
<file path=[Content_Types].xml><?xml version="1.0" encoding="utf-8"?>
<Types xmlns="http://schemas.openxmlformats.org/package/2006/content-types">
  <Default Extension="png" ContentType="image/png"/>
  <Default Extension="jfif" ContentType="image/jpeg"/>
  <Default Extension="rels" ContentType="application/vnd.openxmlformats-package.relationships+xml"/>
  <Default Extension="xml" ContentType="application/xml"/>
  <Default Extension="fntdata" ContentType="application/x-fontdata"/>
  <Default Extension="gif" ContentType="image/gi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79" r:id="rId2"/>
  </p:sldMasterIdLst>
  <p:notesMasterIdLst>
    <p:notesMasterId r:id="rId64"/>
  </p:notesMasterIdLst>
  <p:sldIdLst>
    <p:sldId id="314" r:id="rId3"/>
    <p:sldId id="256" r:id="rId4"/>
    <p:sldId id="315" r:id="rId5"/>
    <p:sldId id="258" r:id="rId6"/>
    <p:sldId id="259" r:id="rId7"/>
    <p:sldId id="260" r:id="rId8"/>
    <p:sldId id="261" r:id="rId9"/>
    <p:sldId id="304" r:id="rId10"/>
    <p:sldId id="305" r:id="rId11"/>
    <p:sldId id="262" r:id="rId12"/>
    <p:sldId id="307" r:id="rId13"/>
    <p:sldId id="308" r:id="rId14"/>
    <p:sldId id="310" r:id="rId15"/>
    <p:sldId id="306" r:id="rId16"/>
    <p:sldId id="309" r:id="rId17"/>
    <p:sldId id="312" r:id="rId18"/>
    <p:sldId id="313" r:id="rId19"/>
    <p:sldId id="311" r:id="rId20"/>
    <p:sldId id="264" r:id="rId21"/>
    <p:sldId id="316" r:id="rId22"/>
    <p:sldId id="263" r:id="rId23"/>
    <p:sldId id="265" r:id="rId24"/>
    <p:sldId id="257" r:id="rId25"/>
    <p:sldId id="266" r:id="rId26"/>
    <p:sldId id="267" r:id="rId27"/>
    <p:sldId id="268" r:id="rId28"/>
    <p:sldId id="269" r:id="rId29"/>
    <p:sldId id="270" r:id="rId30"/>
    <p:sldId id="271" r:id="rId31"/>
    <p:sldId id="272" r:id="rId32"/>
    <p:sldId id="273" r:id="rId33"/>
    <p:sldId id="274" r:id="rId34"/>
    <p:sldId id="275" r:id="rId35"/>
    <p:sldId id="276" r:id="rId36"/>
    <p:sldId id="277" r:id="rId37"/>
    <p:sldId id="278" r:id="rId38"/>
    <p:sldId id="279" r:id="rId39"/>
    <p:sldId id="280" r:id="rId40"/>
    <p:sldId id="281" r:id="rId41"/>
    <p:sldId id="282" r:id="rId42"/>
    <p:sldId id="283" r:id="rId43"/>
    <p:sldId id="284" r:id="rId44"/>
    <p:sldId id="285" r:id="rId45"/>
    <p:sldId id="286" r:id="rId46"/>
    <p:sldId id="287" r:id="rId47"/>
    <p:sldId id="288" r:id="rId48"/>
    <p:sldId id="289" r:id="rId49"/>
    <p:sldId id="290" r:id="rId50"/>
    <p:sldId id="291" r:id="rId51"/>
    <p:sldId id="292" r:id="rId52"/>
    <p:sldId id="293" r:id="rId53"/>
    <p:sldId id="294" r:id="rId54"/>
    <p:sldId id="295" r:id="rId55"/>
    <p:sldId id="296" r:id="rId56"/>
    <p:sldId id="297" r:id="rId57"/>
    <p:sldId id="298" r:id="rId58"/>
    <p:sldId id="299" r:id="rId59"/>
    <p:sldId id="300" r:id="rId60"/>
    <p:sldId id="301" r:id="rId61"/>
    <p:sldId id="302" r:id="rId62"/>
    <p:sldId id="303" r:id="rId63"/>
  </p:sldIdLst>
  <p:sldSz cx="9144000" cy="5143500" type="screen16x9"/>
  <p:notesSz cx="6858000" cy="9144000"/>
  <p:embeddedFontLst>
    <p:embeddedFont>
      <p:font typeface="Proxima Nova" panose="020B0604020202020204" charset="0"/>
      <p:regular r:id="rId65"/>
      <p:bold r:id="rId66"/>
      <p:italic r:id="rId67"/>
      <p:boldItalic r:id="rId68"/>
    </p:embeddedFont>
    <p:embeddedFont>
      <p:font typeface="Cairo" panose="020B0604020202020204" charset="-78"/>
      <p:regular r:id="rId69"/>
      <p:bold r:id="rId70"/>
    </p:embeddedFont>
    <p:embeddedFont>
      <p:font typeface="Neucha" panose="020B0604020202020204" charset="0"/>
      <p:regular r:id="rId71"/>
    </p:embeddedFont>
    <p:embeddedFont>
      <p:font typeface="Nunito Sans" panose="020B0604020202020204" charset="0"/>
      <p:regular r:id="rId72"/>
      <p:bold r:id="rId73"/>
      <p:italic r:id="rId74"/>
      <p:boldItalic r:id="rId75"/>
    </p:embeddedFont>
    <p:embeddedFont>
      <p:font typeface="Roboto Condensed Light" panose="020B0604020202020204" charset="0"/>
      <p:regular r:id="rId76"/>
      <p:italic r:id="rId77"/>
    </p:embeddedFont>
    <p:embeddedFont>
      <p:font typeface="Amatic SC" panose="020B0604020202020204" charset="-79"/>
      <p:regular r:id="rId78"/>
      <p:bold r:id="rId79"/>
    </p:embeddedFont>
    <p:embeddedFont>
      <p:font typeface="Damion" panose="020B0604020202020204" charset="0"/>
      <p:regular r:id="rId80"/>
    </p:embeddedFont>
    <p:embeddedFont>
      <p:font typeface="Calibri" panose="020F0502020204030204" pitchFamily="34" charset="0"/>
      <p:regular r:id="rId81"/>
      <p:bold r:id="rId82"/>
      <p:italic r:id="rId83"/>
      <p:boldItalic r:id="rId84"/>
    </p:embeddedFont>
    <p:embeddedFont>
      <p:font typeface="Proxima Nova Semibold" panose="020B0604020202020204" charset="0"/>
      <p:regular r:id="rId85"/>
      <p:bold r:id="rId86"/>
      <p:boldItalic r:id="rId87"/>
    </p:embeddedFont>
    <p:embeddedFont>
      <p:font typeface="Roboto Medium" panose="020B0604020202020204" charset="0"/>
      <p:regular r:id="rId88"/>
      <p:bold r:id="rId89"/>
      <p:italic r:id="rId90"/>
      <p:boldItalic r:id="rId9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FB827"/>
    <a:srgbClr val="F87C36"/>
    <a:srgbClr val="81BDD9"/>
    <a:srgbClr val="616161"/>
    <a:srgbClr val="82BD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B2CF18C-8468-46AF-AE3C-2C1B50CFE390}">
  <a:tblStyle styleId="{5B2CF18C-8468-46AF-AE3C-2C1B50CFE39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2" d="100"/>
          <a:sy n="92" d="100"/>
        </p:scale>
        <p:origin x="75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font" Target="fonts/font4.fntdata"/><Relationship Id="rId76" Type="http://schemas.openxmlformats.org/officeDocument/2006/relationships/font" Target="fonts/font12.fntdata"/><Relationship Id="rId84" Type="http://schemas.openxmlformats.org/officeDocument/2006/relationships/font" Target="fonts/font20.fntdata"/><Relationship Id="rId89" Type="http://schemas.openxmlformats.org/officeDocument/2006/relationships/font" Target="fonts/font25.fntdata"/><Relationship Id="rId7" Type="http://schemas.openxmlformats.org/officeDocument/2006/relationships/slide" Target="slides/slide5.xml"/><Relationship Id="rId71" Type="http://schemas.openxmlformats.org/officeDocument/2006/relationships/font" Target="fonts/font7.fntdata"/><Relationship Id="rId92"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font" Target="fonts/font2.fntdata"/><Relationship Id="rId74" Type="http://schemas.openxmlformats.org/officeDocument/2006/relationships/font" Target="fonts/font10.fntdata"/><Relationship Id="rId79" Type="http://schemas.openxmlformats.org/officeDocument/2006/relationships/font" Target="fonts/font15.fntdata"/><Relationship Id="rId87" Type="http://schemas.openxmlformats.org/officeDocument/2006/relationships/font" Target="fonts/font23.fntdata"/><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18.fntdata"/><Relationship Id="rId90" Type="http://schemas.openxmlformats.org/officeDocument/2006/relationships/font" Target="fonts/font26.fntdata"/><Relationship Id="rId95" Type="http://schemas.openxmlformats.org/officeDocument/2006/relationships/tableStyles" Target="tableStyle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notesMaster" Target="notesMasters/notesMaster1.xml"/><Relationship Id="rId69" Type="http://schemas.openxmlformats.org/officeDocument/2006/relationships/font" Target="fonts/font5.fntdata"/><Relationship Id="rId77" Type="http://schemas.openxmlformats.org/officeDocument/2006/relationships/font" Target="fonts/font13.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8.fntdata"/><Relationship Id="rId80" Type="http://schemas.openxmlformats.org/officeDocument/2006/relationships/font" Target="fonts/font16.fntdata"/><Relationship Id="rId85" Type="http://schemas.openxmlformats.org/officeDocument/2006/relationships/font" Target="fonts/font21.fntdata"/><Relationship Id="rId93"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3.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font" Target="fonts/font6.fntdata"/><Relationship Id="rId75" Type="http://schemas.openxmlformats.org/officeDocument/2006/relationships/font" Target="fonts/font11.fntdata"/><Relationship Id="rId83" Type="http://schemas.openxmlformats.org/officeDocument/2006/relationships/font" Target="fonts/font19.fntdata"/><Relationship Id="rId88" Type="http://schemas.openxmlformats.org/officeDocument/2006/relationships/font" Target="fonts/font24.fntdata"/><Relationship Id="rId91" Type="http://schemas.openxmlformats.org/officeDocument/2006/relationships/font" Target="fonts/font27.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font" Target="fonts/font1.fntdata"/><Relationship Id="rId73" Type="http://schemas.openxmlformats.org/officeDocument/2006/relationships/font" Target="fonts/font9.fntdata"/><Relationship Id="rId78" Type="http://schemas.openxmlformats.org/officeDocument/2006/relationships/font" Target="fonts/font14.fntdata"/><Relationship Id="rId81" Type="http://schemas.openxmlformats.org/officeDocument/2006/relationships/font" Target="fonts/font17.fntdata"/><Relationship Id="rId86" Type="http://schemas.openxmlformats.org/officeDocument/2006/relationships/font" Target="fonts/font22.fntdata"/><Relationship Id="rId94"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
        <p:cNvGrpSpPr/>
        <p:nvPr/>
      </p:nvGrpSpPr>
      <p:grpSpPr>
        <a:xfrm>
          <a:off x="0" y="0"/>
          <a:ext cx="0" cy="0"/>
          <a:chOff x="0" y="0"/>
          <a:chExt cx="0" cy="0"/>
        </a:xfrm>
      </p:grpSpPr>
      <p:sp>
        <p:nvSpPr>
          <p:cNvPr id="136" name="Google Shape;13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 name="Google Shape;13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a3f9c36d78_0_13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a3f9c36d78_0_13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08903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9e7d68b94f_0_46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9e7d68b94f_0_4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4715283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a3f9c36d78_0_13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a3f9c36d78_0_13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a3f9c36d78_0_13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a3f9c36d78_0_13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4601849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9e7d68b94f_0_46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9e7d68b94f_0_4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89380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
        <p:cNvGrpSpPr/>
        <p:nvPr/>
      </p:nvGrpSpPr>
      <p:grpSpPr>
        <a:xfrm>
          <a:off x="0" y="0"/>
          <a:ext cx="0" cy="0"/>
          <a:chOff x="0" y="0"/>
          <a:chExt cx="0" cy="0"/>
        </a:xfrm>
      </p:grpSpPr>
      <p:sp>
        <p:nvSpPr>
          <p:cNvPr id="419" name="Google Shape;419;g9e7d68b94f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 name="Google Shape;420;g9e7d68b94f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840422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9e7d68b94f_0_46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9e7d68b94f_0_4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660444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
        <p:cNvGrpSpPr/>
        <p:nvPr/>
      </p:nvGrpSpPr>
      <p:grpSpPr>
        <a:xfrm>
          <a:off x="0" y="0"/>
          <a:ext cx="0" cy="0"/>
          <a:chOff x="0" y="0"/>
          <a:chExt cx="0" cy="0"/>
        </a:xfrm>
      </p:grpSpPr>
      <p:sp>
        <p:nvSpPr>
          <p:cNvPr id="419" name="Google Shape;419;g9e7d68b94f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 name="Google Shape;420;g9e7d68b94f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
        <p:cNvGrpSpPr/>
        <p:nvPr/>
      </p:nvGrpSpPr>
      <p:grpSpPr>
        <a:xfrm>
          <a:off x="0" y="0"/>
          <a:ext cx="0" cy="0"/>
          <a:chOff x="0" y="0"/>
          <a:chExt cx="0" cy="0"/>
        </a:xfrm>
      </p:grpSpPr>
      <p:sp>
        <p:nvSpPr>
          <p:cNvPr id="392" name="Google Shape;392;g9e7d68b94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 name="Google Shape;393;g9e7d68b94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a4839cc54e_2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a4839cc54e_2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
        <p:cNvGrpSpPr/>
        <p:nvPr/>
      </p:nvGrpSpPr>
      <p:grpSpPr>
        <a:xfrm>
          <a:off x="0" y="0"/>
          <a:ext cx="0" cy="0"/>
          <a:chOff x="0" y="0"/>
          <a:chExt cx="0" cy="0"/>
        </a:xfrm>
      </p:grpSpPr>
      <p:sp>
        <p:nvSpPr>
          <p:cNvPr id="186" name="Google Shape;186;ga39f636987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 name="Google Shape;187;ga39f636987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
        <p:cNvGrpSpPr/>
        <p:nvPr/>
      </p:nvGrpSpPr>
      <p:grpSpPr>
        <a:xfrm>
          <a:off x="0" y="0"/>
          <a:ext cx="0" cy="0"/>
          <a:chOff x="0" y="0"/>
          <a:chExt cx="0" cy="0"/>
        </a:xfrm>
      </p:grpSpPr>
      <p:sp>
        <p:nvSpPr>
          <p:cNvPr id="180" name="Google Shape;180;ga1cb3546f5_0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 name="Google Shape;181;ga1cb3546f5_0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9e7d68b94f_0_37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9e7d68b94f_0_3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
        <p:cNvGrpSpPr/>
        <p:nvPr/>
      </p:nvGrpSpPr>
      <p:grpSpPr>
        <a:xfrm>
          <a:off x="0" y="0"/>
          <a:ext cx="0" cy="0"/>
          <a:chOff x="0" y="0"/>
          <a:chExt cx="0" cy="0"/>
        </a:xfrm>
      </p:grpSpPr>
      <p:sp>
        <p:nvSpPr>
          <p:cNvPr id="521" name="Google Shape;521;g9e7d68b94f_0_14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 name="Google Shape;522;g9e7d68b94f_0_1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5"/>
        <p:cNvGrpSpPr/>
        <p:nvPr/>
      </p:nvGrpSpPr>
      <p:grpSpPr>
        <a:xfrm>
          <a:off x="0" y="0"/>
          <a:ext cx="0" cy="0"/>
          <a:chOff x="0" y="0"/>
          <a:chExt cx="0" cy="0"/>
        </a:xfrm>
      </p:grpSpPr>
      <p:sp>
        <p:nvSpPr>
          <p:cNvPr id="616" name="Google Shape;616;g9e7d68b94f_0_2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7" name="Google Shape;617;g9e7d68b94f_0_2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9"/>
        <p:cNvGrpSpPr/>
        <p:nvPr/>
      </p:nvGrpSpPr>
      <p:grpSpPr>
        <a:xfrm>
          <a:off x="0" y="0"/>
          <a:ext cx="0" cy="0"/>
          <a:chOff x="0" y="0"/>
          <a:chExt cx="0" cy="0"/>
        </a:xfrm>
      </p:grpSpPr>
      <p:sp>
        <p:nvSpPr>
          <p:cNvPr id="670" name="Google Shape;670;g9e7d68b94f_0_29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1" name="Google Shape;671;g9e7d68b94f_0_29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g9e7d68b94f_0_7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9e7d68b94f_0_7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6"/>
        <p:cNvGrpSpPr/>
        <p:nvPr/>
      </p:nvGrpSpPr>
      <p:grpSpPr>
        <a:xfrm>
          <a:off x="0" y="0"/>
          <a:ext cx="0" cy="0"/>
          <a:chOff x="0" y="0"/>
          <a:chExt cx="0" cy="0"/>
        </a:xfrm>
      </p:grpSpPr>
      <p:sp>
        <p:nvSpPr>
          <p:cNvPr id="747" name="Google Shape;747;g9e7d68b94f_0_3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 name="Google Shape;748;g9e7d68b94f_0_3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9e7d68b94f_0_1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9e7d68b94f_0_1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
        <p:cNvGrpSpPr/>
        <p:nvPr/>
      </p:nvGrpSpPr>
      <p:grpSpPr>
        <a:xfrm>
          <a:off x="0" y="0"/>
          <a:ext cx="0" cy="0"/>
          <a:chOff x="0" y="0"/>
          <a:chExt cx="0" cy="0"/>
        </a:xfrm>
      </p:grpSpPr>
      <p:sp>
        <p:nvSpPr>
          <p:cNvPr id="985" name="Google Shape;985;ga4839cc54e_2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 name="Google Shape;986;ga4839cc54e_2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8"/>
        <p:cNvGrpSpPr/>
        <p:nvPr/>
      </p:nvGrpSpPr>
      <p:grpSpPr>
        <a:xfrm>
          <a:off x="0" y="0"/>
          <a:ext cx="0" cy="0"/>
          <a:chOff x="0" y="0"/>
          <a:chExt cx="0" cy="0"/>
        </a:xfrm>
      </p:grpSpPr>
      <p:sp>
        <p:nvSpPr>
          <p:cNvPr id="1079" name="Google Shape;1079;g9e7d68b94f_0_33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0" name="Google Shape;1080;g9e7d68b94f_0_33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
        <p:cNvGrpSpPr/>
        <p:nvPr/>
      </p:nvGrpSpPr>
      <p:grpSpPr>
        <a:xfrm>
          <a:off x="0" y="0"/>
          <a:ext cx="0" cy="0"/>
          <a:chOff x="0" y="0"/>
          <a:chExt cx="0" cy="0"/>
        </a:xfrm>
      </p:grpSpPr>
      <p:sp>
        <p:nvSpPr>
          <p:cNvPr id="223" name="Google Shape;223;ga4839cc54e_1_6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 name="Google Shape;224;ga4839cc54e_1_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9e7d68b94f_0_34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9e7d68b94f_0_34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a4839cc54e_0_1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a4839cc54e_0_1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2"/>
        <p:cNvGrpSpPr/>
        <p:nvPr/>
      </p:nvGrpSpPr>
      <p:grpSpPr>
        <a:xfrm>
          <a:off x="0" y="0"/>
          <a:ext cx="0" cy="0"/>
          <a:chOff x="0" y="0"/>
          <a:chExt cx="0" cy="0"/>
        </a:xfrm>
      </p:grpSpPr>
      <p:sp>
        <p:nvSpPr>
          <p:cNvPr id="1163" name="Google Shape;1163;ga4839cc54e_1_6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 name="Google Shape;1164;ga4839cc54e_1_6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9"/>
        <p:cNvGrpSpPr/>
        <p:nvPr/>
      </p:nvGrpSpPr>
      <p:grpSpPr>
        <a:xfrm>
          <a:off x="0" y="0"/>
          <a:ext cx="0" cy="0"/>
          <a:chOff x="0" y="0"/>
          <a:chExt cx="0" cy="0"/>
        </a:xfrm>
      </p:grpSpPr>
      <p:sp>
        <p:nvSpPr>
          <p:cNvPr id="1170" name="Google Shape;1170;g9e7d68b94f_0_44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1" name="Google Shape;1171;g9e7d68b94f_0_44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
        <p:cNvGrpSpPr/>
        <p:nvPr/>
      </p:nvGrpSpPr>
      <p:grpSpPr>
        <a:xfrm>
          <a:off x="0" y="0"/>
          <a:ext cx="0" cy="0"/>
          <a:chOff x="0" y="0"/>
          <a:chExt cx="0" cy="0"/>
        </a:xfrm>
      </p:grpSpPr>
      <p:sp>
        <p:nvSpPr>
          <p:cNvPr id="1346" name="Google Shape;1346;ga4839cc54e_2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7" name="Google Shape;1347;ga4839cc54e_2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9e7d68b94f_0_46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9e7d68b94f_0_4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
        <p:cNvGrpSpPr/>
        <p:nvPr/>
      </p:nvGrpSpPr>
      <p:grpSpPr>
        <a:xfrm>
          <a:off x="0" y="0"/>
          <a:ext cx="0" cy="0"/>
          <a:chOff x="0" y="0"/>
          <a:chExt cx="0" cy="0"/>
        </a:xfrm>
      </p:grpSpPr>
      <p:sp>
        <p:nvSpPr>
          <p:cNvPr id="1434" name="Google Shape;1434;ga4839cc54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 name="Google Shape;1435;ga4839cc54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1"/>
        <p:cNvGrpSpPr/>
        <p:nvPr/>
      </p:nvGrpSpPr>
      <p:grpSpPr>
        <a:xfrm>
          <a:off x="0" y="0"/>
          <a:ext cx="0" cy="0"/>
          <a:chOff x="0" y="0"/>
          <a:chExt cx="0" cy="0"/>
        </a:xfrm>
      </p:grpSpPr>
      <p:sp>
        <p:nvSpPr>
          <p:cNvPr id="1442" name="Google Shape;1442;ga4839cc54e_1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 name="Google Shape;1443;ga4839cc54e_1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5"/>
        <p:cNvGrpSpPr/>
        <p:nvPr/>
      </p:nvGrpSpPr>
      <p:grpSpPr>
        <a:xfrm>
          <a:off x="0" y="0"/>
          <a:ext cx="0" cy="0"/>
          <a:chOff x="0" y="0"/>
          <a:chExt cx="0" cy="0"/>
        </a:xfrm>
      </p:grpSpPr>
      <p:sp>
        <p:nvSpPr>
          <p:cNvPr id="1456" name="Google Shape;1456;g9e7d68b94f_0_5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7" name="Google Shape;1457;g9e7d68b94f_0_5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5"/>
        <p:cNvGrpSpPr/>
        <p:nvPr/>
      </p:nvGrpSpPr>
      <p:grpSpPr>
        <a:xfrm>
          <a:off x="0" y="0"/>
          <a:ext cx="0" cy="0"/>
          <a:chOff x="0" y="0"/>
          <a:chExt cx="0" cy="0"/>
        </a:xfrm>
      </p:grpSpPr>
      <p:sp>
        <p:nvSpPr>
          <p:cNvPr id="1476" name="Google Shape;1476;g9e7d68b94f_0_60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7" name="Google Shape;1477;g9e7d68b94f_0_60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a3b74431bd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a3b74431bd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2"/>
        <p:cNvGrpSpPr/>
        <p:nvPr/>
      </p:nvGrpSpPr>
      <p:grpSpPr>
        <a:xfrm>
          <a:off x="0" y="0"/>
          <a:ext cx="0" cy="0"/>
          <a:chOff x="0" y="0"/>
          <a:chExt cx="0" cy="0"/>
        </a:xfrm>
      </p:grpSpPr>
      <p:sp>
        <p:nvSpPr>
          <p:cNvPr id="1713" name="Google Shape;1713;g9e7d68b94f_0_65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4" name="Google Shape;1714;g9e7d68b94f_0_6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9"/>
        <p:cNvGrpSpPr/>
        <p:nvPr/>
      </p:nvGrpSpPr>
      <p:grpSpPr>
        <a:xfrm>
          <a:off x="0" y="0"/>
          <a:ext cx="0" cy="0"/>
          <a:chOff x="0" y="0"/>
          <a:chExt cx="0" cy="0"/>
        </a:xfrm>
      </p:grpSpPr>
      <p:sp>
        <p:nvSpPr>
          <p:cNvPr id="1720" name="Google Shape;1720;SLIDES_API95763285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1" name="Google Shape;1721;SLIDES_API95763285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6"/>
        <p:cNvGrpSpPr/>
        <p:nvPr/>
      </p:nvGrpSpPr>
      <p:grpSpPr>
        <a:xfrm>
          <a:off x="0" y="0"/>
          <a:ext cx="0" cy="0"/>
          <a:chOff x="0" y="0"/>
          <a:chExt cx="0" cy="0"/>
        </a:xfrm>
      </p:grpSpPr>
      <p:sp>
        <p:nvSpPr>
          <p:cNvPr id="1727" name="Google Shape;1727;SLIDES_API95763285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8" name="Google Shape;1728;SLIDES_API95763285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3"/>
        <p:cNvGrpSpPr/>
        <p:nvPr/>
      </p:nvGrpSpPr>
      <p:grpSpPr>
        <a:xfrm>
          <a:off x="0" y="0"/>
          <a:ext cx="0" cy="0"/>
          <a:chOff x="0" y="0"/>
          <a:chExt cx="0" cy="0"/>
        </a:xfrm>
      </p:grpSpPr>
      <p:sp>
        <p:nvSpPr>
          <p:cNvPr id="1734" name="Google Shape;1734;ga1cb3546f5_0_7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5" name="Google Shape;1735;ga1cb3546f5_0_7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2"/>
        <p:cNvGrpSpPr/>
        <p:nvPr/>
      </p:nvGrpSpPr>
      <p:grpSpPr>
        <a:xfrm>
          <a:off x="0" y="0"/>
          <a:ext cx="0" cy="0"/>
          <a:chOff x="0" y="0"/>
          <a:chExt cx="0" cy="0"/>
        </a:xfrm>
      </p:grpSpPr>
      <p:sp>
        <p:nvSpPr>
          <p:cNvPr id="1753" name="Google Shape;1753;ga1cb3546f5_0_8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4" name="Google Shape;1754;ga1cb3546f5_0_8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8"/>
        <p:cNvGrpSpPr/>
        <p:nvPr/>
      </p:nvGrpSpPr>
      <p:grpSpPr>
        <a:xfrm>
          <a:off x="0" y="0"/>
          <a:ext cx="0" cy="0"/>
          <a:chOff x="0" y="0"/>
          <a:chExt cx="0" cy="0"/>
        </a:xfrm>
      </p:grpSpPr>
      <p:sp>
        <p:nvSpPr>
          <p:cNvPr id="1769" name="Google Shape;1769;ga1cb3546f5_0_80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0" name="Google Shape;1770;ga1cb3546f5_0_80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5"/>
        <p:cNvGrpSpPr/>
        <p:nvPr/>
      </p:nvGrpSpPr>
      <p:grpSpPr>
        <a:xfrm>
          <a:off x="0" y="0"/>
          <a:ext cx="0" cy="0"/>
          <a:chOff x="0" y="0"/>
          <a:chExt cx="0" cy="0"/>
        </a:xfrm>
      </p:grpSpPr>
      <p:sp>
        <p:nvSpPr>
          <p:cNvPr id="2106" name="Google Shape;2106;ga1cb3546f5_0_83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7" name="Google Shape;2107;ga1cb3546f5_0_8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2"/>
        <p:cNvGrpSpPr/>
        <p:nvPr/>
      </p:nvGrpSpPr>
      <p:grpSpPr>
        <a:xfrm>
          <a:off x="0" y="0"/>
          <a:ext cx="0" cy="0"/>
          <a:chOff x="0" y="0"/>
          <a:chExt cx="0" cy="0"/>
        </a:xfrm>
      </p:grpSpPr>
      <p:sp>
        <p:nvSpPr>
          <p:cNvPr id="4893" name="Google Shape;4893;ga1cb3546f5_0_11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4" name="Google Shape;4894;ga1cb3546f5_0_11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1"/>
        <p:cNvGrpSpPr/>
        <p:nvPr/>
      </p:nvGrpSpPr>
      <p:grpSpPr>
        <a:xfrm>
          <a:off x="0" y="0"/>
          <a:ext cx="0" cy="0"/>
          <a:chOff x="0" y="0"/>
          <a:chExt cx="0" cy="0"/>
        </a:xfrm>
      </p:grpSpPr>
      <p:sp>
        <p:nvSpPr>
          <p:cNvPr id="5312" name="Google Shape;5312;ga1cb3546f5_0_115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3" name="Google Shape;5313;ga1cb3546f5_0_11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1"/>
        <p:cNvGrpSpPr/>
        <p:nvPr/>
      </p:nvGrpSpPr>
      <p:grpSpPr>
        <a:xfrm>
          <a:off x="0" y="0"/>
          <a:ext cx="0" cy="0"/>
          <a:chOff x="0" y="0"/>
          <a:chExt cx="0" cy="0"/>
        </a:xfrm>
      </p:grpSpPr>
      <p:sp>
        <p:nvSpPr>
          <p:cNvPr id="5482" name="Google Shape;5482;ga1cb3546f5_0_11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3" name="Google Shape;5483;ga1cb3546f5_0_11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ga3b74431bd_0_2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 name="Google Shape;381;ga3b74431bd_0_2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6"/>
        <p:cNvGrpSpPr/>
        <p:nvPr/>
      </p:nvGrpSpPr>
      <p:grpSpPr>
        <a:xfrm>
          <a:off x="0" y="0"/>
          <a:ext cx="0" cy="0"/>
          <a:chOff x="0" y="0"/>
          <a:chExt cx="0" cy="0"/>
        </a:xfrm>
      </p:grpSpPr>
      <p:sp>
        <p:nvSpPr>
          <p:cNvPr id="5887" name="Google Shape;5887;ga1cb3546f5_0_12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88" name="Google Shape;5888;ga1cb3546f5_0_12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6"/>
        <p:cNvGrpSpPr/>
        <p:nvPr/>
      </p:nvGrpSpPr>
      <p:grpSpPr>
        <a:xfrm>
          <a:off x="0" y="0"/>
          <a:ext cx="0" cy="0"/>
          <a:chOff x="0" y="0"/>
          <a:chExt cx="0" cy="0"/>
        </a:xfrm>
      </p:grpSpPr>
      <p:sp>
        <p:nvSpPr>
          <p:cNvPr id="6267" name="Google Shape;6267;ga1cb3546f5_0_12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68" name="Google Shape;6268;ga1cb3546f5_0_12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80"/>
        <p:cNvGrpSpPr/>
        <p:nvPr/>
      </p:nvGrpSpPr>
      <p:grpSpPr>
        <a:xfrm>
          <a:off x="0" y="0"/>
          <a:ext cx="0" cy="0"/>
          <a:chOff x="0" y="0"/>
          <a:chExt cx="0" cy="0"/>
        </a:xfrm>
      </p:grpSpPr>
      <p:sp>
        <p:nvSpPr>
          <p:cNvPr id="6681" name="Google Shape;6681;ga1cb3546f5_0_129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82" name="Google Shape;6682;ga1cb3546f5_0_12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1"/>
        <p:cNvGrpSpPr/>
        <p:nvPr/>
      </p:nvGrpSpPr>
      <p:grpSpPr>
        <a:xfrm>
          <a:off x="0" y="0"/>
          <a:ext cx="0" cy="0"/>
          <a:chOff x="0" y="0"/>
          <a:chExt cx="0" cy="0"/>
        </a:xfrm>
      </p:grpSpPr>
      <p:sp>
        <p:nvSpPr>
          <p:cNvPr id="7042" name="Google Shape;7042;ga1cb3546f5_0_13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3" name="Google Shape;7043;ga1cb3546f5_0_13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51"/>
        <p:cNvGrpSpPr/>
        <p:nvPr/>
      </p:nvGrpSpPr>
      <p:grpSpPr>
        <a:xfrm>
          <a:off x="0" y="0"/>
          <a:ext cx="0" cy="0"/>
          <a:chOff x="0" y="0"/>
          <a:chExt cx="0" cy="0"/>
        </a:xfrm>
      </p:grpSpPr>
      <p:sp>
        <p:nvSpPr>
          <p:cNvPr id="7552" name="Google Shape;7552;ga1cb3546f5_0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3" name="Google Shape;7553;ga1cb3546f5_0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71"/>
        <p:cNvGrpSpPr/>
        <p:nvPr/>
      </p:nvGrpSpPr>
      <p:grpSpPr>
        <a:xfrm>
          <a:off x="0" y="0"/>
          <a:ext cx="0" cy="0"/>
          <a:chOff x="0" y="0"/>
          <a:chExt cx="0" cy="0"/>
        </a:xfrm>
      </p:grpSpPr>
      <p:sp>
        <p:nvSpPr>
          <p:cNvPr id="8172" name="Google Shape;8172;ga1cb3546f5_0_14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3" name="Google Shape;8173;ga1cb3546f5_0_14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5"/>
        <p:cNvGrpSpPr/>
        <p:nvPr/>
      </p:nvGrpSpPr>
      <p:grpSpPr>
        <a:xfrm>
          <a:off x="0" y="0"/>
          <a:ext cx="0" cy="0"/>
          <a:chOff x="0" y="0"/>
          <a:chExt cx="0" cy="0"/>
        </a:xfrm>
      </p:grpSpPr>
      <p:sp>
        <p:nvSpPr>
          <p:cNvPr id="8766" name="Google Shape;8766;ga1cb3546f5_0_150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7" name="Google Shape;8767;ga1cb3546f5_0_150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86"/>
        <p:cNvGrpSpPr/>
        <p:nvPr/>
      </p:nvGrpSpPr>
      <p:grpSpPr>
        <a:xfrm>
          <a:off x="0" y="0"/>
          <a:ext cx="0" cy="0"/>
          <a:chOff x="0" y="0"/>
          <a:chExt cx="0" cy="0"/>
        </a:xfrm>
      </p:grpSpPr>
      <p:sp>
        <p:nvSpPr>
          <p:cNvPr id="9087" name="Google Shape;9087;ga1cb3546f5_0_15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88" name="Google Shape;9088;ga1cb3546f5_0_15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1"/>
        <p:cNvGrpSpPr/>
        <p:nvPr/>
      </p:nvGrpSpPr>
      <p:grpSpPr>
        <a:xfrm>
          <a:off x="0" y="0"/>
          <a:ext cx="0" cy="0"/>
          <a:chOff x="0" y="0"/>
          <a:chExt cx="0" cy="0"/>
        </a:xfrm>
      </p:grpSpPr>
      <p:sp>
        <p:nvSpPr>
          <p:cNvPr id="9392" name="Google Shape;9392;ga1cb3546f5_0_15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3" name="Google Shape;9393;ga1cb3546f5_0_15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
        <p:cNvGrpSpPr/>
        <p:nvPr/>
      </p:nvGrpSpPr>
      <p:grpSpPr>
        <a:xfrm>
          <a:off x="0" y="0"/>
          <a:ext cx="0" cy="0"/>
          <a:chOff x="0" y="0"/>
          <a:chExt cx="0" cy="0"/>
        </a:xfrm>
      </p:grpSpPr>
      <p:sp>
        <p:nvSpPr>
          <p:cNvPr id="223" name="Google Shape;223;ga4839cc54e_1_6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 name="Google Shape;224;ga4839cc54e_1_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561000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a3b74431bd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a3b74431bd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7393652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9e7d68b94f_0_77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9e7d68b94f_0_77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
        <p:cNvGrpSpPr/>
        <p:nvPr/>
      </p:nvGrpSpPr>
      <p:grpSpPr>
        <a:xfrm>
          <a:off x="0" y="0"/>
          <a:ext cx="0" cy="0"/>
          <a:chOff x="0" y="0"/>
          <a:chExt cx="0" cy="0"/>
        </a:xfrm>
      </p:grpSpPr>
      <p:sp>
        <p:nvSpPr>
          <p:cNvPr id="223" name="Google Shape;223;ga4839cc54e_1_6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 name="Google Shape;224;ga4839cc54e_1_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5435358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s://slidesgo.com/" TargetMode="External"/><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hyperlink" Target="https://www.freepik.com/" TargetMode="External"/><Relationship Id="rId4" Type="http://schemas.openxmlformats.org/officeDocument/2006/relationships/hyperlink" Target="https://www.flaticon.com/" TargetMode="Externa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692925" y="617325"/>
            <a:ext cx="3191700" cy="28044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SzPts val="5200"/>
              <a:buFont typeface="Damion"/>
              <a:buNone/>
              <a:defRPr sz="6300">
                <a:solidFill>
                  <a:schemeClr val="dk2"/>
                </a:solidFill>
                <a:latin typeface="Neucha"/>
                <a:ea typeface="Neucha"/>
                <a:cs typeface="Neucha"/>
                <a:sym typeface="Neucha"/>
              </a:defRPr>
            </a:lvl1pPr>
            <a:lvl2pPr lvl="1" algn="ctr">
              <a:spcBef>
                <a:spcPts val="0"/>
              </a:spcBef>
              <a:spcAft>
                <a:spcPts val="0"/>
              </a:spcAft>
              <a:buSzPts val="5200"/>
              <a:buFont typeface="Damion"/>
              <a:buNone/>
              <a:defRPr sz="5200">
                <a:latin typeface="Damion"/>
                <a:ea typeface="Damion"/>
                <a:cs typeface="Damion"/>
                <a:sym typeface="Damion"/>
              </a:defRPr>
            </a:lvl2pPr>
            <a:lvl3pPr lvl="2" algn="ctr">
              <a:spcBef>
                <a:spcPts val="0"/>
              </a:spcBef>
              <a:spcAft>
                <a:spcPts val="0"/>
              </a:spcAft>
              <a:buSzPts val="5200"/>
              <a:buFont typeface="Damion"/>
              <a:buNone/>
              <a:defRPr sz="5200">
                <a:latin typeface="Damion"/>
                <a:ea typeface="Damion"/>
                <a:cs typeface="Damion"/>
                <a:sym typeface="Damion"/>
              </a:defRPr>
            </a:lvl3pPr>
            <a:lvl4pPr lvl="3" algn="ctr">
              <a:spcBef>
                <a:spcPts val="0"/>
              </a:spcBef>
              <a:spcAft>
                <a:spcPts val="0"/>
              </a:spcAft>
              <a:buSzPts val="5200"/>
              <a:buFont typeface="Damion"/>
              <a:buNone/>
              <a:defRPr sz="5200">
                <a:latin typeface="Damion"/>
                <a:ea typeface="Damion"/>
                <a:cs typeface="Damion"/>
                <a:sym typeface="Damion"/>
              </a:defRPr>
            </a:lvl4pPr>
            <a:lvl5pPr lvl="4" algn="ctr">
              <a:spcBef>
                <a:spcPts val="0"/>
              </a:spcBef>
              <a:spcAft>
                <a:spcPts val="0"/>
              </a:spcAft>
              <a:buSzPts val="5200"/>
              <a:buFont typeface="Damion"/>
              <a:buNone/>
              <a:defRPr sz="5200">
                <a:latin typeface="Damion"/>
                <a:ea typeface="Damion"/>
                <a:cs typeface="Damion"/>
                <a:sym typeface="Damion"/>
              </a:defRPr>
            </a:lvl5pPr>
            <a:lvl6pPr lvl="5" algn="ctr">
              <a:spcBef>
                <a:spcPts val="0"/>
              </a:spcBef>
              <a:spcAft>
                <a:spcPts val="0"/>
              </a:spcAft>
              <a:buSzPts val="5200"/>
              <a:buFont typeface="Damion"/>
              <a:buNone/>
              <a:defRPr sz="5200">
                <a:latin typeface="Damion"/>
                <a:ea typeface="Damion"/>
                <a:cs typeface="Damion"/>
                <a:sym typeface="Damion"/>
              </a:defRPr>
            </a:lvl6pPr>
            <a:lvl7pPr lvl="6" algn="ctr">
              <a:spcBef>
                <a:spcPts val="0"/>
              </a:spcBef>
              <a:spcAft>
                <a:spcPts val="0"/>
              </a:spcAft>
              <a:buSzPts val="5200"/>
              <a:buFont typeface="Damion"/>
              <a:buNone/>
              <a:defRPr sz="5200">
                <a:latin typeface="Damion"/>
                <a:ea typeface="Damion"/>
                <a:cs typeface="Damion"/>
                <a:sym typeface="Damion"/>
              </a:defRPr>
            </a:lvl7pPr>
            <a:lvl8pPr lvl="7" algn="ctr">
              <a:spcBef>
                <a:spcPts val="0"/>
              </a:spcBef>
              <a:spcAft>
                <a:spcPts val="0"/>
              </a:spcAft>
              <a:buSzPts val="5200"/>
              <a:buFont typeface="Damion"/>
              <a:buNone/>
              <a:defRPr sz="5200">
                <a:latin typeface="Damion"/>
                <a:ea typeface="Damion"/>
                <a:cs typeface="Damion"/>
                <a:sym typeface="Damion"/>
              </a:defRPr>
            </a:lvl8pPr>
            <a:lvl9pPr lvl="8" algn="ctr">
              <a:spcBef>
                <a:spcPts val="0"/>
              </a:spcBef>
              <a:spcAft>
                <a:spcPts val="0"/>
              </a:spcAft>
              <a:buSzPts val="5200"/>
              <a:buFont typeface="Damion"/>
              <a:buNone/>
              <a:defRPr sz="5200">
                <a:latin typeface="Damion"/>
                <a:ea typeface="Damion"/>
                <a:cs typeface="Damion"/>
                <a:sym typeface="Damion"/>
              </a:defRPr>
            </a:lvl9pPr>
          </a:lstStyle>
          <a:p>
            <a:endParaRPr/>
          </a:p>
        </p:txBody>
      </p:sp>
      <p:sp>
        <p:nvSpPr>
          <p:cNvPr id="10" name="Google Shape;10;p2"/>
          <p:cNvSpPr txBox="1">
            <a:spLocks noGrp="1"/>
          </p:cNvSpPr>
          <p:nvPr>
            <p:ph type="subTitle" idx="1"/>
          </p:nvPr>
        </p:nvSpPr>
        <p:spPr>
          <a:xfrm>
            <a:off x="4692925" y="3421725"/>
            <a:ext cx="3191700" cy="792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Font typeface="Nunito Sans"/>
              <a:buNone/>
              <a:defRPr sz="2200" b="1">
                <a:solidFill>
                  <a:schemeClr val="accent1"/>
                </a:solidFill>
                <a:latin typeface="Cairo"/>
                <a:ea typeface="Cairo"/>
                <a:cs typeface="Cairo"/>
                <a:sym typeface="Cairo"/>
              </a:defRPr>
            </a:lvl1pPr>
            <a:lvl2pPr lvl="1" algn="ctr">
              <a:lnSpc>
                <a:spcPct val="100000"/>
              </a:lnSpc>
              <a:spcBef>
                <a:spcPts val="0"/>
              </a:spcBef>
              <a:spcAft>
                <a:spcPts val="0"/>
              </a:spcAft>
              <a:buSzPts val="2800"/>
              <a:buFont typeface="Nunito Sans"/>
              <a:buNone/>
              <a:defRPr sz="2800">
                <a:latin typeface="Nunito Sans"/>
                <a:ea typeface="Nunito Sans"/>
                <a:cs typeface="Nunito Sans"/>
                <a:sym typeface="Nunito Sans"/>
              </a:defRPr>
            </a:lvl2pPr>
            <a:lvl3pPr lvl="2" algn="ctr">
              <a:lnSpc>
                <a:spcPct val="100000"/>
              </a:lnSpc>
              <a:spcBef>
                <a:spcPts val="0"/>
              </a:spcBef>
              <a:spcAft>
                <a:spcPts val="0"/>
              </a:spcAft>
              <a:buSzPts val="2800"/>
              <a:buFont typeface="Nunito Sans"/>
              <a:buNone/>
              <a:defRPr sz="2800">
                <a:latin typeface="Nunito Sans"/>
                <a:ea typeface="Nunito Sans"/>
                <a:cs typeface="Nunito Sans"/>
                <a:sym typeface="Nunito Sans"/>
              </a:defRPr>
            </a:lvl3pPr>
            <a:lvl4pPr lvl="3" algn="ctr">
              <a:lnSpc>
                <a:spcPct val="100000"/>
              </a:lnSpc>
              <a:spcBef>
                <a:spcPts val="0"/>
              </a:spcBef>
              <a:spcAft>
                <a:spcPts val="0"/>
              </a:spcAft>
              <a:buSzPts val="2800"/>
              <a:buFont typeface="Nunito Sans"/>
              <a:buNone/>
              <a:defRPr sz="2800">
                <a:latin typeface="Nunito Sans"/>
                <a:ea typeface="Nunito Sans"/>
                <a:cs typeface="Nunito Sans"/>
                <a:sym typeface="Nunito Sans"/>
              </a:defRPr>
            </a:lvl4pPr>
            <a:lvl5pPr lvl="4" algn="ctr">
              <a:lnSpc>
                <a:spcPct val="100000"/>
              </a:lnSpc>
              <a:spcBef>
                <a:spcPts val="0"/>
              </a:spcBef>
              <a:spcAft>
                <a:spcPts val="0"/>
              </a:spcAft>
              <a:buSzPts val="2800"/>
              <a:buFont typeface="Nunito Sans"/>
              <a:buNone/>
              <a:defRPr sz="2800">
                <a:latin typeface="Nunito Sans"/>
                <a:ea typeface="Nunito Sans"/>
                <a:cs typeface="Nunito Sans"/>
                <a:sym typeface="Nunito Sans"/>
              </a:defRPr>
            </a:lvl5pPr>
            <a:lvl6pPr lvl="5" algn="ctr">
              <a:lnSpc>
                <a:spcPct val="100000"/>
              </a:lnSpc>
              <a:spcBef>
                <a:spcPts val="0"/>
              </a:spcBef>
              <a:spcAft>
                <a:spcPts val="0"/>
              </a:spcAft>
              <a:buSzPts val="2800"/>
              <a:buFont typeface="Nunito Sans"/>
              <a:buNone/>
              <a:defRPr sz="2800">
                <a:latin typeface="Nunito Sans"/>
                <a:ea typeface="Nunito Sans"/>
                <a:cs typeface="Nunito Sans"/>
                <a:sym typeface="Nunito Sans"/>
              </a:defRPr>
            </a:lvl6pPr>
            <a:lvl7pPr lvl="6" algn="ctr">
              <a:lnSpc>
                <a:spcPct val="100000"/>
              </a:lnSpc>
              <a:spcBef>
                <a:spcPts val="0"/>
              </a:spcBef>
              <a:spcAft>
                <a:spcPts val="0"/>
              </a:spcAft>
              <a:buSzPts val="2800"/>
              <a:buFont typeface="Nunito Sans"/>
              <a:buNone/>
              <a:defRPr sz="2800">
                <a:latin typeface="Nunito Sans"/>
                <a:ea typeface="Nunito Sans"/>
                <a:cs typeface="Nunito Sans"/>
                <a:sym typeface="Nunito Sans"/>
              </a:defRPr>
            </a:lvl7pPr>
            <a:lvl8pPr lvl="7" algn="ctr">
              <a:lnSpc>
                <a:spcPct val="100000"/>
              </a:lnSpc>
              <a:spcBef>
                <a:spcPts val="0"/>
              </a:spcBef>
              <a:spcAft>
                <a:spcPts val="0"/>
              </a:spcAft>
              <a:buSzPts val="2800"/>
              <a:buFont typeface="Nunito Sans"/>
              <a:buNone/>
              <a:defRPr sz="2800">
                <a:latin typeface="Nunito Sans"/>
                <a:ea typeface="Nunito Sans"/>
                <a:cs typeface="Nunito Sans"/>
                <a:sym typeface="Nunito Sans"/>
              </a:defRPr>
            </a:lvl8pPr>
            <a:lvl9pPr lvl="8" algn="ctr">
              <a:lnSpc>
                <a:spcPct val="100000"/>
              </a:lnSpc>
              <a:spcBef>
                <a:spcPts val="0"/>
              </a:spcBef>
              <a:spcAft>
                <a:spcPts val="0"/>
              </a:spcAft>
              <a:buSzPts val="2800"/>
              <a:buFont typeface="Nunito Sans"/>
              <a:buNone/>
              <a:defRPr sz="2800">
                <a:latin typeface="Nunito Sans"/>
                <a:ea typeface="Nunito Sans"/>
                <a:cs typeface="Nunito Sans"/>
                <a:sym typeface="Nunito Sans"/>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39"/>
        <p:cNvGrpSpPr/>
        <p:nvPr/>
      </p:nvGrpSpPr>
      <p:grpSpPr>
        <a:xfrm>
          <a:off x="0" y="0"/>
          <a:ext cx="0" cy="0"/>
          <a:chOff x="0" y="0"/>
          <a:chExt cx="0" cy="0"/>
        </a:xfrm>
      </p:grpSpPr>
      <p:sp>
        <p:nvSpPr>
          <p:cNvPr id="40" name="Google Shape;40;p11"/>
          <p:cNvSpPr txBox="1">
            <a:spLocks noGrp="1"/>
          </p:cNvSpPr>
          <p:nvPr>
            <p:ph type="title" hasCustomPrompt="1"/>
          </p:nvPr>
        </p:nvSpPr>
        <p:spPr>
          <a:xfrm>
            <a:off x="1761300" y="1106125"/>
            <a:ext cx="56214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9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1" name="Google Shape;41;p11"/>
          <p:cNvSpPr txBox="1">
            <a:spLocks noGrp="1"/>
          </p:cNvSpPr>
          <p:nvPr>
            <p:ph type="subTitle" idx="1"/>
          </p:nvPr>
        </p:nvSpPr>
        <p:spPr>
          <a:xfrm>
            <a:off x="1761300" y="2888725"/>
            <a:ext cx="5621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3">
    <p:bg>
      <p:bgPr>
        <a:blipFill>
          <a:blip r:embed="rId2">
            <a:alphaModFix/>
          </a:blip>
          <a:stretch>
            <a:fillRect/>
          </a:stretch>
        </a:blipFill>
        <a:effectLst/>
      </p:bgPr>
    </p:bg>
    <p:spTree>
      <p:nvGrpSpPr>
        <p:cNvPr id="1" name="Shape 43"/>
        <p:cNvGrpSpPr/>
        <p:nvPr/>
      </p:nvGrpSpPr>
      <p:grpSpPr>
        <a:xfrm>
          <a:off x="0" y="0"/>
          <a:ext cx="0" cy="0"/>
          <a:chOff x="0" y="0"/>
          <a:chExt cx="0" cy="0"/>
        </a:xfrm>
      </p:grpSpPr>
      <p:sp>
        <p:nvSpPr>
          <p:cNvPr id="44" name="Google Shape;44;p13"/>
          <p:cNvSpPr txBox="1">
            <a:spLocks noGrp="1"/>
          </p:cNvSpPr>
          <p:nvPr>
            <p:ph type="title"/>
          </p:nvPr>
        </p:nvSpPr>
        <p:spPr>
          <a:xfrm>
            <a:off x="726300" y="356016"/>
            <a:ext cx="7691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45" name="Google Shape;45;p13"/>
          <p:cNvSpPr txBox="1">
            <a:spLocks noGrp="1"/>
          </p:cNvSpPr>
          <p:nvPr>
            <p:ph type="subTitle" idx="1"/>
          </p:nvPr>
        </p:nvSpPr>
        <p:spPr>
          <a:xfrm>
            <a:off x="2953719" y="1722821"/>
            <a:ext cx="25344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a:solidFill>
                  <a:schemeClr val="accent1"/>
                </a:solidFill>
              </a:defRPr>
            </a:lvl2pPr>
            <a:lvl3pPr lvl="2" algn="ctr" rtl="0">
              <a:spcBef>
                <a:spcPts val="1600"/>
              </a:spcBef>
              <a:spcAft>
                <a:spcPts val="0"/>
              </a:spcAft>
              <a:buNone/>
              <a:defRPr sz="1800">
                <a:solidFill>
                  <a:schemeClr val="accent1"/>
                </a:solidFill>
              </a:defRPr>
            </a:lvl3pPr>
            <a:lvl4pPr lvl="3" algn="ctr" rtl="0">
              <a:spcBef>
                <a:spcPts val="1600"/>
              </a:spcBef>
              <a:spcAft>
                <a:spcPts val="0"/>
              </a:spcAft>
              <a:buNone/>
              <a:defRPr sz="1800">
                <a:solidFill>
                  <a:schemeClr val="accent1"/>
                </a:solidFill>
              </a:defRPr>
            </a:lvl4pPr>
            <a:lvl5pPr lvl="4" algn="ctr" rtl="0">
              <a:spcBef>
                <a:spcPts val="1600"/>
              </a:spcBef>
              <a:spcAft>
                <a:spcPts val="0"/>
              </a:spcAft>
              <a:buNone/>
              <a:defRPr sz="1800">
                <a:solidFill>
                  <a:schemeClr val="accent1"/>
                </a:solidFill>
              </a:defRPr>
            </a:lvl5pPr>
            <a:lvl6pPr lvl="5" algn="ctr" rtl="0">
              <a:spcBef>
                <a:spcPts val="1600"/>
              </a:spcBef>
              <a:spcAft>
                <a:spcPts val="0"/>
              </a:spcAft>
              <a:buNone/>
              <a:defRPr sz="1800">
                <a:solidFill>
                  <a:schemeClr val="accent1"/>
                </a:solidFill>
              </a:defRPr>
            </a:lvl6pPr>
            <a:lvl7pPr lvl="6" algn="ctr" rtl="0">
              <a:spcBef>
                <a:spcPts val="1600"/>
              </a:spcBef>
              <a:spcAft>
                <a:spcPts val="0"/>
              </a:spcAft>
              <a:buNone/>
              <a:defRPr sz="1800">
                <a:solidFill>
                  <a:schemeClr val="accent1"/>
                </a:solidFill>
              </a:defRPr>
            </a:lvl7pPr>
            <a:lvl8pPr lvl="7" algn="ctr" rtl="0">
              <a:spcBef>
                <a:spcPts val="1600"/>
              </a:spcBef>
              <a:spcAft>
                <a:spcPts val="0"/>
              </a:spcAft>
              <a:buNone/>
              <a:defRPr sz="1800">
                <a:solidFill>
                  <a:schemeClr val="accent1"/>
                </a:solidFill>
              </a:defRPr>
            </a:lvl8pPr>
            <a:lvl9pPr lvl="8" algn="ctr" rtl="0">
              <a:spcBef>
                <a:spcPts val="1600"/>
              </a:spcBef>
              <a:spcAft>
                <a:spcPts val="1600"/>
              </a:spcAft>
              <a:buNone/>
              <a:defRPr sz="1800">
                <a:solidFill>
                  <a:schemeClr val="accent1"/>
                </a:solidFill>
              </a:defRPr>
            </a:lvl9pPr>
          </a:lstStyle>
          <a:p>
            <a:endParaRPr/>
          </a:p>
        </p:txBody>
      </p:sp>
      <p:sp>
        <p:nvSpPr>
          <p:cNvPr id="46" name="Google Shape;46;p13"/>
          <p:cNvSpPr txBox="1">
            <a:spLocks noGrp="1"/>
          </p:cNvSpPr>
          <p:nvPr>
            <p:ph type="subTitle" idx="2"/>
          </p:nvPr>
        </p:nvSpPr>
        <p:spPr>
          <a:xfrm>
            <a:off x="2953719" y="2060193"/>
            <a:ext cx="253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a:endParaRPr/>
          </a:p>
        </p:txBody>
      </p:sp>
      <p:sp>
        <p:nvSpPr>
          <p:cNvPr id="47" name="Google Shape;47;p13"/>
          <p:cNvSpPr txBox="1">
            <a:spLocks noGrp="1"/>
          </p:cNvSpPr>
          <p:nvPr>
            <p:ph type="subTitle" idx="3"/>
          </p:nvPr>
        </p:nvSpPr>
        <p:spPr>
          <a:xfrm>
            <a:off x="5581371" y="1722821"/>
            <a:ext cx="25344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a:solidFill>
                  <a:schemeClr val="accent1"/>
                </a:solidFill>
              </a:defRPr>
            </a:lvl2pPr>
            <a:lvl3pPr lvl="2" algn="ctr" rtl="0">
              <a:spcBef>
                <a:spcPts val="1600"/>
              </a:spcBef>
              <a:spcAft>
                <a:spcPts val="0"/>
              </a:spcAft>
              <a:buNone/>
              <a:defRPr sz="1800">
                <a:solidFill>
                  <a:schemeClr val="accent1"/>
                </a:solidFill>
              </a:defRPr>
            </a:lvl3pPr>
            <a:lvl4pPr lvl="3" algn="ctr" rtl="0">
              <a:spcBef>
                <a:spcPts val="1600"/>
              </a:spcBef>
              <a:spcAft>
                <a:spcPts val="0"/>
              </a:spcAft>
              <a:buNone/>
              <a:defRPr sz="1800">
                <a:solidFill>
                  <a:schemeClr val="accent1"/>
                </a:solidFill>
              </a:defRPr>
            </a:lvl4pPr>
            <a:lvl5pPr lvl="4" algn="ctr" rtl="0">
              <a:spcBef>
                <a:spcPts val="1600"/>
              </a:spcBef>
              <a:spcAft>
                <a:spcPts val="0"/>
              </a:spcAft>
              <a:buNone/>
              <a:defRPr sz="1800">
                <a:solidFill>
                  <a:schemeClr val="accent1"/>
                </a:solidFill>
              </a:defRPr>
            </a:lvl5pPr>
            <a:lvl6pPr lvl="5" algn="ctr" rtl="0">
              <a:spcBef>
                <a:spcPts val="1600"/>
              </a:spcBef>
              <a:spcAft>
                <a:spcPts val="0"/>
              </a:spcAft>
              <a:buNone/>
              <a:defRPr sz="1800">
                <a:solidFill>
                  <a:schemeClr val="accent1"/>
                </a:solidFill>
              </a:defRPr>
            </a:lvl6pPr>
            <a:lvl7pPr lvl="6" algn="ctr" rtl="0">
              <a:spcBef>
                <a:spcPts val="1600"/>
              </a:spcBef>
              <a:spcAft>
                <a:spcPts val="0"/>
              </a:spcAft>
              <a:buNone/>
              <a:defRPr sz="1800">
                <a:solidFill>
                  <a:schemeClr val="accent1"/>
                </a:solidFill>
              </a:defRPr>
            </a:lvl7pPr>
            <a:lvl8pPr lvl="7" algn="ctr" rtl="0">
              <a:spcBef>
                <a:spcPts val="1600"/>
              </a:spcBef>
              <a:spcAft>
                <a:spcPts val="0"/>
              </a:spcAft>
              <a:buNone/>
              <a:defRPr sz="1800">
                <a:solidFill>
                  <a:schemeClr val="accent1"/>
                </a:solidFill>
              </a:defRPr>
            </a:lvl8pPr>
            <a:lvl9pPr lvl="8" algn="ctr" rtl="0">
              <a:spcBef>
                <a:spcPts val="1600"/>
              </a:spcBef>
              <a:spcAft>
                <a:spcPts val="1600"/>
              </a:spcAft>
              <a:buNone/>
              <a:defRPr sz="1800">
                <a:solidFill>
                  <a:schemeClr val="accent1"/>
                </a:solidFill>
              </a:defRPr>
            </a:lvl9pPr>
          </a:lstStyle>
          <a:p>
            <a:endParaRPr/>
          </a:p>
        </p:txBody>
      </p:sp>
      <p:sp>
        <p:nvSpPr>
          <p:cNvPr id="48" name="Google Shape;48;p13"/>
          <p:cNvSpPr txBox="1">
            <a:spLocks noGrp="1"/>
          </p:cNvSpPr>
          <p:nvPr>
            <p:ph type="subTitle" idx="4"/>
          </p:nvPr>
        </p:nvSpPr>
        <p:spPr>
          <a:xfrm>
            <a:off x="5581371" y="2060193"/>
            <a:ext cx="253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a:endParaRPr/>
          </a:p>
        </p:txBody>
      </p:sp>
      <p:sp>
        <p:nvSpPr>
          <p:cNvPr id="49" name="Google Shape;49;p13"/>
          <p:cNvSpPr txBox="1">
            <a:spLocks noGrp="1"/>
          </p:cNvSpPr>
          <p:nvPr>
            <p:ph type="subTitle" idx="5"/>
          </p:nvPr>
        </p:nvSpPr>
        <p:spPr>
          <a:xfrm>
            <a:off x="2953721" y="3329325"/>
            <a:ext cx="25344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a:solidFill>
                  <a:schemeClr val="accent1"/>
                </a:solidFill>
              </a:defRPr>
            </a:lvl2pPr>
            <a:lvl3pPr lvl="2" algn="ctr" rtl="0">
              <a:spcBef>
                <a:spcPts val="1600"/>
              </a:spcBef>
              <a:spcAft>
                <a:spcPts val="0"/>
              </a:spcAft>
              <a:buNone/>
              <a:defRPr sz="1800">
                <a:solidFill>
                  <a:schemeClr val="accent1"/>
                </a:solidFill>
              </a:defRPr>
            </a:lvl3pPr>
            <a:lvl4pPr lvl="3" algn="ctr" rtl="0">
              <a:spcBef>
                <a:spcPts val="1600"/>
              </a:spcBef>
              <a:spcAft>
                <a:spcPts val="0"/>
              </a:spcAft>
              <a:buNone/>
              <a:defRPr sz="1800">
                <a:solidFill>
                  <a:schemeClr val="accent1"/>
                </a:solidFill>
              </a:defRPr>
            </a:lvl4pPr>
            <a:lvl5pPr lvl="4" algn="ctr" rtl="0">
              <a:spcBef>
                <a:spcPts val="1600"/>
              </a:spcBef>
              <a:spcAft>
                <a:spcPts val="0"/>
              </a:spcAft>
              <a:buNone/>
              <a:defRPr sz="1800">
                <a:solidFill>
                  <a:schemeClr val="accent1"/>
                </a:solidFill>
              </a:defRPr>
            </a:lvl5pPr>
            <a:lvl6pPr lvl="5" algn="ctr" rtl="0">
              <a:spcBef>
                <a:spcPts val="1600"/>
              </a:spcBef>
              <a:spcAft>
                <a:spcPts val="0"/>
              </a:spcAft>
              <a:buNone/>
              <a:defRPr sz="1800">
                <a:solidFill>
                  <a:schemeClr val="accent1"/>
                </a:solidFill>
              </a:defRPr>
            </a:lvl6pPr>
            <a:lvl7pPr lvl="6" algn="ctr" rtl="0">
              <a:spcBef>
                <a:spcPts val="1600"/>
              </a:spcBef>
              <a:spcAft>
                <a:spcPts val="0"/>
              </a:spcAft>
              <a:buNone/>
              <a:defRPr sz="1800">
                <a:solidFill>
                  <a:schemeClr val="accent1"/>
                </a:solidFill>
              </a:defRPr>
            </a:lvl7pPr>
            <a:lvl8pPr lvl="7" algn="ctr" rtl="0">
              <a:spcBef>
                <a:spcPts val="1600"/>
              </a:spcBef>
              <a:spcAft>
                <a:spcPts val="0"/>
              </a:spcAft>
              <a:buNone/>
              <a:defRPr sz="1800">
                <a:solidFill>
                  <a:schemeClr val="accent1"/>
                </a:solidFill>
              </a:defRPr>
            </a:lvl8pPr>
            <a:lvl9pPr lvl="8" algn="ctr" rtl="0">
              <a:spcBef>
                <a:spcPts val="1600"/>
              </a:spcBef>
              <a:spcAft>
                <a:spcPts val="1600"/>
              </a:spcAft>
              <a:buNone/>
              <a:defRPr sz="1800">
                <a:solidFill>
                  <a:schemeClr val="accent1"/>
                </a:solidFill>
              </a:defRPr>
            </a:lvl9pPr>
          </a:lstStyle>
          <a:p>
            <a:endParaRPr/>
          </a:p>
        </p:txBody>
      </p:sp>
      <p:sp>
        <p:nvSpPr>
          <p:cNvPr id="50" name="Google Shape;50;p13"/>
          <p:cNvSpPr txBox="1">
            <a:spLocks noGrp="1"/>
          </p:cNvSpPr>
          <p:nvPr>
            <p:ph type="subTitle" idx="6"/>
          </p:nvPr>
        </p:nvSpPr>
        <p:spPr>
          <a:xfrm>
            <a:off x="2953721" y="3666948"/>
            <a:ext cx="253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a:endParaRPr/>
          </a:p>
        </p:txBody>
      </p:sp>
      <p:sp>
        <p:nvSpPr>
          <p:cNvPr id="51" name="Google Shape;51;p13"/>
          <p:cNvSpPr txBox="1">
            <a:spLocks noGrp="1"/>
          </p:cNvSpPr>
          <p:nvPr>
            <p:ph type="title" idx="7" hasCustomPrompt="1"/>
          </p:nvPr>
        </p:nvSpPr>
        <p:spPr>
          <a:xfrm>
            <a:off x="3938324" y="1171373"/>
            <a:ext cx="5652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l" rtl="0">
              <a:spcBef>
                <a:spcPts val="0"/>
              </a:spcBef>
              <a:spcAft>
                <a:spcPts val="0"/>
              </a:spcAft>
              <a:buSzPts val="3000"/>
              <a:buNone/>
              <a:defRPr sz="3000"/>
            </a:lvl2pPr>
            <a:lvl3pPr lvl="2" algn="l" rtl="0">
              <a:spcBef>
                <a:spcPts val="0"/>
              </a:spcBef>
              <a:spcAft>
                <a:spcPts val="0"/>
              </a:spcAft>
              <a:buSzPts val="3000"/>
              <a:buNone/>
              <a:defRPr sz="3000"/>
            </a:lvl3pPr>
            <a:lvl4pPr lvl="3" algn="l" rtl="0">
              <a:spcBef>
                <a:spcPts val="0"/>
              </a:spcBef>
              <a:spcAft>
                <a:spcPts val="0"/>
              </a:spcAft>
              <a:buSzPts val="3000"/>
              <a:buNone/>
              <a:defRPr sz="3000"/>
            </a:lvl4pPr>
            <a:lvl5pPr lvl="4" algn="l" rtl="0">
              <a:spcBef>
                <a:spcPts val="0"/>
              </a:spcBef>
              <a:spcAft>
                <a:spcPts val="0"/>
              </a:spcAft>
              <a:buSzPts val="3000"/>
              <a:buNone/>
              <a:defRPr sz="3000"/>
            </a:lvl5pPr>
            <a:lvl6pPr lvl="5" algn="l" rtl="0">
              <a:spcBef>
                <a:spcPts val="0"/>
              </a:spcBef>
              <a:spcAft>
                <a:spcPts val="0"/>
              </a:spcAft>
              <a:buSzPts val="3000"/>
              <a:buNone/>
              <a:defRPr sz="3000"/>
            </a:lvl6pPr>
            <a:lvl7pPr lvl="6" algn="l" rtl="0">
              <a:spcBef>
                <a:spcPts val="0"/>
              </a:spcBef>
              <a:spcAft>
                <a:spcPts val="0"/>
              </a:spcAft>
              <a:buSzPts val="3000"/>
              <a:buNone/>
              <a:defRPr sz="3000"/>
            </a:lvl7pPr>
            <a:lvl8pPr lvl="7" algn="l" rtl="0">
              <a:spcBef>
                <a:spcPts val="0"/>
              </a:spcBef>
              <a:spcAft>
                <a:spcPts val="0"/>
              </a:spcAft>
              <a:buSzPts val="3000"/>
              <a:buNone/>
              <a:defRPr sz="3000"/>
            </a:lvl8pPr>
            <a:lvl9pPr lvl="8" algn="l" rtl="0">
              <a:spcBef>
                <a:spcPts val="0"/>
              </a:spcBef>
              <a:spcAft>
                <a:spcPts val="0"/>
              </a:spcAft>
              <a:buSzPts val="3000"/>
              <a:buNone/>
              <a:defRPr sz="3000"/>
            </a:lvl9pPr>
          </a:lstStyle>
          <a:p>
            <a:r>
              <a:t>xx%</a:t>
            </a:r>
          </a:p>
        </p:txBody>
      </p:sp>
      <p:sp>
        <p:nvSpPr>
          <p:cNvPr id="52" name="Google Shape;52;p13"/>
          <p:cNvSpPr txBox="1">
            <a:spLocks noGrp="1"/>
          </p:cNvSpPr>
          <p:nvPr>
            <p:ph type="title" idx="8" hasCustomPrompt="1"/>
          </p:nvPr>
        </p:nvSpPr>
        <p:spPr>
          <a:xfrm>
            <a:off x="6548133" y="1171375"/>
            <a:ext cx="6009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algn="l" rtl="0">
              <a:spcBef>
                <a:spcPts val="0"/>
              </a:spcBef>
              <a:spcAft>
                <a:spcPts val="0"/>
              </a:spcAft>
              <a:buSzPts val="3000"/>
              <a:buNone/>
              <a:defRPr sz="3000"/>
            </a:lvl2pPr>
            <a:lvl3pPr lvl="2" algn="l" rtl="0">
              <a:spcBef>
                <a:spcPts val="0"/>
              </a:spcBef>
              <a:spcAft>
                <a:spcPts val="0"/>
              </a:spcAft>
              <a:buSzPts val="3000"/>
              <a:buNone/>
              <a:defRPr sz="3000"/>
            </a:lvl3pPr>
            <a:lvl4pPr lvl="3" algn="l" rtl="0">
              <a:spcBef>
                <a:spcPts val="0"/>
              </a:spcBef>
              <a:spcAft>
                <a:spcPts val="0"/>
              </a:spcAft>
              <a:buSzPts val="3000"/>
              <a:buNone/>
              <a:defRPr sz="3000"/>
            </a:lvl4pPr>
            <a:lvl5pPr lvl="4" algn="l" rtl="0">
              <a:spcBef>
                <a:spcPts val="0"/>
              </a:spcBef>
              <a:spcAft>
                <a:spcPts val="0"/>
              </a:spcAft>
              <a:buSzPts val="3000"/>
              <a:buNone/>
              <a:defRPr sz="3000"/>
            </a:lvl5pPr>
            <a:lvl6pPr lvl="5" algn="l" rtl="0">
              <a:spcBef>
                <a:spcPts val="0"/>
              </a:spcBef>
              <a:spcAft>
                <a:spcPts val="0"/>
              </a:spcAft>
              <a:buSzPts val="3000"/>
              <a:buNone/>
              <a:defRPr sz="3000"/>
            </a:lvl6pPr>
            <a:lvl7pPr lvl="6" algn="l" rtl="0">
              <a:spcBef>
                <a:spcPts val="0"/>
              </a:spcBef>
              <a:spcAft>
                <a:spcPts val="0"/>
              </a:spcAft>
              <a:buSzPts val="3000"/>
              <a:buNone/>
              <a:defRPr sz="3000"/>
            </a:lvl7pPr>
            <a:lvl8pPr lvl="7" algn="l" rtl="0">
              <a:spcBef>
                <a:spcPts val="0"/>
              </a:spcBef>
              <a:spcAft>
                <a:spcPts val="0"/>
              </a:spcAft>
              <a:buSzPts val="3000"/>
              <a:buNone/>
              <a:defRPr sz="3000"/>
            </a:lvl8pPr>
            <a:lvl9pPr lvl="8" algn="l" rtl="0">
              <a:spcBef>
                <a:spcPts val="0"/>
              </a:spcBef>
              <a:spcAft>
                <a:spcPts val="0"/>
              </a:spcAft>
              <a:buSzPts val="3000"/>
              <a:buNone/>
              <a:defRPr sz="3000"/>
            </a:lvl9pPr>
          </a:lstStyle>
          <a:p>
            <a:r>
              <a:t>xx%</a:t>
            </a:r>
          </a:p>
        </p:txBody>
      </p:sp>
      <p:sp>
        <p:nvSpPr>
          <p:cNvPr id="53" name="Google Shape;53;p13"/>
          <p:cNvSpPr txBox="1">
            <a:spLocks noGrp="1"/>
          </p:cNvSpPr>
          <p:nvPr>
            <p:ph type="title" idx="9" hasCustomPrompt="1"/>
          </p:nvPr>
        </p:nvSpPr>
        <p:spPr>
          <a:xfrm>
            <a:off x="3896924" y="2817920"/>
            <a:ext cx="648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l" rtl="0">
              <a:spcBef>
                <a:spcPts val="0"/>
              </a:spcBef>
              <a:spcAft>
                <a:spcPts val="0"/>
              </a:spcAft>
              <a:buSzPts val="3000"/>
              <a:buNone/>
              <a:defRPr sz="3000"/>
            </a:lvl2pPr>
            <a:lvl3pPr lvl="2" algn="l" rtl="0">
              <a:spcBef>
                <a:spcPts val="0"/>
              </a:spcBef>
              <a:spcAft>
                <a:spcPts val="0"/>
              </a:spcAft>
              <a:buSzPts val="3000"/>
              <a:buNone/>
              <a:defRPr sz="3000"/>
            </a:lvl3pPr>
            <a:lvl4pPr lvl="3" algn="l" rtl="0">
              <a:spcBef>
                <a:spcPts val="0"/>
              </a:spcBef>
              <a:spcAft>
                <a:spcPts val="0"/>
              </a:spcAft>
              <a:buSzPts val="3000"/>
              <a:buNone/>
              <a:defRPr sz="3000"/>
            </a:lvl4pPr>
            <a:lvl5pPr lvl="4" algn="l" rtl="0">
              <a:spcBef>
                <a:spcPts val="0"/>
              </a:spcBef>
              <a:spcAft>
                <a:spcPts val="0"/>
              </a:spcAft>
              <a:buSzPts val="3000"/>
              <a:buNone/>
              <a:defRPr sz="3000"/>
            </a:lvl5pPr>
            <a:lvl6pPr lvl="5" algn="l" rtl="0">
              <a:spcBef>
                <a:spcPts val="0"/>
              </a:spcBef>
              <a:spcAft>
                <a:spcPts val="0"/>
              </a:spcAft>
              <a:buSzPts val="3000"/>
              <a:buNone/>
              <a:defRPr sz="3000"/>
            </a:lvl6pPr>
            <a:lvl7pPr lvl="6" algn="l" rtl="0">
              <a:spcBef>
                <a:spcPts val="0"/>
              </a:spcBef>
              <a:spcAft>
                <a:spcPts val="0"/>
              </a:spcAft>
              <a:buSzPts val="3000"/>
              <a:buNone/>
              <a:defRPr sz="3000"/>
            </a:lvl7pPr>
            <a:lvl8pPr lvl="7" algn="l" rtl="0">
              <a:spcBef>
                <a:spcPts val="0"/>
              </a:spcBef>
              <a:spcAft>
                <a:spcPts val="0"/>
              </a:spcAft>
              <a:buSzPts val="3000"/>
              <a:buNone/>
              <a:defRPr sz="3000"/>
            </a:lvl8pPr>
            <a:lvl9pPr lvl="8" algn="l" rtl="0">
              <a:spcBef>
                <a:spcPts val="0"/>
              </a:spcBef>
              <a:spcAft>
                <a:spcPts val="0"/>
              </a:spcAft>
              <a:buSzPts val="3000"/>
              <a:buNone/>
              <a:defRPr sz="3000"/>
            </a:lvl9pPr>
          </a:lstStyle>
          <a:p>
            <a:r>
              <a:t>xx%</a:t>
            </a:r>
          </a:p>
        </p:txBody>
      </p:sp>
      <p:sp>
        <p:nvSpPr>
          <p:cNvPr id="54" name="Google Shape;54;p13"/>
          <p:cNvSpPr txBox="1">
            <a:spLocks noGrp="1"/>
          </p:cNvSpPr>
          <p:nvPr>
            <p:ph type="subTitle" idx="13"/>
          </p:nvPr>
        </p:nvSpPr>
        <p:spPr>
          <a:xfrm>
            <a:off x="5581381" y="3329325"/>
            <a:ext cx="25344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a:solidFill>
                  <a:schemeClr val="accent1"/>
                </a:solidFill>
              </a:defRPr>
            </a:lvl2pPr>
            <a:lvl3pPr lvl="2" algn="ctr" rtl="0">
              <a:spcBef>
                <a:spcPts val="1600"/>
              </a:spcBef>
              <a:spcAft>
                <a:spcPts val="0"/>
              </a:spcAft>
              <a:buNone/>
              <a:defRPr sz="1800">
                <a:solidFill>
                  <a:schemeClr val="accent1"/>
                </a:solidFill>
              </a:defRPr>
            </a:lvl3pPr>
            <a:lvl4pPr lvl="3" algn="ctr" rtl="0">
              <a:spcBef>
                <a:spcPts val="1600"/>
              </a:spcBef>
              <a:spcAft>
                <a:spcPts val="0"/>
              </a:spcAft>
              <a:buNone/>
              <a:defRPr sz="1800">
                <a:solidFill>
                  <a:schemeClr val="accent1"/>
                </a:solidFill>
              </a:defRPr>
            </a:lvl4pPr>
            <a:lvl5pPr lvl="4" algn="ctr" rtl="0">
              <a:spcBef>
                <a:spcPts val="1600"/>
              </a:spcBef>
              <a:spcAft>
                <a:spcPts val="0"/>
              </a:spcAft>
              <a:buNone/>
              <a:defRPr sz="1800">
                <a:solidFill>
                  <a:schemeClr val="accent1"/>
                </a:solidFill>
              </a:defRPr>
            </a:lvl5pPr>
            <a:lvl6pPr lvl="5" algn="ctr" rtl="0">
              <a:spcBef>
                <a:spcPts val="1600"/>
              </a:spcBef>
              <a:spcAft>
                <a:spcPts val="0"/>
              </a:spcAft>
              <a:buNone/>
              <a:defRPr sz="1800">
                <a:solidFill>
                  <a:schemeClr val="accent1"/>
                </a:solidFill>
              </a:defRPr>
            </a:lvl6pPr>
            <a:lvl7pPr lvl="6" algn="ctr" rtl="0">
              <a:spcBef>
                <a:spcPts val="1600"/>
              </a:spcBef>
              <a:spcAft>
                <a:spcPts val="0"/>
              </a:spcAft>
              <a:buNone/>
              <a:defRPr sz="1800">
                <a:solidFill>
                  <a:schemeClr val="accent1"/>
                </a:solidFill>
              </a:defRPr>
            </a:lvl7pPr>
            <a:lvl8pPr lvl="7" algn="ctr" rtl="0">
              <a:spcBef>
                <a:spcPts val="1600"/>
              </a:spcBef>
              <a:spcAft>
                <a:spcPts val="0"/>
              </a:spcAft>
              <a:buNone/>
              <a:defRPr sz="1800">
                <a:solidFill>
                  <a:schemeClr val="accent1"/>
                </a:solidFill>
              </a:defRPr>
            </a:lvl8pPr>
            <a:lvl9pPr lvl="8" algn="ctr" rtl="0">
              <a:spcBef>
                <a:spcPts val="1600"/>
              </a:spcBef>
              <a:spcAft>
                <a:spcPts val="1600"/>
              </a:spcAft>
              <a:buNone/>
              <a:defRPr sz="1800">
                <a:solidFill>
                  <a:schemeClr val="accent1"/>
                </a:solidFill>
              </a:defRPr>
            </a:lvl9pPr>
          </a:lstStyle>
          <a:p>
            <a:endParaRPr/>
          </a:p>
        </p:txBody>
      </p:sp>
      <p:sp>
        <p:nvSpPr>
          <p:cNvPr id="55" name="Google Shape;55;p13"/>
          <p:cNvSpPr txBox="1">
            <a:spLocks noGrp="1"/>
          </p:cNvSpPr>
          <p:nvPr>
            <p:ph type="subTitle" idx="14"/>
          </p:nvPr>
        </p:nvSpPr>
        <p:spPr>
          <a:xfrm>
            <a:off x="5581381" y="3666948"/>
            <a:ext cx="253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a:endParaRPr/>
          </a:p>
        </p:txBody>
      </p:sp>
      <p:sp>
        <p:nvSpPr>
          <p:cNvPr id="56" name="Google Shape;56;p13"/>
          <p:cNvSpPr txBox="1">
            <a:spLocks noGrp="1"/>
          </p:cNvSpPr>
          <p:nvPr>
            <p:ph type="title" idx="15" hasCustomPrompt="1"/>
          </p:nvPr>
        </p:nvSpPr>
        <p:spPr>
          <a:xfrm>
            <a:off x="6524583" y="2817920"/>
            <a:ext cx="648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l" rtl="0">
              <a:spcBef>
                <a:spcPts val="0"/>
              </a:spcBef>
              <a:spcAft>
                <a:spcPts val="0"/>
              </a:spcAft>
              <a:buSzPts val="3000"/>
              <a:buNone/>
              <a:defRPr sz="3000"/>
            </a:lvl2pPr>
            <a:lvl3pPr lvl="2" algn="l" rtl="0">
              <a:spcBef>
                <a:spcPts val="0"/>
              </a:spcBef>
              <a:spcAft>
                <a:spcPts val="0"/>
              </a:spcAft>
              <a:buSzPts val="3000"/>
              <a:buNone/>
              <a:defRPr sz="3000"/>
            </a:lvl3pPr>
            <a:lvl4pPr lvl="3" algn="l" rtl="0">
              <a:spcBef>
                <a:spcPts val="0"/>
              </a:spcBef>
              <a:spcAft>
                <a:spcPts val="0"/>
              </a:spcAft>
              <a:buSzPts val="3000"/>
              <a:buNone/>
              <a:defRPr sz="3000"/>
            </a:lvl4pPr>
            <a:lvl5pPr lvl="4" algn="l" rtl="0">
              <a:spcBef>
                <a:spcPts val="0"/>
              </a:spcBef>
              <a:spcAft>
                <a:spcPts val="0"/>
              </a:spcAft>
              <a:buSzPts val="3000"/>
              <a:buNone/>
              <a:defRPr sz="3000"/>
            </a:lvl5pPr>
            <a:lvl6pPr lvl="5" algn="l" rtl="0">
              <a:spcBef>
                <a:spcPts val="0"/>
              </a:spcBef>
              <a:spcAft>
                <a:spcPts val="0"/>
              </a:spcAft>
              <a:buSzPts val="3000"/>
              <a:buNone/>
              <a:defRPr sz="3000"/>
            </a:lvl6pPr>
            <a:lvl7pPr lvl="6" algn="l" rtl="0">
              <a:spcBef>
                <a:spcPts val="0"/>
              </a:spcBef>
              <a:spcAft>
                <a:spcPts val="0"/>
              </a:spcAft>
              <a:buSzPts val="3000"/>
              <a:buNone/>
              <a:defRPr sz="3000"/>
            </a:lvl7pPr>
            <a:lvl8pPr lvl="7" algn="l" rtl="0">
              <a:spcBef>
                <a:spcPts val="0"/>
              </a:spcBef>
              <a:spcAft>
                <a:spcPts val="0"/>
              </a:spcAft>
              <a:buSzPts val="3000"/>
              <a:buNone/>
              <a:defRPr sz="3000"/>
            </a:lvl8pPr>
            <a:lvl9pPr lvl="8" algn="l" rtl="0">
              <a:spcBef>
                <a:spcPts val="0"/>
              </a:spcBef>
              <a:spcAft>
                <a:spcPts val="0"/>
              </a:spcAft>
              <a:buSzPts val="3000"/>
              <a:buNone/>
              <a:defRPr sz="3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_4">
    <p:bg>
      <p:bgPr>
        <a:blipFill>
          <a:blip r:embed="rId2">
            <a:alphaModFix/>
          </a:blip>
          <a:stretch>
            <a:fillRect/>
          </a:stretch>
        </a:blipFill>
        <a:effectLst/>
      </p:bgPr>
    </p:bg>
    <p:spTree>
      <p:nvGrpSpPr>
        <p:cNvPr id="1" name="Shape 57"/>
        <p:cNvGrpSpPr/>
        <p:nvPr/>
      </p:nvGrpSpPr>
      <p:grpSpPr>
        <a:xfrm>
          <a:off x="0" y="0"/>
          <a:ext cx="0" cy="0"/>
          <a:chOff x="0" y="0"/>
          <a:chExt cx="0" cy="0"/>
        </a:xfrm>
      </p:grpSpPr>
      <p:sp>
        <p:nvSpPr>
          <p:cNvPr id="58" name="Google Shape;58;p14"/>
          <p:cNvSpPr txBox="1">
            <a:spLocks noGrp="1"/>
          </p:cNvSpPr>
          <p:nvPr>
            <p:ph type="subTitle" idx="1"/>
          </p:nvPr>
        </p:nvSpPr>
        <p:spPr>
          <a:xfrm>
            <a:off x="1647675" y="2793941"/>
            <a:ext cx="16596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a:solidFill>
                  <a:schemeClr val="accent1"/>
                </a:solidFill>
              </a:defRPr>
            </a:lvl2pPr>
            <a:lvl3pPr lvl="2" algn="ctr" rtl="0">
              <a:spcBef>
                <a:spcPts val="1600"/>
              </a:spcBef>
              <a:spcAft>
                <a:spcPts val="0"/>
              </a:spcAft>
              <a:buNone/>
              <a:defRPr sz="1800">
                <a:solidFill>
                  <a:schemeClr val="accent1"/>
                </a:solidFill>
              </a:defRPr>
            </a:lvl3pPr>
            <a:lvl4pPr lvl="3" algn="ctr" rtl="0">
              <a:spcBef>
                <a:spcPts val="1600"/>
              </a:spcBef>
              <a:spcAft>
                <a:spcPts val="0"/>
              </a:spcAft>
              <a:buNone/>
              <a:defRPr sz="1800">
                <a:solidFill>
                  <a:schemeClr val="accent1"/>
                </a:solidFill>
              </a:defRPr>
            </a:lvl4pPr>
            <a:lvl5pPr lvl="4" algn="ctr" rtl="0">
              <a:spcBef>
                <a:spcPts val="1600"/>
              </a:spcBef>
              <a:spcAft>
                <a:spcPts val="0"/>
              </a:spcAft>
              <a:buNone/>
              <a:defRPr sz="1800">
                <a:solidFill>
                  <a:schemeClr val="accent1"/>
                </a:solidFill>
              </a:defRPr>
            </a:lvl5pPr>
            <a:lvl6pPr lvl="5" algn="ctr" rtl="0">
              <a:spcBef>
                <a:spcPts val="1600"/>
              </a:spcBef>
              <a:spcAft>
                <a:spcPts val="0"/>
              </a:spcAft>
              <a:buNone/>
              <a:defRPr sz="1800">
                <a:solidFill>
                  <a:schemeClr val="accent1"/>
                </a:solidFill>
              </a:defRPr>
            </a:lvl6pPr>
            <a:lvl7pPr lvl="6" algn="ctr" rtl="0">
              <a:spcBef>
                <a:spcPts val="1600"/>
              </a:spcBef>
              <a:spcAft>
                <a:spcPts val="0"/>
              </a:spcAft>
              <a:buNone/>
              <a:defRPr sz="1800">
                <a:solidFill>
                  <a:schemeClr val="accent1"/>
                </a:solidFill>
              </a:defRPr>
            </a:lvl7pPr>
            <a:lvl8pPr lvl="7" algn="ctr" rtl="0">
              <a:spcBef>
                <a:spcPts val="1600"/>
              </a:spcBef>
              <a:spcAft>
                <a:spcPts val="0"/>
              </a:spcAft>
              <a:buNone/>
              <a:defRPr sz="1800">
                <a:solidFill>
                  <a:schemeClr val="accent1"/>
                </a:solidFill>
              </a:defRPr>
            </a:lvl8pPr>
            <a:lvl9pPr lvl="8" algn="ctr" rtl="0">
              <a:spcBef>
                <a:spcPts val="1600"/>
              </a:spcBef>
              <a:spcAft>
                <a:spcPts val="1600"/>
              </a:spcAft>
              <a:buNone/>
              <a:defRPr sz="1800">
                <a:solidFill>
                  <a:schemeClr val="accent1"/>
                </a:solidFill>
              </a:defRPr>
            </a:lvl9pPr>
          </a:lstStyle>
          <a:p>
            <a:endParaRPr/>
          </a:p>
        </p:txBody>
      </p:sp>
      <p:sp>
        <p:nvSpPr>
          <p:cNvPr id="59" name="Google Shape;59;p14"/>
          <p:cNvSpPr txBox="1">
            <a:spLocks noGrp="1"/>
          </p:cNvSpPr>
          <p:nvPr>
            <p:ph type="subTitle" idx="2"/>
          </p:nvPr>
        </p:nvSpPr>
        <p:spPr>
          <a:xfrm>
            <a:off x="1647675" y="3114414"/>
            <a:ext cx="1659600" cy="903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dk1"/>
                </a:solidFill>
              </a:defRPr>
            </a:lvl1pPr>
            <a:lvl2pPr lvl="1" algn="ctr" rtl="0">
              <a:spcBef>
                <a:spcPts val="1600"/>
              </a:spcBef>
              <a:spcAft>
                <a:spcPts val="0"/>
              </a:spcAft>
              <a:buNone/>
              <a:defRPr sz="1600">
                <a:solidFill>
                  <a:schemeClr val="dk1"/>
                </a:solidFill>
              </a:defRPr>
            </a:lvl2pPr>
            <a:lvl3pPr lvl="2" algn="ctr" rtl="0">
              <a:spcBef>
                <a:spcPts val="1600"/>
              </a:spcBef>
              <a:spcAft>
                <a:spcPts val="0"/>
              </a:spcAft>
              <a:buNone/>
              <a:defRPr sz="1600">
                <a:solidFill>
                  <a:schemeClr val="dk1"/>
                </a:solidFill>
              </a:defRPr>
            </a:lvl3pPr>
            <a:lvl4pPr lvl="3" algn="ctr" rtl="0">
              <a:spcBef>
                <a:spcPts val="1600"/>
              </a:spcBef>
              <a:spcAft>
                <a:spcPts val="0"/>
              </a:spcAft>
              <a:buNone/>
              <a:defRPr sz="1600">
                <a:solidFill>
                  <a:schemeClr val="dk1"/>
                </a:solidFill>
              </a:defRPr>
            </a:lvl4pPr>
            <a:lvl5pPr lvl="4" algn="ctr" rtl="0">
              <a:spcBef>
                <a:spcPts val="1600"/>
              </a:spcBef>
              <a:spcAft>
                <a:spcPts val="0"/>
              </a:spcAft>
              <a:buNone/>
              <a:defRPr sz="1600">
                <a:solidFill>
                  <a:schemeClr val="dk1"/>
                </a:solidFill>
              </a:defRPr>
            </a:lvl5pPr>
            <a:lvl6pPr lvl="5" algn="ctr" rtl="0">
              <a:spcBef>
                <a:spcPts val="1600"/>
              </a:spcBef>
              <a:spcAft>
                <a:spcPts val="0"/>
              </a:spcAft>
              <a:buNone/>
              <a:defRPr sz="1600">
                <a:solidFill>
                  <a:schemeClr val="dk1"/>
                </a:solidFill>
              </a:defRPr>
            </a:lvl6pPr>
            <a:lvl7pPr lvl="6" algn="ctr" rtl="0">
              <a:spcBef>
                <a:spcPts val="1600"/>
              </a:spcBef>
              <a:spcAft>
                <a:spcPts val="0"/>
              </a:spcAft>
              <a:buNone/>
              <a:defRPr sz="1600">
                <a:solidFill>
                  <a:schemeClr val="dk1"/>
                </a:solidFill>
              </a:defRPr>
            </a:lvl7pPr>
            <a:lvl8pPr lvl="7" algn="ctr" rtl="0">
              <a:spcBef>
                <a:spcPts val="1600"/>
              </a:spcBef>
              <a:spcAft>
                <a:spcPts val="0"/>
              </a:spcAft>
              <a:buNone/>
              <a:defRPr sz="1600">
                <a:solidFill>
                  <a:schemeClr val="dk1"/>
                </a:solidFill>
              </a:defRPr>
            </a:lvl8pPr>
            <a:lvl9pPr lvl="8" algn="ctr" rtl="0">
              <a:spcBef>
                <a:spcPts val="1600"/>
              </a:spcBef>
              <a:spcAft>
                <a:spcPts val="1600"/>
              </a:spcAft>
              <a:buNone/>
              <a:defRPr sz="1600">
                <a:solidFill>
                  <a:schemeClr val="dk1"/>
                </a:solidFill>
              </a:defRPr>
            </a:lvl9pPr>
          </a:lstStyle>
          <a:p>
            <a:endParaRPr/>
          </a:p>
        </p:txBody>
      </p:sp>
      <p:sp>
        <p:nvSpPr>
          <p:cNvPr id="60" name="Google Shape;60;p14"/>
          <p:cNvSpPr txBox="1">
            <a:spLocks noGrp="1"/>
          </p:cNvSpPr>
          <p:nvPr>
            <p:ph type="subTitle" idx="3"/>
          </p:nvPr>
        </p:nvSpPr>
        <p:spPr>
          <a:xfrm>
            <a:off x="3742200" y="2793941"/>
            <a:ext cx="16596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a:solidFill>
                  <a:schemeClr val="accent1"/>
                </a:solidFill>
              </a:defRPr>
            </a:lvl2pPr>
            <a:lvl3pPr lvl="2" algn="ctr" rtl="0">
              <a:spcBef>
                <a:spcPts val="1600"/>
              </a:spcBef>
              <a:spcAft>
                <a:spcPts val="0"/>
              </a:spcAft>
              <a:buNone/>
              <a:defRPr sz="1800">
                <a:solidFill>
                  <a:schemeClr val="accent1"/>
                </a:solidFill>
              </a:defRPr>
            </a:lvl3pPr>
            <a:lvl4pPr lvl="3" algn="ctr" rtl="0">
              <a:spcBef>
                <a:spcPts val="1600"/>
              </a:spcBef>
              <a:spcAft>
                <a:spcPts val="0"/>
              </a:spcAft>
              <a:buNone/>
              <a:defRPr sz="1800">
                <a:solidFill>
                  <a:schemeClr val="accent1"/>
                </a:solidFill>
              </a:defRPr>
            </a:lvl4pPr>
            <a:lvl5pPr lvl="4" algn="ctr" rtl="0">
              <a:spcBef>
                <a:spcPts val="1600"/>
              </a:spcBef>
              <a:spcAft>
                <a:spcPts val="0"/>
              </a:spcAft>
              <a:buNone/>
              <a:defRPr sz="1800">
                <a:solidFill>
                  <a:schemeClr val="accent1"/>
                </a:solidFill>
              </a:defRPr>
            </a:lvl5pPr>
            <a:lvl6pPr lvl="5" algn="ctr" rtl="0">
              <a:spcBef>
                <a:spcPts val="1600"/>
              </a:spcBef>
              <a:spcAft>
                <a:spcPts val="0"/>
              </a:spcAft>
              <a:buNone/>
              <a:defRPr sz="1800">
                <a:solidFill>
                  <a:schemeClr val="accent1"/>
                </a:solidFill>
              </a:defRPr>
            </a:lvl6pPr>
            <a:lvl7pPr lvl="6" algn="ctr" rtl="0">
              <a:spcBef>
                <a:spcPts val="1600"/>
              </a:spcBef>
              <a:spcAft>
                <a:spcPts val="0"/>
              </a:spcAft>
              <a:buNone/>
              <a:defRPr sz="1800">
                <a:solidFill>
                  <a:schemeClr val="accent1"/>
                </a:solidFill>
              </a:defRPr>
            </a:lvl7pPr>
            <a:lvl8pPr lvl="7" algn="ctr" rtl="0">
              <a:spcBef>
                <a:spcPts val="1600"/>
              </a:spcBef>
              <a:spcAft>
                <a:spcPts val="0"/>
              </a:spcAft>
              <a:buNone/>
              <a:defRPr sz="1800">
                <a:solidFill>
                  <a:schemeClr val="accent1"/>
                </a:solidFill>
              </a:defRPr>
            </a:lvl8pPr>
            <a:lvl9pPr lvl="8" algn="ctr" rtl="0">
              <a:spcBef>
                <a:spcPts val="1600"/>
              </a:spcBef>
              <a:spcAft>
                <a:spcPts val="1600"/>
              </a:spcAft>
              <a:buNone/>
              <a:defRPr sz="1800">
                <a:solidFill>
                  <a:schemeClr val="accent1"/>
                </a:solidFill>
              </a:defRPr>
            </a:lvl9pPr>
          </a:lstStyle>
          <a:p>
            <a:endParaRPr/>
          </a:p>
        </p:txBody>
      </p:sp>
      <p:sp>
        <p:nvSpPr>
          <p:cNvPr id="61" name="Google Shape;61;p14"/>
          <p:cNvSpPr txBox="1">
            <a:spLocks noGrp="1"/>
          </p:cNvSpPr>
          <p:nvPr>
            <p:ph type="subTitle" idx="4"/>
          </p:nvPr>
        </p:nvSpPr>
        <p:spPr>
          <a:xfrm>
            <a:off x="3742200" y="3114414"/>
            <a:ext cx="1659600" cy="903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dk1"/>
                </a:solidFill>
              </a:defRPr>
            </a:lvl1pPr>
            <a:lvl2pPr lvl="1" algn="ctr" rtl="0">
              <a:spcBef>
                <a:spcPts val="1600"/>
              </a:spcBef>
              <a:spcAft>
                <a:spcPts val="0"/>
              </a:spcAft>
              <a:buNone/>
              <a:defRPr sz="1600">
                <a:solidFill>
                  <a:schemeClr val="dk1"/>
                </a:solidFill>
              </a:defRPr>
            </a:lvl2pPr>
            <a:lvl3pPr lvl="2" algn="ctr" rtl="0">
              <a:spcBef>
                <a:spcPts val="1600"/>
              </a:spcBef>
              <a:spcAft>
                <a:spcPts val="0"/>
              </a:spcAft>
              <a:buNone/>
              <a:defRPr sz="1600">
                <a:solidFill>
                  <a:schemeClr val="dk1"/>
                </a:solidFill>
              </a:defRPr>
            </a:lvl3pPr>
            <a:lvl4pPr lvl="3" algn="ctr" rtl="0">
              <a:spcBef>
                <a:spcPts val="1600"/>
              </a:spcBef>
              <a:spcAft>
                <a:spcPts val="0"/>
              </a:spcAft>
              <a:buNone/>
              <a:defRPr sz="1600">
                <a:solidFill>
                  <a:schemeClr val="dk1"/>
                </a:solidFill>
              </a:defRPr>
            </a:lvl4pPr>
            <a:lvl5pPr lvl="4" algn="ctr" rtl="0">
              <a:spcBef>
                <a:spcPts val="1600"/>
              </a:spcBef>
              <a:spcAft>
                <a:spcPts val="0"/>
              </a:spcAft>
              <a:buNone/>
              <a:defRPr sz="1600">
                <a:solidFill>
                  <a:schemeClr val="dk1"/>
                </a:solidFill>
              </a:defRPr>
            </a:lvl5pPr>
            <a:lvl6pPr lvl="5" algn="ctr" rtl="0">
              <a:spcBef>
                <a:spcPts val="1600"/>
              </a:spcBef>
              <a:spcAft>
                <a:spcPts val="0"/>
              </a:spcAft>
              <a:buNone/>
              <a:defRPr sz="1600">
                <a:solidFill>
                  <a:schemeClr val="dk1"/>
                </a:solidFill>
              </a:defRPr>
            </a:lvl6pPr>
            <a:lvl7pPr lvl="6" algn="ctr" rtl="0">
              <a:spcBef>
                <a:spcPts val="1600"/>
              </a:spcBef>
              <a:spcAft>
                <a:spcPts val="0"/>
              </a:spcAft>
              <a:buNone/>
              <a:defRPr sz="1600">
                <a:solidFill>
                  <a:schemeClr val="dk1"/>
                </a:solidFill>
              </a:defRPr>
            </a:lvl7pPr>
            <a:lvl8pPr lvl="7" algn="ctr" rtl="0">
              <a:spcBef>
                <a:spcPts val="1600"/>
              </a:spcBef>
              <a:spcAft>
                <a:spcPts val="0"/>
              </a:spcAft>
              <a:buNone/>
              <a:defRPr sz="1600">
                <a:solidFill>
                  <a:schemeClr val="dk1"/>
                </a:solidFill>
              </a:defRPr>
            </a:lvl8pPr>
            <a:lvl9pPr lvl="8" algn="ctr" rtl="0">
              <a:spcBef>
                <a:spcPts val="1600"/>
              </a:spcBef>
              <a:spcAft>
                <a:spcPts val="1600"/>
              </a:spcAft>
              <a:buNone/>
              <a:defRPr sz="1600">
                <a:solidFill>
                  <a:schemeClr val="dk1"/>
                </a:solidFill>
              </a:defRPr>
            </a:lvl9pPr>
          </a:lstStyle>
          <a:p>
            <a:endParaRPr/>
          </a:p>
        </p:txBody>
      </p:sp>
      <p:sp>
        <p:nvSpPr>
          <p:cNvPr id="62" name="Google Shape;62;p14"/>
          <p:cNvSpPr txBox="1">
            <a:spLocks noGrp="1"/>
          </p:cNvSpPr>
          <p:nvPr>
            <p:ph type="subTitle" idx="5"/>
          </p:nvPr>
        </p:nvSpPr>
        <p:spPr>
          <a:xfrm>
            <a:off x="5836725" y="2793941"/>
            <a:ext cx="16596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a:solidFill>
                  <a:schemeClr val="accent1"/>
                </a:solidFill>
              </a:defRPr>
            </a:lvl2pPr>
            <a:lvl3pPr lvl="2" algn="ctr" rtl="0">
              <a:spcBef>
                <a:spcPts val="1600"/>
              </a:spcBef>
              <a:spcAft>
                <a:spcPts val="0"/>
              </a:spcAft>
              <a:buNone/>
              <a:defRPr sz="1800">
                <a:solidFill>
                  <a:schemeClr val="accent1"/>
                </a:solidFill>
              </a:defRPr>
            </a:lvl3pPr>
            <a:lvl4pPr lvl="3" algn="ctr" rtl="0">
              <a:spcBef>
                <a:spcPts val="1600"/>
              </a:spcBef>
              <a:spcAft>
                <a:spcPts val="0"/>
              </a:spcAft>
              <a:buNone/>
              <a:defRPr sz="1800">
                <a:solidFill>
                  <a:schemeClr val="accent1"/>
                </a:solidFill>
              </a:defRPr>
            </a:lvl4pPr>
            <a:lvl5pPr lvl="4" algn="ctr" rtl="0">
              <a:spcBef>
                <a:spcPts val="1600"/>
              </a:spcBef>
              <a:spcAft>
                <a:spcPts val="0"/>
              </a:spcAft>
              <a:buNone/>
              <a:defRPr sz="1800">
                <a:solidFill>
                  <a:schemeClr val="accent1"/>
                </a:solidFill>
              </a:defRPr>
            </a:lvl5pPr>
            <a:lvl6pPr lvl="5" algn="ctr" rtl="0">
              <a:spcBef>
                <a:spcPts val="1600"/>
              </a:spcBef>
              <a:spcAft>
                <a:spcPts val="0"/>
              </a:spcAft>
              <a:buNone/>
              <a:defRPr sz="1800">
                <a:solidFill>
                  <a:schemeClr val="accent1"/>
                </a:solidFill>
              </a:defRPr>
            </a:lvl6pPr>
            <a:lvl7pPr lvl="6" algn="ctr" rtl="0">
              <a:spcBef>
                <a:spcPts val="1600"/>
              </a:spcBef>
              <a:spcAft>
                <a:spcPts val="0"/>
              </a:spcAft>
              <a:buNone/>
              <a:defRPr sz="1800">
                <a:solidFill>
                  <a:schemeClr val="accent1"/>
                </a:solidFill>
              </a:defRPr>
            </a:lvl7pPr>
            <a:lvl8pPr lvl="7" algn="ctr" rtl="0">
              <a:spcBef>
                <a:spcPts val="1600"/>
              </a:spcBef>
              <a:spcAft>
                <a:spcPts val="0"/>
              </a:spcAft>
              <a:buNone/>
              <a:defRPr sz="1800">
                <a:solidFill>
                  <a:schemeClr val="accent1"/>
                </a:solidFill>
              </a:defRPr>
            </a:lvl8pPr>
            <a:lvl9pPr lvl="8" algn="ctr" rtl="0">
              <a:spcBef>
                <a:spcPts val="1600"/>
              </a:spcBef>
              <a:spcAft>
                <a:spcPts val="1600"/>
              </a:spcAft>
              <a:buNone/>
              <a:defRPr sz="1800">
                <a:solidFill>
                  <a:schemeClr val="accent1"/>
                </a:solidFill>
              </a:defRPr>
            </a:lvl9pPr>
          </a:lstStyle>
          <a:p>
            <a:endParaRPr/>
          </a:p>
        </p:txBody>
      </p:sp>
      <p:sp>
        <p:nvSpPr>
          <p:cNvPr id="63" name="Google Shape;63;p14"/>
          <p:cNvSpPr txBox="1">
            <a:spLocks noGrp="1"/>
          </p:cNvSpPr>
          <p:nvPr>
            <p:ph type="subTitle" idx="6"/>
          </p:nvPr>
        </p:nvSpPr>
        <p:spPr>
          <a:xfrm>
            <a:off x="5836725" y="3114414"/>
            <a:ext cx="1659600" cy="903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dk1"/>
                </a:solidFill>
              </a:defRPr>
            </a:lvl1pPr>
            <a:lvl2pPr lvl="1" algn="ctr" rtl="0">
              <a:spcBef>
                <a:spcPts val="1600"/>
              </a:spcBef>
              <a:spcAft>
                <a:spcPts val="0"/>
              </a:spcAft>
              <a:buNone/>
              <a:defRPr sz="1600">
                <a:solidFill>
                  <a:schemeClr val="dk1"/>
                </a:solidFill>
              </a:defRPr>
            </a:lvl2pPr>
            <a:lvl3pPr lvl="2" algn="ctr" rtl="0">
              <a:spcBef>
                <a:spcPts val="1600"/>
              </a:spcBef>
              <a:spcAft>
                <a:spcPts val="0"/>
              </a:spcAft>
              <a:buNone/>
              <a:defRPr sz="1600">
                <a:solidFill>
                  <a:schemeClr val="dk1"/>
                </a:solidFill>
              </a:defRPr>
            </a:lvl3pPr>
            <a:lvl4pPr lvl="3" algn="ctr" rtl="0">
              <a:spcBef>
                <a:spcPts val="1600"/>
              </a:spcBef>
              <a:spcAft>
                <a:spcPts val="0"/>
              </a:spcAft>
              <a:buNone/>
              <a:defRPr sz="1600">
                <a:solidFill>
                  <a:schemeClr val="dk1"/>
                </a:solidFill>
              </a:defRPr>
            </a:lvl4pPr>
            <a:lvl5pPr lvl="4" algn="ctr" rtl="0">
              <a:spcBef>
                <a:spcPts val="1600"/>
              </a:spcBef>
              <a:spcAft>
                <a:spcPts val="0"/>
              </a:spcAft>
              <a:buNone/>
              <a:defRPr sz="1600">
                <a:solidFill>
                  <a:schemeClr val="dk1"/>
                </a:solidFill>
              </a:defRPr>
            </a:lvl5pPr>
            <a:lvl6pPr lvl="5" algn="ctr" rtl="0">
              <a:spcBef>
                <a:spcPts val="1600"/>
              </a:spcBef>
              <a:spcAft>
                <a:spcPts val="0"/>
              </a:spcAft>
              <a:buNone/>
              <a:defRPr sz="1600">
                <a:solidFill>
                  <a:schemeClr val="dk1"/>
                </a:solidFill>
              </a:defRPr>
            </a:lvl6pPr>
            <a:lvl7pPr lvl="6" algn="ctr" rtl="0">
              <a:spcBef>
                <a:spcPts val="1600"/>
              </a:spcBef>
              <a:spcAft>
                <a:spcPts val="0"/>
              </a:spcAft>
              <a:buNone/>
              <a:defRPr sz="1600">
                <a:solidFill>
                  <a:schemeClr val="dk1"/>
                </a:solidFill>
              </a:defRPr>
            </a:lvl7pPr>
            <a:lvl8pPr lvl="7" algn="ctr" rtl="0">
              <a:spcBef>
                <a:spcPts val="1600"/>
              </a:spcBef>
              <a:spcAft>
                <a:spcPts val="0"/>
              </a:spcAft>
              <a:buNone/>
              <a:defRPr sz="1600">
                <a:solidFill>
                  <a:schemeClr val="dk1"/>
                </a:solidFill>
              </a:defRPr>
            </a:lvl8pPr>
            <a:lvl9pPr lvl="8" algn="ctr" rtl="0">
              <a:spcBef>
                <a:spcPts val="1600"/>
              </a:spcBef>
              <a:spcAft>
                <a:spcPts val="1600"/>
              </a:spcAft>
              <a:buNone/>
              <a:defRPr sz="1600">
                <a:solidFill>
                  <a:schemeClr val="dk1"/>
                </a:solidFill>
              </a:defRPr>
            </a:lvl9pPr>
          </a:lstStyle>
          <a:p>
            <a:endParaRPr/>
          </a:p>
        </p:txBody>
      </p:sp>
      <p:sp>
        <p:nvSpPr>
          <p:cNvPr id="64" name="Google Shape;64;p14"/>
          <p:cNvSpPr txBox="1">
            <a:spLocks noGrp="1"/>
          </p:cNvSpPr>
          <p:nvPr>
            <p:ph type="title"/>
          </p:nvPr>
        </p:nvSpPr>
        <p:spPr>
          <a:xfrm>
            <a:off x="706050" y="356016"/>
            <a:ext cx="77319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Highlighted numbers">
  <p:cSld name="CUSTOM_6">
    <p:bg>
      <p:bgPr>
        <a:blipFill>
          <a:blip r:embed="rId2">
            <a:alphaModFix/>
          </a:blip>
          <a:stretch>
            <a:fillRect/>
          </a:stretch>
        </a:blipFill>
        <a:effectLst/>
      </p:bgPr>
    </p:bg>
    <p:spTree>
      <p:nvGrpSpPr>
        <p:cNvPr id="1" name="Shape 65"/>
        <p:cNvGrpSpPr/>
        <p:nvPr/>
      </p:nvGrpSpPr>
      <p:grpSpPr>
        <a:xfrm>
          <a:off x="0" y="0"/>
          <a:ext cx="0" cy="0"/>
          <a:chOff x="0" y="0"/>
          <a:chExt cx="0" cy="0"/>
        </a:xfrm>
      </p:grpSpPr>
      <p:sp>
        <p:nvSpPr>
          <p:cNvPr id="66" name="Google Shape;66;p15"/>
          <p:cNvSpPr txBox="1">
            <a:spLocks noGrp="1"/>
          </p:cNvSpPr>
          <p:nvPr>
            <p:ph type="title" hasCustomPrompt="1"/>
          </p:nvPr>
        </p:nvSpPr>
        <p:spPr>
          <a:xfrm>
            <a:off x="713142" y="1572625"/>
            <a:ext cx="1575600" cy="567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1"/>
              </a:buClr>
              <a:buSzPts val="3000"/>
              <a:buNone/>
              <a:defRPr sz="2500"/>
            </a:lvl1pPr>
            <a:lvl2pPr lvl="1" algn="ctr" rtl="0">
              <a:spcBef>
                <a:spcPts val="0"/>
              </a:spcBef>
              <a:spcAft>
                <a:spcPts val="0"/>
              </a:spcAft>
              <a:buClr>
                <a:schemeClr val="accent1"/>
              </a:buClr>
              <a:buSzPts val="3000"/>
              <a:buNone/>
              <a:defRPr sz="3000" b="1">
                <a:solidFill>
                  <a:schemeClr val="accent1"/>
                </a:solidFill>
              </a:defRPr>
            </a:lvl2pPr>
            <a:lvl3pPr lvl="2" algn="ctr" rtl="0">
              <a:spcBef>
                <a:spcPts val="0"/>
              </a:spcBef>
              <a:spcAft>
                <a:spcPts val="0"/>
              </a:spcAft>
              <a:buClr>
                <a:schemeClr val="accent1"/>
              </a:buClr>
              <a:buSzPts val="3000"/>
              <a:buNone/>
              <a:defRPr sz="3000" b="1">
                <a:solidFill>
                  <a:schemeClr val="accent1"/>
                </a:solidFill>
              </a:defRPr>
            </a:lvl3pPr>
            <a:lvl4pPr lvl="3" algn="ctr" rtl="0">
              <a:spcBef>
                <a:spcPts val="0"/>
              </a:spcBef>
              <a:spcAft>
                <a:spcPts val="0"/>
              </a:spcAft>
              <a:buClr>
                <a:schemeClr val="accent1"/>
              </a:buClr>
              <a:buSzPts val="3000"/>
              <a:buNone/>
              <a:defRPr sz="3000" b="1">
                <a:solidFill>
                  <a:schemeClr val="accent1"/>
                </a:solidFill>
              </a:defRPr>
            </a:lvl4pPr>
            <a:lvl5pPr lvl="4" algn="ctr" rtl="0">
              <a:spcBef>
                <a:spcPts val="0"/>
              </a:spcBef>
              <a:spcAft>
                <a:spcPts val="0"/>
              </a:spcAft>
              <a:buClr>
                <a:schemeClr val="accent1"/>
              </a:buClr>
              <a:buSzPts val="3000"/>
              <a:buNone/>
              <a:defRPr sz="3000" b="1">
                <a:solidFill>
                  <a:schemeClr val="accent1"/>
                </a:solidFill>
              </a:defRPr>
            </a:lvl5pPr>
            <a:lvl6pPr lvl="5" algn="ctr" rtl="0">
              <a:spcBef>
                <a:spcPts val="0"/>
              </a:spcBef>
              <a:spcAft>
                <a:spcPts val="0"/>
              </a:spcAft>
              <a:buClr>
                <a:schemeClr val="accent1"/>
              </a:buClr>
              <a:buSzPts val="3000"/>
              <a:buNone/>
              <a:defRPr sz="3000" b="1">
                <a:solidFill>
                  <a:schemeClr val="accent1"/>
                </a:solidFill>
              </a:defRPr>
            </a:lvl6pPr>
            <a:lvl7pPr lvl="6" algn="ctr" rtl="0">
              <a:spcBef>
                <a:spcPts val="0"/>
              </a:spcBef>
              <a:spcAft>
                <a:spcPts val="0"/>
              </a:spcAft>
              <a:buClr>
                <a:schemeClr val="accent1"/>
              </a:buClr>
              <a:buSzPts val="3000"/>
              <a:buNone/>
              <a:defRPr sz="3000" b="1">
                <a:solidFill>
                  <a:schemeClr val="accent1"/>
                </a:solidFill>
              </a:defRPr>
            </a:lvl7pPr>
            <a:lvl8pPr lvl="7" algn="ctr" rtl="0">
              <a:spcBef>
                <a:spcPts val="0"/>
              </a:spcBef>
              <a:spcAft>
                <a:spcPts val="0"/>
              </a:spcAft>
              <a:buClr>
                <a:schemeClr val="accent1"/>
              </a:buClr>
              <a:buSzPts val="3000"/>
              <a:buNone/>
              <a:defRPr sz="3000" b="1">
                <a:solidFill>
                  <a:schemeClr val="accent1"/>
                </a:solidFill>
              </a:defRPr>
            </a:lvl8pPr>
            <a:lvl9pPr lvl="8" algn="ctr" rtl="0">
              <a:spcBef>
                <a:spcPts val="0"/>
              </a:spcBef>
              <a:spcAft>
                <a:spcPts val="0"/>
              </a:spcAft>
              <a:buClr>
                <a:schemeClr val="accent1"/>
              </a:buClr>
              <a:buSzPts val="3000"/>
              <a:buNone/>
              <a:defRPr sz="3000" b="1">
                <a:solidFill>
                  <a:schemeClr val="accent1"/>
                </a:solidFill>
              </a:defRPr>
            </a:lvl9pPr>
          </a:lstStyle>
          <a:p>
            <a:r>
              <a:t>xx%</a:t>
            </a:r>
          </a:p>
        </p:txBody>
      </p:sp>
      <p:sp>
        <p:nvSpPr>
          <p:cNvPr id="67" name="Google Shape;67;p15"/>
          <p:cNvSpPr txBox="1">
            <a:spLocks noGrp="1"/>
          </p:cNvSpPr>
          <p:nvPr>
            <p:ph type="title" idx="2" hasCustomPrompt="1"/>
          </p:nvPr>
        </p:nvSpPr>
        <p:spPr>
          <a:xfrm>
            <a:off x="6855263" y="3066890"/>
            <a:ext cx="1575600" cy="567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3000"/>
              <a:buNone/>
              <a:defRPr sz="2500"/>
            </a:lvl1pPr>
            <a:lvl2pPr lvl="1" algn="ctr" rtl="0">
              <a:spcBef>
                <a:spcPts val="0"/>
              </a:spcBef>
              <a:spcAft>
                <a:spcPts val="0"/>
              </a:spcAft>
              <a:buClr>
                <a:schemeClr val="accent1"/>
              </a:buClr>
              <a:buSzPts val="3000"/>
              <a:buNone/>
              <a:defRPr sz="3000" b="1">
                <a:solidFill>
                  <a:schemeClr val="accent1"/>
                </a:solidFill>
              </a:defRPr>
            </a:lvl2pPr>
            <a:lvl3pPr lvl="2" algn="ctr" rtl="0">
              <a:spcBef>
                <a:spcPts val="0"/>
              </a:spcBef>
              <a:spcAft>
                <a:spcPts val="0"/>
              </a:spcAft>
              <a:buClr>
                <a:schemeClr val="accent1"/>
              </a:buClr>
              <a:buSzPts val="3000"/>
              <a:buNone/>
              <a:defRPr sz="3000" b="1">
                <a:solidFill>
                  <a:schemeClr val="accent1"/>
                </a:solidFill>
              </a:defRPr>
            </a:lvl3pPr>
            <a:lvl4pPr lvl="3" algn="ctr" rtl="0">
              <a:spcBef>
                <a:spcPts val="0"/>
              </a:spcBef>
              <a:spcAft>
                <a:spcPts val="0"/>
              </a:spcAft>
              <a:buClr>
                <a:schemeClr val="accent1"/>
              </a:buClr>
              <a:buSzPts val="3000"/>
              <a:buNone/>
              <a:defRPr sz="3000" b="1">
                <a:solidFill>
                  <a:schemeClr val="accent1"/>
                </a:solidFill>
              </a:defRPr>
            </a:lvl4pPr>
            <a:lvl5pPr lvl="4" algn="ctr" rtl="0">
              <a:spcBef>
                <a:spcPts val="0"/>
              </a:spcBef>
              <a:spcAft>
                <a:spcPts val="0"/>
              </a:spcAft>
              <a:buClr>
                <a:schemeClr val="accent1"/>
              </a:buClr>
              <a:buSzPts val="3000"/>
              <a:buNone/>
              <a:defRPr sz="3000" b="1">
                <a:solidFill>
                  <a:schemeClr val="accent1"/>
                </a:solidFill>
              </a:defRPr>
            </a:lvl5pPr>
            <a:lvl6pPr lvl="5" algn="ctr" rtl="0">
              <a:spcBef>
                <a:spcPts val="0"/>
              </a:spcBef>
              <a:spcAft>
                <a:spcPts val="0"/>
              </a:spcAft>
              <a:buClr>
                <a:schemeClr val="accent1"/>
              </a:buClr>
              <a:buSzPts val="3000"/>
              <a:buNone/>
              <a:defRPr sz="3000" b="1">
                <a:solidFill>
                  <a:schemeClr val="accent1"/>
                </a:solidFill>
              </a:defRPr>
            </a:lvl6pPr>
            <a:lvl7pPr lvl="6" algn="ctr" rtl="0">
              <a:spcBef>
                <a:spcPts val="0"/>
              </a:spcBef>
              <a:spcAft>
                <a:spcPts val="0"/>
              </a:spcAft>
              <a:buClr>
                <a:schemeClr val="accent1"/>
              </a:buClr>
              <a:buSzPts val="3000"/>
              <a:buNone/>
              <a:defRPr sz="3000" b="1">
                <a:solidFill>
                  <a:schemeClr val="accent1"/>
                </a:solidFill>
              </a:defRPr>
            </a:lvl7pPr>
            <a:lvl8pPr lvl="7" algn="ctr" rtl="0">
              <a:spcBef>
                <a:spcPts val="0"/>
              </a:spcBef>
              <a:spcAft>
                <a:spcPts val="0"/>
              </a:spcAft>
              <a:buClr>
                <a:schemeClr val="accent1"/>
              </a:buClr>
              <a:buSzPts val="3000"/>
              <a:buNone/>
              <a:defRPr sz="3000" b="1">
                <a:solidFill>
                  <a:schemeClr val="accent1"/>
                </a:solidFill>
              </a:defRPr>
            </a:lvl8pPr>
            <a:lvl9pPr lvl="8" algn="ctr" rtl="0">
              <a:spcBef>
                <a:spcPts val="0"/>
              </a:spcBef>
              <a:spcAft>
                <a:spcPts val="0"/>
              </a:spcAft>
              <a:buClr>
                <a:schemeClr val="accent1"/>
              </a:buClr>
              <a:buSzPts val="3000"/>
              <a:buNone/>
              <a:defRPr sz="3000" b="1">
                <a:solidFill>
                  <a:schemeClr val="accent1"/>
                </a:solidFill>
              </a:defRPr>
            </a:lvl9pPr>
          </a:lstStyle>
          <a:p>
            <a:r>
              <a:t>xx%</a:t>
            </a:r>
          </a:p>
        </p:txBody>
      </p:sp>
      <p:sp>
        <p:nvSpPr>
          <p:cNvPr id="68" name="Google Shape;68;p15"/>
          <p:cNvSpPr txBox="1">
            <a:spLocks noGrp="1"/>
          </p:cNvSpPr>
          <p:nvPr>
            <p:ph type="subTitle" idx="1"/>
          </p:nvPr>
        </p:nvSpPr>
        <p:spPr>
          <a:xfrm>
            <a:off x="6855262" y="3476213"/>
            <a:ext cx="1575600" cy="6363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600"/>
            </a:lvl1pPr>
            <a:lvl2pPr lvl="1" algn="r" rtl="0">
              <a:spcBef>
                <a:spcPts val="1600"/>
              </a:spcBef>
              <a:spcAft>
                <a:spcPts val="0"/>
              </a:spcAft>
              <a:buNone/>
              <a:defRPr sz="1600"/>
            </a:lvl2pPr>
            <a:lvl3pPr lvl="2" algn="r" rtl="0">
              <a:spcBef>
                <a:spcPts val="1600"/>
              </a:spcBef>
              <a:spcAft>
                <a:spcPts val="0"/>
              </a:spcAft>
              <a:buNone/>
              <a:defRPr sz="1600"/>
            </a:lvl3pPr>
            <a:lvl4pPr lvl="3" algn="r" rtl="0">
              <a:spcBef>
                <a:spcPts val="1600"/>
              </a:spcBef>
              <a:spcAft>
                <a:spcPts val="0"/>
              </a:spcAft>
              <a:buNone/>
              <a:defRPr sz="1600"/>
            </a:lvl4pPr>
            <a:lvl5pPr lvl="4" algn="r" rtl="0">
              <a:spcBef>
                <a:spcPts val="1600"/>
              </a:spcBef>
              <a:spcAft>
                <a:spcPts val="0"/>
              </a:spcAft>
              <a:buNone/>
              <a:defRPr sz="1600"/>
            </a:lvl5pPr>
            <a:lvl6pPr lvl="5" algn="r" rtl="0">
              <a:spcBef>
                <a:spcPts val="1600"/>
              </a:spcBef>
              <a:spcAft>
                <a:spcPts val="0"/>
              </a:spcAft>
              <a:buNone/>
              <a:defRPr sz="1600"/>
            </a:lvl6pPr>
            <a:lvl7pPr lvl="6" algn="r" rtl="0">
              <a:spcBef>
                <a:spcPts val="1600"/>
              </a:spcBef>
              <a:spcAft>
                <a:spcPts val="0"/>
              </a:spcAft>
              <a:buNone/>
              <a:defRPr sz="1600"/>
            </a:lvl7pPr>
            <a:lvl8pPr lvl="7" algn="r" rtl="0">
              <a:spcBef>
                <a:spcPts val="1600"/>
              </a:spcBef>
              <a:spcAft>
                <a:spcPts val="0"/>
              </a:spcAft>
              <a:buNone/>
              <a:defRPr sz="1600"/>
            </a:lvl8pPr>
            <a:lvl9pPr lvl="8" algn="r" rtl="0">
              <a:spcBef>
                <a:spcPts val="1600"/>
              </a:spcBef>
              <a:spcAft>
                <a:spcPts val="1600"/>
              </a:spcAft>
              <a:buNone/>
              <a:defRPr sz="1600"/>
            </a:lvl9pPr>
          </a:lstStyle>
          <a:p>
            <a:endParaRPr/>
          </a:p>
        </p:txBody>
      </p:sp>
      <p:sp>
        <p:nvSpPr>
          <p:cNvPr id="69" name="Google Shape;69;p15"/>
          <p:cNvSpPr txBox="1">
            <a:spLocks noGrp="1"/>
          </p:cNvSpPr>
          <p:nvPr>
            <p:ph type="subTitle" idx="3"/>
          </p:nvPr>
        </p:nvSpPr>
        <p:spPr>
          <a:xfrm>
            <a:off x="713137" y="3476213"/>
            <a:ext cx="1575600" cy="636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1600"/>
              </a:spcBef>
              <a:spcAft>
                <a:spcPts val="0"/>
              </a:spcAft>
              <a:buNone/>
              <a:defRPr sz="1600"/>
            </a:lvl2pPr>
            <a:lvl3pPr lvl="2" rtl="0">
              <a:spcBef>
                <a:spcPts val="1600"/>
              </a:spcBef>
              <a:spcAft>
                <a:spcPts val="0"/>
              </a:spcAft>
              <a:buNone/>
              <a:defRPr sz="1600"/>
            </a:lvl3pPr>
            <a:lvl4pPr lvl="3" rtl="0">
              <a:spcBef>
                <a:spcPts val="1600"/>
              </a:spcBef>
              <a:spcAft>
                <a:spcPts val="0"/>
              </a:spcAft>
              <a:buNone/>
              <a:defRPr sz="1600"/>
            </a:lvl4pPr>
            <a:lvl5pPr lvl="4" rtl="0">
              <a:spcBef>
                <a:spcPts val="1600"/>
              </a:spcBef>
              <a:spcAft>
                <a:spcPts val="0"/>
              </a:spcAft>
              <a:buNone/>
              <a:defRPr sz="1600"/>
            </a:lvl5pPr>
            <a:lvl6pPr lvl="5" rtl="0">
              <a:spcBef>
                <a:spcPts val="1600"/>
              </a:spcBef>
              <a:spcAft>
                <a:spcPts val="0"/>
              </a:spcAft>
              <a:buNone/>
              <a:defRPr sz="1600"/>
            </a:lvl6pPr>
            <a:lvl7pPr lvl="6" rtl="0">
              <a:spcBef>
                <a:spcPts val="1600"/>
              </a:spcBef>
              <a:spcAft>
                <a:spcPts val="0"/>
              </a:spcAft>
              <a:buNone/>
              <a:defRPr sz="1600"/>
            </a:lvl7pPr>
            <a:lvl8pPr lvl="7" rtl="0">
              <a:spcBef>
                <a:spcPts val="1600"/>
              </a:spcBef>
              <a:spcAft>
                <a:spcPts val="0"/>
              </a:spcAft>
              <a:buNone/>
              <a:defRPr sz="1600"/>
            </a:lvl8pPr>
            <a:lvl9pPr lvl="8" rtl="0">
              <a:spcBef>
                <a:spcPts val="1600"/>
              </a:spcBef>
              <a:spcAft>
                <a:spcPts val="1600"/>
              </a:spcAft>
              <a:buNone/>
              <a:defRPr sz="1600"/>
            </a:lvl9pPr>
          </a:lstStyle>
          <a:p>
            <a:endParaRPr/>
          </a:p>
        </p:txBody>
      </p:sp>
      <p:sp>
        <p:nvSpPr>
          <p:cNvPr id="70" name="Google Shape;70;p15"/>
          <p:cNvSpPr txBox="1">
            <a:spLocks noGrp="1"/>
          </p:cNvSpPr>
          <p:nvPr>
            <p:ph type="title" idx="4" hasCustomPrompt="1"/>
          </p:nvPr>
        </p:nvSpPr>
        <p:spPr>
          <a:xfrm>
            <a:off x="713137" y="3066890"/>
            <a:ext cx="1575600" cy="567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1"/>
              </a:buClr>
              <a:buSzPts val="3000"/>
              <a:buNone/>
              <a:defRPr sz="2500"/>
            </a:lvl1pPr>
            <a:lvl2pPr lvl="1" algn="ctr" rtl="0">
              <a:spcBef>
                <a:spcPts val="0"/>
              </a:spcBef>
              <a:spcAft>
                <a:spcPts val="0"/>
              </a:spcAft>
              <a:buClr>
                <a:schemeClr val="accent1"/>
              </a:buClr>
              <a:buSzPts val="3000"/>
              <a:buNone/>
              <a:defRPr sz="3000" b="1">
                <a:solidFill>
                  <a:schemeClr val="accent1"/>
                </a:solidFill>
              </a:defRPr>
            </a:lvl2pPr>
            <a:lvl3pPr lvl="2" algn="ctr" rtl="0">
              <a:spcBef>
                <a:spcPts val="0"/>
              </a:spcBef>
              <a:spcAft>
                <a:spcPts val="0"/>
              </a:spcAft>
              <a:buClr>
                <a:schemeClr val="accent1"/>
              </a:buClr>
              <a:buSzPts val="3000"/>
              <a:buNone/>
              <a:defRPr sz="3000" b="1">
                <a:solidFill>
                  <a:schemeClr val="accent1"/>
                </a:solidFill>
              </a:defRPr>
            </a:lvl3pPr>
            <a:lvl4pPr lvl="3" algn="ctr" rtl="0">
              <a:spcBef>
                <a:spcPts val="0"/>
              </a:spcBef>
              <a:spcAft>
                <a:spcPts val="0"/>
              </a:spcAft>
              <a:buClr>
                <a:schemeClr val="accent1"/>
              </a:buClr>
              <a:buSzPts val="3000"/>
              <a:buNone/>
              <a:defRPr sz="3000" b="1">
                <a:solidFill>
                  <a:schemeClr val="accent1"/>
                </a:solidFill>
              </a:defRPr>
            </a:lvl4pPr>
            <a:lvl5pPr lvl="4" algn="ctr" rtl="0">
              <a:spcBef>
                <a:spcPts val="0"/>
              </a:spcBef>
              <a:spcAft>
                <a:spcPts val="0"/>
              </a:spcAft>
              <a:buClr>
                <a:schemeClr val="accent1"/>
              </a:buClr>
              <a:buSzPts val="3000"/>
              <a:buNone/>
              <a:defRPr sz="3000" b="1">
                <a:solidFill>
                  <a:schemeClr val="accent1"/>
                </a:solidFill>
              </a:defRPr>
            </a:lvl5pPr>
            <a:lvl6pPr lvl="5" algn="ctr" rtl="0">
              <a:spcBef>
                <a:spcPts val="0"/>
              </a:spcBef>
              <a:spcAft>
                <a:spcPts val="0"/>
              </a:spcAft>
              <a:buClr>
                <a:schemeClr val="accent1"/>
              </a:buClr>
              <a:buSzPts val="3000"/>
              <a:buNone/>
              <a:defRPr sz="3000" b="1">
                <a:solidFill>
                  <a:schemeClr val="accent1"/>
                </a:solidFill>
              </a:defRPr>
            </a:lvl6pPr>
            <a:lvl7pPr lvl="6" algn="ctr" rtl="0">
              <a:spcBef>
                <a:spcPts val="0"/>
              </a:spcBef>
              <a:spcAft>
                <a:spcPts val="0"/>
              </a:spcAft>
              <a:buClr>
                <a:schemeClr val="accent1"/>
              </a:buClr>
              <a:buSzPts val="3000"/>
              <a:buNone/>
              <a:defRPr sz="3000" b="1">
                <a:solidFill>
                  <a:schemeClr val="accent1"/>
                </a:solidFill>
              </a:defRPr>
            </a:lvl7pPr>
            <a:lvl8pPr lvl="7" algn="ctr" rtl="0">
              <a:spcBef>
                <a:spcPts val="0"/>
              </a:spcBef>
              <a:spcAft>
                <a:spcPts val="0"/>
              </a:spcAft>
              <a:buClr>
                <a:schemeClr val="accent1"/>
              </a:buClr>
              <a:buSzPts val="3000"/>
              <a:buNone/>
              <a:defRPr sz="3000" b="1">
                <a:solidFill>
                  <a:schemeClr val="accent1"/>
                </a:solidFill>
              </a:defRPr>
            </a:lvl8pPr>
            <a:lvl9pPr lvl="8" algn="ctr" rtl="0">
              <a:spcBef>
                <a:spcPts val="0"/>
              </a:spcBef>
              <a:spcAft>
                <a:spcPts val="0"/>
              </a:spcAft>
              <a:buClr>
                <a:schemeClr val="accent1"/>
              </a:buClr>
              <a:buSzPts val="3000"/>
              <a:buNone/>
              <a:defRPr sz="3000" b="1">
                <a:solidFill>
                  <a:schemeClr val="accent1"/>
                </a:solidFill>
              </a:defRPr>
            </a:lvl9pPr>
          </a:lstStyle>
          <a:p>
            <a:r>
              <a:t>xx%</a:t>
            </a:r>
          </a:p>
        </p:txBody>
      </p:sp>
      <p:sp>
        <p:nvSpPr>
          <p:cNvPr id="71" name="Google Shape;71;p15"/>
          <p:cNvSpPr txBox="1">
            <a:spLocks noGrp="1"/>
          </p:cNvSpPr>
          <p:nvPr>
            <p:ph type="subTitle" idx="5"/>
          </p:nvPr>
        </p:nvSpPr>
        <p:spPr>
          <a:xfrm>
            <a:off x="713137" y="1981822"/>
            <a:ext cx="1575600" cy="636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1600"/>
              </a:spcBef>
              <a:spcAft>
                <a:spcPts val="0"/>
              </a:spcAft>
              <a:buNone/>
              <a:defRPr sz="1600"/>
            </a:lvl2pPr>
            <a:lvl3pPr lvl="2" rtl="0">
              <a:spcBef>
                <a:spcPts val="1600"/>
              </a:spcBef>
              <a:spcAft>
                <a:spcPts val="0"/>
              </a:spcAft>
              <a:buNone/>
              <a:defRPr sz="1600"/>
            </a:lvl3pPr>
            <a:lvl4pPr lvl="3" rtl="0">
              <a:spcBef>
                <a:spcPts val="1600"/>
              </a:spcBef>
              <a:spcAft>
                <a:spcPts val="0"/>
              </a:spcAft>
              <a:buNone/>
              <a:defRPr sz="1600"/>
            </a:lvl4pPr>
            <a:lvl5pPr lvl="4" rtl="0">
              <a:spcBef>
                <a:spcPts val="1600"/>
              </a:spcBef>
              <a:spcAft>
                <a:spcPts val="0"/>
              </a:spcAft>
              <a:buNone/>
              <a:defRPr sz="1600"/>
            </a:lvl5pPr>
            <a:lvl6pPr lvl="5" rtl="0">
              <a:spcBef>
                <a:spcPts val="1600"/>
              </a:spcBef>
              <a:spcAft>
                <a:spcPts val="0"/>
              </a:spcAft>
              <a:buNone/>
              <a:defRPr sz="1600"/>
            </a:lvl6pPr>
            <a:lvl7pPr lvl="6" rtl="0">
              <a:spcBef>
                <a:spcPts val="1600"/>
              </a:spcBef>
              <a:spcAft>
                <a:spcPts val="0"/>
              </a:spcAft>
              <a:buNone/>
              <a:defRPr sz="1600"/>
            </a:lvl7pPr>
            <a:lvl8pPr lvl="7" rtl="0">
              <a:spcBef>
                <a:spcPts val="1600"/>
              </a:spcBef>
              <a:spcAft>
                <a:spcPts val="0"/>
              </a:spcAft>
              <a:buNone/>
              <a:defRPr sz="1600"/>
            </a:lvl8pPr>
            <a:lvl9pPr lvl="8" rtl="0">
              <a:spcBef>
                <a:spcPts val="1600"/>
              </a:spcBef>
              <a:spcAft>
                <a:spcPts val="1600"/>
              </a:spcAft>
              <a:buNone/>
              <a:defRPr sz="1600"/>
            </a:lvl9pPr>
          </a:lstStyle>
          <a:p>
            <a:endParaRPr/>
          </a:p>
        </p:txBody>
      </p:sp>
      <p:sp>
        <p:nvSpPr>
          <p:cNvPr id="72" name="Google Shape;72;p15"/>
          <p:cNvSpPr txBox="1">
            <a:spLocks noGrp="1"/>
          </p:cNvSpPr>
          <p:nvPr>
            <p:ph type="title" idx="6" hasCustomPrompt="1"/>
          </p:nvPr>
        </p:nvSpPr>
        <p:spPr>
          <a:xfrm>
            <a:off x="6855263" y="1572625"/>
            <a:ext cx="1575600" cy="567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1"/>
              </a:buClr>
              <a:buSzPts val="3000"/>
              <a:buNone/>
              <a:defRPr sz="2500"/>
            </a:lvl1pPr>
            <a:lvl2pPr lvl="1" algn="ctr" rtl="0">
              <a:spcBef>
                <a:spcPts val="0"/>
              </a:spcBef>
              <a:spcAft>
                <a:spcPts val="0"/>
              </a:spcAft>
              <a:buClr>
                <a:schemeClr val="accent1"/>
              </a:buClr>
              <a:buSzPts val="3000"/>
              <a:buNone/>
              <a:defRPr sz="3000" b="1">
                <a:solidFill>
                  <a:schemeClr val="accent1"/>
                </a:solidFill>
              </a:defRPr>
            </a:lvl2pPr>
            <a:lvl3pPr lvl="2" algn="ctr" rtl="0">
              <a:spcBef>
                <a:spcPts val="0"/>
              </a:spcBef>
              <a:spcAft>
                <a:spcPts val="0"/>
              </a:spcAft>
              <a:buClr>
                <a:schemeClr val="accent1"/>
              </a:buClr>
              <a:buSzPts val="3000"/>
              <a:buNone/>
              <a:defRPr sz="3000" b="1">
                <a:solidFill>
                  <a:schemeClr val="accent1"/>
                </a:solidFill>
              </a:defRPr>
            </a:lvl3pPr>
            <a:lvl4pPr lvl="3" algn="ctr" rtl="0">
              <a:spcBef>
                <a:spcPts val="0"/>
              </a:spcBef>
              <a:spcAft>
                <a:spcPts val="0"/>
              </a:spcAft>
              <a:buClr>
                <a:schemeClr val="accent1"/>
              </a:buClr>
              <a:buSzPts val="3000"/>
              <a:buNone/>
              <a:defRPr sz="3000" b="1">
                <a:solidFill>
                  <a:schemeClr val="accent1"/>
                </a:solidFill>
              </a:defRPr>
            </a:lvl4pPr>
            <a:lvl5pPr lvl="4" algn="ctr" rtl="0">
              <a:spcBef>
                <a:spcPts val="0"/>
              </a:spcBef>
              <a:spcAft>
                <a:spcPts val="0"/>
              </a:spcAft>
              <a:buClr>
                <a:schemeClr val="accent1"/>
              </a:buClr>
              <a:buSzPts val="3000"/>
              <a:buNone/>
              <a:defRPr sz="3000" b="1">
                <a:solidFill>
                  <a:schemeClr val="accent1"/>
                </a:solidFill>
              </a:defRPr>
            </a:lvl5pPr>
            <a:lvl6pPr lvl="5" algn="ctr" rtl="0">
              <a:spcBef>
                <a:spcPts val="0"/>
              </a:spcBef>
              <a:spcAft>
                <a:spcPts val="0"/>
              </a:spcAft>
              <a:buClr>
                <a:schemeClr val="accent1"/>
              </a:buClr>
              <a:buSzPts val="3000"/>
              <a:buNone/>
              <a:defRPr sz="3000" b="1">
                <a:solidFill>
                  <a:schemeClr val="accent1"/>
                </a:solidFill>
              </a:defRPr>
            </a:lvl6pPr>
            <a:lvl7pPr lvl="6" algn="ctr" rtl="0">
              <a:spcBef>
                <a:spcPts val="0"/>
              </a:spcBef>
              <a:spcAft>
                <a:spcPts val="0"/>
              </a:spcAft>
              <a:buClr>
                <a:schemeClr val="accent1"/>
              </a:buClr>
              <a:buSzPts val="3000"/>
              <a:buNone/>
              <a:defRPr sz="3000" b="1">
                <a:solidFill>
                  <a:schemeClr val="accent1"/>
                </a:solidFill>
              </a:defRPr>
            </a:lvl7pPr>
            <a:lvl8pPr lvl="7" algn="ctr" rtl="0">
              <a:spcBef>
                <a:spcPts val="0"/>
              </a:spcBef>
              <a:spcAft>
                <a:spcPts val="0"/>
              </a:spcAft>
              <a:buClr>
                <a:schemeClr val="accent1"/>
              </a:buClr>
              <a:buSzPts val="3000"/>
              <a:buNone/>
              <a:defRPr sz="3000" b="1">
                <a:solidFill>
                  <a:schemeClr val="accent1"/>
                </a:solidFill>
              </a:defRPr>
            </a:lvl8pPr>
            <a:lvl9pPr lvl="8" algn="ctr" rtl="0">
              <a:spcBef>
                <a:spcPts val="0"/>
              </a:spcBef>
              <a:spcAft>
                <a:spcPts val="0"/>
              </a:spcAft>
              <a:buClr>
                <a:schemeClr val="accent1"/>
              </a:buClr>
              <a:buSzPts val="3000"/>
              <a:buNone/>
              <a:defRPr sz="3000" b="1">
                <a:solidFill>
                  <a:schemeClr val="accent1"/>
                </a:solidFill>
              </a:defRPr>
            </a:lvl9pPr>
          </a:lstStyle>
          <a:p>
            <a:r>
              <a:t>xx%</a:t>
            </a:r>
          </a:p>
        </p:txBody>
      </p:sp>
      <p:sp>
        <p:nvSpPr>
          <p:cNvPr id="73" name="Google Shape;73;p15"/>
          <p:cNvSpPr txBox="1">
            <a:spLocks noGrp="1"/>
          </p:cNvSpPr>
          <p:nvPr>
            <p:ph type="subTitle" idx="7"/>
          </p:nvPr>
        </p:nvSpPr>
        <p:spPr>
          <a:xfrm>
            <a:off x="6855262" y="1981822"/>
            <a:ext cx="1575600" cy="6363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600"/>
            </a:lvl1pPr>
            <a:lvl2pPr lvl="1" algn="r" rtl="0">
              <a:spcBef>
                <a:spcPts val="1600"/>
              </a:spcBef>
              <a:spcAft>
                <a:spcPts val="0"/>
              </a:spcAft>
              <a:buNone/>
              <a:defRPr sz="1600"/>
            </a:lvl2pPr>
            <a:lvl3pPr lvl="2" algn="r" rtl="0">
              <a:spcBef>
                <a:spcPts val="1600"/>
              </a:spcBef>
              <a:spcAft>
                <a:spcPts val="0"/>
              </a:spcAft>
              <a:buNone/>
              <a:defRPr sz="1600"/>
            </a:lvl3pPr>
            <a:lvl4pPr lvl="3" algn="r" rtl="0">
              <a:spcBef>
                <a:spcPts val="1600"/>
              </a:spcBef>
              <a:spcAft>
                <a:spcPts val="0"/>
              </a:spcAft>
              <a:buNone/>
              <a:defRPr sz="1600"/>
            </a:lvl4pPr>
            <a:lvl5pPr lvl="4" algn="r" rtl="0">
              <a:spcBef>
                <a:spcPts val="1600"/>
              </a:spcBef>
              <a:spcAft>
                <a:spcPts val="0"/>
              </a:spcAft>
              <a:buNone/>
              <a:defRPr sz="1600"/>
            </a:lvl5pPr>
            <a:lvl6pPr lvl="5" algn="r" rtl="0">
              <a:spcBef>
                <a:spcPts val="1600"/>
              </a:spcBef>
              <a:spcAft>
                <a:spcPts val="0"/>
              </a:spcAft>
              <a:buNone/>
              <a:defRPr sz="1600"/>
            </a:lvl6pPr>
            <a:lvl7pPr lvl="6" algn="r" rtl="0">
              <a:spcBef>
                <a:spcPts val="1600"/>
              </a:spcBef>
              <a:spcAft>
                <a:spcPts val="0"/>
              </a:spcAft>
              <a:buNone/>
              <a:defRPr sz="1600"/>
            </a:lvl7pPr>
            <a:lvl8pPr lvl="7" algn="r" rtl="0">
              <a:spcBef>
                <a:spcPts val="1600"/>
              </a:spcBef>
              <a:spcAft>
                <a:spcPts val="0"/>
              </a:spcAft>
              <a:buNone/>
              <a:defRPr sz="1600"/>
            </a:lvl8pPr>
            <a:lvl9pPr lvl="8" algn="r" rtl="0">
              <a:spcBef>
                <a:spcPts val="1600"/>
              </a:spcBef>
              <a:spcAft>
                <a:spcPts val="1600"/>
              </a:spcAft>
              <a:buNone/>
              <a:defRPr sz="1600"/>
            </a:lvl9pPr>
          </a:lstStyle>
          <a:p>
            <a:endParaRPr/>
          </a:p>
        </p:txBody>
      </p:sp>
      <p:sp>
        <p:nvSpPr>
          <p:cNvPr id="74" name="Google Shape;74;p15"/>
          <p:cNvSpPr txBox="1">
            <a:spLocks noGrp="1"/>
          </p:cNvSpPr>
          <p:nvPr>
            <p:ph type="title" idx="8"/>
          </p:nvPr>
        </p:nvSpPr>
        <p:spPr>
          <a:xfrm>
            <a:off x="311700" y="35601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p:cSld name="CUSTOM_2">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6"/>
          <p:cNvSpPr txBox="1">
            <a:spLocks noGrp="1"/>
          </p:cNvSpPr>
          <p:nvPr>
            <p:ph type="title"/>
          </p:nvPr>
        </p:nvSpPr>
        <p:spPr>
          <a:xfrm>
            <a:off x="311700" y="35601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77" name="Google Shape;77;p16"/>
          <p:cNvSpPr txBox="1">
            <a:spLocks noGrp="1"/>
          </p:cNvSpPr>
          <p:nvPr>
            <p:ph type="subTitle" idx="1"/>
          </p:nvPr>
        </p:nvSpPr>
        <p:spPr>
          <a:xfrm>
            <a:off x="713547" y="1635575"/>
            <a:ext cx="2643300" cy="469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800" b="1">
                <a:solidFill>
                  <a:schemeClr val="accent1"/>
                </a:solidFill>
              </a:defRPr>
            </a:lvl1pPr>
            <a:lvl2pPr lvl="1" algn="r" rtl="0">
              <a:spcBef>
                <a:spcPts val="1600"/>
              </a:spcBef>
              <a:spcAft>
                <a:spcPts val="0"/>
              </a:spcAft>
              <a:buNone/>
              <a:defRPr sz="1800" b="1">
                <a:solidFill>
                  <a:schemeClr val="accent1"/>
                </a:solidFill>
              </a:defRPr>
            </a:lvl2pPr>
            <a:lvl3pPr lvl="2" algn="r" rtl="0">
              <a:spcBef>
                <a:spcPts val="1600"/>
              </a:spcBef>
              <a:spcAft>
                <a:spcPts val="0"/>
              </a:spcAft>
              <a:buNone/>
              <a:defRPr sz="1800" b="1">
                <a:solidFill>
                  <a:schemeClr val="accent1"/>
                </a:solidFill>
              </a:defRPr>
            </a:lvl3pPr>
            <a:lvl4pPr lvl="3" algn="r" rtl="0">
              <a:spcBef>
                <a:spcPts val="1600"/>
              </a:spcBef>
              <a:spcAft>
                <a:spcPts val="0"/>
              </a:spcAft>
              <a:buNone/>
              <a:defRPr sz="1800" b="1">
                <a:solidFill>
                  <a:schemeClr val="accent1"/>
                </a:solidFill>
              </a:defRPr>
            </a:lvl4pPr>
            <a:lvl5pPr lvl="4" algn="r" rtl="0">
              <a:spcBef>
                <a:spcPts val="1600"/>
              </a:spcBef>
              <a:spcAft>
                <a:spcPts val="0"/>
              </a:spcAft>
              <a:buNone/>
              <a:defRPr sz="1800" b="1">
                <a:solidFill>
                  <a:schemeClr val="accent1"/>
                </a:solidFill>
              </a:defRPr>
            </a:lvl5pPr>
            <a:lvl6pPr lvl="5" algn="r" rtl="0">
              <a:spcBef>
                <a:spcPts val="1600"/>
              </a:spcBef>
              <a:spcAft>
                <a:spcPts val="0"/>
              </a:spcAft>
              <a:buNone/>
              <a:defRPr sz="1800" b="1">
                <a:solidFill>
                  <a:schemeClr val="accent1"/>
                </a:solidFill>
              </a:defRPr>
            </a:lvl6pPr>
            <a:lvl7pPr lvl="6" algn="r" rtl="0">
              <a:spcBef>
                <a:spcPts val="1600"/>
              </a:spcBef>
              <a:spcAft>
                <a:spcPts val="0"/>
              </a:spcAft>
              <a:buNone/>
              <a:defRPr sz="1800" b="1">
                <a:solidFill>
                  <a:schemeClr val="accent1"/>
                </a:solidFill>
              </a:defRPr>
            </a:lvl7pPr>
            <a:lvl8pPr lvl="7" algn="r" rtl="0">
              <a:spcBef>
                <a:spcPts val="1600"/>
              </a:spcBef>
              <a:spcAft>
                <a:spcPts val="0"/>
              </a:spcAft>
              <a:buNone/>
              <a:defRPr sz="1800" b="1">
                <a:solidFill>
                  <a:schemeClr val="accent1"/>
                </a:solidFill>
              </a:defRPr>
            </a:lvl8pPr>
            <a:lvl9pPr lvl="8" algn="r" rtl="0">
              <a:spcBef>
                <a:spcPts val="1600"/>
              </a:spcBef>
              <a:spcAft>
                <a:spcPts val="1600"/>
              </a:spcAft>
              <a:buNone/>
              <a:defRPr sz="1800" b="1">
                <a:solidFill>
                  <a:schemeClr val="accent1"/>
                </a:solidFill>
              </a:defRPr>
            </a:lvl9pPr>
          </a:lstStyle>
          <a:p>
            <a:endParaRPr/>
          </a:p>
        </p:txBody>
      </p:sp>
      <p:sp>
        <p:nvSpPr>
          <p:cNvPr id="78" name="Google Shape;78;p16"/>
          <p:cNvSpPr txBox="1">
            <a:spLocks noGrp="1"/>
          </p:cNvSpPr>
          <p:nvPr>
            <p:ph type="subTitle" idx="2"/>
          </p:nvPr>
        </p:nvSpPr>
        <p:spPr>
          <a:xfrm>
            <a:off x="713595" y="1944678"/>
            <a:ext cx="2643300" cy="570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600"/>
            </a:lvl1pPr>
            <a:lvl2pPr lvl="1" algn="r" rtl="0">
              <a:spcBef>
                <a:spcPts val="1600"/>
              </a:spcBef>
              <a:spcAft>
                <a:spcPts val="0"/>
              </a:spcAft>
              <a:buNone/>
              <a:defRPr sz="1600"/>
            </a:lvl2pPr>
            <a:lvl3pPr lvl="2" algn="r" rtl="0">
              <a:spcBef>
                <a:spcPts val="1600"/>
              </a:spcBef>
              <a:spcAft>
                <a:spcPts val="0"/>
              </a:spcAft>
              <a:buNone/>
              <a:defRPr sz="1600"/>
            </a:lvl3pPr>
            <a:lvl4pPr lvl="3" algn="r" rtl="0">
              <a:spcBef>
                <a:spcPts val="1600"/>
              </a:spcBef>
              <a:spcAft>
                <a:spcPts val="0"/>
              </a:spcAft>
              <a:buNone/>
              <a:defRPr sz="1600"/>
            </a:lvl4pPr>
            <a:lvl5pPr lvl="4" algn="r" rtl="0">
              <a:spcBef>
                <a:spcPts val="1600"/>
              </a:spcBef>
              <a:spcAft>
                <a:spcPts val="0"/>
              </a:spcAft>
              <a:buNone/>
              <a:defRPr sz="1600"/>
            </a:lvl5pPr>
            <a:lvl6pPr lvl="5" algn="r" rtl="0">
              <a:spcBef>
                <a:spcPts val="1600"/>
              </a:spcBef>
              <a:spcAft>
                <a:spcPts val="0"/>
              </a:spcAft>
              <a:buNone/>
              <a:defRPr sz="1600"/>
            </a:lvl6pPr>
            <a:lvl7pPr lvl="6" algn="r" rtl="0">
              <a:spcBef>
                <a:spcPts val="1600"/>
              </a:spcBef>
              <a:spcAft>
                <a:spcPts val="0"/>
              </a:spcAft>
              <a:buNone/>
              <a:defRPr sz="1600"/>
            </a:lvl7pPr>
            <a:lvl8pPr lvl="7" algn="r" rtl="0">
              <a:spcBef>
                <a:spcPts val="1600"/>
              </a:spcBef>
              <a:spcAft>
                <a:spcPts val="0"/>
              </a:spcAft>
              <a:buNone/>
              <a:defRPr sz="1600"/>
            </a:lvl8pPr>
            <a:lvl9pPr lvl="8" algn="r" rtl="0">
              <a:spcBef>
                <a:spcPts val="1600"/>
              </a:spcBef>
              <a:spcAft>
                <a:spcPts val="1600"/>
              </a:spcAft>
              <a:buNone/>
              <a:defRPr sz="1600"/>
            </a:lvl9pPr>
          </a:lstStyle>
          <a:p>
            <a:endParaRPr/>
          </a:p>
        </p:txBody>
      </p:sp>
      <p:sp>
        <p:nvSpPr>
          <p:cNvPr id="79" name="Google Shape;79;p16"/>
          <p:cNvSpPr txBox="1">
            <a:spLocks noGrp="1"/>
          </p:cNvSpPr>
          <p:nvPr>
            <p:ph type="subTitle" idx="3"/>
          </p:nvPr>
        </p:nvSpPr>
        <p:spPr>
          <a:xfrm>
            <a:off x="713547" y="2939646"/>
            <a:ext cx="2643300" cy="467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800" b="1">
                <a:solidFill>
                  <a:schemeClr val="accent1"/>
                </a:solidFill>
              </a:defRPr>
            </a:lvl1pPr>
            <a:lvl2pPr lvl="1" algn="r" rtl="0">
              <a:spcBef>
                <a:spcPts val="1600"/>
              </a:spcBef>
              <a:spcAft>
                <a:spcPts val="0"/>
              </a:spcAft>
              <a:buNone/>
              <a:defRPr sz="1800" b="1">
                <a:solidFill>
                  <a:schemeClr val="accent1"/>
                </a:solidFill>
              </a:defRPr>
            </a:lvl2pPr>
            <a:lvl3pPr lvl="2" algn="r" rtl="0">
              <a:spcBef>
                <a:spcPts val="1600"/>
              </a:spcBef>
              <a:spcAft>
                <a:spcPts val="0"/>
              </a:spcAft>
              <a:buNone/>
              <a:defRPr sz="1800" b="1">
                <a:solidFill>
                  <a:schemeClr val="accent1"/>
                </a:solidFill>
              </a:defRPr>
            </a:lvl3pPr>
            <a:lvl4pPr lvl="3" algn="r" rtl="0">
              <a:spcBef>
                <a:spcPts val="1600"/>
              </a:spcBef>
              <a:spcAft>
                <a:spcPts val="0"/>
              </a:spcAft>
              <a:buNone/>
              <a:defRPr sz="1800" b="1">
                <a:solidFill>
                  <a:schemeClr val="accent1"/>
                </a:solidFill>
              </a:defRPr>
            </a:lvl4pPr>
            <a:lvl5pPr lvl="4" algn="r" rtl="0">
              <a:spcBef>
                <a:spcPts val="1600"/>
              </a:spcBef>
              <a:spcAft>
                <a:spcPts val="0"/>
              </a:spcAft>
              <a:buNone/>
              <a:defRPr sz="1800" b="1">
                <a:solidFill>
                  <a:schemeClr val="accent1"/>
                </a:solidFill>
              </a:defRPr>
            </a:lvl5pPr>
            <a:lvl6pPr lvl="5" algn="r" rtl="0">
              <a:spcBef>
                <a:spcPts val="1600"/>
              </a:spcBef>
              <a:spcAft>
                <a:spcPts val="0"/>
              </a:spcAft>
              <a:buNone/>
              <a:defRPr sz="1800" b="1">
                <a:solidFill>
                  <a:schemeClr val="accent1"/>
                </a:solidFill>
              </a:defRPr>
            </a:lvl6pPr>
            <a:lvl7pPr lvl="6" algn="r" rtl="0">
              <a:spcBef>
                <a:spcPts val="1600"/>
              </a:spcBef>
              <a:spcAft>
                <a:spcPts val="0"/>
              </a:spcAft>
              <a:buNone/>
              <a:defRPr sz="1800" b="1">
                <a:solidFill>
                  <a:schemeClr val="accent1"/>
                </a:solidFill>
              </a:defRPr>
            </a:lvl7pPr>
            <a:lvl8pPr lvl="7" algn="r" rtl="0">
              <a:spcBef>
                <a:spcPts val="1600"/>
              </a:spcBef>
              <a:spcAft>
                <a:spcPts val="0"/>
              </a:spcAft>
              <a:buNone/>
              <a:defRPr sz="1800" b="1">
                <a:solidFill>
                  <a:schemeClr val="accent1"/>
                </a:solidFill>
              </a:defRPr>
            </a:lvl8pPr>
            <a:lvl9pPr lvl="8" algn="r" rtl="0">
              <a:spcBef>
                <a:spcPts val="1600"/>
              </a:spcBef>
              <a:spcAft>
                <a:spcPts val="1600"/>
              </a:spcAft>
              <a:buNone/>
              <a:defRPr sz="1800" b="1">
                <a:solidFill>
                  <a:schemeClr val="accent1"/>
                </a:solidFill>
              </a:defRPr>
            </a:lvl9pPr>
          </a:lstStyle>
          <a:p>
            <a:endParaRPr/>
          </a:p>
        </p:txBody>
      </p:sp>
      <p:sp>
        <p:nvSpPr>
          <p:cNvPr id="80" name="Google Shape;80;p16"/>
          <p:cNvSpPr txBox="1">
            <a:spLocks noGrp="1"/>
          </p:cNvSpPr>
          <p:nvPr>
            <p:ph type="subTitle" idx="4"/>
          </p:nvPr>
        </p:nvSpPr>
        <p:spPr>
          <a:xfrm>
            <a:off x="713451" y="3248921"/>
            <a:ext cx="2643300" cy="571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600"/>
            </a:lvl1pPr>
            <a:lvl2pPr lvl="1" algn="r" rtl="0">
              <a:spcBef>
                <a:spcPts val="1600"/>
              </a:spcBef>
              <a:spcAft>
                <a:spcPts val="0"/>
              </a:spcAft>
              <a:buNone/>
              <a:defRPr sz="1600"/>
            </a:lvl2pPr>
            <a:lvl3pPr lvl="2" algn="r" rtl="0">
              <a:spcBef>
                <a:spcPts val="1600"/>
              </a:spcBef>
              <a:spcAft>
                <a:spcPts val="0"/>
              </a:spcAft>
              <a:buNone/>
              <a:defRPr sz="1600"/>
            </a:lvl3pPr>
            <a:lvl4pPr lvl="3" algn="r" rtl="0">
              <a:spcBef>
                <a:spcPts val="1600"/>
              </a:spcBef>
              <a:spcAft>
                <a:spcPts val="0"/>
              </a:spcAft>
              <a:buNone/>
              <a:defRPr sz="1600"/>
            </a:lvl4pPr>
            <a:lvl5pPr lvl="4" algn="r" rtl="0">
              <a:spcBef>
                <a:spcPts val="1600"/>
              </a:spcBef>
              <a:spcAft>
                <a:spcPts val="0"/>
              </a:spcAft>
              <a:buNone/>
              <a:defRPr sz="1600"/>
            </a:lvl5pPr>
            <a:lvl6pPr lvl="5" algn="r" rtl="0">
              <a:spcBef>
                <a:spcPts val="1600"/>
              </a:spcBef>
              <a:spcAft>
                <a:spcPts val="0"/>
              </a:spcAft>
              <a:buNone/>
              <a:defRPr sz="1600"/>
            </a:lvl6pPr>
            <a:lvl7pPr lvl="6" algn="r" rtl="0">
              <a:spcBef>
                <a:spcPts val="1600"/>
              </a:spcBef>
              <a:spcAft>
                <a:spcPts val="0"/>
              </a:spcAft>
              <a:buNone/>
              <a:defRPr sz="1600"/>
            </a:lvl7pPr>
            <a:lvl8pPr lvl="7" algn="r" rtl="0">
              <a:spcBef>
                <a:spcPts val="1600"/>
              </a:spcBef>
              <a:spcAft>
                <a:spcPts val="0"/>
              </a:spcAft>
              <a:buNone/>
              <a:defRPr sz="1600"/>
            </a:lvl8pPr>
            <a:lvl9pPr lvl="8" algn="r" rtl="0">
              <a:spcBef>
                <a:spcPts val="1600"/>
              </a:spcBef>
              <a:spcAft>
                <a:spcPts val="1600"/>
              </a:spcAft>
              <a:buNone/>
              <a:defRPr sz="1600"/>
            </a:lvl9pPr>
          </a:lstStyle>
          <a:p>
            <a:endParaRPr/>
          </a:p>
        </p:txBody>
      </p:sp>
      <p:sp>
        <p:nvSpPr>
          <p:cNvPr id="81" name="Google Shape;81;p16"/>
          <p:cNvSpPr txBox="1">
            <a:spLocks noGrp="1"/>
          </p:cNvSpPr>
          <p:nvPr>
            <p:ph type="subTitle" idx="5"/>
          </p:nvPr>
        </p:nvSpPr>
        <p:spPr>
          <a:xfrm>
            <a:off x="5787375" y="1635575"/>
            <a:ext cx="2643300" cy="469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b="1">
                <a:solidFill>
                  <a:schemeClr val="accent1"/>
                </a:solidFill>
              </a:defRPr>
            </a:lvl1pPr>
            <a:lvl2pPr lvl="1" rtl="0">
              <a:spcBef>
                <a:spcPts val="1600"/>
              </a:spcBef>
              <a:spcAft>
                <a:spcPts val="0"/>
              </a:spcAft>
              <a:buNone/>
              <a:defRPr sz="1800" b="1">
                <a:solidFill>
                  <a:schemeClr val="accent1"/>
                </a:solidFill>
              </a:defRPr>
            </a:lvl2pPr>
            <a:lvl3pPr lvl="2" rtl="0">
              <a:spcBef>
                <a:spcPts val="1600"/>
              </a:spcBef>
              <a:spcAft>
                <a:spcPts val="0"/>
              </a:spcAft>
              <a:buNone/>
              <a:defRPr sz="1800" b="1">
                <a:solidFill>
                  <a:schemeClr val="accent1"/>
                </a:solidFill>
              </a:defRPr>
            </a:lvl3pPr>
            <a:lvl4pPr lvl="3" rtl="0">
              <a:spcBef>
                <a:spcPts val="1600"/>
              </a:spcBef>
              <a:spcAft>
                <a:spcPts val="0"/>
              </a:spcAft>
              <a:buNone/>
              <a:defRPr sz="1800" b="1">
                <a:solidFill>
                  <a:schemeClr val="accent1"/>
                </a:solidFill>
              </a:defRPr>
            </a:lvl4pPr>
            <a:lvl5pPr lvl="4" rtl="0">
              <a:spcBef>
                <a:spcPts val="1600"/>
              </a:spcBef>
              <a:spcAft>
                <a:spcPts val="0"/>
              </a:spcAft>
              <a:buNone/>
              <a:defRPr sz="1800" b="1">
                <a:solidFill>
                  <a:schemeClr val="accent1"/>
                </a:solidFill>
              </a:defRPr>
            </a:lvl5pPr>
            <a:lvl6pPr lvl="5" rtl="0">
              <a:spcBef>
                <a:spcPts val="1600"/>
              </a:spcBef>
              <a:spcAft>
                <a:spcPts val="0"/>
              </a:spcAft>
              <a:buNone/>
              <a:defRPr sz="1800" b="1">
                <a:solidFill>
                  <a:schemeClr val="accent1"/>
                </a:solidFill>
              </a:defRPr>
            </a:lvl6pPr>
            <a:lvl7pPr lvl="6" rtl="0">
              <a:spcBef>
                <a:spcPts val="1600"/>
              </a:spcBef>
              <a:spcAft>
                <a:spcPts val="0"/>
              </a:spcAft>
              <a:buNone/>
              <a:defRPr sz="1800" b="1">
                <a:solidFill>
                  <a:schemeClr val="accent1"/>
                </a:solidFill>
              </a:defRPr>
            </a:lvl7pPr>
            <a:lvl8pPr lvl="7" rtl="0">
              <a:spcBef>
                <a:spcPts val="1600"/>
              </a:spcBef>
              <a:spcAft>
                <a:spcPts val="0"/>
              </a:spcAft>
              <a:buNone/>
              <a:defRPr sz="1800" b="1">
                <a:solidFill>
                  <a:schemeClr val="accent1"/>
                </a:solidFill>
              </a:defRPr>
            </a:lvl8pPr>
            <a:lvl9pPr lvl="8" rtl="0">
              <a:spcBef>
                <a:spcPts val="1600"/>
              </a:spcBef>
              <a:spcAft>
                <a:spcPts val="1600"/>
              </a:spcAft>
              <a:buNone/>
              <a:defRPr sz="1800" b="1">
                <a:solidFill>
                  <a:schemeClr val="accent1"/>
                </a:solidFill>
              </a:defRPr>
            </a:lvl9pPr>
          </a:lstStyle>
          <a:p>
            <a:endParaRPr/>
          </a:p>
        </p:txBody>
      </p:sp>
      <p:sp>
        <p:nvSpPr>
          <p:cNvPr id="82" name="Google Shape;82;p16"/>
          <p:cNvSpPr txBox="1">
            <a:spLocks noGrp="1"/>
          </p:cNvSpPr>
          <p:nvPr>
            <p:ph type="subTitle" idx="6"/>
          </p:nvPr>
        </p:nvSpPr>
        <p:spPr>
          <a:xfrm>
            <a:off x="5787375" y="1944678"/>
            <a:ext cx="2643300" cy="570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1600"/>
              </a:spcBef>
              <a:spcAft>
                <a:spcPts val="0"/>
              </a:spcAft>
              <a:buNone/>
              <a:defRPr sz="1600"/>
            </a:lvl2pPr>
            <a:lvl3pPr lvl="2" rtl="0">
              <a:spcBef>
                <a:spcPts val="1600"/>
              </a:spcBef>
              <a:spcAft>
                <a:spcPts val="0"/>
              </a:spcAft>
              <a:buNone/>
              <a:defRPr sz="1600"/>
            </a:lvl3pPr>
            <a:lvl4pPr lvl="3" rtl="0">
              <a:spcBef>
                <a:spcPts val="1600"/>
              </a:spcBef>
              <a:spcAft>
                <a:spcPts val="0"/>
              </a:spcAft>
              <a:buNone/>
              <a:defRPr sz="1600"/>
            </a:lvl4pPr>
            <a:lvl5pPr lvl="4" rtl="0">
              <a:spcBef>
                <a:spcPts val="1600"/>
              </a:spcBef>
              <a:spcAft>
                <a:spcPts val="0"/>
              </a:spcAft>
              <a:buNone/>
              <a:defRPr sz="1600"/>
            </a:lvl5pPr>
            <a:lvl6pPr lvl="5" rtl="0">
              <a:spcBef>
                <a:spcPts val="1600"/>
              </a:spcBef>
              <a:spcAft>
                <a:spcPts val="0"/>
              </a:spcAft>
              <a:buNone/>
              <a:defRPr sz="1600"/>
            </a:lvl6pPr>
            <a:lvl7pPr lvl="6" rtl="0">
              <a:spcBef>
                <a:spcPts val="1600"/>
              </a:spcBef>
              <a:spcAft>
                <a:spcPts val="0"/>
              </a:spcAft>
              <a:buNone/>
              <a:defRPr sz="1600"/>
            </a:lvl7pPr>
            <a:lvl8pPr lvl="7" rtl="0">
              <a:spcBef>
                <a:spcPts val="1600"/>
              </a:spcBef>
              <a:spcAft>
                <a:spcPts val="0"/>
              </a:spcAft>
              <a:buNone/>
              <a:defRPr sz="1600"/>
            </a:lvl8pPr>
            <a:lvl9pPr lvl="8" rtl="0">
              <a:spcBef>
                <a:spcPts val="1600"/>
              </a:spcBef>
              <a:spcAft>
                <a:spcPts val="1600"/>
              </a:spcAft>
              <a:buNone/>
              <a:defRPr sz="1600"/>
            </a:lvl9pPr>
          </a:lstStyle>
          <a:p>
            <a:endParaRPr/>
          </a:p>
        </p:txBody>
      </p:sp>
      <p:sp>
        <p:nvSpPr>
          <p:cNvPr id="83" name="Google Shape;83;p16"/>
          <p:cNvSpPr txBox="1">
            <a:spLocks noGrp="1"/>
          </p:cNvSpPr>
          <p:nvPr>
            <p:ph type="subTitle" idx="7"/>
          </p:nvPr>
        </p:nvSpPr>
        <p:spPr>
          <a:xfrm>
            <a:off x="5787375" y="2939646"/>
            <a:ext cx="2643300" cy="467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b="1">
                <a:solidFill>
                  <a:schemeClr val="accent1"/>
                </a:solidFill>
              </a:defRPr>
            </a:lvl1pPr>
            <a:lvl2pPr lvl="1" rtl="0">
              <a:spcBef>
                <a:spcPts val="1600"/>
              </a:spcBef>
              <a:spcAft>
                <a:spcPts val="0"/>
              </a:spcAft>
              <a:buNone/>
              <a:defRPr sz="1800" b="1">
                <a:solidFill>
                  <a:schemeClr val="accent1"/>
                </a:solidFill>
              </a:defRPr>
            </a:lvl2pPr>
            <a:lvl3pPr lvl="2" rtl="0">
              <a:spcBef>
                <a:spcPts val="1600"/>
              </a:spcBef>
              <a:spcAft>
                <a:spcPts val="0"/>
              </a:spcAft>
              <a:buNone/>
              <a:defRPr sz="1800" b="1">
                <a:solidFill>
                  <a:schemeClr val="accent1"/>
                </a:solidFill>
              </a:defRPr>
            </a:lvl3pPr>
            <a:lvl4pPr lvl="3" rtl="0">
              <a:spcBef>
                <a:spcPts val="1600"/>
              </a:spcBef>
              <a:spcAft>
                <a:spcPts val="0"/>
              </a:spcAft>
              <a:buNone/>
              <a:defRPr sz="1800" b="1">
                <a:solidFill>
                  <a:schemeClr val="accent1"/>
                </a:solidFill>
              </a:defRPr>
            </a:lvl4pPr>
            <a:lvl5pPr lvl="4" rtl="0">
              <a:spcBef>
                <a:spcPts val="1600"/>
              </a:spcBef>
              <a:spcAft>
                <a:spcPts val="0"/>
              </a:spcAft>
              <a:buNone/>
              <a:defRPr sz="1800" b="1">
                <a:solidFill>
                  <a:schemeClr val="accent1"/>
                </a:solidFill>
              </a:defRPr>
            </a:lvl5pPr>
            <a:lvl6pPr lvl="5" rtl="0">
              <a:spcBef>
                <a:spcPts val="1600"/>
              </a:spcBef>
              <a:spcAft>
                <a:spcPts val="0"/>
              </a:spcAft>
              <a:buNone/>
              <a:defRPr sz="1800" b="1">
                <a:solidFill>
                  <a:schemeClr val="accent1"/>
                </a:solidFill>
              </a:defRPr>
            </a:lvl6pPr>
            <a:lvl7pPr lvl="6" rtl="0">
              <a:spcBef>
                <a:spcPts val="1600"/>
              </a:spcBef>
              <a:spcAft>
                <a:spcPts val="0"/>
              </a:spcAft>
              <a:buNone/>
              <a:defRPr sz="1800" b="1">
                <a:solidFill>
                  <a:schemeClr val="accent1"/>
                </a:solidFill>
              </a:defRPr>
            </a:lvl7pPr>
            <a:lvl8pPr lvl="7" rtl="0">
              <a:spcBef>
                <a:spcPts val="1600"/>
              </a:spcBef>
              <a:spcAft>
                <a:spcPts val="0"/>
              </a:spcAft>
              <a:buNone/>
              <a:defRPr sz="1800" b="1">
                <a:solidFill>
                  <a:schemeClr val="accent1"/>
                </a:solidFill>
              </a:defRPr>
            </a:lvl8pPr>
            <a:lvl9pPr lvl="8" rtl="0">
              <a:spcBef>
                <a:spcPts val="1600"/>
              </a:spcBef>
              <a:spcAft>
                <a:spcPts val="1600"/>
              </a:spcAft>
              <a:buNone/>
              <a:defRPr sz="1800" b="1">
                <a:solidFill>
                  <a:schemeClr val="accent1"/>
                </a:solidFill>
              </a:defRPr>
            </a:lvl9pPr>
          </a:lstStyle>
          <a:p>
            <a:endParaRPr/>
          </a:p>
        </p:txBody>
      </p:sp>
      <p:sp>
        <p:nvSpPr>
          <p:cNvPr id="84" name="Google Shape;84;p16"/>
          <p:cNvSpPr txBox="1">
            <a:spLocks noGrp="1"/>
          </p:cNvSpPr>
          <p:nvPr>
            <p:ph type="subTitle" idx="8"/>
          </p:nvPr>
        </p:nvSpPr>
        <p:spPr>
          <a:xfrm>
            <a:off x="5787379" y="3248921"/>
            <a:ext cx="2643300" cy="571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1600"/>
              </a:spcBef>
              <a:spcAft>
                <a:spcPts val="0"/>
              </a:spcAft>
              <a:buNone/>
              <a:defRPr sz="1600"/>
            </a:lvl2pPr>
            <a:lvl3pPr lvl="2" rtl="0">
              <a:spcBef>
                <a:spcPts val="1600"/>
              </a:spcBef>
              <a:spcAft>
                <a:spcPts val="0"/>
              </a:spcAft>
              <a:buNone/>
              <a:defRPr sz="1600"/>
            </a:lvl3pPr>
            <a:lvl4pPr lvl="3" rtl="0">
              <a:spcBef>
                <a:spcPts val="1600"/>
              </a:spcBef>
              <a:spcAft>
                <a:spcPts val="0"/>
              </a:spcAft>
              <a:buNone/>
              <a:defRPr sz="1600"/>
            </a:lvl4pPr>
            <a:lvl5pPr lvl="4" rtl="0">
              <a:spcBef>
                <a:spcPts val="1600"/>
              </a:spcBef>
              <a:spcAft>
                <a:spcPts val="0"/>
              </a:spcAft>
              <a:buNone/>
              <a:defRPr sz="1600"/>
            </a:lvl5pPr>
            <a:lvl6pPr lvl="5" rtl="0">
              <a:spcBef>
                <a:spcPts val="1600"/>
              </a:spcBef>
              <a:spcAft>
                <a:spcPts val="0"/>
              </a:spcAft>
              <a:buNone/>
              <a:defRPr sz="1600"/>
            </a:lvl6pPr>
            <a:lvl7pPr lvl="6" rtl="0">
              <a:spcBef>
                <a:spcPts val="1600"/>
              </a:spcBef>
              <a:spcAft>
                <a:spcPts val="0"/>
              </a:spcAft>
              <a:buNone/>
              <a:defRPr sz="1600"/>
            </a:lvl7pPr>
            <a:lvl8pPr lvl="7" rtl="0">
              <a:spcBef>
                <a:spcPts val="1600"/>
              </a:spcBef>
              <a:spcAft>
                <a:spcPts val="0"/>
              </a:spcAft>
              <a:buNone/>
              <a:defRPr sz="1600"/>
            </a:lvl8pPr>
            <a:lvl9pPr lvl="8" rtl="0">
              <a:spcBef>
                <a:spcPts val="1600"/>
              </a:spcBef>
              <a:spcAft>
                <a:spcPts val="1600"/>
              </a:spcAft>
              <a:buNone/>
              <a:defRPr sz="1600"/>
            </a:lvl9pPr>
          </a:lstStyle>
          <a:p>
            <a:endParaRPr/>
          </a:p>
        </p:txBody>
      </p:sp>
      <p:sp>
        <p:nvSpPr>
          <p:cNvPr id="85" name="Google Shape;85;p16"/>
          <p:cNvSpPr/>
          <p:nvPr/>
        </p:nvSpPr>
        <p:spPr>
          <a:xfrm>
            <a:off x="8226873" y="0"/>
            <a:ext cx="917089" cy="1028226"/>
          </a:xfrm>
          <a:custGeom>
            <a:avLst/>
            <a:gdLst/>
            <a:ahLst/>
            <a:cxnLst/>
            <a:rect l="l" t="t" r="r" b="b"/>
            <a:pathLst>
              <a:path w="19195" h="21520" extrusionOk="0">
                <a:moveTo>
                  <a:pt x="0" y="0"/>
                </a:moveTo>
                <a:lnTo>
                  <a:pt x="0" y="21520"/>
                </a:lnTo>
                <a:lnTo>
                  <a:pt x="19195" y="21520"/>
                </a:lnTo>
                <a:lnTo>
                  <a:pt x="19195" y="20785"/>
                </a:lnTo>
                <a:lnTo>
                  <a:pt x="735" y="20785"/>
                </a:lnTo>
                <a:lnTo>
                  <a:pt x="7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6"/>
          <p:cNvSpPr/>
          <p:nvPr/>
        </p:nvSpPr>
        <p:spPr>
          <a:xfrm>
            <a:off x="840550" y="4670900"/>
            <a:ext cx="1778801" cy="472605"/>
          </a:xfrm>
          <a:custGeom>
            <a:avLst/>
            <a:gdLst/>
            <a:ahLst/>
            <a:cxnLst/>
            <a:rect l="l" t="t" r="r" b="b"/>
            <a:pathLst>
              <a:path w="28817" h="7656" extrusionOk="0">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one column">
  <p:cSld name="CUSTOM_2_1">
    <p:bg>
      <p:bgPr>
        <a:blipFill>
          <a:blip r:embed="rId2">
            <a:alphaModFix/>
          </a:blip>
          <a:stretch>
            <a:fillRect/>
          </a:stretch>
        </a:blipFill>
        <a:effectLst/>
      </p:bgPr>
    </p:bg>
    <p:spTree>
      <p:nvGrpSpPr>
        <p:cNvPr id="1" name="Shape 87"/>
        <p:cNvGrpSpPr/>
        <p:nvPr/>
      </p:nvGrpSpPr>
      <p:grpSpPr>
        <a:xfrm>
          <a:off x="0" y="0"/>
          <a:ext cx="0" cy="0"/>
          <a:chOff x="0" y="0"/>
          <a:chExt cx="0" cy="0"/>
        </a:xfrm>
      </p:grpSpPr>
      <p:sp>
        <p:nvSpPr>
          <p:cNvPr id="88" name="Google Shape;88;p17"/>
          <p:cNvSpPr txBox="1">
            <a:spLocks noGrp="1"/>
          </p:cNvSpPr>
          <p:nvPr>
            <p:ph type="title"/>
          </p:nvPr>
        </p:nvSpPr>
        <p:spPr>
          <a:xfrm>
            <a:off x="311700" y="35601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89" name="Google Shape;89;p17"/>
          <p:cNvSpPr txBox="1">
            <a:spLocks noGrp="1"/>
          </p:cNvSpPr>
          <p:nvPr>
            <p:ph type="subTitle" idx="1"/>
          </p:nvPr>
        </p:nvSpPr>
        <p:spPr>
          <a:xfrm>
            <a:off x="982375" y="2029475"/>
            <a:ext cx="2295300" cy="469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b="1">
                <a:solidFill>
                  <a:schemeClr val="accent1"/>
                </a:solidFill>
              </a:defRPr>
            </a:lvl1pPr>
            <a:lvl2pPr lvl="1" rtl="0">
              <a:spcBef>
                <a:spcPts val="1600"/>
              </a:spcBef>
              <a:spcAft>
                <a:spcPts val="0"/>
              </a:spcAft>
              <a:buNone/>
              <a:defRPr sz="2000" b="1">
                <a:solidFill>
                  <a:schemeClr val="accent1"/>
                </a:solidFill>
              </a:defRPr>
            </a:lvl2pPr>
            <a:lvl3pPr lvl="2" rtl="0">
              <a:spcBef>
                <a:spcPts val="1600"/>
              </a:spcBef>
              <a:spcAft>
                <a:spcPts val="0"/>
              </a:spcAft>
              <a:buNone/>
              <a:defRPr sz="2000" b="1">
                <a:solidFill>
                  <a:schemeClr val="accent1"/>
                </a:solidFill>
              </a:defRPr>
            </a:lvl3pPr>
            <a:lvl4pPr lvl="3" rtl="0">
              <a:spcBef>
                <a:spcPts val="1600"/>
              </a:spcBef>
              <a:spcAft>
                <a:spcPts val="0"/>
              </a:spcAft>
              <a:buNone/>
              <a:defRPr sz="2000" b="1">
                <a:solidFill>
                  <a:schemeClr val="accent1"/>
                </a:solidFill>
              </a:defRPr>
            </a:lvl4pPr>
            <a:lvl5pPr lvl="4" rtl="0">
              <a:spcBef>
                <a:spcPts val="1600"/>
              </a:spcBef>
              <a:spcAft>
                <a:spcPts val="0"/>
              </a:spcAft>
              <a:buNone/>
              <a:defRPr sz="2000" b="1">
                <a:solidFill>
                  <a:schemeClr val="accent1"/>
                </a:solidFill>
              </a:defRPr>
            </a:lvl5pPr>
            <a:lvl6pPr lvl="5" rtl="0">
              <a:spcBef>
                <a:spcPts val="1600"/>
              </a:spcBef>
              <a:spcAft>
                <a:spcPts val="0"/>
              </a:spcAft>
              <a:buNone/>
              <a:defRPr sz="2000" b="1">
                <a:solidFill>
                  <a:schemeClr val="accent1"/>
                </a:solidFill>
              </a:defRPr>
            </a:lvl6pPr>
            <a:lvl7pPr lvl="6" rtl="0">
              <a:spcBef>
                <a:spcPts val="1600"/>
              </a:spcBef>
              <a:spcAft>
                <a:spcPts val="0"/>
              </a:spcAft>
              <a:buNone/>
              <a:defRPr sz="2000" b="1">
                <a:solidFill>
                  <a:schemeClr val="accent1"/>
                </a:solidFill>
              </a:defRPr>
            </a:lvl7pPr>
            <a:lvl8pPr lvl="7" rtl="0">
              <a:spcBef>
                <a:spcPts val="1600"/>
              </a:spcBef>
              <a:spcAft>
                <a:spcPts val="0"/>
              </a:spcAft>
              <a:buNone/>
              <a:defRPr sz="2000" b="1">
                <a:solidFill>
                  <a:schemeClr val="accent1"/>
                </a:solidFill>
              </a:defRPr>
            </a:lvl8pPr>
            <a:lvl9pPr lvl="8" rtl="0">
              <a:spcBef>
                <a:spcPts val="1600"/>
              </a:spcBef>
              <a:spcAft>
                <a:spcPts val="1600"/>
              </a:spcAft>
              <a:buNone/>
              <a:defRPr sz="2000" b="1">
                <a:solidFill>
                  <a:schemeClr val="accent1"/>
                </a:solidFill>
              </a:defRPr>
            </a:lvl9pPr>
          </a:lstStyle>
          <a:p>
            <a:endParaRPr/>
          </a:p>
        </p:txBody>
      </p:sp>
      <p:sp>
        <p:nvSpPr>
          <p:cNvPr id="90" name="Google Shape;90;p17"/>
          <p:cNvSpPr txBox="1">
            <a:spLocks noGrp="1"/>
          </p:cNvSpPr>
          <p:nvPr>
            <p:ph type="subTitle" idx="2"/>
          </p:nvPr>
        </p:nvSpPr>
        <p:spPr>
          <a:xfrm>
            <a:off x="982423" y="2338556"/>
            <a:ext cx="2295300" cy="11673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CUSTOM_2_1_1">
    <p:bg>
      <p:bgPr>
        <a:blipFill>
          <a:blip r:embed="rId2">
            <a:alphaModFix/>
          </a:blip>
          <a:stretch>
            <a:fillRect/>
          </a:stretch>
        </a:blipFill>
        <a:effectLst/>
      </p:bgPr>
    </p:bg>
    <p:spTree>
      <p:nvGrpSpPr>
        <p:cNvPr id="1" name="Shape 91"/>
        <p:cNvGrpSpPr/>
        <p:nvPr/>
      </p:nvGrpSpPr>
      <p:grpSpPr>
        <a:xfrm>
          <a:off x="0" y="0"/>
          <a:ext cx="0" cy="0"/>
          <a:chOff x="0" y="0"/>
          <a:chExt cx="0" cy="0"/>
        </a:xfrm>
      </p:grpSpPr>
      <p:sp>
        <p:nvSpPr>
          <p:cNvPr id="92" name="Google Shape;92;p18"/>
          <p:cNvSpPr txBox="1">
            <a:spLocks noGrp="1"/>
          </p:cNvSpPr>
          <p:nvPr>
            <p:ph type="title"/>
          </p:nvPr>
        </p:nvSpPr>
        <p:spPr>
          <a:xfrm>
            <a:off x="706050" y="356016"/>
            <a:ext cx="77319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93" name="Google Shape;93;p18"/>
          <p:cNvSpPr txBox="1">
            <a:spLocks noGrp="1"/>
          </p:cNvSpPr>
          <p:nvPr>
            <p:ph type="subTitle" idx="1"/>
          </p:nvPr>
        </p:nvSpPr>
        <p:spPr>
          <a:xfrm>
            <a:off x="1377913" y="1860985"/>
            <a:ext cx="15681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b="1">
                <a:solidFill>
                  <a:schemeClr val="accent1"/>
                </a:solidFill>
              </a:defRPr>
            </a:lvl2pPr>
            <a:lvl3pPr lvl="2" algn="ctr" rtl="0">
              <a:spcBef>
                <a:spcPts val="1600"/>
              </a:spcBef>
              <a:spcAft>
                <a:spcPts val="0"/>
              </a:spcAft>
              <a:buNone/>
              <a:defRPr sz="1800" b="1">
                <a:solidFill>
                  <a:schemeClr val="accent1"/>
                </a:solidFill>
              </a:defRPr>
            </a:lvl3pPr>
            <a:lvl4pPr lvl="3" algn="ctr" rtl="0">
              <a:spcBef>
                <a:spcPts val="1600"/>
              </a:spcBef>
              <a:spcAft>
                <a:spcPts val="0"/>
              </a:spcAft>
              <a:buNone/>
              <a:defRPr sz="1800" b="1">
                <a:solidFill>
                  <a:schemeClr val="accent1"/>
                </a:solidFill>
              </a:defRPr>
            </a:lvl4pPr>
            <a:lvl5pPr lvl="4" algn="ctr" rtl="0">
              <a:spcBef>
                <a:spcPts val="1600"/>
              </a:spcBef>
              <a:spcAft>
                <a:spcPts val="0"/>
              </a:spcAft>
              <a:buNone/>
              <a:defRPr sz="1800" b="1">
                <a:solidFill>
                  <a:schemeClr val="accent1"/>
                </a:solidFill>
              </a:defRPr>
            </a:lvl5pPr>
            <a:lvl6pPr lvl="5" algn="ctr" rtl="0">
              <a:spcBef>
                <a:spcPts val="1600"/>
              </a:spcBef>
              <a:spcAft>
                <a:spcPts val="0"/>
              </a:spcAft>
              <a:buNone/>
              <a:defRPr sz="1800" b="1">
                <a:solidFill>
                  <a:schemeClr val="accent1"/>
                </a:solidFill>
              </a:defRPr>
            </a:lvl6pPr>
            <a:lvl7pPr lvl="6" algn="ctr" rtl="0">
              <a:spcBef>
                <a:spcPts val="1600"/>
              </a:spcBef>
              <a:spcAft>
                <a:spcPts val="0"/>
              </a:spcAft>
              <a:buNone/>
              <a:defRPr sz="1800" b="1">
                <a:solidFill>
                  <a:schemeClr val="accent1"/>
                </a:solidFill>
              </a:defRPr>
            </a:lvl7pPr>
            <a:lvl8pPr lvl="7" algn="ctr" rtl="0">
              <a:spcBef>
                <a:spcPts val="1600"/>
              </a:spcBef>
              <a:spcAft>
                <a:spcPts val="0"/>
              </a:spcAft>
              <a:buNone/>
              <a:defRPr sz="1800" b="1">
                <a:solidFill>
                  <a:schemeClr val="accent1"/>
                </a:solidFill>
              </a:defRPr>
            </a:lvl8pPr>
            <a:lvl9pPr lvl="8" algn="ctr" rtl="0">
              <a:spcBef>
                <a:spcPts val="1600"/>
              </a:spcBef>
              <a:spcAft>
                <a:spcPts val="1600"/>
              </a:spcAft>
              <a:buNone/>
              <a:defRPr sz="1800" b="1">
                <a:solidFill>
                  <a:schemeClr val="accent1"/>
                </a:solidFill>
              </a:defRPr>
            </a:lvl9pPr>
          </a:lstStyle>
          <a:p>
            <a:endParaRPr/>
          </a:p>
        </p:txBody>
      </p:sp>
      <p:sp>
        <p:nvSpPr>
          <p:cNvPr id="94" name="Google Shape;94;p18"/>
          <p:cNvSpPr txBox="1">
            <a:spLocks noGrp="1"/>
          </p:cNvSpPr>
          <p:nvPr>
            <p:ph type="subTitle" idx="2"/>
          </p:nvPr>
        </p:nvSpPr>
        <p:spPr>
          <a:xfrm>
            <a:off x="1377913" y="2172319"/>
            <a:ext cx="1568100" cy="651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95" name="Google Shape;95;p18"/>
          <p:cNvSpPr txBox="1">
            <a:spLocks noGrp="1"/>
          </p:cNvSpPr>
          <p:nvPr>
            <p:ph type="subTitle" idx="3"/>
          </p:nvPr>
        </p:nvSpPr>
        <p:spPr>
          <a:xfrm>
            <a:off x="3787963" y="1860985"/>
            <a:ext cx="15681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b="1">
                <a:solidFill>
                  <a:schemeClr val="accent1"/>
                </a:solidFill>
              </a:defRPr>
            </a:lvl2pPr>
            <a:lvl3pPr lvl="2" algn="ctr" rtl="0">
              <a:spcBef>
                <a:spcPts val="1600"/>
              </a:spcBef>
              <a:spcAft>
                <a:spcPts val="0"/>
              </a:spcAft>
              <a:buNone/>
              <a:defRPr sz="1800" b="1">
                <a:solidFill>
                  <a:schemeClr val="accent1"/>
                </a:solidFill>
              </a:defRPr>
            </a:lvl3pPr>
            <a:lvl4pPr lvl="3" algn="ctr" rtl="0">
              <a:spcBef>
                <a:spcPts val="1600"/>
              </a:spcBef>
              <a:spcAft>
                <a:spcPts val="0"/>
              </a:spcAft>
              <a:buNone/>
              <a:defRPr sz="1800" b="1">
                <a:solidFill>
                  <a:schemeClr val="accent1"/>
                </a:solidFill>
              </a:defRPr>
            </a:lvl4pPr>
            <a:lvl5pPr lvl="4" algn="ctr" rtl="0">
              <a:spcBef>
                <a:spcPts val="1600"/>
              </a:spcBef>
              <a:spcAft>
                <a:spcPts val="0"/>
              </a:spcAft>
              <a:buNone/>
              <a:defRPr sz="1800" b="1">
                <a:solidFill>
                  <a:schemeClr val="accent1"/>
                </a:solidFill>
              </a:defRPr>
            </a:lvl5pPr>
            <a:lvl6pPr lvl="5" algn="ctr" rtl="0">
              <a:spcBef>
                <a:spcPts val="1600"/>
              </a:spcBef>
              <a:spcAft>
                <a:spcPts val="0"/>
              </a:spcAft>
              <a:buNone/>
              <a:defRPr sz="1800" b="1">
                <a:solidFill>
                  <a:schemeClr val="accent1"/>
                </a:solidFill>
              </a:defRPr>
            </a:lvl6pPr>
            <a:lvl7pPr lvl="6" algn="ctr" rtl="0">
              <a:spcBef>
                <a:spcPts val="1600"/>
              </a:spcBef>
              <a:spcAft>
                <a:spcPts val="0"/>
              </a:spcAft>
              <a:buNone/>
              <a:defRPr sz="1800" b="1">
                <a:solidFill>
                  <a:schemeClr val="accent1"/>
                </a:solidFill>
              </a:defRPr>
            </a:lvl7pPr>
            <a:lvl8pPr lvl="7" algn="ctr" rtl="0">
              <a:spcBef>
                <a:spcPts val="1600"/>
              </a:spcBef>
              <a:spcAft>
                <a:spcPts val="0"/>
              </a:spcAft>
              <a:buNone/>
              <a:defRPr sz="1800" b="1">
                <a:solidFill>
                  <a:schemeClr val="accent1"/>
                </a:solidFill>
              </a:defRPr>
            </a:lvl8pPr>
            <a:lvl9pPr lvl="8" algn="ctr" rtl="0">
              <a:spcBef>
                <a:spcPts val="1600"/>
              </a:spcBef>
              <a:spcAft>
                <a:spcPts val="1600"/>
              </a:spcAft>
              <a:buNone/>
              <a:defRPr sz="1800" b="1">
                <a:solidFill>
                  <a:schemeClr val="accent1"/>
                </a:solidFill>
              </a:defRPr>
            </a:lvl9pPr>
          </a:lstStyle>
          <a:p>
            <a:endParaRPr/>
          </a:p>
        </p:txBody>
      </p:sp>
      <p:sp>
        <p:nvSpPr>
          <p:cNvPr id="96" name="Google Shape;96;p18"/>
          <p:cNvSpPr txBox="1">
            <a:spLocks noGrp="1"/>
          </p:cNvSpPr>
          <p:nvPr>
            <p:ph type="subTitle" idx="4"/>
          </p:nvPr>
        </p:nvSpPr>
        <p:spPr>
          <a:xfrm>
            <a:off x="3787963" y="2172319"/>
            <a:ext cx="1568100" cy="651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97" name="Google Shape;97;p18"/>
          <p:cNvSpPr txBox="1">
            <a:spLocks noGrp="1"/>
          </p:cNvSpPr>
          <p:nvPr>
            <p:ph type="subTitle" idx="5"/>
          </p:nvPr>
        </p:nvSpPr>
        <p:spPr>
          <a:xfrm>
            <a:off x="6197988" y="1860985"/>
            <a:ext cx="15681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b="1">
                <a:solidFill>
                  <a:schemeClr val="accent1"/>
                </a:solidFill>
              </a:defRPr>
            </a:lvl2pPr>
            <a:lvl3pPr lvl="2" algn="ctr" rtl="0">
              <a:spcBef>
                <a:spcPts val="1600"/>
              </a:spcBef>
              <a:spcAft>
                <a:spcPts val="0"/>
              </a:spcAft>
              <a:buNone/>
              <a:defRPr sz="1800" b="1">
                <a:solidFill>
                  <a:schemeClr val="accent1"/>
                </a:solidFill>
              </a:defRPr>
            </a:lvl3pPr>
            <a:lvl4pPr lvl="3" algn="ctr" rtl="0">
              <a:spcBef>
                <a:spcPts val="1600"/>
              </a:spcBef>
              <a:spcAft>
                <a:spcPts val="0"/>
              </a:spcAft>
              <a:buNone/>
              <a:defRPr sz="1800" b="1">
                <a:solidFill>
                  <a:schemeClr val="accent1"/>
                </a:solidFill>
              </a:defRPr>
            </a:lvl4pPr>
            <a:lvl5pPr lvl="4" algn="ctr" rtl="0">
              <a:spcBef>
                <a:spcPts val="1600"/>
              </a:spcBef>
              <a:spcAft>
                <a:spcPts val="0"/>
              </a:spcAft>
              <a:buNone/>
              <a:defRPr sz="1800" b="1">
                <a:solidFill>
                  <a:schemeClr val="accent1"/>
                </a:solidFill>
              </a:defRPr>
            </a:lvl5pPr>
            <a:lvl6pPr lvl="5" algn="ctr" rtl="0">
              <a:spcBef>
                <a:spcPts val="1600"/>
              </a:spcBef>
              <a:spcAft>
                <a:spcPts val="0"/>
              </a:spcAft>
              <a:buNone/>
              <a:defRPr sz="1800" b="1">
                <a:solidFill>
                  <a:schemeClr val="accent1"/>
                </a:solidFill>
              </a:defRPr>
            </a:lvl6pPr>
            <a:lvl7pPr lvl="6" algn="ctr" rtl="0">
              <a:spcBef>
                <a:spcPts val="1600"/>
              </a:spcBef>
              <a:spcAft>
                <a:spcPts val="0"/>
              </a:spcAft>
              <a:buNone/>
              <a:defRPr sz="1800" b="1">
                <a:solidFill>
                  <a:schemeClr val="accent1"/>
                </a:solidFill>
              </a:defRPr>
            </a:lvl7pPr>
            <a:lvl8pPr lvl="7" algn="ctr" rtl="0">
              <a:spcBef>
                <a:spcPts val="1600"/>
              </a:spcBef>
              <a:spcAft>
                <a:spcPts val="0"/>
              </a:spcAft>
              <a:buNone/>
              <a:defRPr sz="1800" b="1">
                <a:solidFill>
                  <a:schemeClr val="accent1"/>
                </a:solidFill>
              </a:defRPr>
            </a:lvl8pPr>
            <a:lvl9pPr lvl="8" algn="ctr" rtl="0">
              <a:spcBef>
                <a:spcPts val="1600"/>
              </a:spcBef>
              <a:spcAft>
                <a:spcPts val="1600"/>
              </a:spcAft>
              <a:buNone/>
              <a:defRPr sz="1800" b="1">
                <a:solidFill>
                  <a:schemeClr val="accent1"/>
                </a:solidFill>
              </a:defRPr>
            </a:lvl9pPr>
          </a:lstStyle>
          <a:p>
            <a:endParaRPr/>
          </a:p>
        </p:txBody>
      </p:sp>
      <p:sp>
        <p:nvSpPr>
          <p:cNvPr id="98" name="Google Shape;98;p18"/>
          <p:cNvSpPr txBox="1">
            <a:spLocks noGrp="1"/>
          </p:cNvSpPr>
          <p:nvPr>
            <p:ph type="subTitle" idx="6"/>
          </p:nvPr>
        </p:nvSpPr>
        <p:spPr>
          <a:xfrm>
            <a:off x="6197988" y="2172319"/>
            <a:ext cx="1568100" cy="651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99" name="Google Shape;99;p18"/>
          <p:cNvSpPr txBox="1">
            <a:spLocks noGrp="1"/>
          </p:cNvSpPr>
          <p:nvPr>
            <p:ph type="subTitle" idx="7"/>
          </p:nvPr>
        </p:nvSpPr>
        <p:spPr>
          <a:xfrm>
            <a:off x="1377913" y="3750749"/>
            <a:ext cx="15681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b="1">
                <a:solidFill>
                  <a:schemeClr val="accent1"/>
                </a:solidFill>
              </a:defRPr>
            </a:lvl2pPr>
            <a:lvl3pPr lvl="2" algn="ctr" rtl="0">
              <a:spcBef>
                <a:spcPts val="1600"/>
              </a:spcBef>
              <a:spcAft>
                <a:spcPts val="0"/>
              </a:spcAft>
              <a:buNone/>
              <a:defRPr sz="1800" b="1">
                <a:solidFill>
                  <a:schemeClr val="accent1"/>
                </a:solidFill>
              </a:defRPr>
            </a:lvl3pPr>
            <a:lvl4pPr lvl="3" algn="ctr" rtl="0">
              <a:spcBef>
                <a:spcPts val="1600"/>
              </a:spcBef>
              <a:spcAft>
                <a:spcPts val="0"/>
              </a:spcAft>
              <a:buNone/>
              <a:defRPr sz="1800" b="1">
                <a:solidFill>
                  <a:schemeClr val="accent1"/>
                </a:solidFill>
              </a:defRPr>
            </a:lvl4pPr>
            <a:lvl5pPr lvl="4" algn="ctr" rtl="0">
              <a:spcBef>
                <a:spcPts val="1600"/>
              </a:spcBef>
              <a:spcAft>
                <a:spcPts val="0"/>
              </a:spcAft>
              <a:buNone/>
              <a:defRPr sz="1800" b="1">
                <a:solidFill>
                  <a:schemeClr val="accent1"/>
                </a:solidFill>
              </a:defRPr>
            </a:lvl5pPr>
            <a:lvl6pPr lvl="5" algn="ctr" rtl="0">
              <a:spcBef>
                <a:spcPts val="1600"/>
              </a:spcBef>
              <a:spcAft>
                <a:spcPts val="0"/>
              </a:spcAft>
              <a:buNone/>
              <a:defRPr sz="1800" b="1">
                <a:solidFill>
                  <a:schemeClr val="accent1"/>
                </a:solidFill>
              </a:defRPr>
            </a:lvl6pPr>
            <a:lvl7pPr lvl="6" algn="ctr" rtl="0">
              <a:spcBef>
                <a:spcPts val="1600"/>
              </a:spcBef>
              <a:spcAft>
                <a:spcPts val="0"/>
              </a:spcAft>
              <a:buNone/>
              <a:defRPr sz="1800" b="1">
                <a:solidFill>
                  <a:schemeClr val="accent1"/>
                </a:solidFill>
              </a:defRPr>
            </a:lvl7pPr>
            <a:lvl8pPr lvl="7" algn="ctr" rtl="0">
              <a:spcBef>
                <a:spcPts val="1600"/>
              </a:spcBef>
              <a:spcAft>
                <a:spcPts val="0"/>
              </a:spcAft>
              <a:buNone/>
              <a:defRPr sz="1800" b="1">
                <a:solidFill>
                  <a:schemeClr val="accent1"/>
                </a:solidFill>
              </a:defRPr>
            </a:lvl8pPr>
            <a:lvl9pPr lvl="8" algn="ctr" rtl="0">
              <a:spcBef>
                <a:spcPts val="1600"/>
              </a:spcBef>
              <a:spcAft>
                <a:spcPts val="1600"/>
              </a:spcAft>
              <a:buNone/>
              <a:defRPr sz="1800" b="1">
                <a:solidFill>
                  <a:schemeClr val="accent1"/>
                </a:solidFill>
              </a:defRPr>
            </a:lvl9pPr>
          </a:lstStyle>
          <a:p>
            <a:endParaRPr/>
          </a:p>
        </p:txBody>
      </p:sp>
      <p:sp>
        <p:nvSpPr>
          <p:cNvPr id="100" name="Google Shape;100;p18"/>
          <p:cNvSpPr txBox="1">
            <a:spLocks noGrp="1"/>
          </p:cNvSpPr>
          <p:nvPr>
            <p:ph type="subTitle" idx="8"/>
          </p:nvPr>
        </p:nvSpPr>
        <p:spPr>
          <a:xfrm>
            <a:off x="1377913" y="4061535"/>
            <a:ext cx="1568100" cy="651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01" name="Google Shape;101;p18"/>
          <p:cNvSpPr txBox="1">
            <a:spLocks noGrp="1"/>
          </p:cNvSpPr>
          <p:nvPr>
            <p:ph type="subTitle" idx="9"/>
          </p:nvPr>
        </p:nvSpPr>
        <p:spPr>
          <a:xfrm>
            <a:off x="3787963" y="3750749"/>
            <a:ext cx="15681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b="1">
                <a:solidFill>
                  <a:schemeClr val="accent1"/>
                </a:solidFill>
              </a:defRPr>
            </a:lvl2pPr>
            <a:lvl3pPr lvl="2" algn="ctr" rtl="0">
              <a:spcBef>
                <a:spcPts val="1600"/>
              </a:spcBef>
              <a:spcAft>
                <a:spcPts val="0"/>
              </a:spcAft>
              <a:buNone/>
              <a:defRPr sz="1800" b="1">
                <a:solidFill>
                  <a:schemeClr val="accent1"/>
                </a:solidFill>
              </a:defRPr>
            </a:lvl3pPr>
            <a:lvl4pPr lvl="3" algn="ctr" rtl="0">
              <a:spcBef>
                <a:spcPts val="1600"/>
              </a:spcBef>
              <a:spcAft>
                <a:spcPts val="0"/>
              </a:spcAft>
              <a:buNone/>
              <a:defRPr sz="1800" b="1">
                <a:solidFill>
                  <a:schemeClr val="accent1"/>
                </a:solidFill>
              </a:defRPr>
            </a:lvl4pPr>
            <a:lvl5pPr lvl="4" algn="ctr" rtl="0">
              <a:spcBef>
                <a:spcPts val="1600"/>
              </a:spcBef>
              <a:spcAft>
                <a:spcPts val="0"/>
              </a:spcAft>
              <a:buNone/>
              <a:defRPr sz="1800" b="1">
                <a:solidFill>
                  <a:schemeClr val="accent1"/>
                </a:solidFill>
              </a:defRPr>
            </a:lvl5pPr>
            <a:lvl6pPr lvl="5" algn="ctr" rtl="0">
              <a:spcBef>
                <a:spcPts val="1600"/>
              </a:spcBef>
              <a:spcAft>
                <a:spcPts val="0"/>
              </a:spcAft>
              <a:buNone/>
              <a:defRPr sz="1800" b="1">
                <a:solidFill>
                  <a:schemeClr val="accent1"/>
                </a:solidFill>
              </a:defRPr>
            </a:lvl6pPr>
            <a:lvl7pPr lvl="6" algn="ctr" rtl="0">
              <a:spcBef>
                <a:spcPts val="1600"/>
              </a:spcBef>
              <a:spcAft>
                <a:spcPts val="0"/>
              </a:spcAft>
              <a:buNone/>
              <a:defRPr sz="1800" b="1">
                <a:solidFill>
                  <a:schemeClr val="accent1"/>
                </a:solidFill>
              </a:defRPr>
            </a:lvl7pPr>
            <a:lvl8pPr lvl="7" algn="ctr" rtl="0">
              <a:spcBef>
                <a:spcPts val="1600"/>
              </a:spcBef>
              <a:spcAft>
                <a:spcPts val="0"/>
              </a:spcAft>
              <a:buNone/>
              <a:defRPr sz="1800" b="1">
                <a:solidFill>
                  <a:schemeClr val="accent1"/>
                </a:solidFill>
              </a:defRPr>
            </a:lvl8pPr>
            <a:lvl9pPr lvl="8" algn="ctr" rtl="0">
              <a:spcBef>
                <a:spcPts val="1600"/>
              </a:spcBef>
              <a:spcAft>
                <a:spcPts val="1600"/>
              </a:spcAft>
              <a:buNone/>
              <a:defRPr sz="1800" b="1">
                <a:solidFill>
                  <a:schemeClr val="accent1"/>
                </a:solidFill>
              </a:defRPr>
            </a:lvl9pPr>
          </a:lstStyle>
          <a:p>
            <a:endParaRPr/>
          </a:p>
        </p:txBody>
      </p:sp>
      <p:sp>
        <p:nvSpPr>
          <p:cNvPr id="102" name="Google Shape;102;p18"/>
          <p:cNvSpPr txBox="1">
            <a:spLocks noGrp="1"/>
          </p:cNvSpPr>
          <p:nvPr>
            <p:ph type="subTitle" idx="13"/>
          </p:nvPr>
        </p:nvSpPr>
        <p:spPr>
          <a:xfrm>
            <a:off x="3787963" y="4061535"/>
            <a:ext cx="1568100" cy="651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03" name="Google Shape;103;p18"/>
          <p:cNvSpPr txBox="1">
            <a:spLocks noGrp="1"/>
          </p:cNvSpPr>
          <p:nvPr>
            <p:ph type="subTitle" idx="14"/>
          </p:nvPr>
        </p:nvSpPr>
        <p:spPr>
          <a:xfrm>
            <a:off x="6197988" y="3750749"/>
            <a:ext cx="15681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b="1">
                <a:solidFill>
                  <a:schemeClr val="accent1"/>
                </a:solidFill>
              </a:defRPr>
            </a:lvl2pPr>
            <a:lvl3pPr lvl="2" algn="ctr" rtl="0">
              <a:spcBef>
                <a:spcPts val="1600"/>
              </a:spcBef>
              <a:spcAft>
                <a:spcPts val="0"/>
              </a:spcAft>
              <a:buNone/>
              <a:defRPr sz="1800" b="1">
                <a:solidFill>
                  <a:schemeClr val="accent1"/>
                </a:solidFill>
              </a:defRPr>
            </a:lvl3pPr>
            <a:lvl4pPr lvl="3" algn="ctr" rtl="0">
              <a:spcBef>
                <a:spcPts val="1600"/>
              </a:spcBef>
              <a:spcAft>
                <a:spcPts val="0"/>
              </a:spcAft>
              <a:buNone/>
              <a:defRPr sz="1800" b="1">
                <a:solidFill>
                  <a:schemeClr val="accent1"/>
                </a:solidFill>
              </a:defRPr>
            </a:lvl4pPr>
            <a:lvl5pPr lvl="4" algn="ctr" rtl="0">
              <a:spcBef>
                <a:spcPts val="1600"/>
              </a:spcBef>
              <a:spcAft>
                <a:spcPts val="0"/>
              </a:spcAft>
              <a:buNone/>
              <a:defRPr sz="1800" b="1">
                <a:solidFill>
                  <a:schemeClr val="accent1"/>
                </a:solidFill>
              </a:defRPr>
            </a:lvl5pPr>
            <a:lvl6pPr lvl="5" algn="ctr" rtl="0">
              <a:spcBef>
                <a:spcPts val="1600"/>
              </a:spcBef>
              <a:spcAft>
                <a:spcPts val="0"/>
              </a:spcAft>
              <a:buNone/>
              <a:defRPr sz="1800" b="1">
                <a:solidFill>
                  <a:schemeClr val="accent1"/>
                </a:solidFill>
              </a:defRPr>
            </a:lvl6pPr>
            <a:lvl7pPr lvl="6" algn="ctr" rtl="0">
              <a:spcBef>
                <a:spcPts val="1600"/>
              </a:spcBef>
              <a:spcAft>
                <a:spcPts val="0"/>
              </a:spcAft>
              <a:buNone/>
              <a:defRPr sz="1800" b="1">
                <a:solidFill>
                  <a:schemeClr val="accent1"/>
                </a:solidFill>
              </a:defRPr>
            </a:lvl7pPr>
            <a:lvl8pPr lvl="7" algn="ctr" rtl="0">
              <a:spcBef>
                <a:spcPts val="1600"/>
              </a:spcBef>
              <a:spcAft>
                <a:spcPts val="0"/>
              </a:spcAft>
              <a:buNone/>
              <a:defRPr sz="1800" b="1">
                <a:solidFill>
                  <a:schemeClr val="accent1"/>
                </a:solidFill>
              </a:defRPr>
            </a:lvl8pPr>
            <a:lvl9pPr lvl="8" algn="ctr" rtl="0">
              <a:spcBef>
                <a:spcPts val="1600"/>
              </a:spcBef>
              <a:spcAft>
                <a:spcPts val="1600"/>
              </a:spcAft>
              <a:buNone/>
              <a:defRPr sz="1800" b="1">
                <a:solidFill>
                  <a:schemeClr val="accent1"/>
                </a:solidFill>
              </a:defRPr>
            </a:lvl9pPr>
          </a:lstStyle>
          <a:p>
            <a:endParaRPr/>
          </a:p>
        </p:txBody>
      </p:sp>
      <p:sp>
        <p:nvSpPr>
          <p:cNvPr id="104" name="Google Shape;104;p18"/>
          <p:cNvSpPr txBox="1">
            <a:spLocks noGrp="1"/>
          </p:cNvSpPr>
          <p:nvPr>
            <p:ph type="subTitle" idx="15"/>
          </p:nvPr>
        </p:nvSpPr>
        <p:spPr>
          <a:xfrm>
            <a:off x="6197988" y="4061535"/>
            <a:ext cx="1568100" cy="651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one column 2">
  <p:cSld name="TITLE_AND_BODY_3">
    <p:bg>
      <p:bgPr>
        <a:blipFill>
          <a:blip r:embed="rId2">
            <a:alphaModFix/>
          </a:blip>
          <a:stretch>
            <a:fillRect/>
          </a:stretch>
        </a:blipFill>
        <a:effectLst/>
      </p:bgPr>
    </p:bg>
    <p:spTree>
      <p:nvGrpSpPr>
        <p:cNvPr id="1" name="Shape 105"/>
        <p:cNvGrpSpPr/>
        <p:nvPr/>
      </p:nvGrpSpPr>
      <p:grpSpPr>
        <a:xfrm>
          <a:off x="0" y="0"/>
          <a:ext cx="0" cy="0"/>
          <a:chOff x="0" y="0"/>
          <a:chExt cx="0" cy="0"/>
        </a:xfrm>
      </p:grpSpPr>
      <p:sp>
        <p:nvSpPr>
          <p:cNvPr id="106" name="Google Shape;106;p19"/>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7" name="Google Shape;107;p19"/>
          <p:cNvSpPr txBox="1">
            <a:spLocks noGrp="1"/>
          </p:cNvSpPr>
          <p:nvPr>
            <p:ph type="subTitle" idx="1"/>
          </p:nvPr>
        </p:nvSpPr>
        <p:spPr>
          <a:xfrm>
            <a:off x="4210275" y="1566575"/>
            <a:ext cx="3894600" cy="2680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solidFill>
                  <a:srgbClr val="00004B"/>
                </a:solidFill>
              </a:defRPr>
            </a:lvl1pPr>
            <a:lvl2pPr lvl="1" rtl="0">
              <a:spcBef>
                <a:spcPts val="1600"/>
              </a:spcBef>
              <a:spcAft>
                <a:spcPts val="0"/>
              </a:spcAft>
              <a:buNone/>
              <a:defRPr sz="1600">
                <a:solidFill>
                  <a:srgbClr val="00004B"/>
                </a:solidFill>
              </a:defRPr>
            </a:lvl2pPr>
            <a:lvl3pPr lvl="2" rtl="0">
              <a:spcBef>
                <a:spcPts val="1600"/>
              </a:spcBef>
              <a:spcAft>
                <a:spcPts val="0"/>
              </a:spcAft>
              <a:buNone/>
              <a:defRPr sz="1600">
                <a:solidFill>
                  <a:srgbClr val="00004B"/>
                </a:solidFill>
              </a:defRPr>
            </a:lvl3pPr>
            <a:lvl4pPr lvl="3" rtl="0">
              <a:spcBef>
                <a:spcPts val="1600"/>
              </a:spcBef>
              <a:spcAft>
                <a:spcPts val="0"/>
              </a:spcAft>
              <a:buNone/>
              <a:defRPr sz="1600">
                <a:solidFill>
                  <a:srgbClr val="00004B"/>
                </a:solidFill>
              </a:defRPr>
            </a:lvl4pPr>
            <a:lvl5pPr lvl="4" rtl="0">
              <a:spcBef>
                <a:spcPts val="1600"/>
              </a:spcBef>
              <a:spcAft>
                <a:spcPts val="0"/>
              </a:spcAft>
              <a:buNone/>
              <a:defRPr sz="1600">
                <a:solidFill>
                  <a:srgbClr val="00004B"/>
                </a:solidFill>
              </a:defRPr>
            </a:lvl5pPr>
            <a:lvl6pPr lvl="5" rtl="0">
              <a:spcBef>
                <a:spcPts val="1600"/>
              </a:spcBef>
              <a:spcAft>
                <a:spcPts val="0"/>
              </a:spcAft>
              <a:buNone/>
              <a:defRPr sz="1600">
                <a:solidFill>
                  <a:srgbClr val="00004B"/>
                </a:solidFill>
              </a:defRPr>
            </a:lvl6pPr>
            <a:lvl7pPr lvl="6" rtl="0">
              <a:spcBef>
                <a:spcPts val="1600"/>
              </a:spcBef>
              <a:spcAft>
                <a:spcPts val="0"/>
              </a:spcAft>
              <a:buNone/>
              <a:defRPr sz="1600">
                <a:solidFill>
                  <a:srgbClr val="00004B"/>
                </a:solidFill>
              </a:defRPr>
            </a:lvl7pPr>
            <a:lvl8pPr lvl="7" rtl="0">
              <a:spcBef>
                <a:spcPts val="1600"/>
              </a:spcBef>
              <a:spcAft>
                <a:spcPts val="0"/>
              </a:spcAft>
              <a:buNone/>
              <a:defRPr sz="1600">
                <a:solidFill>
                  <a:srgbClr val="00004B"/>
                </a:solidFill>
              </a:defRPr>
            </a:lvl8pPr>
            <a:lvl9pPr lvl="8" rtl="0">
              <a:spcBef>
                <a:spcPts val="1600"/>
              </a:spcBef>
              <a:spcAft>
                <a:spcPts val="1600"/>
              </a:spcAft>
              <a:buNone/>
              <a:defRPr sz="1600">
                <a:solidFill>
                  <a:srgbClr val="00004B"/>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CUSTOM_10_2">
    <p:bg>
      <p:bgPr>
        <a:blipFill>
          <a:blip r:embed="rId2">
            <a:alphaModFix/>
          </a:blip>
          <a:stretch>
            <a:fillRect/>
          </a:stretch>
        </a:blipFill>
        <a:effectLst/>
      </p:bgPr>
    </p:bg>
    <p:spTree>
      <p:nvGrpSpPr>
        <p:cNvPr id="1" name="Shape 108"/>
        <p:cNvGrpSpPr/>
        <p:nvPr/>
      </p:nvGrpSpPr>
      <p:grpSpPr>
        <a:xfrm>
          <a:off x="0" y="0"/>
          <a:ext cx="0" cy="0"/>
          <a:chOff x="0" y="0"/>
          <a:chExt cx="0" cy="0"/>
        </a:xfrm>
      </p:grpSpPr>
      <p:sp>
        <p:nvSpPr>
          <p:cNvPr id="109" name="Google Shape;109;p20"/>
          <p:cNvSpPr txBox="1">
            <a:spLocks noGrp="1"/>
          </p:cNvSpPr>
          <p:nvPr>
            <p:ph type="title"/>
          </p:nvPr>
        </p:nvSpPr>
        <p:spPr>
          <a:xfrm>
            <a:off x="2529250" y="234711"/>
            <a:ext cx="4085400" cy="114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8500"/>
            </a:lvl1pPr>
            <a:lvl2pPr lvl="1" algn="ctr" rtl="0">
              <a:spcBef>
                <a:spcPts val="0"/>
              </a:spcBef>
              <a:spcAft>
                <a:spcPts val="0"/>
              </a:spcAft>
              <a:buNone/>
              <a:defRPr sz="8500"/>
            </a:lvl2pPr>
            <a:lvl3pPr lvl="2" algn="ctr" rtl="0">
              <a:spcBef>
                <a:spcPts val="0"/>
              </a:spcBef>
              <a:spcAft>
                <a:spcPts val="0"/>
              </a:spcAft>
              <a:buNone/>
              <a:defRPr sz="8500"/>
            </a:lvl3pPr>
            <a:lvl4pPr lvl="3" algn="ctr" rtl="0">
              <a:spcBef>
                <a:spcPts val="0"/>
              </a:spcBef>
              <a:spcAft>
                <a:spcPts val="0"/>
              </a:spcAft>
              <a:buNone/>
              <a:defRPr sz="8500"/>
            </a:lvl4pPr>
            <a:lvl5pPr lvl="4" algn="ctr" rtl="0">
              <a:spcBef>
                <a:spcPts val="0"/>
              </a:spcBef>
              <a:spcAft>
                <a:spcPts val="0"/>
              </a:spcAft>
              <a:buNone/>
              <a:defRPr sz="8500"/>
            </a:lvl5pPr>
            <a:lvl6pPr lvl="5" algn="ctr" rtl="0">
              <a:spcBef>
                <a:spcPts val="0"/>
              </a:spcBef>
              <a:spcAft>
                <a:spcPts val="0"/>
              </a:spcAft>
              <a:buNone/>
              <a:defRPr sz="8500"/>
            </a:lvl6pPr>
            <a:lvl7pPr lvl="6" algn="ctr" rtl="0">
              <a:spcBef>
                <a:spcPts val="0"/>
              </a:spcBef>
              <a:spcAft>
                <a:spcPts val="0"/>
              </a:spcAft>
              <a:buNone/>
              <a:defRPr sz="8500"/>
            </a:lvl7pPr>
            <a:lvl8pPr lvl="7" algn="ctr" rtl="0">
              <a:spcBef>
                <a:spcPts val="0"/>
              </a:spcBef>
              <a:spcAft>
                <a:spcPts val="0"/>
              </a:spcAft>
              <a:buNone/>
              <a:defRPr sz="8500"/>
            </a:lvl8pPr>
            <a:lvl9pPr lvl="8" algn="ctr" rtl="0">
              <a:spcBef>
                <a:spcPts val="0"/>
              </a:spcBef>
              <a:spcAft>
                <a:spcPts val="0"/>
              </a:spcAft>
              <a:buNone/>
              <a:defRPr sz="8500"/>
            </a:lvl9pPr>
          </a:lstStyle>
          <a:p>
            <a:endParaRPr/>
          </a:p>
        </p:txBody>
      </p:sp>
      <p:sp>
        <p:nvSpPr>
          <p:cNvPr id="110" name="Google Shape;110;p20"/>
          <p:cNvSpPr txBox="1">
            <a:spLocks noGrp="1"/>
          </p:cNvSpPr>
          <p:nvPr>
            <p:ph type="subTitle" idx="1"/>
          </p:nvPr>
        </p:nvSpPr>
        <p:spPr>
          <a:xfrm>
            <a:off x="2531100" y="1576681"/>
            <a:ext cx="4085400" cy="130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11" name="Google Shape;111;p20"/>
          <p:cNvSpPr txBox="1"/>
          <p:nvPr/>
        </p:nvSpPr>
        <p:spPr>
          <a:xfrm>
            <a:off x="2288450" y="3850746"/>
            <a:ext cx="4569600" cy="66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b="1">
                <a:solidFill>
                  <a:schemeClr val="accent1"/>
                </a:solidFill>
                <a:latin typeface="Cairo"/>
                <a:ea typeface="Cairo"/>
                <a:cs typeface="Cairo"/>
                <a:sym typeface="Cairo"/>
              </a:rPr>
              <a:t>CREDITS:</a:t>
            </a:r>
            <a:r>
              <a:rPr lang="en" sz="1200">
                <a:solidFill>
                  <a:schemeClr val="dk2"/>
                </a:solidFill>
                <a:latin typeface="Cairo"/>
                <a:ea typeface="Cairo"/>
                <a:cs typeface="Cairo"/>
                <a:sym typeface="Cairo"/>
              </a:rPr>
              <a:t> This presentation template was created by </a:t>
            </a:r>
            <a:r>
              <a:rPr lang="en" sz="1200" b="1">
                <a:solidFill>
                  <a:schemeClr val="accent1"/>
                </a:solidFill>
                <a:uFill>
                  <a:noFill/>
                </a:uFill>
                <a:latin typeface="Cairo"/>
                <a:ea typeface="Cairo"/>
                <a:cs typeface="Cairo"/>
                <a:sym typeface="Cairo"/>
                <a:hlinkClick r:id="rId3">
                  <a:extLst>
                    <a:ext uri="{A12FA001-AC4F-418D-AE19-62706E023703}">
                      <ahyp:hlinkClr xmlns="" xmlns:ahyp="http://schemas.microsoft.com/office/drawing/2018/hyperlinkcolor" val="tx"/>
                    </a:ext>
                  </a:extLst>
                </a:hlinkClick>
              </a:rPr>
              <a:t>Slidesgo</a:t>
            </a:r>
            <a:r>
              <a:rPr lang="en" sz="1200">
                <a:solidFill>
                  <a:schemeClr val="dk2"/>
                </a:solidFill>
                <a:latin typeface="Cairo"/>
                <a:ea typeface="Cairo"/>
                <a:cs typeface="Cairo"/>
                <a:sym typeface="Cairo"/>
              </a:rPr>
              <a:t>, including icon by </a:t>
            </a:r>
            <a:r>
              <a:rPr lang="en" sz="1200" b="1">
                <a:solidFill>
                  <a:schemeClr val="accent1"/>
                </a:solidFill>
                <a:uFill>
                  <a:noFill/>
                </a:uFill>
                <a:latin typeface="Cairo"/>
                <a:ea typeface="Cairo"/>
                <a:cs typeface="Cairo"/>
                <a:sym typeface="Cairo"/>
                <a:hlinkClick r:id="rId4">
                  <a:extLst>
                    <a:ext uri="{A12FA001-AC4F-418D-AE19-62706E023703}">
                      <ahyp:hlinkClr xmlns="" xmlns:ahyp="http://schemas.microsoft.com/office/drawing/2018/hyperlinkcolor" val="tx"/>
                    </a:ext>
                  </a:extLst>
                </a:hlinkClick>
              </a:rPr>
              <a:t>Flaticon</a:t>
            </a:r>
            <a:r>
              <a:rPr lang="en" sz="1200">
                <a:solidFill>
                  <a:schemeClr val="dk2"/>
                </a:solidFill>
                <a:latin typeface="Cairo"/>
                <a:ea typeface="Cairo"/>
                <a:cs typeface="Cairo"/>
                <a:sym typeface="Cairo"/>
              </a:rPr>
              <a:t>, and infographics &amp; images from </a:t>
            </a:r>
            <a:r>
              <a:rPr lang="en" sz="1200" b="1">
                <a:solidFill>
                  <a:schemeClr val="accent1"/>
                </a:solidFill>
                <a:uFill>
                  <a:noFill/>
                </a:uFill>
                <a:latin typeface="Cairo"/>
                <a:ea typeface="Cairo"/>
                <a:cs typeface="Cairo"/>
                <a:sym typeface="Cairo"/>
                <a:hlinkClick r:id="rId5">
                  <a:extLst>
                    <a:ext uri="{A12FA001-AC4F-418D-AE19-62706E023703}">
                      <ahyp:hlinkClr xmlns="" xmlns:ahyp="http://schemas.microsoft.com/office/drawing/2018/hyperlinkcolor" val="tx"/>
                    </a:ext>
                  </a:extLst>
                </a:hlinkClick>
              </a:rPr>
              <a:t>Freepik</a:t>
            </a:r>
            <a:endParaRPr sz="1200" b="1">
              <a:solidFill>
                <a:schemeClr val="accent1"/>
              </a:solidFill>
              <a:latin typeface="Cairo"/>
              <a:ea typeface="Cairo"/>
              <a:cs typeface="Cairo"/>
              <a:sym typeface="Cairo"/>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2803650" y="2150850"/>
            <a:ext cx="35367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3981750" y="1137150"/>
            <a:ext cx="1180500" cy="1013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4" name="Google Shape;14;p3"/>
          <p:cNvSpPr txBox="1">
            <a:spLocks noGrp="1"/>
          </p:cNvSpPr>
          <p:nvPr>
            <p:ph type="subTitle" idx="1"/>
          </p:nvPr>
        </p:nvSpPr>
        <p:spPr>
          <a:xfrm>
            <a:off x="2803600" y="3154425"/>
            <a:ext cx="3536700" cy="731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2">
  <p:cSld name="TITLE_ONLY_1">
    <p:bg>
      <p:bgPr>
        <a:blipFill>
          <a:blip r:embed="rId2">
            <a:alphaModFix/>
          </a:blip>
          <a:stretch>
            <a:fillRect/>
          </a:stretch>
        </a:blipFill>
        <a:effectLst/>
      </p:bgPr>
    </p:bg>
    <p:spTree>
      <p:nvGrpSpPr>
        <p:cNvPr id="1" name="Shape 112"/>
        <p:cNvGrpSpPr/>
        <p:nvPr/>
      </p:nvGrpSpPr>
      <p:grpSpPr>
        <a:xfrm>
          <a:off x="0" y="0"/>
          <a:ext cx="0" cy="0"/>
          <a:chOff x="0" y="0"/>
          <a:chExt cx="0" cy="0"/>
        </a:xfrm>
      </p:grpSpPr>
      <p:sp>
        <p:nvSpPr>
          <p:cNvPr id="113" name="Google Shape;113;p21"/>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text">
  <p:cSld name="TITLE_ONLY_1_1">
    <p:spTree>
      <p:nvGrpSpPr>
        <p:cNvPr id="1" name="Shape 114"/>
        <p:cNvGrpSpPr/>
        <p:nvPr/>
      </p:nvGrpSpPr>
      <p:grpSpPr>
        <a:xfrm>
          <a:off x="0" y="0"/>
          <a:ext cx="0" cy="0"/>
          <a:chOff x="0" y="0"/>
          <a:chExt cx="0" cy="0"/>
        </a:xfrm>
      </p:grpSpPr>
      <p:sp>
        <p:nvSpPr>
          <p:cNvPr id="115" name="Google Shape;115;p22"/>
          <p:cNvSpPr txBox="1">
            <a:spLocks noGrp="1"/>
          </p:cNvSpPr>
          <p:nvPr>
            <p:ph type="title"/>
          </p:nvPr>
        </p:nvSpPr>
        <p:spPr>
          <a:xfrm>
            <a:off x="630819" y="1350150"/>
            <a:ext cx="3880200" cy="2443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4600"/>
            </a:lvl1pPr>
            <a:lvl2pPr lvl="1" algn="l" rtl="0">
              <a:spcBef>
                <a:spcPts val="0"/>
              </a:spcBef>
              <a:spcAft>
                <a:spcPts val="0"/>
              </a:spcAft>
              <a:buSzPts val="3000"/>
              <a:buNone/>
              <a:defRPr/>
            </a:lvl2pPr>
            <a:lvl3pPr lvl="2" algn="l" rtl="0">
              <a:spcBef>
                <a:spcPts val="0"/>
              </a:spcBef>
              <a:spcAft>
                <a:spcPts val="0"/>
              </a:spcAft>
              <a:buSzPts val="3000"/>
              <a:buNone/>
              <a:defRPr/>
            </a:lvl3pPr>
            <a:lvl4pPr lvl="3" algn="l" rtl="0">
              <a:spcBef>
                <a:spcPts val="0"/>
              </a:spcBef>
              <a:spcAft>
                <a:spcPts val="0"/>
              </a:spcAft>
              <a:buSzPts val="3000"/>
              <a:buNone/>
              <a:defRPr/>
            </a:lvl4pPr>
            <a:lvl5pPr lvl="4" algn="l" rtl="0">
              <a:spcBef>
                <a:spcPts val="0"/>
              </a:spcBef>
              <a:spcAft>
                <a:spcPts val="0"/>
              </a:spcAft>
              <a:buSzPts val="3000"/>
              <a:buNone/>
              <a:defRPr/>
            </a:lvl5pPr>
            <a:lvl6pPr lvl="5" algn="l" rtl="0">
              <a:spcBef>
                <a:spcPts val="0"/>
              </a:spcBef>
              <a:spcAft>
                <a:spcPts val="0"/>
              </a:spcAft>
              <a:buSzPts val="3000"/>
              <a:buNone/>
              <a:defRPr/>
            </a:lvl6pPr>
            <a:lvl7pPr lvl="6" algn="l" rtl="0">
              <a:spcBef>
                <a:spcPts val="0"/>
              </a:spcBef>
              <a:spcAft>
                <a:spcPts val="0"/>
              </a:spcAft>
              <a:buSzPts val="3000"/>
              <a:buNone/>
              <a:defRPr/>
            </a:lvl7pPr>
            <a:lvl8pPr lvl="7" algn="l" rtl="0">
              <a:spcBef>
                <a:spcPts val="0"/>
              </a:spcBef>
              <a:spcAft>
                <a:spcPts val="0"/>
              </a:spcAft>
              <a:buSzPts val="3000"/>
              <a:buNone/>
              <a:defRPr/>
            </a:lvl8pPr>
            <a:lvl9pPr lvl="8" algn="l" rtl="0">
              <a:spcBef>
                <a:spcPts val="0"/>
              </a:spcBef>
              <a:spcAft>
                <a:spcPts val="0"/>
              </a:spcAft>
              <a:buSzPts val="30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one column 3">
  <p:cSld name="TITLE_AND_BODY_3_1">
    <p:bg>
      <p:bgPr>
        <a:blipFill>
          <a:blip r:embed="rId2">
            <a:alphaModFix/>
          </a:blip>
          <a:stretch>
            <a:fillRect/>
          </a:stretch>
        </a:blipFill>
        <a:effectLst/>
      </p:bgPr>
    </p:bg>
    <p:spTree>
      <p:nvGrpSpPr>
        <p:cNvPr id="1" name="Shape 116"/>
        <p:cNvGrpSpPr/>
        <p:nvPr/>
      </p:nvGrpSpPr>
      <p:grpSpPr>
        <a:xfrm>
          <a:off x="0" y="0"/>
          <a:ext cx="0" cy="0"/>
          <a:chOff x="0" y="0"/>
          <a:chExt cx="0" cy="0"/>
        </a:xfrm>
      </p:grpSpPr>
      <p:sp>
        <p:nvSpPr>
          <p:cNvPr id="117" name="Google Shape;117;p23"/>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8" name="Google Shape;118;p23"/>
          <p:cNvSpPr txBox="1">
            <a:spLocks noGrp="1"/>
          </p:cNvSpPr>
          <p:nvPr>
            <p:ph type="subTitle" idx="1"/>
          </p:nvPr>
        </p:nvSpPr>
        <p:spPr>
          <a:xfrm>
            <a:off x="5016575" y="1969025"/>
            <a:ext cx="2693100" cy="1568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lvl1pPr>
            <a:lvl2pPr lvl="1" rtl="0">
              <a:spcBef>
                <a:spcPts val="1600"/>
              </a:spcBef>
              <a:spcAft>
                <a:spcPts val="0"/>
              </a:spcAft>
              <a:buNone/>
              <a:defRPr sz="1800"/>
            </a:lvl2pPr>
            <a:lvl3pPr lvl="2" rtl="0">
              <a:spcBef>
                <a:spcPts val="1600"/>
              </a:spcBef>
              <a:spcAft>
                <a:spcPts val="0"/>
              </a:spcAft>
              <a:buNone/>
              <a:defRPr sz="1800"/>
            </a:lvl3pPr>
            <a:lvl4pPr lvl="3" rtl="0">
              <a:spcBef>
                <a:spcPts val="1600"/>
              </a:spcBef>
              <a:spcAft>
                <a:spcPts val="0"/>
              </a:spcAft>
              <a:buNone/>
              <a:defRPr sz="1800"/>
            </a:lvl4pPr>
            <a:lvl5pPr lvl="4" rtl="0">
              <a:spcBef>
                <a:spcPts val="1600"/>
              </a:spcBef>
              <a:spcAft>
                <a:spcPts val="0"/>
              </a:spcAft>
              <a:buNone/>
              <a:defRPr sz="1800"/>
            </a:lvl5pPr>
            <a:lvl6pPr lvl="5" rtl="0">
              <a:spcBef>
                <a:spcPts val="1600"/>
              </a:spcBef>
              <a:spcAft>
                <a:spcPts val="0"/>
              </a:spcAft>
              <a:buNone/>
              <a:defRPr sz="1800"/>
            </a:lvl6pPr>
            <a:lvl7pPr lvl="6" rtl="0">
              <a:spcBef>
                <a:spcPts val="1600"/>
              </a:spcBef>
              <a:spcAft>
                <a:spcPts val="0"/>
              </a:spcAft>
              <a:buNone/>
              <a:defRPr sz="1800"/>
            </a:lvl7pPr>
            <a:lvl8pPr lvl="7" rtl="0">
              <a:spcBef>
                <a:spcPts val="1600"/>
              </a:spcBef>
              <a:spcAft>
                <a:spcPts val="0"/>
              </a:spcAft>
              <a:buNone/>
              <a:defRPr sz="1800"/>
            </a:lvl8pPr>
            <a:lvl9pPr lvl="8" rtl="0">
              <a:spcBef>
                <a:spcPts val="1600"/>
              </a:spcBef>
              <a:spcAft>
                <a:spcPts val="1600"/>
              </a:spcAft>
              <a:buNone/>
              <a:defRPr sz="18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one column 4">
  <p:cSld name="TITLE_AND_BODY_3_1_1">
    <p:bg>
      <p:bgPr>
        <a:blipFill>
          <a:blip r:embed="rId2">
            <a:alphaModFix/>
          </a:blip>
          <a:stretch>
            <a:fillRect/>
          </a:stretch>
        </a:blipFill>
        <a:effectLst/>
      </p:bgPr>
    </p:bg>
    <p:spTree>
      <p:nvGrpSpPr>
        <p:cNvPr id="1" name="Shape 119"/>
        <p:cNvGrpSpPr/>
        <p:nvPr/>
      </p:nvGrpSpPr>
      <p:grpSpPr>
        <a:xfrm>
          <a:off x="0" y="0"/>
          <a:ext cx="0" cy="0"/>
          <a:chOff x="0" y="0"/>
          <a:chExt cx="0" cy="0"/>
        </a:xfrm>
      </p:grpSpPr>
      <p:sp>
        <p:nvSpPr>
          <p:cNvPr id="120" name="Google Shape;120;p24"/>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1" name="Google Shape;121;p24"/>
          <p:cNvSpPr txBox="1">
            <a:spLocks noGrp="1"/>
          </p:cNvSpPr>
          <p:nvPr>
            <p:ph type="subTitle" idx="1"/>
          </p:nvPr>
        </p:nvSpPr>
        <p:spPr>
          <a:xfrm>
            <a:off x="1265650" y="2207475"/>
            <a:ext cx="2647800" cy="1297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lvl1pPr>
            <a:lvl2pPr lvl="1" rtl="0">
              <a:spcBef>
                <a:spcPts val="1600"/>
              </a:spcBef>
              <a:spcAft>
                <a:spcPts val="0"/>
              </a:spcAft>
              <a:buNone/>
              <a:defRPr sz="1800"/>
            </a:lvl2pPr>
            <a:lvl3pPr lvl="2" rtl="0">
              <a:spcBef>
                <a:spcPts val="1600"/>
              </a:spcBef>
              <a:spcAft>
                <a:spcPts val="0"/>
              </a:spcAft>
              <a:buNone/>
              <a:defRPr sz="1800"/>
            </a:lvl3pPr>
            <a:lvl4pPr lvl="3" rtl="0">
              <a:spcBef>
                <a:spcPts val="1600"/>
              </a:spcBef>
              <a:spcAft>
                <a:spcPts val="0"/>
              </a:spcAft>
              <a:buNone/>
              <a:defRPr sz="1800"/>
            </a:lvl4pPr>
            <a:lvl5pPr lvl="4" rtl="0">
              <a:spcBef>
                <a:spcPts val="1600"/>
              </a:spcBef>
              <a:spcAft>
                <a:spcPts val="0"/>
              </a:spcAft>
              <a:buNone/>
              <a:defRPr sz="1800"/>
            </a:lvl5pPr>
            <a:lvl6pPr lvl="5" rtl="0">
              <a:spcBef>
                <a:spcPts val="1600"/>
              </a:spcBef>
              <a:spcAft>
                <a:spcPts val="0"/>
              </a:spcAft>
              <a:buNone/>
              <a:defRPr sz="1800"/>
            </a:lvl6pPr>
            <a:lvl7pPr lvl="6" rtl="0">
              <a:spcBef>
                <a:spcPts val="1600"/>
              </a:spcBef>
              <a:spcAft>
                <a:spcPts val="0"/>
              </a:spcAft>
              <a:buNone/>
              <a:defRPr sz="1800"/>
            </a:lvl7pPr>
            <a:lvl8pPr lvl="7" rtl="0">
              <a:spcBef>
                <a:spcPts val="1600"/>
              </a:spcBef>
              <a:spcAft>
                <a:spcPts val="0"/>
              </a:spcAft>
              <a:buNone/>
              <a:defRPr sz="1800"/>
            </a:lvl8pPr>
            <a:lvl9pPr lvl="8" rtl="0">
              <a:spcBef>
                <a:spcPts val="1600"/>
              </a:spcBef>
              <a:spcAft>
                <a:spcPts val="1600"/>
              </a:spcAft>
              <a:buNone/>
              <a:defRPr sz="18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ig text 2">
  <p:cSld name="TITLE_ONLY_1_1_1">
    <p:bg>
      <p:bgPr>
        <a:blipFill>
          <a:blip r:embed="rId2">
            <a:alphaModFix/>
          </a:blip>
          <a:stretch>
            <a:fillRect/>
          </a:stretch>
        </a:blipFill>
        <a:effectLst/>
      </p:bgPr>
    </p:bg>
    <p:spTree>
      <p:nvGrpSpPr>
        <p:cNvPr id="1" name="Shape 122"/>
        <p:cNvGrpSpPr/>
        <p:nvPr/>
      </p:nvGrpSpPr>
      <p:grpSpPr>
        <a:xfrm>
          <a:off x="0" y="0"/>
          <a:ext cx="0" cy="0"/>
          <a:chOff x="0" y="0"/>
          <a:chExt cx="0" cy="0"/>
        </a:xfrm>
      </p:grpSpPr>
      <p:sp>
        <p:nvSpPr>
          <p:cNvPr id="123" name="Google Shape;123;p25"/>
          <p:cNvSpPr txBox="1">
            <a:spLocks noGrp="1"/>
          </p:cNvSpPr>
          <p:nvPr>
            <p:ph type="title"/>
          </p:nvPr>
        </p:nvSpPr>
        <p:spPr>
          <a:xfrm>
            <a:off x="4355050" y="1567513"/>
            <a:ext cx="4031700" cy="20085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3000"/>
              <a:buNone/>
              <a:defRPr sz="8100"/>
            </a:lvl1pPr>
            <a:lvl2pPr lvl="1" algn="l" rtl="0">
              <a:spcBef>
                <a:spcPts val="0"/>
              </a:spcBef>
              <a:spcAft>
                <a:spcPts val="0"/>
              </a:spcAft>
              <a:buSzPts val="3000"/>
              <a:buNone/>
              <a:defRPr/>
            </a:lvl2pPr>
            <a:lvl3pPr lvl="2" algn="l" rtl="0">
              <a:spcBef>
                <a:spcPts val="0"/>
              </a:spcBef>
              <a:spcAft>
                <a:spcPts val="0"/>
              </a:spcAft>
              <a:buSzPts val="3000"/>
              <a:buNone/>
              <a:defRPr/>
            </a:lvl3pPr>
            <a:lvl4pPr lvl="3" algn="l" rtl="0">
              <a:spcBef>
                <a:spcPts val="0"/>
              </a:spcBef>
              <a:spcAft>
                <a:spcPts val="0"/>
              </a:spcAft>
              <a:buSzPts val="3000"/>
              <a:buNone/>
              <a:defRPr/>
            </a:lvl4pPr>
            <a:lvl5pPr lvl="4" algn="l" rtl="0">
              <a:spcBef>
                <a:spcPts val="0"/>
              </a:spcBef>
              <a:spcAft>
                <a:spcPts val="0"/>
              </a:spcAft>
              <a:buSzPts val="3000"/>
              <a:buNone/>
              <a:defRPr/>
            </a:lvl5pPr>
            <a:lvl6pPr lvl="5" algn="l" rtl="0">
              <a:spcBef>
                <a:spcPts val="0"/>
              </a:spcBef>
              <a:spcAft>
                <a:spcPts val="0"/>
              </a:spcAft>
              <a:buSzPts val="3000"/>
              <a:buNone/>
              <a:defRPr/>
            </a:lvl6pPr>
            <a:lvl7pPr lvl="6" algn="l" rtl="0">
              <a:spcBef>
                <a:spcPts val="0"/>
              </a:spcBef>
              <a:spcAft>
                <a:spcPts val="0"/>
              </a:spcAft>
              <a:buSzPts val="3000"/>
              <a:buNone/>
              <a:defRPr/>
            </a:lvl7pPr>
            <a:lvl8pPr lvl="7" algn="l" rtl="0">
              <a:spcBef>
                <a:spcPts val="0"/>
              </a:spcBef>
              <a:spcAft>
                <a:spcPts val="0"/>
              </a:spcAft>
              <a:buSzPts val="3000"/>
              <a:buNone/>
              <a:defRPr/>
            </a:lvl8pPr>
            <a:lvl9pPr lvl="8" algn="l" rtl="0">
              <a:spcBef>
                <a:spcPts val="0"/>
              </a:spcBef>
              <a:spcAft>
                <a:spcPts val="0"/>
              </a:spcAft>
              <a:buSzPts val="30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body 2">
  <p:cSld name="CAPTION_ONLY_1">
    <p:bg>
      <p:bgPr>
        <a:blipFill>
          <a:blip r:embed="rId2">
            <a:alphaModFix/>
          </a:blip>
          <a:stretch>
            <a:fillRect/>
          </a:stretch>
        </a:blipFill>
        <a:effectLst/>
      </p:bgPr>
    </p:bg>
    <p:spTree>
      <p:nvGrpSpPr>
        <p:cNvPr id="1" name="Shape 124"/>
        <p:cNvGrpSpPr/>
        <p:nvPr/>
      </p:nvGrpSpPr>
      <p:grpSpPr>
        <a:xfrm>
          <a:off x="0" y="0"/>
          <a:ext cx="0" cy="0"/>
          <a:chOff x="0" y="0"/>
          <a:chExt cx="0" cy="0"/>
        </a:xfrm>
      </p:grpSpPr>
      <p:sp>
        <p:nvSpPr>
          <p:cNvPr id="125" name="Google Shape;125;p26"/>
          <p:cNvSpPr txBox="1">
            <a:spLocks noGrp="1"/>
          </p:cNvSpPr>
          <p:nvPr>
            <p:ph type="body" idx="1"/>
          </p:nvPr>
        </p:nvSpPr>
        <p:spPr>
          <a:xfrm>
            <a:off x="2625450" y="2877750"/>
            <a:ext cx="3893100" cy="950700"/>
          </a:xfrm>
          <a:prstGeom prst="rect">
            <a:avLst/>
          </a:prstGeom>
        </p:spPr>
        <p:txBody>
          <a:bodyPr spcFirstLastPara="1" wrap="square" lIns="91425" tIns="91425" rIns="91425" bIns="91425" anchor="ctr" anchorCtr="0">
            <a:noAutofit/>
          </a:bodyPr>
          <a:lstStyle>
            <a:lvl1pPr marL="457200" lvl="0" indent="-228600" algn="ctr" rtl="0">
              <a:lnSpc>
                <a:spcPct val="100000"/>
              </a:lnSpc>
              <a:spcBef>
                <a:spcPts val="0"/>
              </a:spcBef>
              <a:spcAft>
                <a:spcPts val="0"/>
              </a:spcAft>
              <a:buSzPts val="1800"/>
              <a:buNone/>
              <a:defRPr/>
            </a:lvl1pPr>
          </a:lstStyle>
          <a:p>
            <a:endParaRPr/>
          </a:p>
        </p:txBody>
      </p:sp>
      <p:sp>
        <p:nvSpPr>
          <p:cNvPr id="126" name="Google Shape;126;p26"/>
          <p:cNvSpPr txBox="1">
            <a:spLocks noGrp="1"/>
          </p:cNvSpPr>
          <p:nvPr>
            <p:ph type="title"/>
          </p:nvPr>
        </p:nvSpPr>
        <p:spPr>
          <a:xfrm>
            <a:off x="2625450" y="1196725"/>
            <a:ext cx="3893100" cy="154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11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CUSTOM_7">
    <p:bg>
      <p:bgPr>
        <a:blipFill>
          <a:blip r:embed="rId2">
            <a:alphaModFix/>
          </a:blip>
          <a:stretch>
            <a:fillRect/>
          </a:stretch>
        </a:blipFill>
        <a:effectLst/>
      </p:bgPr>
    </p:bg>
    <p:spTree>
      <p:nvGrpSpPr>
        <p:cNvPr id="1" name="Shape 127"/>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2">
  <p:cSld name="CUSTOM_7_1">
    <p:bg>
      <p:bgPr>
        <a:blipFill>
          <a:blip r:embed="rId2">
            <a:alphaModFix/>
          </a:blip>
          <a:stretch>
            <a:fillRect/>
          </a:stretch>
        </a:blipFill>
        <a:effectLst/>
      </p:bgPr>
    </p:bg>
    <p:spTree>
      <p:nvGrpSpPr>
        <p:cNvPr id="1" name="Shape 128"/>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3">
  <p:cSld name="CUSTOM_7_1_1">
    <p:bg>
      <p:bgPr>
        <a:blipFill>
          <a:blip r:embed="rId2">
            <a:alphaModFix/>
          </a:blip>
          <a:stretch>
            <a:fillRect/>
          </a:stretch>
        </a:blipFill>
        <a:effectLst/>
      </p:bgPr>
    </p:bg>
    <p:spTree>
      <p:nvGrpSpPr>
        <p:cNvPr id="1" name="Shape 129"/>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4">
  <p:cSld name="CUSTOM_7_1_1_1">
    <p:bg>
      <p:bgPr>
        <a:blipFill>
          <a:blip r:embed="rId2">
            <a:alphaModFix/>
          </a:blip>
          <a:stretch>
            <a:fillRect/>
          </a:stretch>
        </a:blipFill>
        <a:effectLst/>
      </p:bgPr>
    </p:bg>
    <p:spTree>
      <p:nvGrpSpPr>
        <p:cNvPr id="1" name="Shape 13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blipFill>
          <a:blip r:embed="rId2">
            <a:alphaModFix/>
          </a:blip>
          <a:stretch>
            <a:fillRect/>
          </a:stretch>
        </a:blipFill>
        <a:effectLst/>
      </p:bgPr>
    </p:bg>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713225" y="35207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17" name="Google Shape;17;p4"/>
          <p:cNvSpPr txBox="1">
            <a:spLocks noGrp="1"/>
          </p:cNvSpPr>
          <p:nvPr>
            <p:ph type="body" idx="1"/>
          </p:nvPr>
        </p:nvSpPr>
        <p:spPr>
          <a:xfrm>
            <a:off x="718650" y="1111058"/>
            <a:ext cx="7706700" cy="36150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AutoNum type="arabicPeriod"/>
              <a:defRPr sz="1200"/>
            </a:lvl1pPr>
            <a:lvl2pPr marL="914400" lvl="1" indent="-304800" rtl="0">
              <a:spcBef>
                <a:spcPts val="1600"/>
              </a:spcBef>
              <a:spcAft>
                <a:spcPts val="0"/>
              </a:spcAft>
              <a:buSzPts val="1200"/>
              <a:buFont typeface="Roboto Condensed Light"/>
              <a:buAutoNum type="alphaLcPeriod"/>
              <a:defRPr sz="1200"/>
            </a:lvl2pPr>
            <a:lvl3pPr marL="1371600" lvl="2" indent="-304800" rtl="0">
              <a:spcBef>
                <a:spcPts val="1600"/>
              </a:spcBef>
              <a:spcAft>
                <a:spcPts val="0"/>
              </a:spcAft>
              <a:buSzPts val="1200"/>
              <a:buFont typeface="Roboto Condensed Light"/>
              <a:buAutoNum type="romanLcPeriod"/>
              <a:defRPr sz="1200"/>
            </a:lvl3pPr>
            <a:lvl4pPr marL="1828800" lvl="3" indent="-304800" rtl="0">
              <a:spcBef>
                <a:spcPts val="1600"/>
              </a:spcBef>
              <a:spcAft>
                <a:spcPts val="0"/>
              </a:spcAft>
              <a:buSzPts val="1200"/>
              <a:buFont typeface="Roboto Condensed Light"/>
              <a:buAutoNum type="arabicPeriod"/>
              <a:defRPr sz="1200"/>
            </a:lvl4pPr>
            <a:lvl5pPr marL="2286000" lvl="4" indent="-304800" rtl="0">
              <a:spcBef>
                <a:spcPts val="1600"/>
              </a:spcBef>
              <a:spcAft>
                <a:spcPts val="0"/>
              </a:spcAft>
              <a:buSzPts val="1200"/>
              <a:buFont typeface="Roboto Condensed Light"/>
              <a:buAutoNum type="alphaLcPeriod"/>
              <a:defRPr sz="1200"/>
            </a:lvl5pPr>
            <a:lvl6pPr marL="2743200" lvl="5" indent="-304800" rtl="0">
              <a:spcBef>
                <a:spcPts val="1600"/>
              </a:spcBef>
              <a:spcAft>
                <a:spcPts val="0"/>
              </a:spcAft>
              <a:buSzPts val="1200"/>
              <a:buFont typeface="Roboto Condensed Light"/>
              <a:buAutoNum type="romanLcPeriod"/>
              <a:defRPr sz="1200"/>
            </a:lvl6pPr>
            <a:lvl7pPr marL="3200400" lvl="6" indent="-304800" rtl="0">
              <a:spcBef>
                <a:spcPts val="1600"/>
              </a:spcBef>
              <a:spcAft>
                <a:spcPts val="0"/>
              </a:spcAft>
              <a:buSzPts val="1200"/>
              <a:buFont typeface="Roboto Condensed Light"/>
              <a:buAutoNum type="arabicPeriod"/>
              <a:defRPr sz="1200"/>
            </a:lvl7pPr>
            <a:lvl8pPr marL="3657600" lvl="7" indent="-304800" rtl="0">
              <a:spcBef>
                <a:spcPts val="1600"/>
              </a:spcBef>
              <a:spcAft>
                <a:spcPts val="0"/>
              </a:spcAft>
              <a:buSzPts val="1200"/>
              <a:buFont typeface="Roboto Condensed Light"/>
              <a:buAutoNum type="alphaLcPeriod"/>
              <a:defRPr sz="1200"/>
            </a:lvl8pPr>
            <a:lvl9pPr marL="4114800" lvl="8" indent="-304800" rtl="0">
              <a:spcBef>
                <a:spcPts val="1600"/>
              </a:spcBef>
              <a:spcAft>
                <a:spcPts val="1600"/>
              </a:spcAft>
              <a:buSzPts val="1200"/>
              <a:buFont typeface="Roboto Condensed Light"/>
              <a:buAutoNum type="romanLcPeriod"/>
              <a:defRPr sz="12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1E164F-AE0C-4947-9DCA-CFFCA5F96E7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1BA46BC-6A64-44B3-B7FB-2482B164E94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6711E80-A77D-4226-B7A8-46BD4D19021B}"/>
              </a:ext>
            </a:extLst>
          </p:cNvPr>
          <p:cNvSpPr>
            <a:spLocks noGrp="1"/>
          </p:cNvSpPr>
          <p:nvPr>
            <p:ph type="dt" sz="half" idx="10"/>
          </p:nvPr>
        </p:nvSpPr>
        <p:spPr/>
        <p:txBody>
          <a:bodyPr/>
          <a:lstStyle/>
          <a:p>
            <a:fld id="{AB5AF832-0A9C-4FEA-ADA5-F36DBF1BC6D6}" type="datetimeFigureOut">
              <a:rPr lang="en-US" smtClean="0"/>
              <a:t>10/28/2022</a:t>
            </a:fld>
            <a:endParaRPr lang="en-US"/>
          </a:p>
        </p:txBody>
      </p:sp>
      <p:sp>
        <p:nvSpPr>
          <p:cNvPr id="5" name="Footer Placeholder 4">
            <a:extLst>
              <a:ext uri="{FF2B5EF4-FFF2-40B4-BE49-F238E27FC236}">
                <a16:creationId xmlns:a16="http://schemas.microsoft.com/office/drawing/2014/main" id="{80733E95-A861-4ECD-8114-E680B572A6E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9FC4230-6BB9-4D3B-A48C-73990C00172A}"/>
              </a:ext>
            </a:extLst>
          </p:cNvPr>
          <p:cNvSpPr>
            <a:spLocks noGrp="1"/>
          </p:cNvSpPr>
          <p:nvPr>
            <p:ph type="sldNum" sz="quarter" idx="12"/>
          </p:nvPr>
        </p:nvSpPr>
        <p:spPr/>
        <p:txBody>
          <a:bodyPr/>
          <a:lstStyle/>
          <a:p>
            <a:fld id="{729332BE-FF34-42E2-8453-F71A8BE2785C}" type="slidenum">
              <a:rPr lang="en-US" smtClean="0"/>
              <a:t>‹#›</a:t>
            </a:fld>
            <a:endParaRPr lang="en-US"/>
          </a:p>
        </p:txBody>
      </p:sp>
    </p:spTree>
    <p:extLst>
      <p:ext uri="{BB962C8B-B14F-4D97-AF65-F5344CB8AC3E}">
        <p14:creationId xmlns:p14="http://schemas.microsoft.com/office/powerpoint/2010/main" val="285522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713225" y="35207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0" name="Google Shape;20;p5"/>
          <p:cNvSpPr txBox="1">
            <a:spLocks noGrp="1"/>
          </p:cNvSpPr>
          <p:nvPr>
            <p:ph type="subTitle" idx="1"/>
          </p:nvPr>
        </p:nvSpPr>
        <p:spPr>
          <a:xfrm>
            <a:off x="1977287" y="2628300"/>
            <a:ext cx="21294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a:solidFill>
                  <a:schemeClr val="accent1"/>
                </a:solidFill>
              </a:defRPr>
            </a:lvl2pPr>
            <a:lvl3pPr lvl="2" algn="ctr" rtl="0">
              <a:spcBef>
                <a:spcPts val="1600"/>
              </a:spcBef>
              <a:spcAft>
                <a:spcPts val="0"/>
              </a:spcAft>
              <a:buNone/>
              <a:defRPr sz="1800">
                <a:solidFill>
                  <a:schemeClr val="accent1"/>
                </a:solidFill>
              </a:defRPr>
            </a:lvl3pPr>
            <a:lvl4pPr lvl="3" algn="ctr" rtl="0">
              <a:spcBef>
                <a:spcPts val="1600"/>
              </a:spcBef>
              <a:spcAft>
                <a:spcPts val="0"/>
              </a:spcAft>
              <a:buNone/>
              <a:defRPr sz="1800">
                <a:solidFill>
                  <a:schemeClr val="accent1"/>
                </a:solidFill>
              </a:defRPr>
            </a:lvl4pPr>
            <a:lvl5pPr lvl="4" algn="ctr" rtl="0">
              <a:spcBef>
                <a:spcPts val="1600"/>
              </a:spcBef>
              <a:spcAft>
                <a:spcPts val="0"/>
              </a:spcAft>
              <a:buNone/>
              <a:defRPr sz="1800">
                <a:solidFill>
                  <a:schemeClr val="accent1"/>
                </a:solidFill>
              </a:defRPr>
            </a:lvl5pPr>
            <a:lvl6pPr lvl="5" algn="ctr" rtl="0">
              <a:spcBef>
                <a:spcPts val="1600"/>
              </a:spcBef>
              <a:spcAft>
                <a:spcPts val="0"/>
              </a:spcAft>
              <a:buNone/>
              <a:defRPr sz="1800">
                <a:solidFill>
                  <a:schemeClr val="accent1"/>
                </a:solidFill>
              </a:defRPr>
            </a:lvl6pPr>
            <a:lvl7pPr lvl="6" algn="ctr" rtl="0">
              <a:spcBef>
                <a:spcPts val="1600"/>
              </a:spcBef>
              <a:spcAft>
                <a:spcPts val="0"/>
              </a:spcAft>
              <a:buNone/>
              <a:defRPr sz="1800">
                <a:solidFill>
                  <a:schemeClr val="accent1"/>
                </a:solidFill>
              </a:defRPr>
            </a:lvl7pPr>
            <a:lvl8pPr lvl="7" algn="ctr" rtl="0">
              <a:spcBef>
                <a:spcPts val="1600"/>
              </a:spcBef>
              <a:spcAft>
                <a:spcPts val="0"/>
              </a:spcAft>
              <a:buNone/>
              <a:defRPr sz="1800">
                <a:solidFill>
                  <a:schemeClr val="accent1"/>
                </a:solidFill>
              </a:defRPr>
            </a:lvl8pPr>
            <a:lvl9pPr lvl="8" algn="ctr" rtl="0">
              <a:spcBef>
                <a:spcPts val="1600"/>
              </a:spcBef>
              <a:spcAft>
                <a:spcPts val="1600"/>
              </a:spcAft>
              <a:buNone/>
              <a:defRPr sz="1800">
                <a:solidFill>
                  <a:schemeClr val="accent1"/>
                </a:solidFill>
              </a:defRPr>
            </a:lvl9pPr>
          </a:lstStyle>
          <a:p>
            <a:endParaRPr/>
          </a:p>
        </p:txBody>
      </p:sp>
      <p:sp>
        <p:nvSpPr>
          <p:cNvPr id="21" name="Google Shape;21;p5"/>
          <p:cNvSpPr txBox="1">
            <a:spLocks noGrp="1"/>
          </p:cNvSpPr>
          <p:nvPr>
            <p:ph type="subTitle" idx="2"/>
          </p:nvPr>
        </p:nvSpPr>
        <p:spPr>
          <a:xfrm>
            <a:off x="1977287" y="2948775"/>
            <a:ext cx="2129400" cy="1174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dk1"/>
                </a:solidFill>
              </a:defRPr>
            </a:lvl1pPr>
            <a:lvl2pPr lvl="1" algn="ctr" rtl="0">
              <a:spcBef>
                <a:spcPts val="1600"/>
              </a:spcBef>
              <a:spcAft>
                <a:spcPts val="0"/>
              </a:spcAft>
              <a:buNone/>
              <a:defRPr sz="1600">
                <a:solidFill>
                  <a:schemeClr val="dk1"/>
                </a:solidFill>
              </a:defRPr>
            </a:lvl2pPr>
            <a:lvl3pPr lvl="2" algn="ctr" rtl="0">
              <a:spcBef>
                <a:spcPts val="1600"/>
              </a:spcBef>
              <a:spcAft>
                <a:spcPts val="0"/>
              </a:spcAft>
              <a:buNone/>
              <a:defRPr sz="1600">
                <a:solidFill>
                  <a:schemeClr val="dk1"/>
                </a:solidFill>
              </a:defRPr>
            </a:lvl3pPr>
            <a:lvl4pPr lvl="3" algn="ctr" rtl="0">
              <a:spcBef>
                <a:spcPts val="1600"/>
              </a:spcBef>
              <a:spcAft>
                <a:spcPts val="0"/>
              </a:spcAft>
              <a:buNone/>
              <a:defRPr sz="1600">
                <a:solidFill>
                  <a:schemeClr val="dk1"/>
                </a:solidFill>
              </a:defRPr>
            </a:lvl4pPr>
            <a:lvl5pPr lvl="4" algn="ctr" rtl="0">
              <a:spcBef>
                <a:spcPts val="1600"/>
              </a:spcBef>
              <a:spcAft>
                <a:spcPts val="0"/>
              </a:spcAft>
              <a:buNone/>
              <a:defRPr sz="1600">
                <a:solidFill>
                  <a:schemeClr val="dk1"/>
                </a:solidFill>
              </a:defRPr>
            </a:lvl5pPr>
            <a:lvl6pPr lvl="5" algn="ctr" rtl="0">
              <a:spcBef>
                <a:spcPts val="1600"/>
              </a:spcBef>
              <a:spcAft>
                <a:spcPts val="0"/>
              </a:spcAft>
              <a:buNone/>
              <a:defRPr sz="1600">
                <a:solidFill>
                  <a:schemeClr val="dk1"/>
                </a:solidFill>
              </a:defRPr>
            </a:lvl6pPr>
            <a:lvl7pPr lvl="6" algn="ctr" rtl="0">
              <a:spcBef>
                <a:spcPts val="1600"/>
              </a:spcBef>
              <a:spcAft>
                <a:spcPts val="0"/>
              </a:spcAft>
              <a:buNone/>
              <a:defRPr sz="1600">
                <a:solidFill>
                  <a:schemeClr val="dk1"/>
                </a:solidFill>
              </a:defRPr>
            </a:lvl7pPr>
            <a:lvl8pPr lvl="7" algn="ctr" rtl="0">
              <a:spcBef>
                <a:spcPts val="1600"/>
              </a:spcBef>
              <a:spcAft>
                <a:spcPts val="0"/>
              </a:spcAft>
              <a:buNone/>
              <a:defRPr sz="1600">
                <a:solidFill>
                  <a:schemeClr val="dk1"/>
                </a:solidFill>
              </a:defRPr>
            </a:lvl8pPr>
            <a:lvl9pPr lvl="8" algn="ctr" rtl="0">
              <a:spcBef>
                <a:spcPts val="1600"/>
              </a:spcBef>
              <a:spcAft>
                <a:spcPts val="1600"/>
              </a:spcAft>
              <a:buNone/>
              <a:defRPr sz="1600">
                <a:solidFill>
                  <a:schemeClr val="dk1"/>
                </a:solidFill>
              </a:defRPr>
            </a:lvl9pPr>
          </a:lstStyle>
          <a:p>
            <a:endParaRPr/>
          </a:p>
        </p:txBody>
      </p:sp>
      <p:sp>
        <p:nvSpPr>
          <p:cNvPr id="22" name="Google Shape;22;p5"/>
          <p:cNvSpPr txBox="1">
            <a:spLocks noGrp="1"/>
          </p:cNvSpPr>
          <p:nvPr>
            <p:ph type="subTitle" idx="3"/>
          </p:nvPr>
        </p:nvSpPr>
        <p:spPr>
          <a:xfrm>
            <a:off x="5037313" y="2628300"/>
            <a:ext cx="21294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a:solidFill>
                  <a:schemeClr val="accent1"/>
                </a:solidFill>
              </a:defRPr>
            </a:lvl2pPr>
            <a:lvl3pPr lvl="2" algn="ctr" rtl="0">
              <a:spcBef>
                <a:spcPts val="1600"/>
              </a:spcBef>
              <a:spcAft>
                <a:spcPts val="0"/>
              </a:spcAft>
              <a:buNone/>
              <a:defRPr sz="1800">
                <a:solidFill>
                  <a:schemeClr val="accent1"/>
                </a:solidFill>
              </a:defRPr>
            </a:lvl3pPr>
            <a:lvl4pPr lvl="3" algn="ctr" rtl="0">
              <a:spcBef>
                <a:spcPts val="1600"/>
              </a:spcBef>
              <a:spcAft>
                <a:spcPts val="0"/>
              </a:spcAft>
              <a:buNone/>
              <a:defRPr sz="1800">
                <a:solidFill>
                  <a:schemeClr val="accent1"/>
                </a:solidFill>
              </a:defRPr>
            </a:lvl4pPr>
            <a:lvl5pPr lvl="4" algn="ctr" rtl="0">
              <a:spcBef>
                <a:spcPts val="1600"/>
              </a:spcBef>
              <a:spcAft>
                <a:spcPts val="0"/>
              </a:spcAft>
              <a:buNone/>
              <a:defRPr sz="1800">
                <a:solidFill>
                  <a:schemeClr val="accent1"/>
                </a:solidFill>
              </a:defRPr>
            </a:lvl5pPr>
            <a:lvl6pPr lvl="5" algn="ctr" rtl="0">
              <a:spcBef>
                <a:spcPts val="1600"/>
              </a:spcBef>
              <a:spcAft>
                <a:spcPts val="0"/>
              </a:spcAft>
              <a:buNone/>
              <a:defRPr sz="1800">
                <a:solidFill>
                  <a:schemeClr val="accent1"/>
                </a:solidFill>
              </a:defRPr>
            </a:lvl6pPr>
            <a:lvl7pPr lvl="6" algn="ctr" rtl="0">
              <a:spcBef>
                <a:spcPts val="1600"/>
              </a:spcBef>
              <a:spcAft>
                <a:spcPts val="0"/>
              </a:spcAft>
              <a:buNone/>
              <a:defRPr sz="1800">
                <a:solidFill>
                  <a:schemeClr val="accent1"/>
                </a:solidFill>
              </a:defRPr>
            </a:lvl7pPr>
            <a:lvl8pPr lvl="7" algn="ctr" rtl="0">
              <a:spcBef>
                <a:spcPts val="1600"/>
              </a:spcBef>
              <a:spcAft>
                <a:spcPts val="0"/>
              </a:spcAft>
              <a:buNone/>
              <a:defRPr sz="1800">
                <a:solidFill>
                  <a:schemeClr val="accent1"/>
                </a:solidFill>
              </a:defRPr>
            </a:lvl8pPr>
            <a:lvl9pPr lvl="8" algn="ctr" rtl="0">
              <a:spcBef>
                <a:spcPts val="1600"/>
              </a:spcBef>
              <a:spcAft>
                <a:spcPts val="1600"/>
              </a:spcAft>
              <a:buNone/>
              <a:defRPr sz="1800">
                <a:solidFill>
                  <a:schemeClr val="accent1"/>
                </a:solidFill>
              </a:defRPr>
            </a:lvl9pPr>
          </a:lstStyle>
          <a:p>
            <a:endParaRPr/>
          </a:p>
        </p:txBody>
      </p:sp>
      <p:sp>
        <p:nvSpPr>
          <p:cNvPr id="23" name="Google Shape;23;p5"/>
          <p:cNvSpPr txBox="1">
            <a:spLocks noGrp="1"/>
          </p:cNvSpPr>
          <p:nvPr>
            <p:ph type="subTitle" idx="4"/>
          </p:nvPr>
        </p:nvSpPr>
        <p:spPr>
          <a:xfrm>
            <a:off x="5037313" y="2948775"/>
            <a:ext cx="2129400" cy="1174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dk1"/>
                </a:solidFill>
              </a:defRPr>
            </a:lvl1pPr>
            <a:lvl2pPr lvl="1" algn="ctr" rtl="0">
              <a:spcBef>
                <a:spcPts val="1600"/>
              </a:spcBef>
              <a:spcAft>
                <a:spcPts val="0"/>
              </a:spcAft>
              <a:buNone/>
              <a:defRPr sz="1600">
                <a:solidFill>
                  <a:schemeClr val="dk1"/>
                </a:solidFill>
              </a:defRPr>
            </a:lvl2pPr>
            <a:lvl3pPr lvl="2" algn="ctr" rtl="0">
              <a:spcBef>
                <a:spcPts val="1600"/>
              </a:spcBef>
              <a:spcAft>
                <a:spcPts val="0"/>
              </a:spcAft>
              <a:buNone/>
              <a:defRPr sz="1600">
                <a:solidFill>
                  <a:schemeClr val="dk1"/>
                </a:solidFill>
              </a:defRPr>
            </a:lvl3pPr>
            <a:lvl4pPr lvl="3" algn="ctr" rtl="0">
              <a:spcBef>
                <a:spcPts val="1600"/>
              </a:spcBef>
              <a:spcAft>
                <a:spcPts val="0"/>
              </a:spcAft>
              <a:buNone/>
              <a:defRPr sz="1600">
                <a:solidFill>
                  <a:schemeClr val="dk1"/>
                </a:solidFill>
              </a:defRPr>
            </a:lvl4pPr>
            <a:lvl5pPr lvl="4" algn="ctr" rtl="0">
              <a:spcBef>
                <a:spcPts val="1600"/>
              </a:spcBef>
              <a:spcAft>
                <a:spcPts val="0"/>
              </a:spcAft>
              <a:buNone/>
              <a:defRPr sz="1600">
                <a:solidFill>
                  <a:schemeClr val="dk1"/>
                </a:solidFill>
              </a:defRPr>
            </a:lvl5pPr>
            <a:lvl6pPr lvl="5" algn="ctr" rtl="0">
              <a:spcBef>
                <a:spcPts val="1600"/>
              </a:spcBef>
              <a:spcAft>
                <a:spcPts val="0"/>
              </a:spcAft>
              <a:buNone/>
              <a:defRPr sz="1600">
                <a:solidFill>
                  <a:schemeClr val="dk1"/>
                </a:solidFill>
              </a:defRPr>
            </a:lvl6pPr>
            <a:lvl7pPr lvl="6" algn="ctr" rtl="0">
              <a:spcBef>
                <a:spcPts val="1600"/>
              </a:spcBef>
              <a:spcAft>
                <a:spcPts val="0"/>
              </a:spcAft>
              <a:buNone/>
              <a:defRPr sz="1600">
                <a:solidFill>
                  <a:schemeClr val="dk1"/>
                </a:solidFill>
              </a:defRPr>
            </a:lvl7pPr>
            <a:lvl8pPr lvl="7" algn="ctr" rtl="0">
              <a:spcBef>
                <a:spcPts val="1600"/>
              </a:spcBef>
              <a:spcAft>
                <a:spcPts val="0"/>
              </a:spcAft>
              <a:buNone/>
              <a:defRPr sz="1600">
                <a:solidFill>
                  <a:schemeClr val="dk1"/>
                </a:solidFill>
              </a:defRPr>
            </a:lvl8pPr>
            <a:lvl9pPr lvl="8" algn="ctr" rtl="0">
              <a:spcBef>
                <a:spcPts val="1600"/>
              </a:spcBef>
              <a:spcAft>
                <a:spcPts val="1600"/>
              </a:spcAft>
              <a:buNone/>
              <a:defRPr sz="1600">
                <a:solidFill>
                  <a:schemeClr val="dk1"/>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24"/>
        <p:cNvGrpSpPr/>
        <p:nvPr/>
      </p:nvGrpSpPr>
      <p:grpSpPr>
        <a:xfrm>
          <a:off x="0" y="0"/>
          <a:ext cx="0" cy="0"/>
          <a:chOff x="0" y="0"/>
          <a:chExt cx="0" cy="0"/>
        </a:xfrm>
      </p:grpSpPr>
      <p:sp>
        <p:nvSpPr>
          <p:cNvPr id="25" name="Google Shape;25;p6"/>
          <p:cNvSpPr txBox="1">
            <a:spLocks noGrp="1"/>
          </p:cNvSpPr>
          <p:nvPr>
            <p:ph type="title"/>
          </p:nvPr>
        </p:nvSpPr>
        <p:spPr>
          <a:xfrm>
            <a:off x="713225" y="35207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26"/>
        <p:cNvGrpSpPr/>
        <p:nvPr/>
      </p:nvGrpSpPr>
      <p:grpSpPr>
        <a:xfrm>
          <a:off x="0" y="0"/>
          <a:ext cx="0" cy="0"/>
          <a:chOff x="0" y="0"/>
          <a:chExt cx="0" cy="0"/>
        </a:xfrm>
      </p:grpSpPr>
      <p:sp>
        <p:nvSpPr>
          <p:cNvPr id="27" name="Google Shape;27;p7"/>
          <p:cNvSpPr txBox="1">
            <a:spLocks noGrp="1"/>
          </p:cNvSpPr>
          <p:nvPr>
            <p:ph type="title"/>
          </p:nvPr>
        </p:nvSpPr>
        <p:spPr>
          <a:xfrm>
            <a:off x="726100" y="356016"/>
            <a:ext cx="7692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800"/>
              <a:buNone/>
              <a:defRPr>
                <a:solidFill>
                  <a:schemeClr val="dk2"/>
                </a:solidFill>
              </a:defRPr>
            </a:lvl1pPr>
            <a:lvl2pPr lvl="1" algn="ctr" rtl="0">
              <a:spcBef>
                <a:spcPts val="0"/>
              </a:spcBef>
              <a:spcAft>
                <a:spcPts val="0"/>
              </a:spcAft>
              <a:buClr>
                <a:schemeClr val="dk2"/>
              </a:buClr>
              <a:buSzPts val="2800"/>
              <a:buNone/>
              <a:defRPr sz="2800">
                <a:solidFill>
                  <a:schemeClr val="dk2"/>
                </a:solidFill>
              </a:defRPr>
            </a:lvl2pPr>
            <a:lvl3pPr lvl="2" algn="ctr" rtl="0">
              <a:spcBef>
                <a:spcPts val="0"/>
              </a:spcBef>
              <a:spcAft>
                <a:spcPts val="0"/>
              </a:spcAft>
              <a:buClr>
                <a:schemeClr val="dk2"/>
              </a:buClr>
              <a:buSzPts val="2800"/>
              <a:buNone/>
              <a:defRPr sz="2800">
                <a:solidFill>
                  <a:schemeClr val="dk2"/>
                </a:solidFill>
              </a:defRPr>
            </a:lvl3pPr>
            <a:lvl4pPr lvl="3" algn="ctr" rtl="0">
              <a:spcBef>
                <a:spcPts val="0"/>
              </a:spcBef>
              <a:spcAft>
                <a:spcPts val="0"/>
              </a:spcAft>
              <a:buClr>
                <a:schemeClr val="dk2"/>
              </a:buClr>
              <a:buSzPts val="2800"/>
              <a:buNone/>
              <a:defRPr sz="2800">
                <a:solidFill>
                  <a:schemeClr val="dk2"/>
                </a:solidFill>
              </a:defRPr>
            </a:lvl4pPr>
            <a:lvl5pPr lvl="4" algn="ctr" rtl="0">
              <a:spcBef>
                <a:spcPts val="0"/>
              </a:spcBef>
              <a:spcAft>
                <a:spcPts val="0"/>
              </a:spcAft>
              <a:buClr>
                <a:schemeClr val="dk2"/>
              </a:buClr>
              <a:buSzPts val="2800"/>
              <a:buNone/>
              <a:defRPr sz="2800">
                <a:solidFill>
                  <a:schemeClr val="dk2"/>
                </a:solidFill>
              </a:defRPr>
            </a:lvl5pPr>
            <a:lvl6pPr lvl="5" algn="ctr" rtl="0">
              <a:spcBef>
                <a:spcPts val="0"/>
              </a:spcBef>
              <a:spcAft>
                <a:spcPts val="0"/>
              </a:spcAft>
              <a:buClr>
                <a:schemeClr val="dk2"/>
              </a:buClr>
              <a:buSzPts val="2800"/>
              <a:buNone/>
              <a:defRPr sz="2800">
                <a:solidFill>
                  <a:schemeClr val="dk2"/>
                </a:solidFill>
              </a:defRPr>
            </a:lvl6pPr>
            <a:lvl7pPr lvl="6" algn="ctr" rtl="0">
              <a:spcBef>
                <a:spcPts val="0"/>
              </a:spcBef>
              <a:spcAft>
                <a:spcPts val="0"/>
              </a:spcAft>
              <a:buClr>
                <a:schemeClr val="dk2"/>
              </a:buClr>
              <a:buSzPts val="2800"/>
              <a:buNone/>
              <a:defRPr sz="2800">
                <a:solidFill>
                  <a:schemeClr val="dk2"/>
                </a:solidFill>
              </a:defRPr>
            </a:lvl7pPr>
            <a:lvl8pPr lvl="7" algn="ctr" rtl="0">
              <a:spcBef>
                <a:spcPts val="0"/>
              </a:spcBef>
              <a:spcAft>
                <a:spcPts val="0"/>
              </a:spcAft>
              <a:buClr>
                <a:schemeClr val="dk2"/>
              </a:buClr>
              <a:buSzPts val="2800"/>
              <a:buNone/>
              <a:defRPr sz="2800">
                <a:solidFill>
                  <a:schemeClr val="dk2"/>
                </a:solidFill>
              </a:defRPr>
            </a:lvl8pPr>
            <a:lvl9pPr lvl="8" algn="ctr" rtl="0">
              <a:spcBef>
                <a:spcPts val="0"/>
              </a:spcBef>
              <a:spcAft>
                <a:spcPts val="0"/>
              </a:spcAft>
              <a:buClr>
                <a:schemeClr val="dk2"/>
              </a:buClr>
              <a:buSzPts val="2800"/>
              <a:buNone/>
              <a:defRPr sz="2800">
                <a:solidFill>
                  <a:schemeClr val="dk2"/>
                </a:solidFill>
              </a:defRPr>
            </a:lvl9pPr>
          </a:lstStyle>
          <a:p>
            <a:endParaRPr/>
          </a:p>
        </p:txBody>
      </p:sp>
      <p:sp>
        <p:nvSpPr>
          <p:cNvPr id="28" name="Google Shape;28;p7"/>
          <p:cNvSpPr txBox="1">
            <a:spLocks noGrp="1"/>
          </p:cNvSpPr>
          <p:nvPr>
            <p:ph type="subTitle" idx="1"/>
          </p:nvPr>
        </p:nvSpPr>
        <p:spPr>
          <a:xfrm>
            <a:off x="1241314" y="2124569"/>
            <a:ext cx="2534400" cy="1254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2003713" y="3066909"/>
            <a:ext cx="5136600" cy="50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0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31" name="Google Shape;31;p8"/>
          <p:cNvSpPr txBox="1">
            <a:spLocks noGrp="1"/>
          </p:cNvSpPr>
          <p:nvPr>
            <p:ph type="subTitle" idx="1"/>
          </p:nvPr>
        </p:nvSpPr>
        <p:spPr>
          <a:xfrm>
            <a:off x="2003688" y="1838080"/>
            <a:ext cx="5136600" cy="1301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32"/>
        <p:cNvGrpSpPr/>
        <p:nvPr/>
      </p:nvGrpSpPr>
      <p:grpSpPr>
        <a:xfrm>
          <a:off x="0" y="0"/>
          <a:ext cx="0" cy="0"/>
          <a:chOff x="0" y="0"/>
          <a:chExt cx="0" cy="0"/>
        </a:xfrm>
      </p:grpSpPr>
      <p:sp>
        <p:nvSpPr>
          <p:cNvPr id="33" name="Google Shape;33;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4" name="Google Shape;34;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5" name="Google Shape;35;p9"/>
          <p:cNvSpPr txBox="1">
            <a:spLocks noGrp="1"/>
          </p:cNvSpPr>
          <p:nvPr>
            <p:ph type="subTitle" idx="2"/>
          </p:nvPr>
        </p:nvSpPr>
        <p:spPr>
          <a:xfrm>
            <a:off x="5386246" y="1722821"/>
            <a:ext cx="25344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1600"/>
              </a:spcBef>
              <a:spcAft>
                <a:spcPts val="0"/>
              </a:spcAft>
              <a:buNone/>
              <a:defRPr sz="1800">
                <a:solidFill>
                  <a:schemeClr val="accent1"/>
                </a:solidFill>
              </a:defRPr>
            </a:lvl2pPr>
            <a:lvl3pPr lvl="2" algn="ctr" rtl="0">
              <a:spcBef>
                <a:spcPts val="1600"/>
              </a:spcBef>
              <a:spcAft>
                <a:spcPts val="0"/>
              </a:spcAft>
              <a:buNone/>
              <a:defRPr sz="1800">
                <a:solidFill>
                  <a:schemeClr val="accent1"/>
                </a:solidFill>
              </a:defRPr>
            </a:lvl3pPr>
            <a:lvl4pPr lvl="3" algn="ctr" rtl="0">
              <a:spcBef>
                <a:spcPts val="1600"/>
              </a:spcBef>
              <a:spcAft>
                <a:spcPts val="0"/>
              </a:spcAft>
              <a:buNone/>
              <a:defRPr sz="1800">
                <a:solidFill>
                  <a:schemeClr val="accent1"/>
                </a:solidFill>
              </a:defRPr>
            </a:lvl4pPr>
            <a:lvl5pPr lvl="4" algn="ctr" rtl="0">
              <a:spcBef>
                <a:spcPts val="1600"/>
              </a:spcBef>
              <a:spcAft>
                <a:spcPts val="0"/>
              </a:spcAft>
              <a:buNone/>
              <a:defRPr sz="1800">
                <a:solidFill>
                  <a:schemeClr val="accent1"/>
                </a:solidFill>
              </a:defRPr>
            </a:lvl5pPr>
            <a:lvl6pPr lvl="5" algn="ctr" rtl="0">
              <a:spcBef>
                <a:spcPts val="1600"/>
              </a:spcBef>
              <a:spcAft>
                <a:spcPts val="0"/>
              </a:spcAft>
              <a:buNone/>
              <a:defRPr sz="1800">
                <a:solidFill>
                  <a:schemeClr val="accent1"/>
                </a:solidFill>
              </a:defRPr>
            </a:lvl6pPr>
            <a:lvl7pPr lvl="6" algn="ctr" rtl="0">
              <a:spcBef>
                <a:spcPts val="1600"/>
              </a:spcBef>
              <a:spcAft>
                <a:spcPts val="0"/>
              </a:spcAft>
              <a:buNone/>
              <a:defRPr sz="1800">
                <a:solidFill>
                  <a:schemeClr val="accent1"/>
                </a:solidFill>
              </a:defRPr>
            </a:lvl7pPr>
            <a:lvl8pPr lvl="7" algn="ctr" rtl="0">
              <a:spcBef>
                <a:spcPts val="1600"/>
              </a:spcBef>
              <a:spcAft>
                <a:spcPts val="0"/>
              </a:spcAft>
              <a:buNone/>
              <a:defRPr sz="1800">
                <a:solidFill>
                  <a:schemeClr val="accent1"/>
                </a:solidFill>
              </a:defRPr>
            </a:lvl8pPr>
            <a:lvl9pPr lvl="8" algn="ctr" rtl="0">
              <a:spcBef>
                <a:spcPts val="1600"/>
              </a:spcBef>
              <a:spcAft>
                <a:spcPts val="1600"/>
              </a:spcAft>
              <a:buNone/>
              <a:defRPr sz="1800">
                <a:solidFill>
                  <a:schemeClr val="accent1"/>
                </a:solidFill>
              </a:defRPr>
            </a:lvl9pPr>
          </a:lstStyle>
          <a:p>
            <a:endParaRPr/>
          </a:p>
        </p:txBody>
      </p:sp>
      <p:sp>
        <p:nvSpPr>
          <p:cNvPr id="36" name="Google Shape;36;p9"/>
          <p:cNvSpPr txBox="1">
            <a:spLocks noGrp="1"/>
          </p:cNvSpPr>
          <p:nvPr>
            <p:ph type="subTitle" idx="3"/>
          </p:nvPr>
        </p:nvSpPr>
        <p:spPr>
          <a:xfrm>
            <a:off x="5386246" y="2060193"/>
            <a:ext cx="253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blipFill>
          <a:blip r:embed="rId2">
            <a:alphaModFix/>
          </a:blip>
          <a:stretch>
            <a:fillRect/>
          </a:stretch>
        </a:blipFill>
        <a:effectLst/>
      </p:bgPr>
    </p:bg>
    <p:spTree>
      <p:nvGrpSpPr>
        <p:cNvPr id="1" name="Shape 37"/>
        <p:cNvGrpSpPr/>
        <p:nvPr/>
      </p:nvGrpSpPr>
      <p:grpSpPr>
        <a:xfrm>
          <a:off x="0" y="0"/>
          <a:ext cx="0" cy="0"/>
          <a:chOff x="0" y="0"/>
          <a:chExt cx="0" cy="0"/>
        </a:xfrm>
      </p:grpSpPr>
      <p:sp>
        <p:nvSpPr>
          <p:cNvPr id="38" name="Google Shape;38;p10"/>
          <p:cNvSpPr txBox="1">
            <a:spLocks noGrp="1"/>
          </p:cNvSpPr>
          <p:nvPr>
            <p:ph type="title"/>
          </p:nvPr>
        </p:nvSpPr>
        <p:spPr>
          <a:xfrm>
            <a:off x="648725" y="1388400"/>
            <a:ext cx="4059300" cy="2366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49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352075"/>
            <a:ext cx="7717500" cy="5727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1pPr>
            <a:lvl2pPr lvl="1"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2pPr>
            <a:lvl3pPr lvl="2"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3pPr>
            <a:lvl4pPr lvl="3"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4pPr>
            <a:lvl5pPr lvl="4"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5pPr>
            <a:lvl6pPr lvl="5"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6pPr>
            <a:lvl7pPr lvl="6"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7pPr>
            <a:lvl8pPr lvl="7"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8pPr>
            <a:lvl9pPr lvl="8"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2"/>
              </a:buClr>
              <a:buSzPts val="1800"/>
              <a:buFont typeface="Cairo"/>
              <a:buChar char="●"/>
              <a:defRPr sz="1800">
                <a:solidFill>
                  <a:schemeClr val="dk2"/>
                </a:solidFill>
                <a:latin typeface="Cairo"/>
                <a:ea typeface="Cairo"/>
                <a:cs typeface="Cairo"/>
                <a:sym typeface="Cairo"/>
              </a:defRPr>
            </a:lvl1pPr>
            <a:lvl2pPr marL="914400" lvl="1" indent="-3175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2pPr>
            <a:lvl3pPr marL="1371600" lvl="2" indent="-3175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3pPr>
            <a:lvl4pPr marL="1828800" lvl="3" indent="-3175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4pPr>
            <a:lvl5pPr marL="2286000" lvl="4" indent="-3175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5pPr>
            <a:lvl6pPr marL="2743200" lvl="5" indent="-3175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6pPr>
            <a:lvl7pPr marL="3200400" lvl="6" indent="-3175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7pPr>
            <a:lvl8pPr marL="3657600" lvl="7" indent="-3175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8pPr>
            <a:lvl9pPr marL="4114800" lvl="8" indent="-317500">
              <a:lnSpc>
                <a:spcPct val="115000"/>
              </a:lnSpc>
              <a:spcBef>
                <a:spcPts val="1600"/>
              </a:spcBef>
              <a:spcAft>
                <a:spcPts val="1600"/>
              </a:spcAft>
              <a:buClr>
                <a:schemeClr val="dk2"/>
              </a:buClr>
              <a:buSzPts val="1400"/>
              <a:buFont typeface="Cairo"/>
              <a:buChar char="■"/>
              <a:defRPr>
                <a:solidFill>
                  <a:schemeClr val="dk2"/>
                </a:solidFill>
                <a:latin typeface="Cairo"/>
                <a:ea typeface="Cairo"/>
                <a:cs typeface="Cairo"/>
                <a:sym typeface="Cair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80"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1"/>
        <p:cNvGrpSpPr/>
        <p:nvPr/>
      </p:nvGrpSpPr>
      <p:grpSpPr>
        <a:xfrm>
          <a:off x="0" y="0"/>
          <a:ext cx="0" cy="0"/>
          <a:chOff x="0" y="0"/>
          <a:chExt cx="0" cy="0"/>
        </a:xfrm>
      </p:grpSpPr>
      <p:sp>
        <p:nvSpPr>
          <p:cNvPr id="132" name="Google Shape;132;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33" name="Google Shape;133;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4.png"/></Relationships>
</file>

<file path=ppt/slides/_rels/slide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25.xml"/><Relationship Id="rId4" Type="http://schemas.openxmlformats.org/officeDocument/2006/relationships/image" Target="../media/image17.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9.xml"/><Relationship Id="rId6" Type="http://schemas.openxmlformats.org/officeDocument/2006/relationships/image" Target="../media/image16.jpg"/><Relationship Id="rId5" Type="http://schemas.openxmlformats.org/officeDocument/2006/relationships/image" Target="../media/image24.jfif"/><Relationship Id="rId4" Type="http://schemas.openxmlformats.org/officeDocument/2006/relationships/image" Target="../media/image23.png"/></Relationships>
</file>

<file path=ppt/slides/_rels/slide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18.xml"/><Relationship Id="rId4" Type="http://schemas.openxmlformats.org/officeDocument/2006/relationships/image" Target="../media/image25.jfif"/></Relationships>
</file>

<file path=ppt/slides/_rels/slide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2.xml"/><Relationship Id="rId1" Type="http://schemas.openxmlformats.org/officeDocument/2006/relationships/slideLayout" Target="../slideLayouts/slideLayout9.xml"/><Relationship Id="rId4" Type="http://schemas.openxmlformats.org/officeDocument/2006/relationships/image" Target="../media/image22.png"/></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3.xml"/><Relationship Id="rId1" Type="http://schemas.openxmlformats.org/officeDocument/2006/relationships/slideLayout" Target="../slideLayouts/slideLayout9.xml"/><Relationship Id="rId6" Type="http://schemas.openxmlformats.org/officeDocument/2006/relationships/image" Target="../media/image27.png"/><Relationship Id="rId5" Type="http://schemas.openxmlformats.org/officeDocument/2006/relationships/image" Target="../media/image16.jpg"/><Relationship Id="rId4" Type="http://schemas.openxmlformats.org/officeDocument/2006/relationships/image" Target="../media/image24.jfif"/></Relationships>
</file>

<file path=ppt/slides/_rels/slide16.xml.rels><?xml version="1.0" encoding="UTF-8" standalone="yes"?>
<Relationships xmlns="http://schemas.openxmlformats.org/package/2006/relationships"><Relationship Id="rId3" Type="http://schemas.openxmlformats.org/officeDocument/2006/relationships/image" Target="../media/image28.jfif"/><Relationship Id="rId2" Type="http://schemas.openxmlformats.org/officeDocument/2006/relationships/notesSlide" Target="../notesSlides/notesSlide14.xml"/><Relationship Id="rId1" Type="http://schemas.openxmlformats.org/officeDocument/2006/relationships/slideLayout" Target="../slideLayouts/slideLayout18.xml"/><Relationship Id="rId6" Type="http://schemas.openxmlformats.org/officeDocument/2006/relationships/image" Target="../media/image30.jpg"/><Relationship Id="rId5" Type="http://schemas.openxmlformats.org/officeDocument/2006/relationships/image" Target="../media/image22.png"/><Relationship Id="rId4" Type="http://schemas.openxmlformats.org/officeDocument/2006/relationships/image" Target="../media/image29.jpg"/></Relationships>
</file>

<file path=ppt/slides/_rels/slide17.xml.rels><?xml version="1.0" encoding="UTF-8" standalone="yes"?>
<Relationships xmlns="http://schemas.openxmlformats.org/package/2006/relationships"><Relationship Id="rId3" Type="http://schemas.openxmlformats.org/officeDocument/2006/relationships/image" Target="../media/image31.jfif"/><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6.xml"/><Relationship Id="rId1" Type="http://schemas.openxmlformats.org/officeDocument/2006/relationships/slideLayout" Target="../slideLayouts/slideLayout18.xml"/><Relationship Id="rId4" Type="http://schemas.openxmlformats.org/officeDocument/2006/relationships/image" Target="../media/image32.jfif"/></Relationships>
</file>

<file path=ppt/slides/_rels/slide19.xml.rels><?xml version="1.0" encoding="UTF-8" standalone="yes"?>
<Relationships xmlns="http://schemas.openxmlformats.org/package/2006/relationships"><Relationship Id="rId3" Type="http://schemas.openxmlformats.org/officeDocument/2006/relationships/image" Target="../media/image31.jfif"/><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hyperlink" Target="https://creativecommons.org/licenses/by-nc-nd/3.0/" TargetMode="External"/><Relationship Id="rId4" Type="http://schemas.openxmlformats.org/officeDocument/2006/relationships/hyperlink" Target="https://motogo.vn/thac-ban-gioc/" TargetMode="Externa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30.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3.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25.xml"/><Relationship Id="rId1" Type="http://schemas.openxmlformats.org/officeDocument/2006/relationships/slideLayout" Target="../slideLayouts/slideLayout9.xml"/><Relationship Id="rId4" Type="http://schemas.openxmlformats.org/officeDocument/2006/relationships/image" Target="../media/image37.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hyperlink" Target="https://docs.google.com/spreadsheets/d/1IunKgx4Z_wqneLgcAZymexKCUBLYqAkxO8NN5VBlvQg/copy" TargetMode="External"/><Relationship Id="rId2" Type="http://schemas.openxmlformats.org/officeDocument/2006/relationships/notesSlide" Target="../notesSlides/notesSlide31.xml"/><Relationship Id="rId1" Type="http://schemas.openxmlformats.org/officeDocument/2006/relationships/slideLayout" Target="../slideLayouts/slideLayout20.xml"/><Relationship Id="rId4" Type="http://schemas.openxmlformats.org/officeDocument/2006/relationships/image" Target="../media/image38.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7.xml"/><Relationship Id="rId1" Type="http://schemas.openxmlformats.org/officeDocument/2006/relationships/slideLayout" Target="../slideLayouts/slideLayout2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8" Type="http://schemas.openxmlformats.org/officeDocument/2006/relationships/hyperlink" Target="https://www.freepik.com/free-photo/teacher-showing-earth-globe-student_9364576.htm/?utm_source=slidesgo_template&amp;utm_medium=referral-link&amp;utm_campaign=sg_resources&amp;utm_content=freepik" TargetMode="External"/><Relationship Id="rId13" Type="http://schemas.openxmlformats.org/officeDocument/2006/relationships/hyperlink" Target="https://www.freepik.com/free-vector/flat-asia-map-infographic_10559348.htm/?utm_source=slidesgo_template&amp;utm_medium=referral-link&amp;utm_campaign=sg_resources&amp;utm_content=freepik" TargetMode="External"/><Relationship Id="rId3" Type="http://schemas.openxmlformats.org/officeDocument/2006/relationships/hyperlink" Target="https://www.freepik.com/free-vector/world-map-infographic-template_788326.htm#page=2&amp;query=map+continents&amp;position=4/?utm_source=slidesgo_template&amp;utm_medium=referral-link&amp;utm_campaign=sg_resources&amp;utm_content=freepik" TargetMode="External"/><Relationship Id="rId7" Type="http://schemas.openxmlformats.org/officeDocument/2006/relationships/hyperlink" Target="https://www.freepik.com/free-photo/hand-protecting-globe-against-blur-background_3143212.htm/?utm_source=slidesgo_template&amp;utm_medium=referral-link&amp;utm_campaign=sg_resources&amp;utm_content=freepik" TargetMode="External"/><Relationship Id="rId12" Type="http://schemas.openxmlformats.org/officeDocument/2006/relationships/hyperlink" Target="https://www.freepik.com/free-vector/world-map_788322.htm#page=1&amp;query=map&amp;position=19/?utm_source=slidesgo_template&amp;utm_medium=referral-link&amp;utm_campaign=sg_resources&amp;utm_content=freepik" TargetMode="External"/><Relationship Id="rId2" Type="http://schemas.openxmlformats.org/officeDocument/2006/relationships/notesSlide" Target="../notesSlides/notesSlide40.xml"/><Relationship Id="rId1" Type="http://schemas.openxmlformats.org/officeDocument/2006/relationships/slideLayout" Target="../slideLayouts/slideLayout20.xml"/><Relationship Id="rId6" Type="http://schemas.openxmlformats.org/officeDocument/2006/relationships/hyperlink" Target="https://www.freepik.com/free-photo/travel-concept-with-paper-boats-frame_10066664.htm/?utm_source=slidesgo_template&amp;utm_medium=referral-link&amp;utm_campaign=sg_resources&amp;utm_content=freepik" TargetMode="External"/><Relationship Id="rId11" Type="http://schemas.openxmlformats.org/officeDocument/2006/relationships/hyperlink" Target="https://www.freepik.com/free-vector/collection-abstract-hand-drawn-pattern_9175444.htm/?utm_source=slidesgo_template&amp;utm_medium=referral-link&amp;utm_campaign=sg_resources&amp;utm_content=freepik" TargetMode="External"/><Relationship Id="rId5" Type="http://schemas.openxmlformats.org/officeDocument/2006/relationships/hyperlink" Target="https://www.freepik.com/free-vector/modern-productivity-concept-with-flat-design_3290586.htm#page=1&amp;query=Modern%20productivity%20concept%20with%20flat%20design&amp;position=44/?utm_source=slidesgo_template&amp;utm_medium=referral-link&amp;utm_campaign=sg_resources&amp;utm_content=freepik" TargetMode="External"/><Relationship Id="rId15" Type="http://schemas.openxmlformats.org/officeDocument/2006/relationships/hyperlink" Target="https://www.freepik.com/free-vector/asia-map-infographic-flat-design_10291137.htm/?utm_source=slidesgo_template&amp;utm_medium=referral-link&amp;utm_campaign=sg_resources&amp;utm_content=freepik" TargetMode="External"/><Relationship Id="rId10" Type="http://schemas.openxmlformats.org/officeDocument/2006/relationships/hyperlink" Target="https://www.freepik.com/free-vector/globes-flat-design_1101385.htm/?utm_source=slidesgo_template&amp;utm_medium=referral-link&amp;utm_campaign=sg_resources&amp;utm_content=freepik" TargetMode="External"/><Relationship Id="rId4" Type="http://schemas.openxmlformats.org/officeDocument/2006/relationships/hyperlink" Target="https://www.freepik.com/free-vector/flat-european-map-with-blue-background_1115055.htm#page=1&amp;query=map%20europe&amp;position=25/?utm_source=slidesgo_template&amp;utm_medium=referral-link&amp;utm_campaign=sg_resources&amp;utm_content=freepik" TargetMode="External"/><Relationship Id="rId9" Type="http://schemas.openxmlformats.org/officeDocument/2006/relationships/hyperlink" Target="https://www.freepik.com/free-vector/map-with-compass-design_1106029.htm/?utm_source=slidesgo_template&amp;utm_medium=referral-link&amp;utm_campaign=sg_resources&amp;utm_content=freepik" TargetMode="External"/><Relationship Id="rId14" Type="http://schemas.openxmlformats.org/officeDocument/2006/relationships/hyperlink" Target="https://www.freepik.com/free-vector/online-yoga-class-concept-with-laptop-woman_8422702.htm/?utm_source=slidesgo_template&amp;utm_medium=referral-link&amp;utm_campaign=sg_resources&amp;utm_content=freepik"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1.xml"/><Relationship Id="rId1" Type="http://schemas.openxmlformats.org/officeDocument/2006/relationships/slideLayout" Target="../slideLayouts/slideLayout31.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2.xml"/><Relationship Id="rId1" Type="http://schemas.openxmlformats.org/officeDocument/2006/relationships/slideLayout" Target="../slideLayouts/slideLayout31.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6.xml.rels><?xml version="1.0" encoding="UTF-8" standalone="yes"?>
<Relationships xmlns="http://schemas.openxmlformats.org/package/2006/relationships"><Relationship Id="rId3" Type="http://schemas.openxmlformats.org/officeDocument/2006/relationships/hyperlink" Target="https://fonts.google.com/specimen/Cairo" TargetMode="External"/><Relationship Id="rId2" Type="http://schemas.openxmlformats.org/officeDocument/2006/relationships/notesSlide" Target="../notesSlides/notesSlide43.xml"/><Relationship Id="rId1" Type="http://schemas.openxmlformats.org/officeDocument/2006/relationships/slideLayout" Target="../slideLayouts/slideLayout31.xml"/><Relationship Id="rId4" Type="http://schemas.openxmlformats.org/officeDocument/2006/relationships/hyperlink" Target="https://fonts.google.com/specimen/Neucha"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44.gif"/><Relationship Id="rId2" Type="http://schemas.openxmlformats.org/officeDocument/2006/relationships/notesSlide" Target="../notesSlides/notesSlide44.xml"/><Relationship Id="rId1" Type="http://schemas.openxmlformats.org/officeDocument/2006/relationships/slideLayout" Target="../slideLayouts/slideLayout31.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43.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42.gif"/><Relationship Id="rId4" Type="http://schemas.openxmlformats.org/officeDocument/2006/relationships/image" Target="../media/image40.gif"/><Relationship Id="rId9" Type="http://schemas.openxmlformats.org/officeDocument/2006/relationships/image" Target="../media/image41.gif"/></Relationships>
</file>

<file path=ppt/slides/_rels/slide4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1.xml"/><Relationship Id="rId1" Type="http://schemas.openxmlformats.org/officeDocument/2006/relationships/slideLayout" Target="../slideLayouts/slideLayout3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1.xml"/></Relationships>
</file>

<file path=ppt/slides/_rels/slide6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8.xml"/><Relationship Id="rId1" Type="http://schemas.openxmlformats.org/officeDocument/2006/relationships/slideLayout" Target="../slideLayouts/slideLayout31.xml"/><Relationship Id="rId4" Type="http://schemas.openxmlformats.org/officeDocument/2006/relationships/image" Target="../media/image45.png"/></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7.xml"/><Relationship Id="rId5" Type="http://schemas.openxmlformats.org/officeDocument/2006/relationships/image" Target="../media/image20.jfif"/><Relationship Id="rId4" Type="http://schemas.openxmlformats.org/officeDocument/2006/relationships/image" Target="../media/image19.jfif"/></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B531FF-553C-4C6B-931B-958529EE83DC}"/>
              </a:ext>
            </a:extLst>
          </p:cNvPr>
          <p:cNvSpPr>
            <a:spLocks noGrp="1"/>
          </p:cNvSpPr>
          <p:nvPr>
            <p:ph type="ctrTitle"/>
          </p:nvPr>
        </p:nvSpPr>
        <p:spPr/>
        <p:txBody>
          <a:bodyPr/>
          <a:lstStyle/>
          <a:p>
            <a:endParaRPr lang="en-US"/>
          </a:p>
        </p:txBody>
      </p:sp>
      <p:sp>
        <p:nvSpPr>
          <p:cNvPr id="3" name="Subtitle 2">
            <a:extLst>
              <a:ext uri="{FF2B5EF4-FFF2-40B4-BE49-F238E27FC236}">
                <a16:creationId xmlns:a16="http://schemas.microsoft.com/office/drawing/2014/main" id="{D5E9219A-4F28-4927-965A-2D0A585B03D4}"/>
              </a:ext>
            </a:extLst>
          </p:cNvPr>
          <p:cNvSpPr>
            <a:spLocks noGrp="1"/>
          </p:cNvSpPr>
          <p:nvPr>
            <p:ph type="subTitle" idx="1"/>
          </p:nvPr>
        </p:nvSpPr>
        <p:spPr/>
        <p:txBody>
          <a:bodyPr/>
          <a:lstStyle/>
          <a:p>
            <a:endParaRPr lang="en-US"/>
          </a:p>
        </p:txBody>
      </p:sp>
      <p:pic>
        <p:nvPicPr>
          <p:cNvPr id="4" name="intro2">
            <a:hlinkClick r:id="" action="ppaction://media"/>
            <a:extLst>
              <a:ext uri="{FF2B5EF4-FFF2-40B4-BE49-F238E27FC236}">
                <a16:creationId xmlns:a16="http://schemas.microsoft.com/office/drawing/2014/main" id="{5982254A-2D4B-464C-9F25-9E18138CC738}"/>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a:prstGeom prst="rect">
            <a:avLst/>
          </a:prstGeom>
        </p:spPr>
      </p:pic>
    </p:spTree>
    <p:extLst>
      <p:ext uri="{BB962C8B-B14F-4D97-AF65-F5344CB8AC3E}">
        <p14:creationId xmlns:p14="http://schemas.microsoft.com/office/powerpoint/2010/main" val="2131695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9545"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pic>
        <p:nvPicPr>
          <p:cNvPr id="5" name="Picture 4">
            <a:extLst>
              <a:ext uri="{FF2B5EF4-FFF2-40B4-BE49-F238E27FC236}">
                <a16:creationId xmlns:a16="http://schemas.microsoft.com/office/drawing/2014/main" id="{33256EC6-FCD0-4D91-B772-3B13F07FDEBC}"/>
              </a:ext>
            </a:extLst>
          </p:cNvPr>
          <p:cNvPicPr>
            <a:picLocks noChangeAspect="1"/>
          </p:cNvPicPr>
          <p:nvPr/>
        </p:nvPicPr>
        <p:blipFill>
          <a:blip r:embed="rId3"/>
          <a:stretch>
            <a:fillRect/>
          </a:stretch>
        </p:blipFill>
        <p:spPr>
          <a:xfrm>
            <a:off x="3019425" y="765599"/>
            <a:ext cx="4524375" cy="3556935"/>
          </a:xfrm>
          <a:prstGeom prst="rect">
            <a:avLst/>
          </a:prstGeom>
        </p:spPr>
      </p:pic>
      <p:sp>
        <p:nvSpPr>
          <p:cNvPr id="389" name="Google Shape;389;p39"/>
          <p:cNvSpPr txBox="1">
            <a:spLocks noGrp="1"/>
          </p:cNvSpPr>
          <p:nvPr>
            <p:ph type="body" idx="1"/>
          </p:nvPr>
        </p:nvSpPr>
        <p:spPr>
          <a:xfrm>
            <a:off x="196575" y="2782499"/>
            <a:ext cx="2318025" cy="11322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Nguyên nhân: Nhiệt độ cao, lượng bốc hơi lớn, giáp biển Đông</a:t>
            </a:r>
            <a:endParaRPr dirty="0"/>
          </a:p>
        </p:txBody>
      </p:sp>
      <p:pic>
        <p:nvPicPr>
          <p:cNvPr id="4" name="Picture 3">
            <a:extLst>
              <a:ext uri="{FF2B5EF4-FFF2-40B4-BE49-F238E27FC236}">
                <a16:creationId xmlns:a16="http://schemas.microsoft.com/office/drawing/2014/main" id="{25A61D1C-20C0-4E82-80F2-A53AC57FCDBB}"/>
              </a:ext>
            </a:extLst>
          </p:cNvPr>
          <p:cNvPicPr>
            <a:picLocks noChangeAspect="1"/>
          </p:cNvPicPr>
          <p:nvPr/>
        </p:nvPicPr>
        <p:blipFill rotWithShape="1">
          <a:blip r:embed="rId4"/>
          <a:srcRect l="1783" t="63271" r="74037" b="5055"/>
          <a:stretch/>
        </p:blipFill>
        <p:spPr>
          <a:xfrm>
            <a:off x="1600200" y="554851"/>
            <a:ext cx="1104900" cy="201689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25"/>
        <p:cNvGrpSpPr/>
        <p:nvPr/>
      </p:nvGrpSpPr>
      <p:grpSpPr>
        <a:xfrm>
          <a:off x="0" y="0"/>
          <a:ext cx="0" cy="0"/>
          <a:chOff x="0" y="0"/>
          <a:chExt cx="0" cy="0"/>
        </a:xfrm>
      </p:grpSpPr>
      <p:sp>
        <p:nvSpPr>
          <p:cNvPr id="226" name="Google Shape;226;p36"/>
          <p:cNvSpPr txBox="1">
            <a:spLocks noGrp="1"/>
          </p:cNvSpPr>
          <p:nvPr>
            <p:ph type="title"/>
          </p:nvPr>
        </p:nvSpPr>
        <p:spPr>
          <a:xfrm>
            <a:off x="1739962" y="2158575"/>
            <a:ext cx="5664075" cy="73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dirty="0"/>
              <a:t>Gió mùa</a:t>
            </a:r>
            <a:endParaRPr sz="4800" dirty="0"/>
          </a:p>
        </p:txBody>
      </p:sp>
      <p:sp>
        <p:nvSpPr>
          <p:cNvPr id="227" name="Google Shape;227;p36"/>
          <p:cNvSpPr txBox="1">
            <a:spLocks noGrp="1"/>
          </p:cNvSpPr>
          <p:nvPr>
            <p:ph type="title" idx="2"/>
          </p:nvPr>
        </p:nvSpPr>
        <p:spPr>
          <a:xfrm>
            <a:off x="3981750" y="1137150"/>
            <a:ext cx="1180500" cy="1013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c) </a:t>
            </a:r>
            <a:endParaRPr dirty="0"/>
          </a:p>
        </p:txBody>
      </p:sp>
      <p:sp>
        <p:nvSpPr>
          <p:cNvPr id="228" name="Google Shape;228;p36"/>
          <p:cNvSpPr txBox="1">
            <a:spLocks noGrp="1"/>
          </p:cNvSpPr>
          <p:nvPr>
            <p:ph type="subTitle" idx="1"/>
          </p:nvPr>
        </p:nvSpPr>
        <p:spPr>
          <a:xfrm>
            <a:off x="2715950" y="2988825"/>
            <a:ext cx="4892600" cy="1017525"/>
          </a:xfrm>
          <a:prstGeom prst="rect">
            <a:avLst/>
          </a:prstGeom>
        </p:spPr>
        <p:txBody>
          <a:bodyPr spcFirstLastPara="1" wrap="square" lIns="91425" tIns="91425" rIns="91425" bIns="91425" anchor="t" anchorCtr="0">
            <a:noAutofit/>
          </a:bodyPr>
          <a:lstStyle/>
          <a:p>
            <a:pPr marL="0" lvl="0" indent="0" algn="just" rtl="0">
              <a:spcBef>
                <a:spcPts val="0"/>
              </a:spcBef>
              <a:spcAft>
                <a:spcPts val="1600"/>
              </a:spcAft>
              <a:buNone/>
            </a:pPr>
            <a:r>
              <a:rPr lang="en" dirty="0"/>
              <a:t>Căn cứ vào Atlat Địa lí Việt Nam, SGK và hiểu biết của bản thân, trình bày đặc điểm và nguyên nhân của gió mùa ở nước ta?</a:t>
            </a:r>
            <a:endParaRPr dirty="0"/>
          </a:p>
        </p:txBody>
      </p:sp>
    </p:spTree>
    <p:extLst>
      <p:ext uri="{BB962C8B-B14F-4D97-AF65-F5344CB8AC3E}">
        <p14:creationId xmlns:p14="http://schemas.microsoft.com/office/powerpoint/2010/main" val="275272192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332"/>
        <p:cNvGrpSpPr/>
        <p:nvPr/>
      </p:nvGrpSpPr>
      <p:grpSpPr>
        <a:xfrm>
          <a:off x="0" y="0"/>
          <a:ext cx="0" cy="0"/>
          <a:chOff x="0" y="0"/>
          <a:chExt cx="0" cy="0"/>
        </a:xfrm>
      </p:grpSpPr>
      <p:pic>
        <p:nvPicPr>
          <p:cNvPr id="5" name="Picture 4" descr="Shape, circle&#10;&#10;Description automatically generated">
            <a:extLst>
              <a:ext uri="{FF2B5EF4-FFF2-40B4-BE49-F238E27FC236}">
                <a16:creationId xmlns:a16="http://schemas.microsoft.com/office/drawing/2014/main" id="{42C2E02E-7D87-4FB7-8B12-B91306F6669A}"/>
              </a:ext>
            </a:extLst>
          </p:cNvPr>
          <p:cNvPicPr>
            <a:picLocks noChangeAspect="1"/>
          </p:cNvPicPr>
          <p:nvPr/>
        </p:nvPicPr>
        <p:blipFill>
          <a:blip r:embed="rId3"/>
          <a:stretch>
            <a:fillRect/>
          </a:stretch>
        </p:blipFill>
        <p:spPr>
          <a:xfrm>
            <a:off x="200793" y="3907632"/>
            <a:ext cx="1955069" cy="1235868"/>
          </a:xfrm>
          <a:prstGeom prst="rect">
            <a:avLst/>
          </a:prstGeom>
        </p:spPr>
      </p:pic>
      <p:pic>
        <p:nvPicPr>
          <p:cNvPr id="3" name="Picture 2" descr="Diagram&#10;&#10;Description automatically generated">
            <a:extLst>
              <a:ext uri="{FF2B5EF4-FFF2-40B4-BE49-F238E27FC236}">
                <a16:creationId xmlns:a16="http://schemas.microsoft.com/office/drawing/2014/main" id="{2B864E21-B57D-454E-8013-AEC73EE75968}"/>
              </a:ext>
            </a:extLst>
          </p:cNvPr>
          <p:cNvPicPr>
            <a:picLocks noChangeAspect="1"/>
          </p:cNvPicPr>
          <p:nvPr/>
        </p:nvPicPr>
        <p:blipFill>
          <a:blip r:embed="rId4"/>
          <a:stretch>
            <a:fillRect/>
          </a:stretch>
        </p:blipFill>
        <p:spPr>
          <a:xfrm>
            <a:off x="650221" y="806214"/>
            <a:ext cx="4214032" cy="2400300"/>
          </a:xfrm>
          <a:prstGeom prst="rect">
            <a:avLst/>
          </a:prstGeom>
        </p:spPr>
      </p:pic>
      <p:pic>
        <p:nvPicPr>
          <p:cNvPr id="6" name="Picture 5" descr="Diagram&#10;&#10;Description automatically generated">
            <a:extLst>
              <a:ext uri="{FF2B5EF4-FFF2-40B4-BE49-F238E27FC236}">
                <a16:creationId xmlns:a16="http://schemas.microsoft.com/office/drawing/2014/main" id="{55533A85-544E-488C-A483-C602820411D2}"/>
              </a:ext>
            </a:extLst>
          </p:cNvPr>
          <p:cNvPicPr>
            <a:picLocks noChangeAspect="1"/>
          </p:cNvPicPr>
          <p:nvPr/>
        </p:nvPicPr>
        <p:blipFill>
          <a:blip r:embed="rId5"/>
          <a:stretch>
            <a:fillRect/>
          </a:stretch>
        </p:blipFill>
        <p:spPr>
          <a:xfrm>
            <a:off x="2517838" y="3042666"/>
            <a:ext cx="2466975" cy="1847850"/>
          </a:xfrm>
          <a:prstGeom prst="rect">
            <a:avLst/>
          </a:prstGeom>
        </p:spPr>
      </p:pic>
      <p:pic>
        <p:nvPicPr>
          <p:cNvPr id="10" name="Picture 9" descr="Map&#10;&#10;Description automatically generated">
            <a:extLst>
              <a:ext uri="{FF2B5EF4-FFF2-40B4-BE49-F238E27FC236}">
                <a16:creationId xmlns:a16="http://schemas.microsoft.com/office/drawing/2014/main" id="{D6CA4A81-A8E8-4C93-B6E1-9069E03D8C0D}"/>
              </a:ext>
            </a:extLst>
          </p:cNvPr>
          <p:cNvPicPr>
            <a:picLocks noChangeAspect="1"/>
          </p:cNvPicPr>
          <p:nvPr/>
        </p:nvPicPr>
        <p:blipFill>
          <a:blip r:embed="rId6"/>
          <a:stretch>
            <a:fillRect/>
          </a:stretch>
        </p:blipFill>
        <p:spPr>
          <a:xfrm>
            <a:off x="5346789" y="248250"/>
            <a:ext cx="3196291" cy="4450281"/>
          </a:xfrm>
          <a:prstGeom prst="rect">
            <a:avLst/>
          </a:prstGeom>
        </p:spPr>
      </p:pic>
      <p:sp>
        <p:nvSpPr>
          <p:cNvPr id="7" name="Google Shape;1418;p57">
            <a:extLst>
              <a:ext uri="{FF2B5EF4-FFF2-40B4-BE49-F238E27FC236}">
                <a16:creationId xmlns:a16="http://schemas.microsoft.com/office/drawing/2014/main" id="{EAE3B8DC-6FF0-4FB5-8C88-844970D7A3BD}"/>
              </a:ext>
            </a:extLst>
          </p:cNvPr>
          <p:cNvSpPr txBox="1">
            <a:spLocks noGrp="1"/>
          </p:cNvSpPr>
          <p:nvPr>
            <p:ph type="title"/>
          </p:nvPr>
        </p:nvSpPr>
        <p:spPr>
          <a:xfrm>
            <a:off x="0" y="158619"/>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3200" dirty="0"/>
              <a:t>Gió mùa mùa đông</a:t>
            </a:r>
            <a:endParaRPr sz="3200" dirty="0"/>
          </a:p>
        </p:txBody>
      </p:sp>
    </p:spTree>
    <p:extLst>
      <p:ext uri="{BB962C8B-B14F-4D97-AF65-F5344CB8AC3E}">
        <p14:creationId xmlns:p14="http://schemas.microsoft.com/office/powerpoint/2010/main" val="278510195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17"/>
        <p:cNvGrpSpPr/>
        <p:nvPr/>
      </p:nvGrpSpPr>
      <p:grpSpPr>
        <a:xfrm>
          <a:off x="0" y="0"/>
          <a:ext cx="0" cy="0"/>
          <a:chOff x="0" y="0"/>
          <a:chExt cx="0" cy="0"/>
        </a:xfrm>
      </p:grpSpPr>
      <p:sp>
        <p:nvSpPr>
          <p:cNvPr id="1418" name="Google Shape;1418;p57"/>
          <p:cNvSpPr txBox="1">
            <a:spLocks noGrp="1"/>
          </p:cNvSpPr>
          <p:nvPr>
            <p:ph type="title"/>
          </p:nvPr>
        </p:nvSpPr>
        <p:spPr>
          <a:xfrm>
            <a:off x="713250" y="64236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Gió mùa mùa đông</a:t>
            </a:r>
            <a:endParaRPr dirty="0"/>
          </a:p>
        </p:txBody>
      </p:sp>
      <p:sp>
        <p:nvSpPr>
          <p:cNvPr id="1419" name="Google Shape;1419;p57"/>
          <p:cNvSpPr txBox="1">
            <a:spLocks noGrp="1"/>
          </p:cNvSpPr>
          <p:nvPr>
            <p:ph type="subTitle" idx="1"/>
          </p:nvPr>
        </p:nvSpPr>
        <p:spPr>
          <a:xfrm>
            <a:off x="4210275" y="1566575"/>
            <a:ext cx="3894600" cy="268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dirty="0" err="1">
                <a:solidFill>
                  <a:schemeClr val="dk2"/>
                </a:solidFill>
              </a:rPr>
              <a:t>Gió</a:t>
            </a:r>
            <a:r>
              <a:rPr lang="en-US" dirty="0">
                <a:solidFill>
                  <a:schemeClr val="dk2"/>
                </a:solidFill>
              </a:rPr>
              <a:t> </a:t>
            </a:r>
            <a:r>
              <a:rPr lang="en-US" dirty="0" err="1">
                <a:solidFill>
                  <a:schemeClr val="dk2"/>
                </a:solidFill>
              </a:rPr>
              <a:t>mùa</a:t>
            </a:r>
            <a:r>
              <a:rPr lang="en-US" dirty="0">
                <a:solidFill>
                  <a:schemeClr val="dk2"/>
                </a:solidFill>
              </a:rPr>
              <a:t> </a:t>
            </a:r>
            <a:r>
              <a:rPr lang="en-US" dirty="0" err="1">
                <a:solidFill>
                  <a:schemeClr val="dk2"/>
                </a:solidFill>
              </a:rPr>
              <a:t>Đông</a:t>
            </a:r>
            <a:r>
              <a:rPr lang="en-US" dirty="0">
                <a:solidFill>
                  <a:schemeClr val="dk2"/>
                </a:solidFill>
              </a:rPr>
              <a:t> </a:t>
            </a:r>
            <a:r>
              <a:rPr lang="en-US" dirty="0" err="1">
                <a:solidFill>
                  <a:schemeClr val="dk2"/>
                </a:solidFill>
              </a:rPr>
              <a:t>Bắc</a:t>
            </a:r>
            <a:endParaRPr dirty="0">
              <a:solidFill>
                <a:schemeClr val="dk2"/>
              </a:solidFill>
            </a:endParaRPr>
          </a:p>
          <a:p>
            <a:pPr marL="457200" lvl="0" indent="-304800" algn="l" rtl="0">
              <a:spcBef>
                <a:spcPts val="1600"/>
              </a:spcBef>
              <a:spcAft>
                <a:spcPts val="0"/>
              </a:spcAft>
              <a:buClr>
                <a:schemeClr val="accent2"/>
              </a:buClr>
              <a:buSzPts val="1200"/>
              <a:buChar char="●"/>
            </a:pPr>
            <a:r>
              <a:rPr lang="en-US" dirty="0" err="1">
                <a:solidFill>
                  <a:schemeClr val="dk2"/>
                </a:solidFill>
              </a:rPr>
              <a:t>Miền</a:t>
            </a:r>
            <a:r>
              <a:rPr lang="en-US" dirty="0">
                <a:solidFill>
                  <a:schemeClr val="dk2"/>
                </a:solidFill>
              </a:rPr>
              <a:t> </a:t>
            </a:r>
            <a:r>
              <a:rPr lang="en-US" dirty="0" err="1">
                <a:solidFill>
                  <a:schemeClr val="dk2"/>
                </a:solidFill>
              </a:rPr>
              <a:t>Bắc</a:t>
            </a:r>
            <a:r>
              <a:rPr lang="en-US" dirty="0">
                <a:solidFill>
                  <a:schemeClr val="dk2"/>
                </a:solidFill>
              </a:rPr>
              <a:t> (</a:t>
            </a:r>
            <a:r>
              <a:rPr lang="en-US" dirty="0" err="1">
                <a:solidFill>
                  <a:schemeClr val="dk2"/>
                </a:solidFill>
              </a:rPr>
              <a:t>từ</a:t>
            </a:r>
            <a:r>
              <a:rPr lang="en-US" dirty="0">
                <a:solidFill>
                  <a:schemeClr val="dk2"/>
                </a:solidFill>
              </a:rPr>
              <a:t> 16 </a:t>
            </a:r>
            <a:r>
              <a:rPr lang="en-US" baseline="30000" dirty="0">
                <a:solidFill>
                  <a:schemeClr val="dk2"/>
                </a:solidFill>
              </a:rPr>
              <a:t>0 </a:t>
            </a:r>
            <a:r>
              <a:rPr lang="en-US" dirty="0">
                <a:solidFill>
                  <a:schemeClr val="dk2"/>
                </a:solidFill>
              </a:rPr>
              <a:t>B </a:t>
            </a:r>
            <a:r>
              <a:rPr lang="en-US" dirty="0" err="1">
                <a:solidFill>
                  <a:schemeClr val="dk2"/>
                </a:solidFill>
              </a:rPr>
              <a:t>trở</a:t>
            </a:r>
            <a:r>
              <a:rPr lang="en-US" dirty="0">
                <a:solidFill>
                  <a:schemeClr val="dk2"/>
                </a:solidFill>
              </a:rPr>
              <a:t> ra.</a:t>
            </a:r>
            <a:endParaRPr dirty="0">
              <a:solidFill>
                <a:schemeClr val="dk2"/>
              </a:solidFill>
            </a:endParaRPr>
          </a:p>
          <a:p>
            <a:pPr marL="457200" lvl="0" indent="-304800" algn="l" rtl="0">
              <a:spcBef>
                <a:spcPts val="0"/>
              </a:spcBef>
              <a:spcAft>
                <a:spcPts val="0"/>
              </a:spcAft>
              <a:buClr>
                <a:schemeClr val="accent2"/>
              </a:buClr>
              <a:buSzPts val="1200"/>
              <a:buChar char="●"/>
            </a:pPr>
            <a:r>
              <a:rPr lang="en-US" dirty="0" err="1">
                <a:solidFill>
                  <a:schemeClr val="dk2"/>
                </a:solidFill>
              </a:rPr>
              <a:t>Tháng</a:t>
            </a:r>
            <a:r>
              <a:rPr lang="en-US" dirty="0">
                <a:solidFill>
                  <a:schemeClr val="dk2"/>
                </a:solidFill>
              </a:rPr>
              <a:t> 11 - 4</a:t>
            </a:r>
            <a:endParaRPr dirty="0">
              <a:solidFill>
                <a:schemeClr val="dk2"/>
              </a:solidFill>
            </a:endParaRPr>
          </a:p>
          <a:p>
            <a:pPr marL="457200" lvl="0" indent="-304800" algn="l" rtl="0">
              <a:spcBef>
                <a:spcPts val="0"/>
              </a:spcBef>
              <a:spcAft>
                <a:spcPts val="0"/>
              </a:spcAft>
              <a:buClr>
                <a:schemeClr val="accent2"/>
              </a:buClr>
              <a:buSzPts val="1200"/>
              <a:buChar char="●"/>
            </a:pPr>
            <a:r>
              <a:rPr lang="en-US" dirty="0" err="1">
                <a:solidFill>
                  <a:schemeClr val="dk2"/>
                </a:solidFill>
              </a:rPr>
              <a:t>Đầu</a:t>
            </a:r>
            <a:r>
              <a:rPr lang="en-US" dirty="0">
                <a:solidFill>
                  <a:schemeClr val="dk2"/>
                </a:solidFill>
              </a:rPr>
              <a:t> </a:t>
            </a:r>
            <a:r>
              <a:rPr lang="en-US" dirty="0" err="1">
                <a:solidFill>
                  <a:schemeClr val="dk2"/>
                </a:solidFill>
              </a:rPr>
              <a:t>mùa</a:t>
            </a:r>
            <a:r>
              <a:rPr lang="en-US" dirty="0">
                <a:solidFill>
                  <a:schemeClr val="dk2"/>
                </a:solidFill>
              </a:rPr>
              <a:t> </a:t>
            </a:r>
            <a:r>
              <a:rPr lang="en-US" dirty="0" err="1">
                <a:solidFill>
                  <a:schemeClr val="dk2"/>
                </a:solidFill>
              </a:rPr>
              <a:t>lạnh</a:t>
            </a:r>
            <a:r>
              <a:rPr lang="en-US" dirty="0">
                <a:solidFill>
                  <a:schemeClr val="dk2"/>
                </a:solidFill>
              </a:rPr>
              <a:t> </a:t>
            </a:r>
            <a:r>
              <a:rPr lang="en-US" dirty="0" err="1">
                <a:solidFill>
                  <a:schemeClr val="dk2"/>
                </a:solidFill>
              </a:rPr>
              <a:t>khô</a:t>
            </a:r>
            <a:r>
              <a:rPr lang="en-US" dirty="0">
                <a:solidFill>
                  <a:schemeClr val="dk2"/>
                </a:solidFill>
              </a:rPr>
              <a:t>, </a:t>
            </a:r>
            <a:r>
              <a:rPr lang="en-US" dirty="0" err="1">
                <a:solidFill>
                  <a:schemeClr val="dk2"/>
                </a:solidFill>
              </a:rPr>
              <a:t>cuối</a:t>
            </a:r>
            <a:r>
              <a:rPr lang="en-US" dirty="0">
                <a:solidFill>
                  <a:schemeClr val="dk2"/>
                </a:solidFill>
              </a:rPr>
              <a:t> </a:t>
            </a:r>
            <a:r>
              <a:rPr lang="en-US" dirty="0" err="1">
                <a:solidFill>
                  <a:schemeClr val="dk2"/>
                </a:solidFill>
              </a:rPr>
              <a:t>mùa</a:t>
            </a:r>
            <a:r>
              <a:rPr lang="en-US" dirty="0">
                <a:solidFill>
                  <a:schemeClr val="dk2"/>
                </a:solidFill>
              </a:rPr>
              <a:t> </a:t>
            </a:r>
            <a:r>
              <a:rPr lang="en-US" dirty="0" err="1">
                <a:solidFill>
                  <a:schemeClr val="dk2"/>
                </a:solidFill>
              </a:rPr>
              <a:t>lạnh</a:t>
            </a:r>
            <a:r>
              <a:rPr lang="en-US" dirty="0">
                <a:solidFill>
                  <a:schemeClr val="dk2"/>
                </a:solidFill>
              </a:rPr>
              <a:t> </a:t>
            </a:r>
            <a:r>
              <a:rPr lang="en-US" dirty="0" err="1">
                <a:solidFill>
                  <a:schemeClr val="dk2"/>
                </a:solidFill>
              </a:rPr>
              <a:t>ẩm</a:t>
            </a:r>
            <a:r>
              <a:rPr lang="en-US" dirty="0">
                <a:solidFill>
                  <a:schemeClr val="dk2"/>
                </a:solidFill>
              </a:rPr>
              <a:t>.</a:t>
            </a:r>
          </a:p>
          <a:p>
            <a:pPr marL="457200" lvl="0" indent="-304800" algn="l" rtl="0">
              <a:spcBef>
                <a:spcPts val="0"/>
              </a:spcBef>
              <a:spcAft>
                <a:spcPts val="0"/>
              </a:spcAft>
              <a:buClr>
                <a:schemeClr val="accent2"/>
              </a:buClr>
              <a:buSzPts val="1200"/>
              <a:buChar char="●"/>
            </a:pPr>
            <a:r>
              <a:rPr lang="en-US" dirty="0" err="1">
                <a:solidFill>
                  <a:schemeClr val="dk2"/>
                </a:solidFill>
              </a:rPr>
              <a:t>Nguồn</a:t>
            </a:r>
            <a:r>
              <a:rPr lang="en-US" dirty="0">
                <a:solidFill>
                  <a:schemeClr val="dk2"/>
                </a:solidFill>
              </a:rPr>
              <a:t> </a:t>
            </a:r>
            <a:r>
              <a:rPr lang="en-US" dirty="0" err="1">
                <a:solidFill>
                  <a:schemeClr val="dk2"/>
                </a:solidFill>
              </a:rPr>
              <a:t>gốc</a:t>
            </a:r>
            <a:r>
              <a:rPr lang="en-US" dirty="0">
                <a:solidFill>
                  <a:schemeClr val="dk2"/>
                </a:solidFill>
              </a:rPr>
              <a:t>: Cao </a:t>
            </a:r>
            <a:r>
              <a:rPr lang="en-US" dirty="0" err="1">
                <a:solidFill>
                  <a:schemeClr val="dk2"/>
                </a:solidFill>
              </a:rPr>
              <a:t>áp</a:t>
            </a:r>
            <a:r>
              <a:rPr lang="en-US" dirty="0">
                <a:solidFill>
                  <a:schemeClr val="dk2"/>
                </a:solidFill>
              </a:rPr>
              <a:t> Xi – </a:t>
            </a:r>
            <a:r>
              <a:rPr lang="en-US" dirty="0" err="1">
                <a:solidFill>
                  <a:schemeClr val="dk2"/>
                </a:solidFill>
              </a:rPr>
              <a:t>bia</a:t>
            </a:r>
            <a:r>
              <a:rPr lang="en-US" dirty="0">
                <a:solidFill>
                  <a:schemeClr val="dk2"/>
                </a:solidFill>
              </a:rPr>
              <a:t>.</a:t>
            </a:r>
          </a:p>
          <a:p>
            <a:pPr marL="457200" lvl="0" indent="-304800" algn="l" rtl="0">
              <a:spcBef>
                <a:spcPts val="0"/>
              </a:spcBef>
              <a:spcAft>
                <a:spcPts val="0"/>
              </a:spcAft>
              <a:buClr>
                <a:schemeClr val="accent2"/>
              </a:buClr>
              <a:buSzPts val="1200"/>
              <a:buChar char="●"/>
            </a:pPr>
            <a:r>
              <a:rPr lang="en-US" dirty="0" err="1">
                <a:solidFill>
                  <a:schemeClr val="dk2"/>
                </a:solidFill>
              </a:rPr>
              <a:t>Hướng</a:t>
            </a:r>
            <a:r>
              <a:rPr lang="en-US" dirty="0">
                <a:solidFill>
                  <a:schemeClr val="dk2"/>
                </a:solidFill>
              </a:rPr>
              <a:t> </a:t>
            </a:r>
            <a:r>
              <a:rPr lang="en-US" dirty="0" err="1">
                <a:solidFill>
                  <a:schemeClr val="dk2"/>
                </a:solidFill>
              </a:rPr>
              <a:t>đông</a:t>
            </a:r>
            <a:r>
              <a:rPr lang="en-US" dirty="0">
                <a:solidFill>
                  <a:schemeClr val="dk2"/>
                </a:solidFill>
              </a:rPr>
              <a:t> </a:t>
            </a:r>
            <a:r>
              <a:rPr lang="en-US" dirty="0" err="1">
                <a:solidFill>
                  <a:schemeClr val="dk2"/>
                </a:solidFill>
              </a:rPr>
              <a:t>bắc</a:t>
            </a:r>
            <a:endParaRPr lang="en-US" dirty="0">
              <a:solidFill>
                <a:schemeClr val="dk2"/>
              </a:solidFill>
            </a:endParaRPr>
          </a:p>
          <a:p>
            <a:pPr marL="457200" lvl="0" indent="-304800" algn="l" rtl="0">
              <a:spcBef>
                <a:spcPts val="0"/>
              </a:spcBef>
              <a:spcAft>
                <a:spcPts val="0"/>
              </a:spcAft>
              <a:buClr>
                <a:schemeClr val="accent2"/>
              </a:buClr>
              <a:buSzPts val="1200"/>
              <a:buChar char="●"/>
            </a:pPr>
            <a:endParaRPr dirty="0">
              <a:solidFill>
                <a:schemeClr val="dk2"/>
              </a:solidFill>
            </a:endParaRPr>
          </a:p>
          <a:p>
            <a:pPr marL="0" lvl="0" indent="0" algn="l" rtl="0">
              <a:spcBef>
                <a:spcPts val="1600"/>
              </a:spcBef>
              <a:spcAft>
                <a:spcPts val="1600"/>
              </a:spcAft>
              <a:buNone/>
            </a:pPr>
            <a:r>
              <a:rPr lang="en" dirty="0">
                <a:solidFill>
                  <a:schemeClr val="dk2"/>
                </a:solidFill>
              </a:rPr>
              <a:t>Tạo nên mùa đông lạnh ở miền Bắc</a:t>
            </a:r>
            <a:endParaRPr dirty="0">
              <a:solidFill>
                <a:schemeClr val="dk2"/>
              </a:solidFill>
            </a:endParaRPr>
          </a:p>
        </p:txBody>
      </p:sp>
      <p:pic>
        <p:nvPicPr>
          <p:cNvPr id="17" name="Picture 16" descr="Shape, circle&#10;&#10;Description automatically generated">
            <a:extLst>
              <a:ext uri="{FF2B5EF4-FFF2-40B4-BE49-F238E27FC236}">
                <a16:creationId xmlns:a16="http://schemas.microsoft.com/office/drawing/2014/main" id="{A7C9554A-6B3E-4F78-90C8-AB5261482AA0}"/>
              </a:ext>
            </a:extLst>
          </p:cNvPr>
          <p:cNvPicPr>
            <a:picLocks noChangeAspect="1"/>
          </p:cNvPicPr>
          <p:nvPr/>
        </p:nvPicPr>
        <p:blipFill>
          <a:blip r:embed="rId3"/>
          <a:stretch>
            <a:fillRect/>
          </a:stretch>
        </p:blipFill>
        <p:spPr>
          <a:xfrm>
            <a:off x="332536" y="642366"/>
            <a:ext cx="1657478" cy="1047750"/>
          </a:xfrm>
          <a:prstGeom prst="rect">
            <a:avLst/>
          </a:prstGeom>
        </p:spPr>
      </p:pic>
      <p:sp>
        <p:nvSpPr>
          <p:cNvPr id="4" name="Oval 3">
            <a:extLst>
              <a:ext uri="{FF2B5EF4-FFF2-40B4-BE49-F238E27FC236}">
                <a16:creationId xmlns:a16="http://schemas.microsoft.com/office/drawing/2014/main" id="{D60FFEC3-1003-498D-B9DF-F3EB3B2C5061}"/>
              </a:ext>
            </a:extLst>
          </p:cNvPr>
          <p:cNvSpPr/>
          <p:nvPr/>
        </p:nvSpPr>
        <p:spPr>
          <a:xfrm>
            <a:off x="1161275" y="1690116"/>
            <a:ext cx="2295525" cy="2295525"/>
          </a:xfrm>
          <a:prstGeom prst="ellipse">
            <a:avLst/>
          </a:prstGeom>
          <a:blipFill dpi="0" rotWithShape="1">
            <a:blip r:embed="rId4">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82287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332"/>
        <p:cNvGrpSpPr/>
        <p:nvPr/>
      </p:nvGrpSpPr>
      <p:grpSpPr>
        <a:xfrm>
          <a:off x="0" y="0"/>
          <a:ext cx="0" cy="0"/>
          <a:chOff x="0" y="0"/>
          <a:chExt cx="0" cy="0"/>
        </a:xfrm>
      </p:grpSpPr>
      <p:pic>
        <p:nvPicPr>
          <p:cNvPr id="7" name="Picture 6" descr="Map&#10;&#10;Description automatically generated">
            <a:extLst>
              <a:ext uri="{FF2B5EF4-FFF2-40B4-BE49-F238E27FC236}">
                <a16:creationId xmlns:a16="http://schemas.microsoft.com/office/drawing/2014/main" id="{6D30FEEF-209D-432F-8AB6-300EDCD316CD}"/>
              </a:ext>
            </a:extLst>
          </p:cNvPr>
          <p:cNvPicPr>
            <a:picLocks noChangeAspect="1"/>
          </p:cNvPicPr>
          <p:nvPr/>
        </p:nvPicPr>
        <p:blipFill>
          <a:blip r:embed="rId3"/>
          <a:stretch>
            <a:fillRect/>
          </a:stretch>
        </p:blipFill>
        <p:spPr>
          <a:xfrm>
            <a:off x="1119188" y="545975"/>
            <a:ext cx="7686675" cy="3467100"/>
          </a:xfrm>
          <a:prstGeom prst="rect">
            <a:avLst/>
          </a:prstGeom>
        </p:spPr>
      </p:pic>
      <p:pic>
        <p:nvPicPr>
          <p:cNvPr id="5" name="Picture 4" descr="Shape, circle&#10;&#10;Description automatically generated">
            <a:extLst>
              <a:ext uri="{FF2B5EF4-FFF2-40B4-BE49-F238E27FC236}">
                <a16:creationId xmlns:a16="http://schemas.microsoft.com/office/drawing/2014/main" id="{42C2E02E-7D87-4FB7-8B12-B91306F6669A}"/>
              </a:ext>
            </a:extLst>
          </p:cNvPr>
          <p:cNvPicPr>
            <a:picLocks noChangeAspect="1"/>
          </p:cNvPicPr>
          <p:nvPr/>
        </p:nvPicPr>
        <p:blipFill>
          <a:blip r:embed="rId4"/>
          <a:stretch>
            <a:fillRect/>
          </a:stretch>
        </p:blipFill>
        <p:spPr>
          <a:xfrm>
            <a:off x="338137" y="3476625"/>
            <a:ext cx="1955069" cy="1235868"/>
          </a:xfrm>
          <a:prstGeom prst="rect">
            <a:avLst/>
          </a:prstGeom>
        </p:spPr>
      </p:pic>
      <p:sp>
        <p:nvSpPr>
          <p:cNvPr id="12" name="Flowchart: Off-page Connector 11">
            <a:extLst>
              <a:ext uri="{FF2B5EF4-FFF2-40B4-BE49-F238E27FC236}">
                <a16:creationId xmlns:a16="http://schemas.microsoft.com/office/drawing/2014/main" id="{5F2C8F98-E462-4A7F-AA0E-9F80BDFC7116}"/>
              </a:ext>
            </a:extLst>
          </p:cNvPr>
          <p:cNvSpPr/>
          <p:nvPr/>
        </p:nvSpPr>
        <p:spPr>
          <a:xfrm>
            <a:off x="4924425" y="5010150"/>
            <a:ext cx="612648" cy="612648"/>
          </a:xfrm>
          <a:prstGeom prst="flowChartOffpage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lowchart: Off-page Connector 12">
            <a:extLst>
              <a:ext uri="{FF2B5EF4-FFF2-40B4-BE49-F238E27FC236}">
                <a16:creationId xmlns:a16="http://schemas.microsoft.com/office/drawing/2014/main" id="{71FCAB0F-C790-44B3-90C2-9FACED373D87}"/>
              </a:ext>
            </a:extLst>
          </p:cNvPr>
          <p:cNvSpPr/>
          <p:nvPr/>
        </p:nvSpPr>
        <p:spPr>
          <a:xfrm>
            <a:off x="6991350" y="1885949"/>
            <a:ext cx="152400" cy="276225"/>
          </a:xfrm>
          <a:prstGeom prst="flowChartOffpageConnector">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56EF1BA9-8666-4960-8181-D1110207F303}"/>
              </a:ext>
            </a:extLst>
          </p:cNvPr>
          <p:cNvSpPr txBox="1"/>
          <p:nvPr/>
        </p:nvSpPr>
        <p:spPr>
          <a:xfrm>
            <a:off x="2705100" y="3905250"/>
            <a:ext cx="5848350" cy="523220"/>
          </a:xfrm>
          <a:prstGeom prst="rect">
            <a:avLst/>
          </a:prstGeom>
          <a:noFill/>
        </p:spPr>
        <p:txBody>
          <a:bodyPr wrap="square" rtlCol="0">
            <a:spAutoFit/>
          </a:bodyPr>
          <a:lstStyle/>
          <a:p>
            <a:r>
              <a:rPr lang="en-US" dirty="0" err="1"/>
              <a:t>Tín</a:t>
            </a:r>
            <a:r>
              <a:rPr lang="en-US" dirty="0"/>
              <a:t> </a:t>
            </a:r>
            <a:r>
              <a:rPr lang="en-US" dirty="0" err="1"/>
              <a:t>phong</a:t>
            </a:r>
            <a:r>
              <a:rPr lang="en-US" dirty="0"/>
              <a:t> </a:t>
            </a:r>
            <a:r>
              <a:rPr lang="en-US" dirty="0" err="1"/>
              <a:t>Bắc</a:t>
            </a:r>
            <a:r>
              <a:rPr lang="en-US" dirty="0"/>
              <a:t> </a:t>
            </a:r>
            <a:r>
              <a:rPr lang="en-US" dirty="0" err="1"/>
              <a:t>bán</a:t>
            </a:r>
            <a:r>
              <a:rPr lang="en-US" dirty="0"/>
              <a:t> </a:t>
            </a:r>
            <a:r>
              <a:rPr lang="en-US" dirty="0" err="1"/>
              <a:t>Cầu</a:t>
            </a:r>
            <a:r>
              <a:rPr lang="en-US" dirty="0"/>
              <a:t>: </a:t>
            </a:r>
            <a:r>
              <a:rPr lang="en-US" dirty="0" err="1"/>
              <a:t>tháng</a:t>
            </a:r>
            <a:r>
              <a:rPr lang="en-US" dirty="0"/>
              <a:t> 11 </a:t>
            </a:r>
            <a:r>
              <a:rPr lang="en-US" dirty="0" err="1"/>
              <a:t>đến</a:t>
            </a:r>
            <a:r>
              <a:rPr lang="en-US" dirty="0"/>
              <a:t> </a:t>
            </a:r>
            <a:r>
              <a:rPr lang="en-US" dirty="0" err="1"/>
              <a:t>tháng</a:t>
            </a:r>
            <a:r>
              <a:rPr lang="en-US" dirty="0"/>
              <a:t> 4, </a:t>
            </a:r>
            <a:r>
              <a:rPr lang="en-US" dirty="0" err="1"/>
              <a:t>khô</a:t>
            </a:r>
            <a:r>
              <a:rPr lang="en-US" dirty="0"/>
              <a:t>, </a:t>
            </a:r>
            <a:r>
              <a:rPr lang="en-US" dirty="0" err="1"/>
              <a:t>nóng</a:t>
            </a:r>
            <a:r>
              <a:rPr lang="en-US" dirty="0"/>
              <a:t>, </a:t>
            </a:r>
            <a:r>
              <a:rPr lang="en-US" dirty="0" err="1"/>
              <a:t>phạm</a:t>
            </a:r>
            <a:r>
              <a:rPr lang="en-US" dirty="0"/>
              <a:t> vi </a:t>
            </a:r>
            <a:r>
              <a:rPr lang="en-US" dirty="0" err="1"/>
              <a:t>hoạt</a:t>
            </a:r>
            <a:r>
              <a:rPr lang="en-US" dirty="0"/>
              <a:t> </a:t>
            </a:r>
            <a:r>
              <a:rPr lang="en-US" dirty="0" err="1"/>
              <a:t>động</a:t>
            </a:r>
            <a:r>
              <a:rPr lang="en-US" dirty="0"/>
              <a:t> </a:t>
            </a:r>
            <a:r>
              <a:rPr lang="en-US" dirty="0" err="1"/>
              <a:t>từ</a:t>
            </a:r>
            <a:r>
              <a:rPr lang="en-US" dirty="0"/>
              <a:t> </a:t>
            </a:r>
            <a:r>
              <a:rPr lang="en-US" dirty="0" err="1"/>
              <a:t>Bạch</a:t>
            </a:r>
            <a:r>
              <a:rPr lang="en-US" dirty="0"/>
              <a:t> </a:t>
            </a:r>
            <a:r>
              <a:rPr lang="en-US" dirty="0" err="1"/>
              <a:t>Mã</a:t>
            </a:r>
            <a:r>
              <a:rPr lang="en-US" dirty="0"/>
              <a:t> </a:t>
            </a:r>
            <a:r>
              <a:rPr lang="en-US" dirty="0" err="1"/>
              <a:t>trở</a:t>
            </a:r>
            <a:r>
              <a:rPr lang="en-US" dirty="0"/>
              <a:t> </a:t>
            </a:r>
            <a:r>
              <a:rPr lang="en-US" dirty="0" err="1"/>
              <a:t>vào</a:t>
            </a:r>
            <a:r>
              <a:rPr lang="en-US" dirty="0"/>
              <a:t>, </a:t>
            </a:r>
            <a:r>
              <a:rPr lang="en-US" dirty="0" err="1"/>
              <a:t>tạo</a:t>
            </a:r>
            <a:r>
              <a:rPr lang="en-US" dirty="0"/>
              <a:t> </a:t>
            </a:r>
            <a:r>
              <a:rPr lang="en-US" dirty="0" err="1"/>
              <a:t>nên</a:t>
            </a:r>
            <a:r>
              <a:rPr lang="en-US" dirty="0"/>
              <a:t> </a:t>
            </a:r>
            <a:r>
              <a:rPr lang="en-US" dirty="0" err="1"/>
              <a:t>mùa</a:t>
            </a:r>
            <a:r>
              <a:rPr lang="en-US" dirty="0"/>
              <a:t> </a:t>
            </a:r>
            <a:r>
              <a:rPr lang="en-US" dirty="0" err="1"/>
              <a:t>khô</a:t>
            </a:r>
            <a:r>
              <a:rPr lang="en-US" dirty="0"/>
              <a:t> </a:t>
            </a:r>
            <a:r>
              <a:rPr lang="en-US" dirty="0" err="1"/>
              <a:t>sâu</a:t>
            </a:r>
            <a:r>
              <a:rPr lang="en-US" dirty="0"/>
              <a:t> </a:t>
            </a:r>
            <a:r>
              <a:rPr lang="en-US" dirty="0" err="1"/>
              <a:t>sắc</a:t>
            </a:r>
            <a:r>
              <a:rPr lang="en-US" dirty="0"/>
              <a:t> ở </a:t>
            </a:r>
            <a:r>
              <a:rPr lang="en-US" dirty="0" err="1"/>
              <a:t>miền</a:t>
            </a:r>
            <a:r>
              <a:rPr lang="en-US" dirty="0"/>
              <a:t> Nam.</a:t>
            </a:r>
          </a:p>
        </p:txBody>
      </p:sp>
      <p:sp>
        <p:nvSpPr>
          <p:cNvPr id="8" name="Google Shape;1418;p57">
            <a:extLst>
              <a:ext uri="{FF2B5EF4-FFF2-40B4-BE49-F238E27FC236}">
                <a16:creationId xmlns:a16="http://schemas.microsoft.com/office/drawing/2014/main" id="{6AE1634B-103A-4F79-BF1E-6FEE4983E880}"/>
              </a:ext>
            </a:extLst>
          </p:cNvPr>
          <p:cNvSpPr txBox="1">
            <a:spLocks noGrp="1"/>
          </p:cNvSpPr>
          <p:nvPr>
            <p:ph type="title"/>
          </p:nvPr>
        </p:nvSpPr>
        <p:spPr>
          <a:xfrm>
            <a:off x="600360" y="68199"/>
            <a:ext cx="7437328" cy="2762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3200" dirty="0"/>
              <a:t>Gió mùa mùa đông</a:t>
            </a:r>
            <a:endParaRPr sz="3200" dirty="0"/>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332"/>
        <p:cNvGrpSpPr/>
        <p:nvPr/>
      </p:nvGrpSpPr>
      <p:grpSpPr>
        <a:xfrm>
          <a:off x="0" y="0"/>
          <a:ext cx="0" cy="0"/>
          <a:chOff x="0" y="0"/>
          <a:chExt cx="0" cy="0"/>
        </a:xfrm>
      </p:grpSpPr>
      <p:pic>
        <p:nvPicPr>
          <p:cNvPr id="5" name="Picture 4" descr="Shape, circle&#10;&#10;Description automatically generated">
            <a:extLst>
              <a:ext uri="{FF2B5EF4-FFF2-40B4-BE49-F238E27FC236}">
                <a16:creationId xmlns:a16="http://schemas.microsoft.com/office/drawing/2014/main" id="{42C2E02E-7D87-4FB7-8B12-B91306F6669A}"/>
              </a:ext>
            </a:extLst>
          </p:cNvPr>
          <p:cNvPicPr>
            <a:picLocks noChangeAspect="1"/>
          </p:cNvPicPr>
          <p:nvPr/>
        </p:nvPicPr>
        <p:blipFill>
          <a:blip r:embed="rId3"/>
          <a:stretch>
            <a:fillRect/>
          </a:stretch>
        </p:blipFill>
        <p:spPr>
          <a:xfrm>
            <a:off x="115177" y="925688"/>
            <a:ext cx="1783815" cy="1127612"/>
          </a:xfrm>
          <a:prstGeom prst="rect">
            <a:avLst/>
          </a:prstGeom>
        </p:spPr>
      </p:pic>
      <p:pic>
        <p:nvPicPr>
          <p:cNvPr id="6" name="Picture 5" descr="Diagram&#10;&#10;Description automatically generated">
            <a:extLst>
              <a:ext uri="{FF2B5EF4-FFF2-40B4-BE49-F238E27FC236}">
                <a16:creationId xmlns:a16="http://schemas.microsoft.com/office/drawing/2014/main" id="{55533A85-544E-488C-A483-C602820411D2}"/>
              </a:ext>
            </a:extLst>
          </p:cNvPr>
          <p:cNvPicPr>
            <a:picLocks noChangeAspect="1"/>
          </p:cNvPicPr>
          <p:nvPr/>
        </p:nvPicPr>
        <p:blipFill>
          <a:blip r:embed="rId4"/>
          <a:stretch>
            <a:fillRect/>
          </a:stretch>
        </p:blipFill>
        <p:spPr>
          <a:xfrm>
            <a:off x="2133884" y="235603"/>
            <a:ext cx="2657475" cy="1990541"/>
          </a:xfrm>
          <a:prstGeom prst="rect">
            <a:avLst/>
          </a:prstGeom>
        </p:spPr>
      </p:pic>
      <p:pic>
        <p:nvPicPr>
          <p:cNvPr id="4" name="Picture 3" descr="Map&#10;&#10;Description automatically generated">
            <a:extLst>
              <a:ext uri="{FF2B5EF4-FFF2-40B4-BE49-F238E27FC236}">
                <a16:creationId xmlns:a16="http://schemas.microsoft.com/office/drawing/2014/main" id="{E9C119F7-CEC4-4B6B-868C-EA75E396C08E}"/>
              </a:ext>
            </a:extLst>
          </p:cNvPr>
          <p:cNvPicPr>
            <a:picLocks noChangeAspect="1"/>
          </p:cNvPicPr>
          <p:nvPr/>
        </p:nvPicPr>
        <p:blipFill>
          <a:blip r:embed="rId5"/>
          <a:stretch>
            <a:fillRect/>
          </a:stretch>
        </p:blipFill>
        <p:spPr>
          <a:xfrm>
            <a:off x="5071409" y="194209"/>
            <a:ext cx="3196291" cy="4450281"/>
          </a:xfrm>
          <a:prstGeom prst="rect">
            <a:avLst/>
          </a:prstGeom>
        </p:spPr>
      </p:pic>
      <p:pic>
        <p:nvPicPr>
          <p:cNvPr id="8" name="Picture 7" descr="Diagram&#10;&#10;Description automatically generated">
            <a:extLst>
              <a:ext uri="{FF2B5EF4-FFF2-40B4-BE49-F238E27FC236}">
                <a16:creationId xmlns:a16="http://schemas.microsoft.com/office/drawing/2014/main" id="{3DD51114-46A0-4852-838C-EB60BAA0C07F}"/>
              </a:ext>
            </a:extLst>
          </p:cNvPr>
          <p:cNvPicPr>
            <a:picLocks noChangeAspect="1"/>
          </p:cNvPicPr>
          <p:nvPr/>
        </p:nvPicPr>
        <p:blipFill>
          <a:blip r:embed="rId6"/>
          <a:stretch>
            <a:fillRect/>
          </a:stretch>
        </p:blipFill>
        <p:spPr>
          <a:xfrm>
            <a:off x="1007085" y="2276878"/>
            <a:ext cx="3924299" cy="2367612"/>
          </a:xfrm>
          <a:prstGeom prst="rect">
            <a:avLst/>
          </a:prstGeom>
        </p:spPr>
      </p:pic>
    </p:spTree>
    <p:extLst>
      <p:ext uri="{BB962C8B-B14F-4D97-AF65-F5344CB8AC3E}">
        <p14:creationId xmlns:p14="http://schemas.microsoft.com/office/powerpoint/2010/main" val="354458152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17"/>
        <p:cNvGrpSpPr/>
        <p:nvPr/>
      </p:nvGrpSpPr>
      <p:grpSpPr>
        <a:xfrm>
          <a:off x="0" y="0"/>
          <a:ext cx="0" cy="0"/>
          <a:chOff x="0" y="0"/>
          <a:chExt cx="0" cy="0"/>
        </a:xfrm>
      </p:grpSpPr>
      <p:pic>
        <p:nvPicPr>
          <p:cNvPr id="10" name="Picture 9" descr="Diagram&#10;&#10;Description automatically generated">
            <a:extLst>
              <a:ext uri="{FF2B5EF4-FFF2-40B4-BE49-F238E27FC236}">
                <a16:creationId xmlns:a16="http://schemas.microsoft.com/office/drawing/2014/main" id="{909FAB64-EAA3-4EFC-8436-DF9B1A8969ED}"/>
              </a:ext>
            </a:extLst>
          </p:cNvPr>
          <p:cNvPicPr>
            <a:picLocks noChangeAspect="1"/>
          </p:cNvPicPr>
          <p:nvPr/>
        </p:nvPicPr>
        <p:blipFill>
          <a:blip r:embed="rId3"/>
          <a:stretch>
            <a:fillRect/>
          </a:stretch>
        </p:blipFill>
        <p:spPr>
          <a:xfrm>
            <a:off x="701431" y="1500337"/>
            <a:ext cx="3419389" cy="2505811"/>
          </a:xfrm>
          <a:prstGeom prst="rect">
            <a:avLst/>
          </a:prstGeom>
        </p:spPr>
      </p:pic>
      <p:pic>
        <p:nvPicPr>
          <p:cNvPr id="8" name="Picture 7" descr="Map&#10;&#10;Description automatically generated">
            <a:extLst>
              <a:ext uri="{FF2B5EF4-FFF2-40B4-BE49-F238E27FC236}">
                <a16:creationId xmlns:a16="http://schemas.microsoft.com/office/drawing/2014/main" id="{D72794D5-1360-41C9-A1EE-8FE3B682B94B}"/>
              </a:ext>
            </a:extLst>
          </p:cNvPr>
          <p:cNvPicPr>
            <a:picLocks noChangeAspect="1"/>
          </p:cNvPicPr>
          <p:nvPr/>
        </p:nvPicPr>
        <p:blipFill>
          <a:blip r:embed="rId4"/>
          <a:stretch>
            <a:fillRect/>
          </a:stretch>
        </p:blipFill>
        <p:spPr>
          <a:xfrm>
            <a:off x="5571595" y="743421"/>
            <a:ext cx="2605683" cy="3669976"/>
          </a:xfrm>
          <a:prstGeom prst="rect">
            <a:avLst/>
          </a:prstGeom>
        </p:spPr>
      </p:pic>
      <p:sp>
        <p:nvSpPr>
          <p:cNvPr id="1418" name="Google Shape;1418;p57"/>
          <p:cNvSpPr txBox="1">
            <a:spLocks noGrp="1"/>
          </p:cNvSpPr>
          <p:nvPr>
            <p:ph type="title"/>
          </p:nvPr>
        </p:nvSpPr>
        <p:spPr>
          <a:xfrm>
            <a:off x="841979" y="157403"/>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Gió mùa mùa hạ</a:t>
            </a:r>
            <a:endParaRPr dirty="0"/>
          </a:p>
        </p:txBody>
      </p:sp>
      <p:sp>
        <p:nvSpPr>
          <p:cNvPr id="1419" name="Google Shape;1419;p57"/>
          <p:cNvSpPr txBox="1">
            <a:spLocks noGrp="1"/>
          </p:cNvSpPr>
          <p:nvPr>
            <p:ph type="subTitle" idx="1"/>
          </p:nvPr>
        </p:nvSpPr>
        <p:spPr>
          <a:xfrm>
            <a:off x="2990392" y="4006148"/>
            <a:ext cx="4632609" cy="325688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dirty="0" err="1">
                <a:solidFill>
                  <a:srgbClr val="F87C36"/>
                </a:solidFill>
              </a:rPr>
              <a:t>Gió</a:t>
            </a:r>
            <a:r>
              <a:rPr lang="en-US" dirty="0">
                <a:solidFill>
                  <a:srgbClr val="F87C36"/>
                </a:solidFill>
              </a:rPr>
              <a:t> </a:t>
            </a:r>
            <a:r>
              <a:rPr lang="en-US" dirty="0" err="1">
                <a:solidFill>
                  <a:srgbClr val="F87C36"/>
                </a:solidFill>
              </a:rPr>
              <a:t>Tây</a:t>
            </a:r>
            <a:r>
              <a:rPr lang="en-US" dirty="0">
                <a:solidFill>
                  <a:srgbClr val="F87C36"/>
                </a:solidFill>
              </a:rPr>
              <a:t> </a:t>
            </a:r>
            <a:r>
              <a:rPr lang="en-US" dirty="0" err="1">
                <a:solidFill>
                  <a:srgbClr val="F87C36"/>
                </a:solidFill>
              </a:rPr>
              <a:t>khô</a:t>
            </a:r>
            <a:r>
              <a:rPr lang="en-US" dirty="0">
                <a:solidFill>
                  <a:srgbClr val="F87C36"/>
                </a:solidFill>
              </a:rPr>
              <a:t> </a:t>
            </a:r>
            <a:r>
              <a:rPr lang="en-US" dirty="0" err="1">
                <a:solidFill>
                  <a:srgbClr val="F87C36"/>
                </a:solidFill>
              </a:rPr>
              <a:t>nóng</a:t>
            </a:r>
            <a:r>
              <a:rPr lang="en-US" dirty="0">
                <a:solidFill>
                  <a:srgbClr val="F87C36"/>
                </a:solidFill>
              </a:rPr>
              <a:t> ( </a:t>
            </a:r>
            <a:r>
              <a:rPr lang="en-US" dirty="0" err="1">
                <a:solidFill>
                  <a:srgbClr val="F87C36"/>
                </a:solidFill>
              </a:rPr>
              <a:t>Gió</a:t>
            </a:r>
            <a:r>
              <a:rPr lang="en-US" dirty="0">
                <a:solidFill>
                  <a:srgbClr val="F87C36"/>
                </a:solidFill>
              </a:rPr>
              <a:t> </a:t>
            </a:r>
            <a:r>
              <a:rPr lang="en-US" dirty="0" err="1">
                <a:solidFill>
                  <a:srgbClr val="F87C36"/>
                </a:solidFill>
              </a:rPr>
              <a:t>Lào</a:t>
            </a:r>
            <a:r>
              <a:rPr lang="en-US" dirty="0">
                <a:solidFill>
                  <a:srgbClr val="F87C36"/>
                </a:solidFill>
              </a:rPr>
              <a:t>)</a:t>
            </a:r>
            <a:endParaRPr dirty="0">
              <a:solidFill>
                <a:srgbClr val="F87C36"/>
              </a:solidFill>
            </a:endParaRPr>
          </a:p>
          <a:p>
            <a:pPr marL="457200" lvl="0" indent="-304800" algn="l" rtl="0">
              <a:spcBef>
                <a:spcPts val="0"/>
              </a:spcBef>
              <a:spcAft>
                <a:spcPts val="0"/>
              </a:spcAft>
              <a:buClr>
                <a:schemeClr val="accent2"/>
              </a:buClr>
              <a:buSzPts val="1200"/>
              <a:buChar char="●"/>
            </a:pPr>
            <a:r>
              <a:rPr lang="en-US" dirty="0" err="1">
                <a:solidFill>
                  <a:srgbClr val="F87C36"/>
                </a:solidFill>
              </a:rPr>
              <a:t>Tháng</a:t>
            </a:r>
            <a:r>
              <a:rPr lang="en-US" dirty="0">
                <a:solidFill>
                  <a:srgbClr val="F87C36"/>
                </a:solidFill>
              </a:rPr>
              <a:t> 5 -7 (</a:t>
            </a:r>
            <a:r>
              <a:rPr lang="en-US" dirty="0" err="1">
                <a:solidFill>
                  <a:srgbClr val="F87C36"/>
                </a:solidFill>
              </a:rPr>
              <a:t>tháng</a:t>
            </a:r>
            <a:r>
              <a:rPr lang="en-US" dirty="0">
                <a:solidFill>
                  <a:srgbClr val="F87C36"/>
                </a:solidFill>
              </a:rPr>
              <a:t> 8 )</a:t>
            </a:r>
            <a:endParaRPr dirty="0">
              <a:solidFill>
                <a:srgbClr val="F87C36"/>
              </a:solidFill>
            </a:endParaRPr>
          </a:p>
          <a:p>
            <a:pPr marL="457200" lvl="0" indent="-304800" algn="l" rtl="0">
              <a:spcBef>
                <a:spcPts val="0"/>
              </a:spcBef>
              <a:spcAft>
                <a:spcPts val="0"/>
              </a:spcAft>
              <a:buClr>
                <a:schemeClr val="accent2"/>
              </a:buClr>
              <a:buSzPts val="1200"/>
              <a:buChar char="●"/>
            </a:pPr>
            <a:r>
              <a:rPr lang="en-US" dirty="0" err="1">
                <a:solidFill>
                  <a:srgbClr val="F87C36"/>
                </a:solidFill>
              </a:rPr>
              <a:t>Nóng</a:t>
            </a:r>
            <a:r>
              <a:rPr lang="en-US" dirty="0">
                <a:solidFill>
                  <a:srgbClr val="F87C36"/>
                </a:solidFill>
              </a:rPr>
              <a:t>, </a:t>
            </a:r>
            <a:r>
              <a:rPr lang="en-US" dirty="0" err="1">
                <a:solidFill>
                  <a:srgbClr val="F87C36"/>
                </a:solidFill>
              </a:rPr>
              <a:t>khô</a:t>
            </a:r>
            <a:r>
              <a:rPr lang="en-US" dirty="0">
                <a:solidFill>
                  <a:srgbClr val="F87C36"/>
                </a:solidFill>
              </a:rPr>
              <a:t>. </a:t>
            </a:r>
          </a:p>
          <a:p>
            <a:pPr marL="457200" lvl="0" indent="-304800" algn="l" rtl="0">
              <a:spcBef>
                <a:spcPts val="0"/>
              </a:spcBef>
              <a:spcAft>
                <a:spcPts val="0"/>
              </a:spcAft>
              <a:buClr>
                <a:schemeClr val="accent2"/>
              </a:buClr>
              <a:buSzPts val="1200"/>
              <a:buChar char="●"/>
            </a:pPr>
            <a:r>
              <a:rPr lang="en" dirty="0">
                <a:solidFill>
                  <a:srgbClr val="F87C36"/>
                </a:solidFill>
              </a:rPr>
              <a:t>Bắc Trung Bộ và Duyên hải Nam Trung Bộ. </a:t>
            </a:r>
            <a:endParaRPr dirty="0">
              <a:solidFill>
                <a:srgbClr val="F87C36"/>
              </a:solidFill>
            </a:endParaRPr>
          </a:p>
        </p:txBody>
      </p:sp>
      <p:pic>
        <p:nvPicPr>
          <p:cNvPr id="17" name="Picture 16" descr="Shape, circle&#10;&#10;Description automatically generated">
            <a:extLst>
              <a:ext uri="{FF2B5EF4-FFF2-40B4-BE49-F238E27FC236}">
                <a16:creationId xmlns:a16="http://schemas.microsoft.com/office/drawing/2014/main" id="{A7C9554A-6B3E-4F78-90C8-AB5261482AA0}"/>
              </a:ext>
            </a:extLst>
          </p:cNvPr>
          <p:cNvPicPr>
            <a:picLocks noChangeAspect="1"/>
          </p:cNvPicPr>
          <p:nvPr/>
        </p:nvPicPr>
        <p:blipFill>
          <a:blip r:embed="rId5"/>
          <a:stretch>
            <a:fillRect/>
          </a:stretch>
        </p:blipFill>
        <p:spPr>
          <a:xfrm>
            <a:off x="411936" y="443753"/>
            <a:ext cx="1657478" cy="1047750"/>
          </a:xfrm>
          <a:prstGeom prst="rect">
            <a:avLst/>
          </a:prstGeom>
        </p:spPr>
      </p:pic>
      <p:sp>
        <p:nvSpPr>
          <p:cNvPr id="4" name="Oval 3">
            <a:extLst>
              <a:ext uri="{FF2B5EF4-FFF2-40B4-BE49-F238E27FC236}">
                <a16:creationId xmlns:a16="http://schemas.microsoft.com/office/drawing/2014/main" id="{D60FFEC3-1003-498D-B9DF-F3EB3B2C5061}"/>
              </a:ext>
            </a:extLst>
          </p:cNvPr>
          <p:cNvSpPr/>
          <p:nvPr/>
        </p:nvSpPr>
        <p:spPr>
          <a:xfrm>
            <a:off x="3124293" y="1058451"/>
            <a:ext cx="2295525" cy="2289902"/>
          </a:xfrm>
          <a:prstGeom prst="ellipse">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7313A411-6C44-45DC-90EB-0FAA1537A6C7}"/>
              </a:ext>
            </a:extLst>
          </p:cNvPr>
          <p:cNvSpPr txBox="1"/>
          <p:nvPr/>
        </p:nvSpPr>
        <p:spPr>
          <a:xfrm>
            <a:off x="5867957" y="782345"/>
            <a:ext cx="1834444" cy="307777"/>
          </a:xfrm>
          <a:prstGeom prst="rect">
            <a:avLst/>
          </a:prstGeom>
          <a:solidFill>
            <a:srgbClr val="BFB827"/>
          </a:solidFill>
        </p:spPr>
        <p:txBody>
          <a:bodyPr wrap="square" rtlCol="0">
            <a:spAutoFit/>
          </a:bodyPr>
          <a:lstStyle/>
          <a:p>
            <a:r>
              <a:rPr lang="en-US" dirty="0">
                <a:solidFill>
                  <a:schemeClr val="bg1"/>
                </a:solidFill>
              </a:rPr>
              <a:t>12.00 </a:t>
            </a:r>
            <a:r>
              <a:rPr lang="en-US" dirty="0" err="1">
                <a:solidFill>
                  <a:schemeClr val="bg1"/>
                </a:solidFill>
              </a:rPr>
              <a:t>Ngày</a:t>
            </a:r>
            <a:r>
              <a:rPr lang="en-US" dirty="0">
                <a:solidFill>
                  <a:schemeClr val="bg1"/>
                </a:solidFill>
              </a:rPr>
              <a:t> 7/8/2021</a:t>
            </a:r>
          </a:p>
        </p:txBody>
      </p:sp>
    </p:spTree>
    <p:extLst>
      <p:ext uri="{BB962C8B-B14F-4D97-AF65-F5344CB8AC3E}">
        <p14:creationId xmlns:p14="http://schemas.microsoft.com/office/powerpoint/2010/main" val="113442318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21"/>
        <p:cNvGrpSpPr/>
        <p:nvPr/>
      </p:nvGrpSpPr>
      <p:grpSpPr>
        <a:xfrm>
          <a:off x="0" y="0"/>
          <a:ext cx="0" cy="0"/>
          <a:chOff x="0" y="0"/>
          <a:chExt cx="0" cy="0"/>
        </a:xfrm>
      </p:grpSpPr>
      <p:sp>
        <p:nvSpPr>
          <p:cNvPr id="422" name="Google Shape;422;p41"/>
          <p:cNvSpPr txBox="1">
            <a:spLocks noGrp="1"/>
          </p:cNvSpPr>
          <p:nvPr>
            <p:ph type="title"/>
          </p:nvPr>
        </p:nvSpPr>
        <p:spPr>
          <a:xfrm>
            <a:off x="472800" y="211680"/>
            <a:ext cx="790632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a:t>M</a:t>
            </a:r>
            <a:r>
              <a:rPr lang="en" dirty="0"/>
              <a:t>ột số hiện tượng thời tiết ảnh hưởng tới nước ta</a:t>
            </a:r>
            <a:endParaRPr dirty="0"/>
          </a:p>
        </p:txBody>
      </p:sp>
      <p:sp>
        <p:nvSpPr>
          <p:cNvPr id="423" name="Google Shape;423;p41"/>
          <p:cNvSpPr txBox="1">
            <a:spLocks noGrp="1"/>
          </p:cNvSpPr>
          <p:nvPr>
            <p:ph type="subTitle" idx="1"/>
          </p:nvPr>
        </p:nvSpPr>
        <p:spPr>
          <a:xfrm>
            <a:off x="1657363" y="2629693"/>
            <a:ext cx="16596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Áp thấp nhiệt đới, bão</a:t>
            </a:r>
            <a:endParaRPr dirty="0"/>
          </a:p>
        </p:txBody>
      </p:sp>
      <p:sp>
        <p:nvSpPr>
          <p:cNvPr id="424" name="Google Shape;424;p41"/>
          <p:cNvSpPr txBox="1">
            <a:spLocks noGrp="1"/>
          </p:cNvSpPr>
          <p:nvPr>
            <p:ph type="subTitle" idx="2"/>
          </p:nvPr>
        </p:nvSpPr>
        <p:spPr>
          <a:xfrm>
            <a:off x="1647675" y="3211859"/>
            <a:ext cx="1659600" cy="90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dirty="0"/>
              <a:t>T</a:t>
            </a:r>
            <a:r>
              <a:rPr lang="en" dirty="0"/>
              <a:t>ần suất xuất hiện lớn,  cường độ mạnh hơn</a:t>
            </a:r>
            <a:endParaRPr dirty="0"/>
          </a:p>
        </p:txBody>
      </p:sp>
      <p:sp>
        <p:nvSpPr>
          <p:cNvPr id="425" name="Google Shape;425;p41"/>
          <p:cNvSpPr txBox="1">
            <a:spLocks noGrp="1"/>
          </p:cNvSpPr>
          <p:nvPr>
            <p:ph type="subTitle" idx="3"/>
          </p:nvPr>
        </p:nvSpPr>
        <p:spPr>
          <a:xfrm>
            <a:off x="3742200" y="2760272"/>
            <a:ext cx="1659600" cy="396900"/>
          </a:xfrm>
          <a:prstGeom prst="rect">
            <a:avLst/>
          </a:prstGeom>
        </p:spPr>
        <p:txBody>
          <a:bodyPr spcFirstLastPara="1" wrap="square" lIns="91425" tIns="91425" rIns="91425" bIns="91425" anchor="t" anchorCtr="0">
            <a:noAutofit/>
          </a:bodyPr>
          <a:lstStyle/>
          <a:p>
            <a:pPr marL="0" lvl="0" indent="0" algn="ctr" rtl="0">
              <a:spcBef>
                <a:spcPts val="0"/>
              </a:spcBef>
              <a:buNone/>
            </a:pPr>
            <a:r>
              <a:rPr lang="en-US" dirty="0"/>
              <a:t>El </a:t>
            </a:r>
            <a:r>
              <a:rPr lang="en-US" dirty="0" err="1"/>
              <a:t>nino</a:t>
            </a:r>
            <a:r>
              <a:rPr lang="en" dirty="0"/>
              <a:t>,</a:t>
            </a:r>
          </a:p>
          <a:p>
            <a:pPr marL="0" lvl="0" indent="0" algn="ctr" rtl="0">
              <a:spcBef>
                <a:spcPts val="0"/>
              </a:spcBef>
              <a:buNone/>
            </a:pPr>
            <a:r>
              <a:rPr lang="en" dirty="0"/>
              <a:t> La Nina</a:t>
            </a:r>
            <a:endParaRPr dirty="0"/>
          </a:p>
        </p:txBody>
      </p:sp>
      <p:sp>
        <p:nvSpPr>
          <p:cNvPr id="426" name="Google Shape;426;p41"/>
          <p:cNvSpPr txBox="1">
            <a:spLocks noGrp="1"/>
          </p:cNvSpPr>
          <p:nvPr>
            <p:ph type="subTitle" idx="4"/>
          </p:nvPr>
        </p:nvSpPr>
        <p:spPr>
          <a:xfrm>
            <a:off x="3771349" y="3330925"/>
            <a:ext cx="1659600" cy="90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dirty="0" err="1"/>
              <a:t>Xuất</a:t>
            </a:r>
            <a:r>
              <a:rPr lang="en-US" dirty="0"/>
              <a:t> </a:t>
            </a:r>
            <a:r>
              <a:rPr lang="en-US" dirty="0" err="1"/>
              <a:t>hiện</a:t>
            </a:r>
            <a:r>
              <a:rPr lang="en-US" dirty="0"/>
              <a:t> </a:t>
            </a:r>
            <a:r>
              <a:rPr lang="en-US" dirty="0" err="1"/>
              <a:t>theo</a:t>
            </a:r>
            <a:r>
              <a:rPr lang="en-US" dirty="0"/>
              <a:t> chu </a:t>
            </a:r>
            <a:r>
              <a:rPr lang="en-US" dirty="0" err="1"/>
              <a:t>kì</a:t>
            </a:r>
            <a:r>
              <a:rPr lang="en-US" dirty="0"/>
              <a:t>, </a:t>
            </a:r>
            <a:r>
              <a:rPr lang="en-US" dirty="0" err="1"/>
              <a:t>thời</a:t>
            </a:r>
            <a:r>
              <a:rPr lang="en-US" dirty="0"/>
              <a:t> </a:t>
            </a:r>
            <a:r>
              <a:rPr lang="en-US" dirty="0" err="1"/>
              <a:t>tiết</a:t>
            </a:r>
            <a:r>
              <a:rPr lang="en-US" dirty="0"/>
              <a:t> </a:t>
            </a:r>
            <a:r>
              <a:rPr lang="en-US" dirty="0" err="1"/>
              <a:t>cực</a:t>
            </a:r>
            <a:r>
              <a:rPr lang="en-US" dirty="0"/>
              <a:t> </a:t>
            </a:r>
            <a:r>
              <a:rPr lang="en-US" dirty="0" err="1"/>
              <a:t>đoan</a:t>
            </a:r>
            <a:endParaRPr dirty="0"/>
          </a:p>
        </p:txBody>
      </p:sp>
      <p:sp>
        <p:nvSpPr>
          <p:cNvPr id="427" name="Google Shape;427;p41"/>
          <p:cNvSpPr txBox="1">
            <a:spLocks noGrp="1"/>
          </p:cNvSpPr>
          <p:nvPr>
            <p:ph type="subTitle" idx="5"/>
          </p:nvPr>
        </p:nvSpPr>
        <p:spPr>
          <a:xfrm>
            <a:off x="5836725" y="2760272"/>
            <a:ext cx="16596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dirty="0" err="1"/>
              <a:t>Dải</a:t>
            </a:r>
            <a:r>
              <a:rPr lang="en-US" dirty="0"/>
              <a:t> </a:t>
            </a:r>
            <a:r>
              <a:rPr lang="en-US" dirty="0" err="1"/>
              <a:t>hội</a:t>
            </a:r>
            <a:r>
              <a:rPr lang="en-US" dirty="0"/>
              <a:t> </a:t>
            </a:r>
            <a:r>
              <a:rPr lang="en-US" dirty="0" err="1"/>
              <a:t>tụ</a:t>
            </a:r>
            <a:r>
              <a:rPr lang="en-US" dirty="0"/>
              <a:t> </a:t>
            </a:r>
            <a:r>
              <a:rPr lang="en-US" dirty="0" err="1"/>
              <a:t>nhiệt</a:t>
            </a:r>
            <a:r>
              <a:rPr lang="en-US" dirty="0"/>
              <a:t> </a:t>
            </a:r>
            <a:r>
              <a:rPr lang="en-US" dirty="0" err="1"/>
              <a:t>đới</a:t>
            </a:r>
            <a:r>
              <a:rPr lang="en" dirty="0"/>
              <a:t>.</a:t>
            </a:r>
            <a:endParaRPr dirty="0"/>
          </a:p>
        </p:txBody>
      </p:sp>
      <p:sp>
        <p:nvSpPr>
          <p:cNvPr id="428" name="Google Shape;428;p41"/>
          <p:cNvSpPr txBox="1">
            <a:spLocks noGrp="1"/>
          </p:cNvSpPr>
          <p:nvPr>
            <p:ph type="subTitle" idx="6"/>
          </p:nvPr>
        </p:nvSpPr>
        <p:spPr>
          <a:xfrm>
            <a:off x="5925952" y="3558178"/>
            <a:ext cx="1659600" cy="90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Gây mưa tháng 9 ở Trung Bộ</a:t>
            </a:r>
            <a:endParaRPr dirty="0"/>
          </a:p>
        </p:txBody>
      </p:sp>
      <p:sp>
        <p:nvSpPr>
          <p:cNvPr id="429" name="Google Shape;429;p41"/>
          <p:cNvSpPr/>
          <p:nvPr/>
        </p:nvSpPr>
        <p:spPr>
          <a:xfrm>
            <a:off x="1957883" y="1813058"/>
            <a:ext cx="1139941" cy="794771"/>
          </a:xfrm>
          <a:custGeom>
            <a:avLst/>
            <a:gdLst/>
            <a:ahLst/>
            <a:cxnLst/>
            <a:rect l="l" t="t" r="r" b="b"/>
            <a:pathLst>
              <a:path w="22246" h="15510" extrusionOk="0">
                <a:moveTo>
                  <a:pt x="12952" y="0"/>
                </a:moveTo>
                <a:cubicBezTo>
                  <a:pt x="12714" y="0"/>
                  <a:pt x="12185" y="151"/>
                  <a:pt x="12185" y="151"/>
                </a:cubicBezTo>
                <a:lnTo>
                  <a:pt x="11203" y="464"/>
                </a:lnTo>
                <a:cubicBezTo>
                  <a:pt x="11203" y="464"/>
                  <a:pt x="9099" y="799"/>
                  <a:pt x="8969" y="799"/>
                </a:cubicBezTo>
                <a:cubicBezTo>
                  <a:pt x="8829" y="799"/>
                  <a:pt x="8538" y="1263"/>
                  <a:pt x="8538" y="1263"/>
                </a:cubicBezTo>
                <a:lnTo>
                  <a:pt x="7253" y="1598"/>
                </a:lnTo>
                <a:cubicBezTo>
                  <a:pt x="7253" y="1598"/>
                  <a:pt x="6357" y="1414"/>
                  <a:pt x="6109" y="1263"/>
                </a:cubicBezTo>
                <a:cubicBezTo>
                  <a:pt x="6067" y="1236"/>
                  <a:pt x="6009" y="1224"/>
                  <a:pt x="5941" y="1224"/>
                </a:cubicBezTo>
                <a:cubicBezTo>
                  <a:pt x="5633" y="1224"/>
                  <a:pt x="5127" y="1464"/>
                  <a:pt x="4976" y="1544"/>
                </a:cubicBezTo>
                <a:cubicBezTo>
                  <a:pt x="4782" y="1630"/>
                  <a:pt x="4231" y="2655"/>
                  <a:pt x="4048" y="2990"/>
                </a:cubicBezTo>
                <a:cubicBezTo>
                  <a:pt x="3864" y="3324"/>
                  <a:pt x="4048" y="3918"/>
                  <a:pt x="4048" y="4134"/>
                </a:cubicBezTo>
                <a:cubicBezTo>
                  <a:pt x="4048" y="4350"/>
                  <a:pt x="3864" y="4835"/>
                  <a:pt x="3746" y="5051"/>
                </a:cubicBezTo>
                <a:cubicBezTo>
                  <a:pt x="3616" y="5267"/>
                  <a:pt x="3217" y="5796"/>
                  <a:pt x="2979" y="6012"/>
                </a:cubicBezTo>
                <a:cubicBezTo>
                  <a:pt x="2753" y="6228"/>
                  <a:pt x="2850" y="6476"/>
                  <a:pt x="2850" y="6659"/>
                </a:cubicBezTo>
                <a:cubicBezTo>
                  <a:pt x="2850" y="6843"/>
                  <a:pt x="2936" y="7091"/>
                  <a:pt x="2969" y="7210"/>
                </a:cubicBezTo>
                <a:cubicBezTo>
                  <a:pt x="3001" y="7339"/>
                  <a:pt x="2969" y="7674"/>
                  <a:pt x="2969" y="7674"/>
                </a:cubicBezTo>
                <a:cubicBezTo>
                  <a:pt x="2969" y="7674"/>
                  <a:pt x="2398" y="7728"/>
                  <a:pt x="2072" y="7728"/>
                </a:cubicBezTo>
                <a:cubicBezTo>
                  <a:pt x="1963" y="7728"/>
                  <a:pt x="1881" y="7722"/>
                  <a:pt x="1857" y="7706"/>
                </a:cubicBezTo>
                <a:cubicBezTo>
                  <a:pt x="1828" y="7685"/>
                  <a:pt x="1723" y="7677"/>
                  <a:pt x="1584" y="7677"/>
                </a:cubicBezTo>
                <a:cubicBezTo>
                  <a:pt x="1305" y="7677"/>
                  <a:pt x="893" y="7706"/>
                  <a:pt x="691" y="7706"/>
                </a:cubicBezTo>
                <a:cubicBezTo>
                  <a:pt x="378" y="7706"/>
                  <a:pt x="260" y="7922"/>
                  <a:pt x="260" y="7922"/>
                </a:cubicBezTo>
                <a:lnTo>
                  <a:pt x="260" y="9217"/>
                </a:lnTo>
                <a:cubicBezTo>
                  <a:pt x="260" y="9268"/>
                  <a:pt x="251" y="9289"/>
                  <a:pt x="235" y="9289"/>
                </a:cubicBezTo>
                <a:cubicBezTo>
                  <a:pt x="188" y="9289"/>
                  <a:pt x="82" y="9091"/>
                  <a:pt x="1" y="8937"/>
                </a:cubicBezTo>
                <a:lnTo>
                  <a:pt x="1" y="11516"/>
                </a:lnTo>
                <a:cubicBezTo>
                  <a:pt x="270" y="11818"/>
                  <a:pt x="529" y="12261"/>
                  <a:pt x="583" y="12498"/>
                </a:cubicBezTo>
                <a:cubicBezTo>
                  <a:pt x="594" y="12595"/>
                  <a:pt x="583" y="12692"/>
                  <a:pt x="540" y="12789"/>
                </a:cubicBezTo>
                <a:cubicBezTo>
                  <a:pt x="1058" y="12700"/>
                  <a:pt x="1502" y="12668"/>
                  <a:pt x="1859" y="12668"/>
                </a:cubicBezTo>
                <a:cubicBezTo>
                  <a:pt x="2366" y="12668"/>
                  <a:pt x="2697" y="12733"/>
                  <a:pt x="2818" y="12789"/>
                </a:cubicBezTo>
                <a:cubicBezTo>
                  <a:pt x="3066" y="12919"/>
                  <a:pt x="3519" y="13318"/>
                  <a:pt x="3800" y="13502"/>
                </a:cubicBezTo>
                <a:cubicBezTo>
                  <a:pt x="3891" y="13561"/>
                  <a:pt x="3968" y="13582"/>
                  <a:pt x="4035" y="13582"/>
                </a:cubicBezTo>
                <a:cubicBezTo>
                  <a:pt x="4176" y="13582"/>
                  <a:pt x="4273" y="13491"/>
                  <a:pt x="4361" y="13469"/>
                </a:cubicBezTo>
                <a:cubicBezTo>
                  <a:pt x="4480" y="13437"/>
                  <a:pt x="4631" y="13286"/>
                  <a:pt x="4814" y="13005"/>
                </a:cubicBezTo>
                <a:cubicBezTo>
                  <a:pt x="5008" y="12725"/>
                  <a:pt x="5526" y="12638"/>
                  <a:pt x="5624" y="12638"/>
                </a:cubicBezTo>
                <a:cubicBezTo>
                  <a:pt x="5710" y="12638"/>
                  <a:pt x="6142" y="12757"/>
                  <a:pt x="6573" y="12854"/>
                </a:cubicBezTo>
                <a:cubicBezTo>
                  <a:pt x="7005" y="12941"/>
                  <a:pt x="7037" y="13005"/>
                  <a:pt x="7037" y="13005"/>
                </a:cubicBezTo>
                <a:cubicBezTo>
                  <a:pt x="7037" y="13005"/>
                  <a:pt x="7350" y="12887"/>
                  <a:pt x="7502" y="12854"/>
                </a:cubicBezTo>
                <a:cubicBezTo>
                  <a:pt x="7507" y="12853"/>
                  <a:pt x="7513" y="12853"/>
                  <a:pt x="7519" y="12853"/>
                </a:cubicBezTo>
                <a:cubicBezTo>
                  <a:pt x="7690" y="12853"/>
                  <a:pt x="8185" y="13257"/>
                  <a:pt x="8268" y="13351"/>
                </a:cubicBezTo>
                <a:cubicBezTo>
                  <a:pt x="8365" y="13437"/>
                  <a:pt x="8646" y="13556"/>
                  <a:pt x="8646" y="13556"/>
                </a:cubicBezTo>
                <a:cubicBezTo>
                  <a:pt x="8646" y="13556"/>
                  <a:pt x="8765" y="13561"/>
                  <a:pt x="9012" y="13561"/>
                </a:cubicBezTo>
                <a:cubicBezTo>
                  <a:pt x="9135" y="13561"/>
                  <a:pt x="9289" y="13559"/>
                  <a:pt x="9477" y="13556"/>
                </a:cubicBezTo>
                <a:cubicBezTo>
                  <a:pt x="9480" y="13556"/>
                  <a:pt x="9484" y="13556"/>
                  <a:pt x="9487" y="13556"/>
                </a:cubicBezTo>
                <a:cubicBezTo>
                  <a:pt x="10026" y="13556"/>
                  <a:pt x="9962" y="14367"/>
                  <a:pt x="9962" y="14646"/>
                </a:cubicBezTo>
                <a:lnTo>
                  <a:pt x="9962" y="15315"/>
                </a:lnTo>
                <a:cubicBezTo>
                  <a:pt x="9962" y="15509"/>
                  <a:pt x="10405" y="15444"/>
                  <a:pt x="10675" y="15477"/>
                </a:cubicBezTo>
                <a:cubicBezTo>
                  <a:pt x="10682" y="15478"/>
                  <a:pt x="10690" y="15478"/>
                  <a:pt x="10698" y="15478"/>
                </a:cubicBezTo>
                <a:cubicBezTo>
                  <a:pt x="10994" y="15478"/>
                  <a:pt x="11697" y="14913"/>
                  <a:pt x="12002" y="14829"/>
                </a:cubicBezTo>
                <a:cubicBezTo>
                  <a:pt x="12103" y="14797"/>
                  <a:pt x="12208" y="14786"/>
                  <a:pt x="12304" y="14786"/>
                </a:cubicBezTo>
                <a:cubicBezTo>
                  <a:pt x="12496" y="14786"/>
                  <a:pt x="12650" y="14829"/>
                  <a:pt x="12650" y="14829"/>
                </a:cubicBezTo>
                <a:cubicBezTo>
                  <a:pt x="12650" y="14829"/>
                  <a:pt x="12768" y="14765"/>
                  <a:pt x="13017" y="14549"/>
                </a:cubicBezTo>
                <a:cubicBezTo>
                  <a:pt x="13167" y="14417"/>
                  <a:pt x="13410" y="14398"/>
                  <a:pt x="13638" y="14398"/>
                </a:cubicBezTo>
                <a:cubicBezTo>
                  <a:pt x="13734" y="14398"/>
                  <a:pt x="13828" y="14401"/>
                  <a:pt x="13911" y="14401"/>
                </a:cubicBezTo>
                <a:cubicBezTo>
                  <a:pt x="13955" y="14401"/>
                  <a:pt x="13995" y="14400"/>
                  <a:pt x="14031" y="14398"/>
                </a:cubicBezTo>
                <a:cubicBezTo>
                  <a:pt x="14099" y="14390"/>
                  <a:pt x="14170" y="14387"/>
                  <a:pt x="14241" y="14387"/>
                </a:cubicBezTo>
                <a:cubicBezTo>
                  <a:pt x="14409" y="14387"/>
                  <a:pt x="14572" y="14403"/>
                  <a:pt x="14672" y="14403"/>
                </a:cubicBezTo>
                <a:cubicBezTo>
                  <a:pt x="14702" y="14403"/>
                  <a:pt x="14726" y="14401"/>
                  <a:pt x="14743" y="14398"/>
                </a:cubicBezTo>
                <a:cubicBezTo>
                  <a:pt x="14840" y="14365"/>
                  <a:pt x="15359" y="14085"/>
                  <a:pt x="15564" y="13815"/>
                </a:cubicBezTo>
                <a:cubicBezTo>
                  <a:pt x="15619" y="13742"/>
                  <a:pt x="15693" y="13717"/>
                  <a:pt x="15776" y="13717"/>
                </a:cubicBezTo>
                <a:cubicBezTo>
                  <a:pt x="15953" y="13717"/>
                  <a:pt x="16165" y="13829"/>
                  <a:pt x="16303" y="13829"/>
                </a:cubicBezTo>
                <a:cubicBezTo>
                  <a:pt x="16329" y="13829"/>
                  <a:pt x="16353" y="13825"/>
                  <a:pt x="16373" y="13815"/>
                </a:cubicBezTo>
                <a:cubicBezTo>
                  <a:pt x="16392" y="13807"/>
                  <a:pt x="16411" y="13804"/>
                  <a:pt x="16429" y="13804"/>
                </a:cubicBezTo>
                <a:cubicBezTo>
                  <a:pt x="16596" y="13804"/>
                  <a:pt x="16718" y="14085"/>
                  <a:pt x="16718" y="14085"/>
                </a:cubicBezTo>
                <a:cubicBezTo>
                  <a:pt x="16718" y="14085"/>
                  <a:pt x="17236" y="13998"/>
                  <a:pt x="17334" y="13750"/>
                </a:cubicBezTo>
                <a:cubicBezTo>
                  <a:pt x="17397" y="13587"/>
                  <a:pt x="17564" y="13559"/>
                  <a:pt x="17713" y="13559"/>
                </a:cubicBezTo>
                <a:cubicBezTo>
                  <a:pt x="17791" y="13559"/>
                  <a:pt x="17865" y="13567"/>
                  <a:pt x="17916" y="13567"/>
                </a:cubicBezTo>
                <a:cubicBezTo>
                  <a:pt x="18013" y="13567"/>
                  <a:pt x="18391" y="13696"/>
                  <a:pt x="18683" y="13804"/>
                </a:cubicBezTo>
                <a:cubicBezTo>
                  <a:pt x="18747" y="13210"/>
                  <a:pt x="19071" y="12703"/>
                  <a:pt x="19071" y="12703"/>
                </a:cubicBezTo>
                <a:cubicBezTo>
                  <a:pt x="19071" y="12703"/>
                  <a:pt x="19503" y="11494"/>
                  <a:pt x="19578" y="11235"/>
                </a:cubicBezTo>
                <a:cubicBezTo>
                  <a:pt x="19665" y="10976"/>
                  <a:pt x="19827" y="10976"/>
                  <a:pt x="19967" y="10890"/>
                </a:cubicBezTo>
                <a:cubicBezTo>
                  <a:pt x="20107" y="10814"/>
                  <a:pt x="20755" y="10793"/>
                  <a:pt x="21035" y="10793"/>
                </a:cubicBezTo>
                <a:cubicBezTo>
                  <a:pt x="21305" y="10793"/>
                  <a:pt x="21392" y="10912"/>
                  <a:pt x="21834" y="10987"/>
                </a:cubicBezTo>
                <a:cubicBezTo>
                  <a:pt x="21890" y="10997"/>
                  <a:pt x="21936" y="11001"/>
                  <a:pt x="21975" y="11001"/>
                </a:cubicBezTo>
                <a:cubicBezTo>
                  <a:pt x="22246" y="11001"/>
                  <a:pt x="22144" y="10798"/>
                  <a:pt x="22125" y="10760"/>
                </a:cubicBezTo>
                <a:cubicBezTo>
                  <a:pt x="22115" y="10707"/>
                  <a:pt x="21866" y="10156"/>
                  <a:pt x="21791" y="10059"/>
                </a:cubicBezTo>
                <a:cubicBezTo>
                  <a:pt x="21715" y="9973"/>
                  <a:pt x="21553" y="9357"/>
                  <a:pt x="21510" y="8937"/>
                </a:cubicBezTo>
                <a:cubicBezTo>
                  <a:pt x="21467" y="8526"/>
                  <a:pt x="21402" y="7987"/>
                  <a:pt x="21079" y="7480"/>
                </a:cubicBezTo>
                <a:cubicBezTo>
                  <a:pt x="20755" y="6961"/>
                  <a:pt x="21014" y="6368"/>
                  <a:pt x="21079" y="6152"/>
                </a:cubicBezTo>
                <a:cubicBezTo>
                  <a:pt x="21143" y="5936"/>
                  <a:pt x="21187" y="5548"/>
                  <a:pt x="21251" y="5407"/>
                </a:cubicBezTo>
                <a:cubicBezTo>
                  <a:pt x="21251" y="5407"/>
                  <a:pt x="20884" y="5397"/>
                  <a:pt x="20507" y="5181"/>
                </a:cubicBezTo>
                <a:cubicBezTo>
                  <a:pt x="20140" y="4965"/>
                  <a:pt x="20237" y="4868"/>
                  <a:pt x="20140" y="4555"/>
                </a:cubicBezTo>
                <a:cubicBezTo>
                  <a:pt x="20043" y="4253"/>
                  <a:pt x="20075" y="4004"/>
                  <a:pt x="19989" y="3605"/>
                </a:cubicBezTo>
                <a:cubicBezTo>
                  <a:pt x="19891" y="3206"/>
                  <a:pt x="19578" y="3270"/>
                  <a:pt x="19309" y="3076"/>
                </a:cubicBezTo>
                <a:cubicBezTo>
                  <a:pt x="19028" y="2893"/>
                  <a:pt x="19158" y="2709"/>
                  <a:pt x="19158" y="2590"/>
                </a:cubicBezTo>
                <a:cubicBezTo>
                  <a:pt x="19158" y="2461"/>
                  <a:pt x="18963" y="1792"/>
                  <a:pt x="18780" y="1565"/>
                </a:cubicBezTo>
                <a:cubicBezTo>
                  <a:pt x="18596" y="1349"/>
                  <a:pt x="17765" y="713"/>
                  <a:pt x="17398" y="486"/>
                </a:cubicBezTo>
                <a:cubicBezTo>
                  <a:pt x="17366" y="475"/>
                  <a:pt x="17334" y="453"/>
                  <a:pt x="17280" y="410"/>
                </a:cubicBezTo>
                <a:cubicBezTo>
                  <a:pt x="17258" y="400"/>
                  <a:pt x="17236" y="378"/>
                  <a:pt x="17204" y="356"/>
                </a:cubicBezTo>
                <a:cubicBezTo>
                  <a:pt x="17172" y="335"/>
                  <a:pt x="17150" y="313"/>
                  <a:pt x="17118" y="292"/>
                </a:cubicBezTo>
                <a:lnTo>
                  <a:pt x="17096" y="281"/>
                </a:lnTo>
                <a:cubicBezTo>
                  <a:pt x="17053" y="248"/>
                  <a:pt x="17010" y="205"/>
                  <a:pt x="16956" y="162"/>
                </a:cubicBezTo>
                <a:cubicBezTo>
                  <a:pt x="16934" y="141"/>
                  <a:pt x="16913" y="119"/>
                  <a:pt x="16880" y="97"/>
                </a:cubicBezTo>
                <a:lnTo>
                  <a:pt x="15736" y="216"/>
                </a:lnTo>
                <a:cubicBezTo>
                  <a:pt x="15736" y="216"/>
                  <a:pt x="14743" y="302"/>
                  <a:pt x="14344" y="302"/>
                </a:cubicBezTo>
                <a:cubicBezTo>
                  <a:pt x="13945" y="302"/>
                  <a:pt x="13416" y="151"/>
                  <a:pt x="13416" y="151"/>
                </a:cubicBezTo>
                <a:cubicBezTo>
                  <a:pt x="13416" y="151"/>
                  <a:pt x="13200" y="0"/>
                  <a:pt x="12952"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 name="Google Shape;430;p41"/>
          <p:cNvSpPr/>
          <p:nvPr/>
        </p:nvSpPr>
        <p:spPr>
          <a:xfrm rot="442654">
            <a:off x="4024911" y="1790370"/>
            <a:ext cx="1036868" cy="831501"/>
          </a:xfrm>
          <a:custGeom>
            <a:avLst/>
            <a:gdLst/>
            <a:ahLst/>
            <a:cxnLst/>
            <a:rect l="l" t="t" r="r" b="b"/>
            <a:pathLst>
              <a:path w="25903" h="25330" extrusionOk="0">
                <a:moveTo>
                  <a:pt x="19118" y="1"/>
                </a:moveTo>
                <a:cubicBezTo>
                  <a:pt x="19006" y="1"/>
                  <a:pt x="18883" y="10"/>
                  <a:pt x="18758" y="10"/>
                </a:cubicBezTo>
                <a:cubicBezTo>
                  <a:pt x="18412" y="10"/>
                  <a:pt x="16848" y="528"/>
                  <a:pt x="16718" y="560"/>
                </a:cubicBezTo>
                <a:cubicBezTo>
                  <a:pt x="16599" y="593"/>
                  <a:pt x="15552" y="1326"/>
                  <a:pt x="14959" y="1359"/>
                </a:cubicBezTo>
                <a:cubicBezTo>
                  <a:pt x="14913" y="1361"/>
                  <a:pt x="14871" y="1363"/>
                  <a:pt x="14832" y="1363"/>
                </a:cubicBezTo>
                <a:cubicBezTo>
                  <a:pt x="14385" y="1363"/>
                  <a:pt x="14433" y="1198"/>
                  <a:pt x="14344" y="1089"/>
                </a:cubicBezTo>
                <a:cubicBezTo>
                  <a:pt x="14257" y="960"/>
                  <a:pt x="13793" y="776"/>
                  <a:pt x="13264" y="657"/>
                </a:cubicBezTo>
                <a:cubicBezTo>
                  <a:pt x="13214" y="645"/>
                  <a:pt x="13169" y="639"/>
                  <a:pt x="13128" y="639"/>
                </a:cubicBezTo>
                <a:cubicBezTo>
                  <a:pt x="12744" y="639"/>
                  <a:pt x="12722" y="1138"/>
                  <a:pt x="12498" y="1294"/>
                </a:cubicBezTo>
                <a:cubicBezTo>
                  <a:pt x="12250" y="1488"/>
                  <a:pt x="11991" y="1607"/>
                  <a:pt x="11991" y="1607"/>
                </a:cubicBezTo>
                <a:cubicBezTo>
                  <a:pt x="11991" y="1607"/>
                  <a:pt x="11570" y="1424"/>
                  <a:pt x="11419" y="1143"/>
                </a:cubicBezTo>
                <a:cubicBezTo>
                  <a:pt x="11268" y="873"/>
                  <a:pt x="11106" y="873"/>
                  <a:pt x="11106" y="873"/>
                </a:cubicBezTo>
                <a:cubicBezTo>
                  <a:pt x="11106" y="873"/>
                  <a:pt x="10210" y="10"/>
                  <a:pt x="10124" y="10"/>
                </a:cubicBezTo>
                <a:cubicBezTo>
                  <a:pt x="10027" y="10"/>
                  <a:pt x="9811" y="808"/>
                  <a:pt x="9811" y="1057"/>
                </a:cubicBezTo>
                <a:cubicBezTo>
                  <a:pt x="9811" y="1294"/>
                  <a:pt x="10027" y="1456"/>
                  <a:pt x="10242" y="1704"/>
                </a:cubicBezTo>
                <a:cubicBezTo>
                  <a:pt x="10458" y="1952"/>
                  <a:pt x="10555" y="2190"/>
                  <a:pt x="10555" y="2287"/>
                </a:cubicBezTo>
                <a:cubicBezTo>
                  <a:pt x="10555" y="2384"/>
                  <a:pt x="10124" y="2870"/>
                  <a:pt x="10027" y="2870"/>
                </a:cubicBezTo>
                <a:cubicBezTo>
                  <a:pt x="9940" y="2870"/>
                  <a:pt x="9293" y="2816"/>
                  <a:pt x="9131" y="2816"/>
                </a:cubicBezTo>
                <a:cubicBezTo>
                  <a:pt x="8980" y="2816"/>
                  <a:pt x="8213" y="3150"/>
                  <a:pt x="7900" y="3150"/>
                </a:cubicBezTo>
                <a:cubicBezTo>
                  <a:pt x="7900" y="3150"/>
                  <a:pt x="8235" y="3431"/>
                  <a:pt x="7900" y="3712"/>
                </a:cubicBezTo>
                <a:cubicBezTo>
                  <a:pt x="7566" y="3981"/>
                  <a:pt x="6702" y="4046"/>
                  <a:pt x="6702" y="4046"/>
                </a:cubicBezTo>
                <a:cubicBezTo>
                  <a:pt x="6702" y="4046"/>
                  <a:pt x="6854" y="4661"/>
                  <a:pt x="6983" y="4748"/>
                </a:cubicBezTo>
                <a:cubicBezTo>
                  <a:pt x="7102" y="4845"/>
                  <a:pt x="7404" y="5061"/>
                  <a:pt x="7167" y="5212"/>
                </a:cubicBezTo>
                <a:cubicBezTo>
                  <a:pt x="6977" y="5335"/>
                  <a:pt x="6951" y="5522"/>
                  <a:pt x="6758" y="5522"/>
                </a:cubicBezTo>
                <a:cubicBezTo>
                  <a:pt x="6698" y="5522"/>
                  <a:pt x="6621" y="5504"/>
                  <a:pt x="6519" y="5460"/>
                </a:cubicBezTo>
                <a:cubicBezTo>
                  <a:pt x="6173" y="5313"/>
                  <a:pt x="6396" y="5228"/>
                  <a:pt x="6181" y="5228"/>
                </a:cubicBezTo>
                <a:cubicBezTo>
                  <a:pt x="6127" y="5228"/>
                  <a:pt x="6047" y="5233"/>
                  <a:pt x="5925" y="5244"/>
                </a:cubicBezTo>
                <a:cubicBezTo>
                  <a:pt x="5310" y="5309"/>
                  <a:pt x="5224" y="5212"/>
                  <a:pt x="5008" y="5525"/>
                </a:cubicBezTo>
                <a:cubicBezTo>
                  <a:pt x="4792" y="5827"/>
                  <a:pt x="4328" y="6075"/>
                  <a:pt x="3896" y="6421"/>
                </a:cubicBezTo>
                <a:cubicBezTo>
                  <a:pt x="3465" y="6755"/>
                  <a:pt x="2450" y="6852"/>
                  <a:pt x="2234" y="6885"/>
                </a:cubicBezTo>
                <a:cubicBezTo>
                  <a:pt x="2019" y="6917"/>
                  <a:pt x="1371" y="7155"/>
                  <a:pt x="1274" y="7316"/>
                </a:cubicBezTo>
                <a:cubicBezTo>
                  <a:pt x="1187" y="7467"/>
                  <a:pt x="1123" y="7586"/>
                  <a:pt x="745" y="7780"/>
                </a:cubicBezTo>
                <a:cubicBezTo>
                  <a:pt x="378" y="7953"/>
                  <a:pt x="259" y="8363"/>
                  <a:pt x="0" y="8665"/>
                </a:cubicBezTo>
                <a:cubicBezTo>
                  <a:pt x="302" y="8924"/>
                  <a:pt x="551" y="9043"/>
                  <a:pt x="551" y="9237"/>
                </a:cubicBezTo>
                <a:cubicBezTo>
                  <a:pt x="551" y="9443"/>
                  <a:pt x="432" y="9961"/>
                  <a:pt x="432" y="10090"/>
                </a:cubicBezTo>
                <a:cubicBezTo>
                  <a:pt x="432" y="10209"/>
                  <a:pt x="346" y="10716"/>
                  <a:pt x="346" y="10716"/>
                </a:cubicBezTo>
                <a:cubicBezTo>
                  <a:pt x="346" y="10716"/>
                  <a:pt x="691" y="11504"/>
                  <a:pt x="777" y="11504"/>
                </a:cubicBezTo>
                <a:cubicBezTo>
                  <a:pt x="874" y="11504"/>
                  <a:pt x="1770" y="11536"/>
                  <a:pt x="2072" y="11936"/>
                </a:cubicBezTo>
                <a:cubicBezTo>
                  <a:pt x="2385" y="12335"/>
                  <a:pt x="2299" y="12983"/>
                  <a:pt x="2299" y="13328"/>
                </a:cubicBezTo>
                <a:cubicBezTo>
                  <a:pt x="2299" y="13662"/>
                  <a:pt x="2040" y="13943"/>
                  <a:pt x="2310" y="14094"/>
                </a:cubicBezTo>
                <a:cubicBezTo>
                  <a:pt x="2344" y="14114"/>
                  <a:pt x="2374" y="14122"/>
                  <a:pt x="2402" y="14122"/>
                </a:cubicBezTo>
                <a:cubicBezTo>
                  <a:pt x="2502" y="14122"/>
                  <a:pt x="2572" y="14019"/>
                  <a:pt x="2686" y="14019"/>
                </a:cubicBezTo>
                <a:cubicBezTo>
                  <a:pt x="2780" y="14019"/>
                  <a:pt x="2903" y="14088"/>
                  <a:pt x="3098" y="14342"/>
                </a:cubicBezTo>
                <a:cubicBezTo>
                  <a:pt x="3583" y="14990"/>
                  <a:pt x="3778" y="15173"/>
                  <a:pt x="3681" y="15325"/>
                </a:cubicBezTo>
                <a:cubicBezTo>
                  <a:pt x="3583" y="15476"/>
                  <a:pt x="3562" y="16123"/>
                  <a:pt x="3562" y="16123"/>
                </a:cubicBezTo>
                <a:cubicBezTo>
                  <a:pt x="3562" y="16123"/>
                  <a:pt x="3983" y="16285"/>
                  <a:pt x="4145" y="16404"/>
                </a:cubicBezTo>
                <a:cubicBezTo>
                  <a:pt x="4296" y="16533"/>
                  <a:pt x="4361" y="16868"/>
                  <a:pt x="4296" y="17051"/>
                </a:cubicBezTo>
                <a:cubicBezTo>
                  <a:pt x="4231" y="17235"/>
                  <a:pt x="4361" y="17235"/>
                  <a:pt x="4792" y="17559"/>
                </a:cubicBezTo>
                <a:cubicBezTo>
                  <a:pt x="5224" y="17882"/>
                  <a:pt x="5774" y="18163"/>
                  <a:pt x="5925" y="18314"/>
                </a:cubicBezTo>
                <a:lnTo>
                  <a:pt x="5947" y="18336"/>
                </a:lnTo>
                <a:cubicBezTo>
                  <a:pt x="5990" y="18368"/>
                  <a:pt x="6077" y="18454"/>
                  <a:pt x="6184" y="18552"/>
                </a:cubicBezTo>
                <a:cubicBezTo>
                  <a:pt x="6217" y="18584"/>
                  <a:pt x="6260" y="18616"/>
                  <a:pt x="6292" y="18649"/>
                </a:cubicBezTo>
                <a:cubicBezTo>
                  <a:pt x="6357" y="18703"/>
                  <a:pt x="6422" y="18757"/>
                  <a:pt x="6487" y="18811"/>
                </a:cubicBezTo>
                <a:cubicBezTo>
                  <a:pt x="6519" y="18843"/>
                  <a:pt x="6551" y="18875"/>
                  <a:pt x="6595" y="18908"/>
                </a:cubicBezTo>
                <a:cubicBezTo>
                  <a:pt x="6972" y="19231"/>
                  <a:pt x="7436" y="19631"/>
                  <a:pt x="7814" y="19944"/>
                </a:cubicBezTo>
                <a:cubicBezTo>
                  <a:pt x="7847" y="19965"/>
                  <a:pt x="7879" y="19998"/>
                  <a:pt x="7911" y="20019"/>
                </a:cubicBezTo>
                <a:cubicBezTo>
                  <a:pt x="7944" y="20041"/>
                  <a:pt x="7965" y="20063"/>
                  <a:pt x="7987" y="20084"/>
                </a:cubicBezTo>
                <a:cubicBezTo>
                  <a:pt x="8041" y="20127"/>
                  <a:pt x="8084" y="20170"/>
                  <a:pt x="8127" y="20203"/>
                </a:cubicBezTo>
                <a:lnTo>
                  <a:pt x="8149" y="20214"/>
                </a:lnTo>
                <a:cubicBezTo>
                  <a:pt x="8181" y="20235"/>
                  <a:pt x="8203" y="20257"/>
                  <a:pt x="8235" y="20278"/>
                </a:cubicBezTo>
                <a:cubicBezTo>
                  <a:pt x="8267" y="20300"/>
                  <a:pt x="8289" y="20322"/>
                  <a:pt x="8311" y="20332"/>
                </a:cubicBezTo>
                <a:cubicBezTo>
                  <a:pt x="8365" y="20375"/>
                  <a:pt x="8397" y="20397"/>
                  <a:pt x="8429" y="20408"/>
                </a:cubicBezTo>
                <a:cubicBezTo>
                  <a:pt x="8796" y="20635"/>
                  <a:pt x="9627" y="21271"/>
                  <a:pt x="9811" y="21487"/>
                </a:cubicBezTo>
                <a:cubicBezTo>
                  <a:pt x="9994" y="21714"/>
                  <a:pt x="10189" y="22383"/>
                  <a:pt x="10189" y="22512"/>
                </a:cubicBezTo>
                <a:cubicBezTo>
                  <a:pt x="10189" y="22631"/>
                  <a:pt x="10059" y="22815"/>
                  <a:pt x="10340" y="22998"/>
                </a:cubicBezTo>
                <a:cubicBezTo>
                  <a:pt x="10609" y="23192"/>
                  <a:pt x="10922" y="23128"/>
                  <a:pt x="11020" y="23527"/>
                </a:cubicBezTo>
                <a:cubicBezTo>
                  <a:pt x="11106" y="23926"/>
                  <a:pt x="11074" y="24175"/>
                  <a:pt x="11171" y="24477"/>
                </a:cubicBezTo>
                <a:cubicBezTo>
                  <a:pt x="11268" y="24790"/>
                  <a:pt x="11171" y="24887"/>
                  <a:pt x="11538" y="25103"/>
                </a:cubicBezTo>
                <a:cubicBezTo>
                  <a:pt x="11915" y="25319"/>
                  <a:pt x="12282" y="25329"/>
                  <a:pt x="12282" y="25329"/>
                </a:cubicBezTo>
                <a:cubicBezTo>
                  <a:pt x="12336" y="25189"/>
                  <a:pt x="12638" y="24747"/>
                  <a:pt x="12649" y="24682"/>
                </a:cubicBezTo>
                <a:cubicBezTo>
                  <a:pt x="12657" y="24657"/>
                  <a:pt x="12774" y="24646"/>
                  <a:pt x="12922" y="24646"/>
                </a:cubicBezTo>
                <a:cubicBezTo>
                  <a:pt x="13162" y="24646"/>
                  <a:pt x="13482" y="24674"/>
                  <a:pt x="13556" y="24714"/>
                </a:cubicBezTo>
                <a:cubicBezTo>
                  <a:pt x="13685" y="24779"/>
                  <a:pt x="14128" y="24995"/>
                  <a:pt x="14268" y="25081"/>
                </a:cubicBezTo>
                <a:cubicBezTo>
                  <a:pt x="14303" y="25106"/>
                  <a:pt x="14376" y="25116"/>
                  <a:pt x="14474" y="25116"/>
                </a:cubicBezTo>
                <a:cubicBezTo>
                  <a:pt x="14763" y="25116"/>
                  <a:pt x="15276" y="25027"/>
                  <a:pt x="15704" y="24962"/>
                </a:cubicBezTo>
                <a:cubicBezTo>
                  <a:pt x="16276" y="24865"/>
                  <a:pt x="16168" y="24649"/>
                  <a:pt x="16168" y="24423"/>
                </a:cubicBezTo>
                <a:cubicBezTo>
                  <a:pt x="16168" y="24185"/>
                  <a:pt x="16330" y="23959"/>
                  <a:pt x="16491" y="23646"/>
                </a:cubicBezTo>
                <a:cubicBezTo>
                  <a:pt x="16642" y="23343"/>
                  <a:pt x="16459" y="23063"/>
                  <a:pt x="16459" y="22901"/>
                </a:cubicBezTo>
                <a:cubicBezTo>
                  <a:pt x="16459" y="22728"/>
                  <a:pt x="16427" y="22512"/>
                  <a:pt x="16535" y="22243"/>
                </a:cubicBezTo>
                <a:cubicBezTo>
                  <a:pt x="16642" y="21984"/>
                  <a:pt x="16858" y="21843"/>
                  <a:pt x="16869" y="21487"/>
                </a:cubicBezTo>
                <a:cubicBezTo>
                  <a:pt x="16891" y="21142"/>
                  <a:pt x="16740" y="20980"/>
                  <a:pt x="16686" y="20613"/>
                </a:cubicBezTo>
                <a:cubicBezTo>
                  <a:pt x="16642" y="20246"/>
                  <a:pt x="16869" y="20224"/>
                  <a:pt x="16902" y="20116"/>
                </a:cubicBezTo>
                <a:cubicBezTo>
                  <a:pt x="16934" y="20009"/>
                  <a:pt x="17009" y="19674"/>
                  <a:pt x="17063" y="19426"/>
                </a:cubicBezTo>
                <a:cubicBezTo>
                  <a:pt x="17107" y="19178"/>
                  <a:pt x="17549" y="18929"/>
                  <a:pt x="17894" y="18746"/>
                </a:cubicBezTo>
                <a:cubicBezTo>
                  <a:pt x="18006" y="18685"/>
                  <a:pt x="18077" y="18664"/>
                  <a:pt x="18129" y="18664"/>
                </a:cubicBezTo>
                <a:cubicBezTo>
                  <a:pt x="18235" y="18664"/>
                  <a:pt x="18269" y="18746"/>
                  <a:pt x="18412" y="18746"/>
                </a:cubicBezTo>
                <a:cubicBezTo>
                  <a:pt x="18628" y="18746"/>
                  <a:pt x="19125" y="18595"/>
                  <a:pt x="19297" y="18368"/>
                </a:cubicBezTo>
                <a:cubicBezTo>
                  <a:pt x="19459" y="18131"/>
                  <a:pt x="19664" y="18023"/>
                  <a:pt x="19848" y="18023"/>
                </a:cubicBezTo>
                <a:cubicBezTo>
                  <a:pt x="20031" y="18023"/>
                  <a:pt x="20085" y="18487"/>
                  <a:pt x="20539" y="18595"/>
                </a:cubicBezTo>
                <a:cubicBezTo>
                  <a:pt x="20693" y="18631"/>
                  <a:pt x="20968" y="18643"/>
                  <a:pt x="21280" y="18643"/>
                </a:cubicBezTo>
                <a:cubicBezTo>
                  <a:pt x="21903" y="18643"/>
                  <a:pt x="22676" y="18595"/>
                  <a:pt x="22935" y="18595"/>
                </a:cubicBezTo>
                <a:cubicBezTo>
                  <a:pt x="23312" y="18595"/>
                  <a:pt x="23658" y="18346"/>
                  <a:pt x="23917" y="18055"/>
                </a:cubicBezTo>
                <a:cubicBezTo>
                  <a:pt x="24001" y="17963"/>
                  <a:pt x="24057" y="17933"/>
                  <a:pt x="24104" y="17933"/>
                </a:cubicBezTo>
                <a:cubicBezTo>
                  <a:pt x="24198" y="17933"/>
                  <a:pt x="24257" y="18055"/>
                  <a:pt x="24441" y="18055"/>
                </a:cubicBezTo>
                <a:cubicBezTo>
                  <a:pt x="24446" y="18055"/>
                  <a:pt x="24451" y="18055"/>
                  <a:pt x="24456" y="18055"/>
                </a:cubicBezTo>
                <a:cubicBezTo>
                  <a:pt x="24518" y="18053"/>
                  <a:pt x="24575" y="18052"/>
                  <a:pt x="24629" y="18052"/>
                </a:cubicBezTo>
                <a:cubicBezTo>
                  <a:pt x="24776" y="18052"/>
                  <a:pt x="24901" y="18058"/>
                  <a:pt x="25045" y="18058"/>
                </a:cubicBezTo>
                <a:cubicBezTo>
                  <a:pt x="25098" y="18058"/>
                  <a:pt x="25153" y="18057"/>
                  <a:pt x="25212" y="18055"/>
                </a:cubicBezTo>
                <a:cubicBezTo>
                  <a:pt x="25492" y="18044"/>
                  <a:pt x="25449" y="17731"/>
                  <a:pt x="25244" y="17656"/>
                </a:cubicBezTo>
                <a:cubicBezTo>
                  <a:pt x="25039" y="17580"/>
                  <a:pt x="25028" y="17051"/>
                  <a:pt x="25028" y="16792"/>
                </a:cubicBezTo>
                <a:cubicBezTo>
                  <a:pt x="25028" y="16533"/>
                  <a:pt x="25169" y="16576"/>
                  <a:pt x="25277" y="16339"/>
                </a:cubicBezTo>
                <a:cubicBezTo>
                  <a:pt x="25384" y="16112"/>
                  <a:pt x="25136" y="15929"/>
                  <a:pt x="25136" y="15929"/>
                </a:cubicBezTo>
                <a:cubicBezTo>
                  <a:pt x="25136" y="15929"/>
                  <a:pt x="24888" y="15055"/>
                  <a:pt x="24780" y="14440"/>
                </a:cubicBezTo>
                <a:cubicBezTo>
                  <a:pt x="24672" y="13814"/>
                  <a:pt x="24856" y="13306"/>
                  <a:pt x="24996" y="13004"/>
                </a:cubicBezTo>
                <a:cubicBezTo>
                  <a:pt x="25136" y="12691"/>
                  <a:pt x="25352" y="12411"/>
                  <a:pt x="25633" y="12022"/>
                </a:cubicBezTo>
                <a:cubicBezTo>
                  <a:pt x="25903" y="11644"/>
                  <a:pt x="25881" y="10684"/>
                  <a:pt x="25849" y="10597"/>
                </a:cubicBezTo>
                <a:cubicBezTo>
                  <a:pt x="25816" y="10500"/>
                  <a:pt x="24996" y="10360"/>
                  <a:pt x="24996" y="10360"/>
                </a:cubicBezTo>
                <a:cubicBezTo>
                  <a:pt x="24996" y="10360"/>
                  <a:pt x="24812" y="10133"/>
                  <a:pt x="25028" y="9907"/>
                </a:cubicBezTo>
                <a:cubicBezTo>
                  <a:pt x="25244" y="9669"/>
                  <a:pt x="25536" y="9637"/>
                  <a:pt x="25719" y="9453"/>
                </a:cubicBezTo>
                <a:cubicBezTo>
                  <a:pt x="25903" y="9270"/>
                  <a:pt x="25741" y="9043"/>
                  <a:pt x="25654" y="8871"/>
                </a:cubicBezTo>
                <a:cubicBezTo>
                  <a:pt x="25579" y="8698"/>
                  <a:pt x="24899" y="7230"/>
                  <a:pt x="24769" y="6971"/>
                </a:cubicBezTo>
                <a:cubicBezTo>
                  <a:pt x="24726" y="6892"/>
                  <a:pt x="24676" y="6865"/>
                  <a:pt x="24623" y="6865"/>
                </a:cubicBezTo>
                <a:cubicBezTo>
                  <a:pt x="24516" y="6865"/>
                  <a:pt x="24396" y="6975"/>
                  <a:pt x="24303" y="6975"/>
                </a:cubicBezTo>
                <a:cubicBezTo>
                  <a:pt x="24292" y="6975"/>
                  <a:pt x="24282" y="6974"/>
                  <a:pt x="24273" y="6971"/>
                </a:cubicBezTo>
                <a:cubicBezTo>
                  <a:pt x="24133" y="6928"/>
                  <a:pt x="24197" y="6431"/>
                  <a:pt x="24273" y="6075"/>
                </a:cubicBezTo>
                <a:cubicBezTo>
                  <a:pt x="24348" y="5719"/>
                  <a:pt x="24413" y="5773"/>
                  <a:pt x="24392" y="5676"/>
                </a:cubicBezTo>
                <a:cubicBezTo>
                  <a:pt x="24381" y="5590"/>
                  <a:pt x="24240" y="5018"/>
                  <a:pt x="24165" y="4543"/>
                </a:cubicBezTo>
                <a:cubicBezTo>
                  <a:pt x="24089" y="4057"/>
                  <a:pt x="23960" y="4079"/>
                  <a:pt x="23852" y="3981"/>
                </a:cubicBezTo>
                <a:cubicBezTo>
                  <a:pt x="23755" y="3884"/>
                  <a:pt x="23485" y="3733"/>
                  <a:pt x="23507" y="3539"/>
                </a:cubicBezTo>
                <a:cubicBezTo>
                  <a:pt x="23517" y="3334"/>
                  <a:pt x="23841" y="3118"/>
                  <a:pt x="24035" y="2827"/>
                </a:cubicBezTo>
                <a:cubicBezTo>
                  <a:pt x="24165" y="2643"/>
                  <a:pt x="24187" y="2363"/>
                  <a:pt x="24176" y="2147"/>
                </a:cubicBezTo>
                <a:cubicBezTo>
                  <a:pt x="24079" y="2147"/>
                  <a:pt x="23981" y="2136"/>
                  <a:pt x="23874" y="2136"/>
                </a:cubicBezTo>
                <a:cubicBezTo>
                  <a:pt x="23409" y="2104"/>
                  <a:pt x="23194" y="2136"/>
                  <a:pt x="22891" y="1985"/>
                </a:cubicBezTo>
                <a:cubicBezTo>
                  <a:pt x="22578" y="1823"/>
                  <a:pt x="21683" y="1121"/>
                  <a:pt x="21370" y="528"/>
                </a:cubicBezTo>
                <a:cubicBezTo>
                  <a:pt x="21253" y="303"/>
                  <a:pt x="21076" y="234"/>
                  <a:pt x="20884" y="234"/>
                </a:cubicBezTo>
                <a:cubicBezTo>
                  <a:pt x="20579" y="234"/>
                  <a:pt x="20239" y="409"/>
                  <a:pt x="20053" y="409"/>
                </a:cubicBezTo>
                <a:cubicBezTo>
                  <a:pt x="19740" y="409"/>
                  <a:pt x="19708" y="377"/>
                  <a:pt x="19556" y="161"/>
                </a:cubicBezTo>
                <a:cubicBezTo>
                  <a:pt x="19462" y="26"/>
                  <a:pt x="19304" y="1"/>
                  <a:pt x="19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1"/>
          <p:cNvSpPr/>
          <p:nvPr/>
        </p:nvSpPr>
        <p:spPr>
          <a:xfrm rot="3599970">
            <a:off x="6096561" y="1766107"/>
            <a:ext cx="1139929" cy="970396"/>
          </a:xfrm>
          <a:custGeom>
            <a:avLst/>
            <a:gdLst/>
            <a:ahLst/>
            <a:cxnLst/>
            <a:rect l="l" t="t" r="r" b="b"/>
            <a:pathLst>
              <a:path w="25040" h="21316" extrusionOk="0">
                <a:moveTo>
                  <a:pt x="12336" y="0"/>
                </a:moveTo>
                <a:cubicBezTo>
                  <a:pt x="12239" y="0"/>
                  <a:pt x="10512" y="400"/>
                  <a:pt x="10512" y="400"/>
                </a:cubicBezTo>
                <a:cubicBezTo>
                  <a:pt x="10512" y="400"/>
                  <a:pt x="9811" y="1144"/>
                  <a:pt x="9714" y="1328"/>
                </a:cubicBezTo>
                <a:cubicBezTo>
                  <a:pt x="9627" y="1511"/>
                  <a:pt x="9034" y="2245"/>
                  <a:pt x="8883" y="2267"/>
                </a:cubicBezTo>
                <a:cubicBezTo>
                  <a:pt x="8732" y="2288"/>
                  <a:pt x="8332" y="2407"/>
                  <a:pt x="8170" y="2806"/>
                </a:cubicBezTo>
                <a:cubicBezTo>
                  <a:pt x="8019" y="3206"/>
                  <a:pt x="6972" y="3519"/>
                  <a:pt x="6972" y="3519"/>
                </a:cubicBezTo>
                <a:lnTo>
                  <a:pt x="6292" y="3119"/>
                </a:lnTo>
                <a:cubicBezTo>
                  <a:pt x="6292" y="3119"/>
                  <a:pt x="6209" y="3103"/>
                  <a:pt x="6111" y="3103"/>
                </a:cubicBezTo>
                <a:cubicBezTo>
                  <a:pt x="6033" y="3103"/>
                  <a:pt x="5945" y="3113"/>
                  <a:pt x="5882" y="3152"/>
                </a:cubicBezTo>
                <a:cubicBezTo>
                  <a:pt x="5828" y="3184"/>
                  <a:pt x="5796" y="3227"/>
                  <a:pt x="5796" y="3303"/>
                </a:cubicBezTo>
                <a:lnTo>
                  <a:pt x="5796" y="4414"/>
                </a:lnTo>
                <a:lnTo>
                  <a:pt x="6357" y="4965"/>
                </a:lnTo>
                <a:cubicBezTo>
                  <a:pt x="6357" y="4965"/>
                  <a:pt x="6206" y="5494"/>
                  <a:pt x="6109" y="5612"/>
                </a:cubicBezTo>
                <a:cubicBezTo>
                  <a:pt x="6012" y="5742"/>
                  <a:pt x="5893" y="6292"/>
                  <a:pt x="5990" y="6541"/>
                </a:cubicBezTo>
                <a:cubicBezTo>
                  <a:pt x="6077" y="6789"/>
                  <a:pt x="6141" y="6897"/>
                  <a:pt x="6141" y="7048"/>
                </a:cubicBezTo>
                <a:cubicBezTo>
                  <a:pt x="6141" y="7123"/>
                  <a:pt x="6001" y="7285"/>
                  <a:pt x="5893" y="7436"/>
                </a:cubicBezTo>
                <a:cubicBezTo>
                  <a:pt x="5818" y="7555"/>
                  <a:pt x="5764" y="7674"/>
                  <a:pt x="5796" y="7739"/>
                </a:cubicBezTo>
                <a:cubicBezTo>
                  <a:pt x="5893" y="7890"/>
                  <a:pt x="6238" y="8235"/>
                  <a:pt x="6109" y="8602"/>
                </a:cubicBezTo>
                <a:cubicBezTo>
                  <a:pt x="5990" y="8969"/>
                  <a:pt x="5807" y="9217"/>
                  <a:pt x="5785" y="9562"/>
                </a:cubicBezTo>
                <a:cubicBezTo>
                  <a:pt x="5774" y="9897"/>
                  <a:pt x="5623" y="10048"/>
                  <a:pt x="5785" y="10426"/>
                </a:cubicBezTo>
                <a:cubicBezTo>
                  <a:pt x="5958" y="10793"/>
                  <a:pt x="6044" y="11289"/>
                  <a:pt x="5861" y="11408"/>
                </a:cubicBezTo>
                <a:cubicBezTo>
                  <a:pt x="5677" y="11538"/>
                  <a:pt x="5375" y="11592"/>
                  <a:pt x="4997" y="11592"/>
                </a:cubicBezTo>
                <a:lnTo>
                  <a:pt x="1792" y="11592"/>
                </a:lnTo>
                <a:cubicBezTo>
                  <a:pt x="1792" y="11592"/>
                  <a:pt x="2256" y="11624"/>
                  <a:pt x="1792" y="11872"/>
                </a:cubicBezTo>
                <a:cubicBezTo>
                  <a:pt x="1328" y="12120"/>
                  <a:pt x="562" y="12153"/>
                  <a:pt x="562" y="12153"/>
                </a:cubicBezTo>
                <a:cubicBezTo>
                  <a:pt x="562" y="12153"/>
                  <a:pt x="464" y="12369"/>
                  <a:pt x="562" y="12703"/>
                </a:cubicBezTo>
                <a:cubicBezTo>
                  <a:pt x="648" y="13038"/>
                  <a:pt x="842" y="13286"/>
                  <a:pt x="896" y="13415"/>
                </a:cubicBezTo>
                <a:cubicBezTo>
                  <a:pt x="961" y="13534"/>
                  <a:pt x="1058" y="13631"/>
                  <a:pt x="1058" y="13901"/>
                </a:cubicBezTo>
                <a:cubicBezTo>
                  <a:pt x="1058" y="14182"/>
                  <a:pt x="1080" y="13998"/>
                  <a:pt x="648" y="14765"/>
                </a:cubicBezTo>
                <a:cubicBezTo>
                  <a:pt x="216" y="15542"/>
                  <a:pt x="0" y="15790"/>
                  <a:pt x="0" y="16092"/>
                </a:cubicBezTo>
                <a:cubicBezTo>
                  <a:pt x="0" y="16405"/>
                  <a:pt x="65" y="16869"/>
                  <a:pt x="346" y="17268"/>
                </a:cubicBezTo>
                <a:cubicBezTo>
                  <a:pt x="616" y="17668"/>
                  <a:pt x="594" y="17517"/>
                  <a:pt x="616" y="17851"/>
                </a:cubicBezTo>
                <a:cubicBezTo>
                  <a:pt x="648" y="18186"/>
                  <a:pt x="1177" y="19049"/>
                  <a:pt x="1274" y="19146"/>
                </a:cubicBezTo>
                <a:cubicBezTo>
                  <a:pt x="1360" y="19243"/>
                  <a:pt x="1641" y="19697"/>
                  <a:pt x="1641" y="19859"/>
                </a:cubicBezTo>
                <a:cubicBezTo>
                  <a:pt x="1641" y="20010"/>
                  <a:pt x="1641" y="20474"/>
                  <a:pt x="1824" y="20690"/>
                </a:cubicBezTo>
                <a:cubicBezTo>
                  <a:pt x="2008" y="20906"/>
                  <a:pt x="2688" y="21294"/>
                  <a:pt x="2655" y="21316"/>
                </a:cubicBezTo>
                <a:cubicBezTo>
                  <a:pt x="2828" y="21219"/>
                  <a:pt x="3011" y="21111"/>
                  <a:pt x="3152" y="21078"/>
                </a:cubicBezTo>
                <a:cubicBezTo>
                  <a:pt x="3411" y="21003"/>
                  <a:pt x="3940" y="20981"/>
                  <a:pt x="4123" y="20927"/>
                </a:cubicBezTo>
                <a:cubicBezTo>
                  <a:pt x="4307" y="20873"/>
                  <a:pt x="4997" y="20722"/>
                  <a:pt x="5602" y="20722"/>
                </a:cubicBezTo>
                <a:cubicBezTo>
                  <a:pt x="6206" y="20722"/>
                  <a:pt x="6044" y="20841"/>
                  <a:pt x="6368" y="20916"/>
                </a:cubicBezTo>
                <a:cubicBezTo>
                  <a:pt x="6398" y="20924"/>
                  <a:pt x="6429" y="20928"/>
                  <a:pt x="6461" y="20928"/>
                </a:cubicBezTo>
                <a:cubicBezTo>
                  <a:pt x="6775" y="20928"/>
                  <a:pt x="7173" y="20567"/>
                  <a:pt x="7339" y="20312"/>
                </a:cubicBezTo>
                <a:cubicBezTo>
                  <a:pt x="7523" y="20042"/>
                  <a:pt x="7868" y="19805"/>
                  <a:pt x="8084" y="19567"/>
                </a:cubicBezTo>
                <a:lnTo>
                  <a:pt x="8106" y="19535"/>
                </a:lnTo>
                <a:lnTo>
                  <a:pt x="8138" y="19513"/>
                </a:lnTo>
                <a:lnTo>
                  <a:pt x="8170" y="19492"/>
                </a:lnTo>
                <a:cubicBezTo>
                  <a:pt x="8224" y="19449"/>
                  <a:pt x="8278" y="19427"/>
                  <a:pt x="8332" y="19405"/>
                </a:cubicBezTo>
                <a:cubicBezTo>
                  <a:pt x="8365" y="19395"/>
                  <a:pt x="8397" y="19384"/>
                  <a:pt x="8429" y="19384"/>
                </a:cubicBezTo>
                <a:cubicBezTo>
                  <a:pt x="8462" y="19373"/>
                  <a:pt x="8494" y="19362"/>
                  <a:pt x="8527" y="19362"/>
                </a:cubicBezTo>
                <a:cubicBezTo>
                  <a:pt x="8548" y="19351"/>
                  <a:pt x="8570" y="19351"/>
                  <a:pt x="8591" y="19341"/>
                </a:cubicBezTo>
                <a:cubicBezTo>
                  <a:pt x="8613" y="19341"/>
                  <a:pt x="8634" y="19341"/>
                  <a:pt x="8656" y="19330"/>
                </a:cubicBezTo>
                <a:cubicBezTo>
                  <a:pt x="8688" y="19330"/>
                  <a:pt x="8721" y="19319"/>
                  <a:pt x="8742" y="19319"/>
                </a:cubicBezTo>
                <a:cubicBezTo>
                  <a:pt x="8786" y="19319"/>
                  <a:pt x="8818" y="19308"/>
                  <a:pt x="8850" y="19308"/>
                </a:cubicBezTo>
                <a:cubicBezTo>
                  <a:pt x="8947" y="19297"/>
                  <a:pt x="9023" y="19297"/>
                  <a:pt x="9066" y="19287"/>
                </a:cubicBezTo>
                <a:cubicBezTo>
                  <a:pt x="9228" y="19254"/>
                  <a:pt x="10027" y="19114"/>
                  <a:pt x="10653" y="18682"/>
                </a:cubicBezTo>
                <a:cubicBezTo>
                  <a:pt x="11289" y="18251"/>
                  <a:pt x="11333" y="18002"/>
                  <a:pt x="11397" y="17808"/>
                </a:cubicBezTo>
                <a:cubicBezTo>
                  <a:pt x="11462" y="17603"/>
                  <a:pt x="11872" y="17409"/>
                  <a:pt x="11872" y="17409"/>
                </a:cubicBezTo>
                <a:cubicBezTo>
                  <a:pt x="11872" y="17409"/>
                  <a:pt x="12401" y="17625"/>
                  <a:pt x="12455" y="17625"/>
                </a:cubicBezTo>
                <a:cubicBezTo>
                  <a:pt x="12520" y="17625"/>
                  <a:pt x="13027" y="17333"/>
                  <a:pt x="13416" y="17063"/>
                </a:cubicBezTo>
                <a:cubicBezTo>
                  <a:pt x="13804" y="16804"/>
                  <a:pt x="14214" y="16804"/>
                  <a:pt x="14430" y="16804"/>
                </a:cubicBezTo>
                <a:cubicBezTo>
                  <a:pt x="14646" y="16804"/>
                  <a:pt x="15002" y="16869"/>
                  <a:pt x="15175" y="16880"/>
                </a:cubicBezTo>
                <a:cubicBezTo>
                  <a:pt x="15187" y="16882"/>
                  <a:pt x="15202" y="16882"/>
                  <a:pt x="15218" y="16882"/>
                </a:cubicBezTo>
                <a:cubicBezTo>
                  <a:pt x="15407" y="16882"/>
                  <a:pt x="15826" y="16767"/>
                  <a:pt x="16254" y="16578"/>
                </a:cubicBezTo>
                <a:cubicBezTo>
                  <a:pt x="16718" y="16351"/>
                  <a:pt x="17916" y="15736"/>
                  <a:pt x="18596" y="14711"/>
                </a:cubicBezTo>
                <a:cubicBezTo>
                  <a:pt x="19276" y="13674"/>
                  <a:pt x="19211" y="13577"/>
                  <a:pt x="19524" y="13027"/>
                </a:cubicBezTo>
                <a:cubicBezTo>
                  <a:pt x="19826" y="12477"/>
                  <a:pt x="19470" y="11775"/>
                  <a:pt x="19405" y="11624"/>
                </a:cubicBezTo>
                <a:cubicBezTo>
                  <a:pt x="19351" y="11473"/>
                  <a:pt x="19427" y="11225"/>
                  <a:pt x="19470" y="10976"/>
                </a:cubicBezTo>
                <a:cubicBezTo>
                  <a:pt x="19481" y="10955"/>
                  <a:pt x="19481" y="10933"/>
                  <a:pt x="19492" y="10901"/>
                </a:cubicBezTo>
                <a:lnTo>
                  <a:pt x="19513" y="10858"/>
                </a:lnTo>
                <a:cubicBezTo>
                  <a:pt x="19524" y="10836"/>
                  <a:pt x="19524" y="10804"/>
                  <a:pt x="19546" y="10782"/>
                </a:cubicBezTo>
                <a:cubicBezTo>
                  <a:pt x="19546" y="10760"/>
                  <a:pt x="19557" y="10739"/>
                  <a:pt x="19567" y="10717"/>
                </a:cubicBezTo>
                <a:cubicBezTo>
                  <a:pt x="19600" y="10653"/>
                  <a:pt x="19632" y="10588"/>
                  <a:pt x="19664" y="10523"/>
                </a:cubicBezTo>
                <a:cubicBezTo>
                  <a:pt x="19686" y="10480"/>
                  <a:pt x="19708" y="10447"/>
                  <a:pt x="19729" y="10404"/>
                </a:cubicBezTo>
                <a:cubicBezTo>
                  <a:pt x="19805" y="10253"/>
                  <a:pt x="19870" y="10102"/>
                  <a:pt x="19923" y="9929"/>
                </a:cubicBezTo>
                <a:cubicBezTo>
                  <a:pt x="20042" y="9498"/>
                  <a:pt x="19708" y="9217"/>
                  <a:pt x="19600" y="9066"/>
                </a:cubicBezTo>
                <a:cubicBezTo>
                  <a:pt x="19492" y="8915"/>
                  <a:pt x="19492" y="8742"/>
                  <a:pt x="19611" y="8526"/>
                </a:cubicBezTo>
                <a:cubicBezTo>
                  <a:pt x="19729" y="8311"/>
                  <a:pt x="19632" y="8159"/>
                  <a:pt x="19611" y="8008"/>
                </a:cubicBezTo>
                <a:cubicBezTo>
                  <a:pt x="19600" y="7846"/>
                  <a:pt x="19319" y="7415"/>
                  <a:pt x="19319" y="7199"/>
                </a:cubicBezTo>
                <a:cubicBezTo>
                  <a:pt x="19319" y="6983"/>
                  <a:pt x="19708" y="6681"/>
                  <a:pt x="19859" y="6648"/>
                </a:cubicBezTo>
                <a:cubicBezTo>
                  <a:pt x="19867" y="6647"/>
                  <a:pt x="19875" y="6646"/>
                  <a:pt x="19884" y="6646"/>
                </a:cubicBezTo>
                <a:cubicBezTo>
                  <a:pt x="20032" y="6646"/>
                  <a:pt x="20221" y="6899"/>
                  <a:pt x="20334" y="6940"/>
                </a:cubicBezTo>
                <a:cubicBezTo>
                  <a:pt x="20355" y="6947"/>
                  <a:pt x="20388" y="6950"/>
                  <a:pt x="20429" y="6950"/>
                </a:cubicBezTo>
                <a:cubicBezTo>
                  <a:pt x="20644" y="6950"/>
                  <a:pt x="21086" y="6868"/>
                  <a:pt x="21240" y="6832"/>
                </a:cubicBezTo>
                <a:cubicBezTo>
                  <a:pt x="21280" y="6823"/>
                  <a:pt x="21364" y="6819"/>
                  <a:pt x="21475" y="6819"/>
                </a:cubicBezTo>
                <a:cubicBezTo>
                  <a:pt x="21898" y="6819"/>
                  <a:pt x="22724" y="6876"/>
                  <a:pt x="23075" y="6918"/>
                </a:cubicBezTo>
                <a:cubicBezTo>
                  <a:pt x="23528" y="6983"/>
                  <a:pt x="24219" y="7048"/>
                  <a:pt x="24219" y="7048"/>
                </a:cubicBezTo>
                <a:cubicBezTo>
                  <a:pt x="24219" y="7048"/>
                  <a:pt x="24402" y="7123"/>
                  <a:pt x="24597" y="7264"/>
                </a:cubicBezTo>
                <a:lnTo>
                  <a:pt x="25039" y="7048"/>
                </a:lnTo>
                <a:cubicBezTo>
                  <a:pt x="25039" y="7048"/>
                  <a:pt x="24046" y="6595"/>
                  <a:pt x="23928" y="6260"/>
                </a:cubicBezTo>
                <a:cubicBezTo>
                  <a:pt x="23798" y="5925"/>
                  <a:pt x="23776" y="5397"/>
                  <a:pt x="23463" y="5310"/>
                </a:cubicBezTo>
                <a:cubicBezTo>
                  <a:pt x="23386" y="5285"/>
                  <a:pt x="23261" y="5275"/>
                  <a:pt x="23117" y="5275"/>
                </a:cubicBezTo>
                <a:cubicBezTo>
                  <a:pt x="22698" y="5275"/>
                  <a:pt x="22114" y="5365"/>
                  <a:pt x="22050" y="5461"/>
                </a:cubicBezTo>
                <a:cubicBezTo>
                  <a:pt x="21952" y="5580"/>
                  <a:pt x="21586" y="5958"/>
                  <a:pt x="21402" y="5979"/>
                </a:cubicBezTo>
                <a:cubicBezTo>
                  <a:pt x="21394" y="5981"/>
                  <a:pt x="21384" y="5982"/>
                  <a:pt x="21372" y="5982"/>
                </a:cubicBezTo>
                <a:cubicBezTo>
                  <a:pt x="21141" y="5982"/>
                  <a:pt x="20355" y="5677"/>
                  <a:pt x="20355" y="5677"/>
                </a:cubicBezTo>
                <a:cubicBezTo>
                  <a:pt x="20355" y="5677"/>
                  <a:pt x="20131" y="5394"/>
                  <a:pt x="19979" y="5394"/>
                </a:cubicBezTo>
                <a:cubicBezTo>
                  <a:pt x="19971" y="5394"/>
                  <a:pt x="19963" y="5395"/>
                  <a:pt x="19956" y="5397"/>
                </a:cubicBezTo>
                <a:cubicBezTo>
                  <a:pt x="19946" y="5399"/>
                  <a:pt x="19936" y="5399"/>
                  <a:pt x="19926" y="5399"/>
                </a:cubicBezTo>
                <a:cubicBezTo>
                  <a:pt x="19827" y="5399"/>
                  <a:pt x="19745" y="5307"/>
                  <a:pt x="19668" y="5307"/>
                </a:cubicBezTo>
                <a:cubicBezTo>
                  <a:pt x="19630" y="5307"/>
                  <a:pt x="19593" y="5330"/>
                  <a:pt x="19557" y="5397"/>
                </a:cubicBezTo>
                <a:cubicBezTo>
                  <a:pt x="19507" y="5480"/>
                  <a:pt x="19366" y="5509"/>
                  <a:pt x="19207" y="5509"/>
                </a:cubicBezTo>
                <a:cubicBezTo>
                  <a:pt x="18955" y="5509"/>
                  <a:pt x="18656" y="5436"/>
                  <a:pt x="18596" y="5397"/>
                </a:cubicBezTo>
                <a:cubicBezTo>
                  <a:pt x="18499" y="5332"/>
                  <a:pt x="18283" y="5062"/>
                  <a:pt x="18197" y="4630"/>
                </a:cubicBezTo>
                <a:cubicBezTo>
                  <a:pt x="18100" y="4199"/>
                  <a:pt x="18251" y="3821"/>
                  <a:pt x="17830" y="3767"/>
                </a:cubicBezTo>
                <a:cubicBezTo>
                  <a:pt x="17799" y="3762"/>
                  <a:pt x="17767" y="3760"/>
                  <a:pt x="17733" y="3760"/>
                </a:cubicBezTo>
                <a:cubicBezTo>
                  <a:pt x="17288" y="3760"/>
                  <a:pt x="16653" y="4134"/>
                  <a:pt x="16653" y="4134"/>
                </a:cubicBezTo>
                <a:cubicBezTo>
                  <a:pt x="16653" y="4134"/>
                  <a:pt x="16381" y="4280"/>
                  <a:pt x="16141" y="4280"/>
                </a:cubicBezTo>
                <a:cubicBezTo>
                  <a:pt x="16069" y="4280"/>
                  <a:pt x="15999" y="4266"/>
                  <a:pt x="15941" y="4231"/>
                </a:cubicBezTo>
                <a:cubicBezTo>
                  <a:pt x="15693" y="4069"/>
                  <a:pt x="15606" y="3972"/>
                  <a:pt x="15574" y="3756"/>
                </a:cubicBezTo>
                <a:cubicBezTo>
                  <a:pt x="15542" y="3551"/>
                  <a:pt x="15423" y="2925"/>
                  <a:pt x="15293" y="2806"/>
                </a:cubicBezTo>
                <a:cubicBezTo>
                  <a:pt x="15175" y="2688"/>
                  <a:pt x="14678" y="2472"/>
                  <a:pt x="14678" y="2472"/>
                </a:cubicBezTo>
                <a:cubicBezTo>
                  <a:pt x="14678" y="2472"/>
                  <a:pt x="14829" y="1824"/>
                  <a:pt x="14678" y="1641"/>
                </a:cubicBezTo>
                <a:cubicBezTo>
                  <a:pt x="14527" y="1446"/>
                  <a:pt x="14031" y="1026"/>
                  <a:pt x="14031" y="1026"/>
                </a:cubicBezTo>
                <a:cubicBezTo>
                  <a:pt x="14031" y="1026"/>
                  <a:pt x="13631" y="680"/>
                  <a:pt x="13513" y="464"/>
                </a:cubicBezTo>
                <a:cubicBezTo>
                  <a:pt x="13383" y="248"/>
                  <a:pt x="12433" y="0"/>
                  <a:pt x="12336" y="0"/>
                </a:cubicBezTo>
                <a:close/>
              </a:path>
            </a:pathLst>
          </a:custGeom>
          <a:solidFill>
            <a:srgbClr val="788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 name="Google Shape;432;p41"/>
          <p:cNvGrpSpPr/>
          <p:nvPr/>
        </p:nvGrpSpPr>
        <p:grpSpPr>
          <a:xfrm>
            <a:off x="2307822" y="2050174"/>
            <a:ext cx="339306" cy="298186"/>
            <a:chOff x="2085450" y="2057100"/>
            <a:chExt cx="481900" cy="423500"/>
          </a:xfrm>
          <a:blipFill dpi="0" rotWithShape="1">
            <a:blip r:embed="rId3">
              <a:extLst>
                <a:ext uri="{28A0092B-C50C-407E-A947-70E740481C1C}">
                  <a14:useLocalDpi xmlns:a14="http://schemas.microsoft.com/office/drawing/2010/main" val="0"/>
                </a:ext>
              </a:extLst>
            </a:blip>
            <a:srcRect/>
            <a:stretch>
              <a:fillRect/>
            </a:stretch>
          </a:blipFill>
        </p:grpSpPr>
        <p:sp>
          <p:nvSpPr>
            <p:cNvPr id="433" name="Google Shape;433;p4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4" name="Google Shape;434;p4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5" name="Google Shape;435;p4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6" name="Google Shape;436;p41"/>
          <p:cNvGrpSpPr/>
          <p:nvPr/>
        </p:nvGrpSpPr>
        <p:grpSpPr>
          <a:xfrm>
            <a:off x="4425961" y="2009107"/>
            <a:ext cx="292078" cy="339253"/>
            <a:chOff x="4492800" y="2027925"/>
            <a:chExt cx="414825" cy="481825"/>
          </a:xfrm>
        </p:grpSpPr>
        <p:sp>
          <p:nvSpPr>
            <p:cNvPr id="437" name="Google Shape;437;p4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8" name="Google Shape;438;p4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435D74"/>
                </a:solidFill>
              </a:endParaRPr>
            </a:p>
          </p:txBody>
        </p:sp>
      </p:grpSp>
      <p:grpSp>
        <p:nvGrpSpPr>
          <p:cNvPr id="439" name="Google Shape;439;p41"/>
          <p:cNvGrpSpPr/>
          <p:nvPr/>
        </p:nvGrpSpPr>
        <p:grpSpPr>
          <a:xfrm>
            <a:off x="6495235" y="2010445"/>
            <a:ext cx="342580" cy="337915"/>
            <a:chOff x="2084100" y="4400250"/>
            <a:chExt cx="486550" cy="479925"/>
          </a:xfrm>
        </p:grpSpPr>
        <p:sp>
          <p:nvSpPr>
            <p:cNvPr id="440" name="Google Shape;440;p4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1" name="Google Shape;441;p4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2" name="Google Shape;442;p4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3" name="Google Shape;443;p4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4" name="Google Shape;444;p4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5" name="Google Shape;445;p4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extLst>
      <p:ext uri="{BB962C8B-B14F-4D97-AF65-F5344CB8AC3E}">
        <p14:creationId xmlns:p14="http://schemas.microsoft.com/office/powerpoint/2010/main" val="963576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17"/>
        <p:cNvGrpSpPr/>
        <p:nvPr/>
      </p:nvGrpSpPr>
      <p:grpSpPr>
        <a:xfrm>
          <a:off x="0" y="0"/>
          <a:ext cx="0" cy="0"/>
          <a:chOff x="0" y="0"/>
          <a:chExt cx="0" cy="0"/>
        </a:xfrm>
      </p:grpSpPr>
      <p:sp>
        <p:nvSpPr>
          <p:cNvPr id="1418" name="Google Shape;1418;p57"/>
          <p:cNvSpPr txBox="1">
            <a:spLocks noGrp="1"/>
          </p:cNvSpPr>
          <p:nvPr>
            <p:ph type="title"/>
          </p:nvPr>
        </p:nvSpPr>
        <p:spPr>
          <a:xfrm>
            <a:off x="713250" y="64236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Gió mùa mùa hạ</a:t>
            </a:r>
            <a:endParaRPr dirty="0"/>
          </a:p>
        </p:txBody>
      </p:sp>
      <p:sp>
        <p:nvSpPr>
          <p:cNvPr id="1419" name="Google Shape;1419;p57"/>
          <p:cNvSpPr txBox="1">
            <a:spLocks noGrp="1"/>
          </p:cNvSpPr>
          <p:nvPr>
            <p:ph type="subTitle" idx="1"/>
          </p:nvPr>
        </p:nvSpPr>
        <p:spPr>
          <a:xfrm>
            <a:off x="4210275" y="1566574"/>
            <a:ext cx="3894600" cy="325688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dirty="0" err="1">
                <a:solidFill>
                  <a:schemeClr val="dk2"/>
                </a:solidFill>
              </a:rPr>
              <a:t>Gió</a:t>
            </a:r>
            <a:r>
              <a:rPr lang="en-US" dirty="0">
                <a:solidFill>
                  <a:schemeClr val="dk2"/>
                </a:solidFill>
              </a:rPr>
              <a:t> </a:t>
            </a:r>
            <a:r>
              <a:rPr lang="en-US" dirty="0" err="1">
                <a:solidFill>
                  <a:schemeClr val="dk2"/>
                </a:solidFill>
              </a:rPr>
              <a:t>mùa</a:t>
            </a:r>
            <a:r>
              <a:rPr lang="en-US" dirty="0">
                <a:solidFill>
                  <a:schemeClr val="dk2"/>
                </a:solidFill>
              </a:rPr>
              <a:t> </a:t>
            </a:r>
            <a:r>
              <a:rPr lang="en-US" dirty="0" err="1">
                <a:solidFill>
                  <a:schemeClr val="dk2"/>
                </a:solidFill>
              </a:rPr>
              <a:t>mùa</a:t>
            </a:r>
            <a:r>
              <a:rPr lang="en-US" dirty="0">
                <a:solidFill>
                  <a:schemeClr val="dk2"/>
                </a:solidFill>
              </a:rPr>
              <a:t> </a:t>
            </a:r>
            <a:r>
              <a:rPr lang="en-US" dirty="0" err="1">
                <a:solidFill>
                  <a:schemeClr val="dk2"/>
                </a:solidFill>
              </a:rPr>
              <a:t>hạ</a:t>
            </a:r>
            <a:endParaRPr dirty="0">
              <a:solidFill>
                <a:schemeClr val="dk2"/>
              </a:solidFill>
            </a:endParaRPr>
          </a:p>
          <a:p>
            <a:pPr marL="457200" lvl="0" indent="-304800" algn="l" rtl="0">
              <a:spcBef>
                <a:spcPts val="1600"/>
              </a:spcBef>
              <a:spcAft>
                <a:spcPts val="0"/>
              </a:spcAft>
              <a:buClr>
                <a:schemeClr val="accent2"/>
              </a:buClr>
              <a:buSzPts val="1200"/>
              <a:buChar char="●"/>
            </a:pPr>
            <a:r>
              <a:rPr lang="en-US" dirty="0" err="1">
                <a:solidFill>
                  <a:schemeClr val="dk2"/>
                </a:solidFill>
              </a:rPr>
              <a:t>Nguồn</a:t>
            </a:r>
            <a:r>
              <a:rPr lang="en-US" dirty="0">
                <a:solidFill>
                  <a:schemeClr val="dk2"/>
                </a:solidFill>
              </a:rPr>
              <a:t> </a:t>
            </a:r>
            <a:r>
              <a:rPr lang="en-US" dirty="0" err="1">
                <a:solidFill>
                  <a:schemeClr val="dk2"/>
                </a:solidFill>
              </a:rPr>
              <a:t>gốc</a:t>
            </a:r>
            <a:r>
              <a:rPr lang="en-US" dirty="0">
                <a:solidFill>
                  <a:schemeClr val="dk2"/>
                </a:solidFill>
              </a:rPr>
              <a:t>: </a:t>
            </a:r>
            <a:r>
              <a:rPr lang="en-US" dirty="0" err="1">
                <a:solidFill>
                  <a:schemeClr val="dk2"/>
                </a:solidFill>
              </a:rPr>
              <a:t>đầu</a:t>
            </a:r>
            <a:r>
              <a:rPr lang="en-US" dirty="0">
                <a:solidFill>
                  <a:schemeClr val="dk2"/>
                </a:solidFill>
              </a:rPr>
              <a:t> </a:t>
            </a:r>
            <a:r>
              <a:rPr lang="en-US" dirty="0" err="1">
                <a:solidFill>
                  <a:schemeClr val="dk2"/>
                </a:solidFill>
              </a:rPr>
              <a:t>mùa</a:t>
            </a:r>
            <a:r>
              <a:rPr lang="en-US" dirty="0">
                <a:solidFill>
                  <a:schemeClr val="dk2"/>
                </a:solidFill>
              </a:rPr>
              <a:t> </a:t>
            </a:r>
            <a:r>
              <a:rPr lang="en-US" dirty="0" err="1">
                <a:solidFill>
                  <a:srgbClr val="81BDD9"/>
                </a:solidFill>
              </a:rPr>
              <a:t>áp</a:t>
            </a:r>
            <a:r>
              <a:rPr lang="en-US" dirty="0">
                <a:solidFill>
                  <a:srgbClr val="81BDD9"/>
                </a:solidFill>
              </a:rPr>
              <a:t> </a:t>
            </a:r>
            <a:r>
              <a:rPr lang="en-US" dirty="0" err="1">
                <a:solidFill>
                  <a:srgbClr val="81BDD9"/>
                </a:solidFill>
              </a:rPr>
              <a:t>cao</a:t>
            </a:r>
            <a:r>
              <a:rPr lang="en-US" dirty="0">
                <a:solidFill>
                  <a:srgbClr val="81BDD9"/>
                </a:solidFill>
              </a:rPr>
              <a:t> </a:t>
            </a:r>
            <a:r>
              <a:rPr lang="en-US" dirty="0" err="1">
                <a:solidFill>
                  <a:srgbClr val="81BDD9"/>
                </a:solidFill>
              </a:rPr>
              <a:t>Bắc</a:t>
            </a:r>
            <a:r>
              <a:rPr lang="en-US" dirty="0">
                <a:solidFill>
                  <a:srgbClr val="81BDD9"/>
                </a:solidFill>
              </a:rPr>
              <a:t> </a:t>
            </a:r>
            <a:r>
              <a:rPr lang="en-US" dirty="0" err="1">
                <a:solidFill>
                  <a:srgbClr val="81BDD9"/>
                </a:solidFill>
              </a:rPr>
              <a:t>Ấn</a:t>
            </a:r>
            <a:r>
              <a:rPr lang="en-US" dirty="0">
                <a:solidFill>
                  <a:srgbClr val="81BDD9"/>
                </a:solidFill>
              </a:rPr>
              <a:t> </a:t>
            </a:r>
            <a:r>
              <a:rPr lang="en-US" dirty="0" err="1">
                <a:solidFill>
                  <a:srgbClr val="81BDD9"/>
                </a:solidFill>
              </a:rPr>
              <a:t>Độ</a:t>
            </a:r>
            <a:r>
              <a:rPr lang="en-US" dirty="0">
                <a:solidFill>
                  <a:srgbClr val="81BDD9"/>
                </a:solidFill>
              </a:rPr>
              <a:t> </a:t>
            </a:r>
            <a:r>
              <a:rPr lang="en-US" dirty="0" err="1">
                <a:solidFill>
                  <a:srgbClr val="81BDD9"/>
                </a:solidFill>
              </a:rPr>
              <a:t>Dương</a:t>
            </a:r>
            <a:r>
              <a:rPr lang="en-US" dirty="0">
                <a:solidFill>
                  <a:schemeClr val="dk2"/>
                </a:solidFill>
              </a:rPr>
              <a:t>, </a:t>
            </a:r>
            <a:r>
              <a:rPr lang="en-US" dirty="0" err="1">
                <a:solidFill>
                  <a:schemeClr val="dk2"/>
                </a:solidFill>
              </a:rPr>
              <a:t>giữa</a:t>
            </a:r>
            <a:r>
              <a:rPr lang="en-US" dirty="0">
                <a:solidFill>
                  <a:schemeClr val="dk2"/>
                </a:solidFill>
              </a:rPr>
              <a:t> </a:t>
            </a:r>
            <a:r>
              <a:rPr lang="en-US" dirty="0" err="1">
                <a:solidFill>
                  <a:schemeClr val="dk2"/>
                </a:solidFill>
              </a:rPr>
              <a:t>và</a:t>
            </a:r>
            <a:r>
              <a:rPr lang="en-US" dirty="0">
                <a:solidFill>
                  <a:schemeClr val="dk2"/>
                </a:solidFill>
              </a:rPr>
              <a:t> </a:t>
            </a:r>
            <a:r>
              <a:rPr lang="en-US" dirty="0" err="1">
                <a:solidFill>
                  <a:schemeClr val="dk2"/>
                </a:solidFill>
              </a:rPr>
              <a:t>cuối</a:t>
            </a:r>
            <a:r>
              <a:rPr lang="en-US" dirty="0">
                <a:solidFill>
                  <a:schemeClr val="dk2"/>
                </a:solidFill>
              </a:rPr>
              <a:t>  </a:t>
            </a:r>
            <a:r>
              <a:rPr lang="en-US" dirty="0" err="1">
                <a:solidFill>
                  <a:schemeClr val="dk2"/>
                </a:solidFill>
              </a:rPr>
              <a:t>mùa</a:t>
            </a:r>
            <a:r>
              <a:rPr lang="en-US" dirty="0">
                <a:solidFill>
                  <a:schemeClr val="dk2"/>
                </a:solidFill>
              </a:rPr>
              <a:t> </a:t>
            </a:r>
            <a:r>
              <a:rPr lang="en-US" dirty="0" err="1">
                <a:solidFill>
                  <a:srgbClr val="81BDD9"/>
                </a:solidFill>
              </a:rPr>
              <a:t>áp</a:t>
            </a:r>
            <a:r>
              <a:rPr lang="en-US" dirty="0">
                <a:solidFill>
                  <a:srgbClr val="81BDD9"/>
                </a:solidFill>
              </a:rPr>
              <a:t> </a:t>
            </a:r>
            <a:r>
              <a:rPr lang="en-US" dirty="0" err="1">
                <a:solidFill>
                  <a:srgbClr val="81BDD9"/>
                </a:solidFill>
              </a:rPr>
              <a:t>cao</a:t>
            </a:r>
            <a:r>
              <a:rPr lang="en-US" dirty="0">
                <a:solidFill>
                  <a:srgbClr val="81BDD9"/>
                </a:solidFill>
              </a:rPr>
              <a:t> </a:t>
            </a:r>
            <a:r>
              <a:rPr lang="en-US" dirty="0" err="1">
                <a:solidFill>
                  <a:srgbClr val="81BDD9"/>
                </a:solidFill>
              </a:rPr>
              <a:t>chí</a:t>
            </a:r>
            <a:r>
              <a:rPr lang="en-US" dirty="0">
                <a:solidFill>
                  <a:srgbClr val="81BDD9"/>
                </a:solidFill>
              </a:rPr>
              <a:t> </a:t>
            </a:r>
            <a:r>
              <a:rPr lang="en-US" dirty="0" err="1">
                <a:solidFill>
                  <a:srgbClr val="81BDD9"/>
                </a:solidFill>
              </a:rPr>
              <a:t>tuyến</a:t>
            </a:r>
            <a:r>
              <a:rPr lang="en-US" dirty="0">
                <a:solidFill>
                  <a:srgbClr val="81BDD9"/>
                </a:solidFill>
              </a:rPr>
              <a:t> Nam </a:t>
            </a:r>
            <a:r>
              <a:rPr lang="en-US" dirty="0" err="1">
                <a:solidFill>
                  <a:srgbClr val="81BDD9"/>
                </a:solidFill>
              </a:rPr>
              <a:t>bán</a:t>
            </a:r>
            <a:r>
              <a:rPr lang="en-US" dirty="0">
                <a:solidFill>
                  <a:srgbClr val="81BDD9"/>
                </a:solidFill>
              </a:rPr>
              <a:t> </a:t>
            </a:r>
            <a:r>
              <a:rPr lang="en-US" dirty="0" err="1">
                <a:solidFill>
                  <a:srgbClr val="81BDD9"/>
                </a:solidFill>
              </a:rPr>
              <a:t>cầu</a:t>
            </a:r>
            <a:r>
              <a:rPr lang="en-US" dirty="0">
                <a:solidFill>
                  <a:srgbClr val="81BDD9"/>
                </a:solidFill>
              </a:rPr>
              <a:t>.</a:t>
            </a:r>
            <a:endParaRPr dirty="0">
              <a:solidFill>
                <a:srgbClr val="81BDD9"/>
              </a:solidFill>
            </a:endParaRPr>
          </a:p>
          <a:p>
            <a:pPr marL="457200" lvl="0" indent="-304800" algn="l" rtl="0">
              <a:spcBef>
                <a:spcPts val="0"/>
              </a:spcBef>
              <a:spcAft>
                <a:spcPts val="0"/>
              </a:spcAft>
              <a:buClr>
                <a:schemeClr val="accent2"/>
              </a:buClr>
              <a:buSzPts val="1200"/>
              <a:buChar char="●"/>
            </a:pPr>
            <a:r>
              <a:rPr lang="en-US" dirty="0" err="1">
                <a:solidFill>
                  <a:schemeClr val="dk2"/>
                </a:solidFill>
              </a:rPr>
              <a:t>Tháng</a:t>
            </a:r>
            <a:r>
              <a:rPr lang="en-US" dirty="0">
                <a:solidFill>
                  <a:schemeClr val="dk2"/>
                </a:solidFill>
              </a:rPr>
              <a:t> 5 -10</a:t>
            </a:r>
            <a:endParaRPr dirty="0">
              <a:solidFill>
                <a:schemeClr val="dk2"/>
              </a:solidFill>
            </a:endParaRPr>
          </a:p>
          <a:p>
            <a:pPr marL="457200" lvl="0" indent="-304800" algn="l" rtl="0">
              <a:spcBef>
                <a:spcPts val="0"/>
              </a:spcBef>
              <a:spcAft>
                <a:spcPts val="0"/>
              </a:spcAft>
              <a:buClr>
                <a:schemeClr val="accent2"/>
              </a:buClr>
              <a:buSzPts val="1200"/>
              <a:buChar char="●"/>
            </a:pPr>
            <a:r>
              <a:rPr lang="en-US" dirty="0" err="1">
                <a:solidFill>
                  <a:schemeClr val="dk2"/>
                </a:solidFill>
              </a:rPr>
              <a:t>Nóng</a:t>
            </a:r>
            <a:r>
              <a:rPr lang="en-US" dirty="0">
                <a:solidFill>
                  <a:schemeClr val="dk2"/>
                </a:solidFill>
              </a:rPr>
              <a:t>, </a:t>
            </a:r>
            <a:r>
              <a:rPr lang="en-US" dirty="0" err="1">
                <a:solidFill>
                  <a:schemeClr val="dk2"/>
                </a:solidFill>
              </a:rPr>
              <a:t>ẩm</a:t>
            </a:r>
            <a:r>
              <a:rPr lang="en-US" dirty="0">
                <a:solidFill>
                  <a:schemeClr val="dk2"/>
                </a:solidFill>
              </a:rPr>
              <a:t>. </a:t>
            </a:r>
          </a:p>
          <a:p>
            <a:pPr marL="457200" lvl="0" indent="-304800" algn="l" rtl="0">
              <a:spcBef>
                <a:spcPts val="0"/>
              </a:spcBef>
              <a:spcAft>
                <a:spcPts val="0"/>
              </a:spcAft>
              <a:buClr>
                <a:schemeClr val="accent2"/>
              </a:buClr>
              <a:buSzPts val="1200"/>
              <a:buChar char="●"/>
            </a:pPr>
            <a:r>
              <a:rPr lang="en-US" dirty="0" err="1">
                <a:solidFill>
                  <a:schemeClr val="dk2"/>
                </a:solidFill>
              </a:rPr>
              <a:t>Cả</a:t>
            </a:r>
            <a:r>
              <a:rPr lang="en-US" dirty="0">
                <a:solidFill>
                  <a:schemeClr val="dk2"/>
                </a:solidFill>
              </a:rPr>
              <a:t> </a:t>
            </a:r>
            <a:r>
              <a:rPr lang="en-US" dirty="0" err="1">
                <a:solidFill>
                  <a:schemeClr val="dk2"/>
                </a:solidFill>
              </a:rPr>
              <a:t>nước</a:t>
            </a:r>
            <a:r>
              <a:rPr lang="en-US" dirty="0">
                <a:solidFill>
                  <a:schemeClr val="dk2"/>
                </a:solidFill>
              </a:rPr>
              <a:t>.</a:t>
            </a:r>
            <a:endParaRPr dirty="0">
              <a:solidFill>
                <a:schemeClr val="dk2"/>
              </a:solidFill>
            </a:endParaRPr>
          </a:p>
          <a:p>
            <a:pPr marL="0" lvl="0" indent="0" algn="l" rtl="0">
              <a:buNone/>
            </a:pPr>
            <a:r>
              <a:rPr lang="en" dirty="0">
                <a:solidFill>
                  <a:schemeClr val="dk2"/>
                </a:solidFill>
              </a:rPr>
              <a:t>Tháng 5 -7: Mưa cho Nam Bộ và Tây Nguyên,  khô nóng cho Bắc Trung Bộ và Duyên hải Nam Trung Bộ.</a:t>
            </a:r>
          </a:p>
          <a:p>
            <a:pPr marL="0" lvl="0" indent="0" algn="l" rtl="0">
              <a:buNone/>
            </a:pPr>
            <a:r>
              <a:rPr lang="en" dirty="0">
                <a:solidFill>
                  <a:schemeClr val="dk2"/>
                </a:solidFill>
              </a:rPr>
              <a:t> Tháng </a:t>
            </a:r>
            <a:r>
              <a:rPr lang="en" dirty="0" smtClean="0">
                <a:solidFill>
                  <a:schemeClr val="dk2"/>
                </a:solidFill>
              </a:rPr>
              <a:t>8 </a:t>
            </a:r>
            <a:r>
              <a:rPr lang="en" dirty="0">
                <a:solidFill>
                  <a:schemeClr val="dk2"/>
                </a:solidFill>
              </a:rPr>
              <a:t>-10: Mưa cho cả nước.</a:t>
            </a:r>
            <a:endParaRPr dirty="0">
              <a:solidFill>
                <a:schemeClr val="dk2"/>
              </a:solidFill>
            </a:endParaRPr>
          </a:p>
        </p:txBody>
      </p:sp>
      <p:pic>
        <p:nvPicPr>
          <p:cNvPr id="17" name="Picture 16" descr="Shape, circle&#10;&#10;Description automatically generated">
            <a:extLst>
              <a:ext uri="{FF2B5EF4-FFF2-40B4-BE49-F238E27FC236}">
                <a16:creationId xmlns:a16="http://schemas.microsoft.com/office/drawing/2014/main" id="{A7C9554A-6B3E-4F78-90C8-AB5261482AA0}"/>
              </a:ext>
            </a:extLst>
          </p:cNvPr>
          <p:cNvPicPr>
            <a:picLocks noChangeAspect="1"/>
          </p:cNvPicPr>
          <p:nvPr/>
        </p:nvPicPr>
        <p:blipFill>
          <a:blip r:embed="rId3"/>
          <a:stretch>
            <a:fillRect/>
          </a:stretch>
        </p:blipFill>
        <p:spPr>
          <a:xfrm>
            <a:off x="332536" y="642366"/>
            <a:ext cx="1657478" cy="1047750"/>
          </a:xfrm>
          <a:prstGeom prst="rect">
            <a:avLst/>
          </a:prstGeom>
        </p:spPr>
      </p:pic>
      <p:sp>
        <p:nvSpPr>
          <p:cNvPr id="4" name="Oval 3">
            <a:extLst>
              <a:ext uri="{FF2B5EF4-FFF2-40B4-BE49-F238E27FC236}">
                <a16:creationId xmlns:a16="http://schemas.microsoft.com/office/drawing/2014/main" id="{D60FFEC3-1003-498D-B9DF-F3EB3B2C5061}"/>
              </a:ext>
            </a:extLst>
          </p:cNvPr>
          <p:cNvSpPr/>
          <p:nvPr/>
        </p:nvSpPr>
        <p:spPr>
          <a:xfrm>
            <a:off x="1161275" y="1690116"/>
            <a:ext cx="2295525" cy="2295525"/>
          </a:xfrm>
          <a:prstGeom prst="ellipse">
            <a:avLst/>
          </a:prstGeom>
          <a:blipFill dpi="0" rotWithShape="1">
            <a:blip r:embed="rId4">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41688580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21"/>
        <p:cNvGrpSpPr/>
        <p:nvPr/>
      </p:nvGrpSpPr>
      <p:grpSpPr>
        <a:xfrm>
          <a:off x="0" y="0"/>
          <a:ext cx="0" cy="0"/>
          <a:chOff x="0" y="0"/>
          <a:chExt cx="0" cy="0"/>
        </a:xfrm>
      </p:grpSpPr>
      <p:sp>
        <p:nvSpPr>
          <p:cNvPr id="422" name="Google Shape;422;p41"/>
          <p:cNvSpPr txBox="1">
            <a:spLocks noGrp="1"/>
          </p:cNvSpPr>
          <p:nvPr>
            <p:ph type="title"/>
          </p:nvPr>
        </p:nvSpPr>
        <p:spPr>
          <a:xfrm>
            <a:off x="706050" y="356016"/>
            <a:ext cx="7731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Sự phân hóa khí hậu</a:t>
            </a:r>
            <a:endParaRPr dirty="0"/>
          </a:p>
        </p:txBody>
      </p:sp>
      <p:sp>
        <p:nvSpPr>
          <p:cNvPr id="423" name="Google Shape;423;p41"/>
          <p:cNvSpPr txBox="1">
            <a:spLocks noGrp="1"/>
          </p:cNvSpPr>
          <p:nvPr>
            <p:ph type="subTitle" idx="1"/>
          </p:nvPr>
        </p:nvSpPr>
        <p:spPr>
          <a:xfrm>
            <a:off x="1657363" y="2629693"/>
            <a:ext cx="16596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Miền Bắc</a:t>
            </a:r>
            <a:endParaRPr dirty="0"/>
          </a:p>
        </p:txBody>
      </p:sp>
      <p:sp>
        <p:nvSpPr>
          <p:cNvPr id="424" name="Google Shape;424;p41"/>
          <p:cNvSpPr txBox="1">
            <a:spLocks noGrp="1"/>
          </p:cNvSpPr>
          <p:nvPr>
            <p:ph type="subTitle" idx="2"/>
          </p:nvPr>
        </p:nvSpPr>
        <p:spPr>
          <a:xfrm>
            <a:off x="1522823" y="3594616"/>
            <a:ext cx="1744582" cy="903000"/>
          </a:xfrm>
          <a:prstGeom prst="rect">
            <a:avLst/>
          </a:prstGeom>
        </p:spPr>
        <p:txBody>
          <a:bodyPr spcFirstLastPara="1" wrap="square" lIns="91425" tIns="91425" rIns="91425" bIns="91425" anchor="t" anchorCtr="0">
            <a:noAutofit/>
          </a:bodyPr>
          <a:lstStyle/>
          <a:p>
            <a:pPr marL="0" lvl="0" indent="0" algn="just" rtl="0">
              <a:spcBef>
                <a:spcPts val="0"/>
              </a:spcBef>
              <a:spcAft>
                <a:spcPts val="1600"/>
              </a:spcAft>
              <a:buNone/>
            </a:pPr>
            <a:r>
              <a:rPr lang="en-US" dirty="0" err="1"/>
              <a:t>Mùa</a:t>
            </a:r>
            <a:r>
              <a:rPr lang="en-US" dirty="0"/>
              <a:t> </a:t>
            </a:r>
            <a:r>
              <a:rPr lang="en-US" dirty="0" err="1"/>
              <a:t>hạ</a:t>
            </a:r>
            <a:r>
              <a:rPr lang="en-US" dirty="0"/>
              <a:t> </a:t>
            </a:r>
            <a:r>
              <a:rPr lang="en-US" dirty="0" err="1"/>
              <a:t>nóng</a:t>
            </a:r>
            <a:r>
              <a:rPr lang="en-US" dirty="0"/>
              <a:t>, </a:t>
            </a:r>
            <a:r>
              <a:rPr lang="en-US" dirty="0" err="1"/>
              <a:t>mưa</a:t>
            </a:r>
            <a:r>
              <a:rPr lang="en-US" dirty="0"/>
              <a:t> </a:t>
            </a:r>
            <a:r>
              <a:rPr lang="en-US" dirty="0" err="1"/>
              <a:t>nhiều.Mùa</a:t>
            </a:r>
            <a:r>
              <a:rPr lang="en-US" dirty="0"/>
              <a:t> </a:t>
            </a:r>
            <a:r>
              <a:rPr lang="en-US" dirty="0" err="1"/>
              <a:t>đông</a:t>
            </a:r>
            <a:r>
              <a:rPr lang="en-US" dirty="0"/>
              <a:t> </a:t>
            </a:r>
            <a:r>
              <a:rPr lang="en-US" dirty="0" err="1"/>
              <a:t>lạnh</a:t>
            </a:r>
            <a:r>
              <a:rPr lang="en-US" dirty="0"/>
              <a:t>, </a:t>
            </a:r>
            <a:r>
              <a:rPr lang="en-US" dirty="0" err="1"/>
              <a:t>ít</a:t>
            </a:r>
            <a:r>
              <a:rPr lang="en-US" dirty="0"/>
              <a:t> </a:t>
            </a:r>
            <a:r>
              <a:rPr lang="en-US" dirty="0" err="1"/>
              <a:t>mưa</a:t>
            </a:r>
            <a:endParaRPr dirty="0"/>
          </a:p>
        </p:txBody>
      </p:sp>
      <p:sp>
        <p:nvSpPr>
          <p:cNvPr id="425" name="Google Shape;425;p41"/>
          <p:cNvSpPr txBox="1">
            <a:spLocks noGrp="1"/>
          </p:cNvSpPr>
          <p:nvPr>
            <p:ph type="subTitle" idx="3"/>
          </p:nvPr>
        </p:nvSpPr>
        <p:spPr>
          <a:xfrm>
            <a:off x="3751888" y="2595491"/>
            <a:ext cx="16596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Bắc Trung Bộ và ven biển Nam Trung Bộ</a:t>
            </a:r>
            <a:endParaRPr dirty="0"/>
          </a:p>
        </p:txBody>
      </p:sp>
      <p:sp>
        <p:nvSpPr>
          <p:cNvPr id="426" name="Google Shape;426;p41"/>
          <p:cNvSpPr txBox="1">
            <a:spLocks noGrp="1"/>
          </p:cNvSpPr>
          <p:nvPr>
            <p:ph type="subTitle" idx="4"/>
          </p:nvPr>
        </p:nvSpPr>
        <p:spPr>
          <a:xfrm>
            <a:off x="3771348" y="3647225"/>
            <a:ext cx="1744583" cy="903000"/>
          </a:xfrm>
          <a:prstGeom prst="rect">
            <a:avLst/>
          </a:prstGeom>
        </p:spPr>
        <p:txBody>
          <a:bodyPr spcFirstLastPara="1" wrap="square" lIns="91425" tIns="91425" rIns="91425" bIns="91425" anchor="t" anchorCtr="0">
            <a:noAutofit/>
          </a:bodyPr>
          <a:lstStyle/>
          <a:p>
            <a:pPr marL="0" lvl="0" indent="0" algn="just" rtl="0">
              <a:spcBef>
                <a:spcPts val="0"/>
              </a:spcBef>
              <a:spcAft>
                <a:spcPts val="1600"/>
              </a:spcAft>
              <a:buNone/>
            </a:pPr>
            <a:r>
              <a:rPr lang="en-US" dirty="0" err="1"/>
              <a:t>Mùa</a:t>
            </a:r>
            <a:r>
              <a:rPr lang="en-US" dirty="0"/>
              <a:t> </a:t>
            </a:r>
            <a:r>
              <a:rPr lang="en-US" dirty="0" err="1"/>
              <a:t>hạ</a:t>
            </a:r>
            <a:r>
              <a:rPr lang="en-US" dirty="0"/>
              <a:t> </a:t>
            </a:r>
            <a:r>
              <a:rPr lang="en-US" dirty="0" err="1"/>
              <a:t>khô</a:t>
            </a:r>
            <a:r>
              <a:rPr lang="en-US" dirty="0"/>
              <a:t>, </a:t>
            </a:r>
            <a:r>
              <a:rPr lang="en-US" dirty="0" err="1"/>
              <a:t>nóng</a:t>
            </a:r>
            <a:r>
              <a:rPr lang="en-US" dirty="0"/>
              <a:t>. </a:t>
            </a:r>
            <a:r>
              <a:rPr lang="en-US" dirty="0" err="1"/>
              <a:t>Mùa</a:t>
            </a:r>
            <a:r>
              <a:rPr lang="en-US" dirty="0"/>
              <a:t> </a:t>
            </a:r>
            <a:r>
              <a:rPr lang="en-US" dirty="0" err="1"/>
              <a:t>thu</a:t>
            </a:r>
            <a:r>
              <a:rPr lang="en-US" dirty="0"/>
              <a:t> </a:t>
            </a:r>
            <a:r>
              <a:rPr lang="en-US" dirty="0" err="1"/>
              <a:t>đông</a:t>
            </a:r>
            <a:r>
              <a:rPr lang="en-US" dirty="0"/>
              <a:t> </a:t>
            </a:r>
            <a:r>
              <a:rPr lang="en-US" dirty="0" err="1"/>
              <a:t>mưa</a:t>
            </a:r>
            <a:r>
              <a:rPr lang="en-US" dirty="0"/>
              <a:t> </a:t>
            </a:r>
            <a:r>
              <a:rPr lang="en-US" dirty="0" err="1"/>
              <a:t>nhiều</a:t>
            </a:r>
            <a:endParaRPr dirty="0"/>
          </a:p>
        </p:txBody>
      </p:sp>
      <p:sp>
        <p:nvSpPr>
          <p:cNvPr id="427" name="Google Shape;427;p41"/>
          <p:cNvSpPr txBox="1">
            <a:spLocks noGrp="1"/>
          </p:cNvSpPr>
          <p:nvPr>
            <p:ph type="subTitle" idx="5"/>
          </p:nvPr>
        </p:nvSpPr>
        <p:spPr>
          <a:xfrm>
            <a:off x="5836725" y="2711733"/>
            <a:ext cx="16596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dirty="0" err="1"/>
              <a:t>Miền</a:t>
            </a:r>
            <a:r>
              <a:rPr lang="en-US" dirty="0"/>
              <a:t> Nam</a:t>
            </a:r>
            <a:r>
              <a:rPr lang="en" dirty="0" smtClean="0"/>
              <a:t>.</a:t>
            </a:r>
          </a:p>
          <a:p>
            <a:pPr marL="0" lvl="0" indent="0" algn="ctr" rtl="0">
              <a:spcBef>
                <a:spcPts val="0"/>
              </a:spcBef>
              <a:spcAft>
                <a:spcPts val="1600"/>
              </a:spcAft>
              <a:buNone/>
            </a:pPr>
            <a:r>
              <a:rPr lang="en" dirty="0" smtClean="0"/>
              <a:t>Tây Nguyên</a:t>
            </a:r>
            <a:endParaRPr lang="en-US" dirty="0"/>
          </a:p>
          <a:p>
            <a:pPr marL="0" lvl="0" indent="0" algn="ctr" rtl="0">
              <a:spcBef>
                <a:spcPts val="0"/>
              </a:spcBef>
              <a:spcAft>
                <a:spcPts val="1600"/>
              </a:spcAft>
              <a:buNone/>
            </a:pPr>
            <a:endParaRPr dirty="0"/>
          </a:p>
        </p:txBody>
      </p:sp>
      <p:sp>
        <p:nvSpPr>
          <p:cNvPr id="428" name="Google Shape;428;p41"/>
          <p:cNvSpPr txBox="1">
            <a:spLocks noGrp="1"/>
          </p:cNvSpPr>
          <p:nvPr>
            <p:ph type="subTitle" idx="6"/>
          </p:nvPr>
        </p:nvSpPr>
        <p:spPr>
          <a:xfrm>
            <a:off x="5921707" y="3495036"/>
            <a:ext cx="1659600" cy="90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2 mùa mưa khô rõ rệt, nóng quanh năm.</a:t>
            </a:r>
            <a:endParaRPr dirty="0"/>
          </a:p>
        </p:txBody>
      </p:sp>
      <p:sp>
        <p:nvSpPr>
          <p:cNvPr id="429" name="Google Shape;429;p41"/>
          <p:cNvSpPr/>
          <p:nvPr/>
        </p:nvSpPr>
        <p:spPr>
          <a:xfrm>
            <a:off x="1957883" y="1813058"/>
            <a:ext cx="1139941" cy="794771"/>
          </a:xfrm>
          <a:custGeom>
            <a:avLst/>
            <a:gdLst/>
            <a:ahLst/>
            <a:cxnLst/>
            <a:rect l="l" t="t" r="r" b="b"/>
            <a:pathLst>
              <a:path w="22246" h="15510" extrusionOk="0">
                <a:moveTo>
                  <a:pt x="12952" y="0"/>
                </a:moveTo>
                <a:cubicBezTo>
                  <a:pt x="12714" y="0"/>
                  <a:pt x="12185" y="151"/>
                  <a:pt x="12185" y="151"/>
                </a:cubicBezTo>
                <a:lnTo>
                  <a:pt x="11203" y="464"/>
                </a:lnTo>
                <a:cubicBezTo>
                  <a:pt x="11203" y="464"/>
                  <a:pt x="9099" y="799"/>
                  <a:pt x="8969" y="799"/>
                </a:cubicBezTo>
                <a:cubicBezTo>
                  <a:pt x="8829" y="799"/>
                  <a:pt x="8538" y="1263"/>
                  <a:pt x="8538" y="1263"/>
                </a:cubicBezTo>
                <a:lnTo>
                  <a:pt x="7253" y="1598"/>
                </a:lnTo>
                <a:cubicBezTo>
                  <a:pt x="7253" y="1598"/>
                  <a:pt x="6357" y="1414"/>
                  <a:pt x="6109" y="1263"/>
                </a:cubicBezTo>
                <a:cubicBezTo>
                  <a:pt x="6067" y="1236"/>
                  <a:pt x="6009" y="1224"/>
                  <a:pt x="5941" y="1224"/>
                </a:cubicBezTo>
                <a:cubicBezTo>
                  <a:pt x="5633" y="1224"/>
                  <a:pt x="5127" y="1464"/>
                  <a:pt x="4976" y="1544"/>
                </a:cubicBezTo>
                <a:cubicBezTo>
                  <a:pt x="4782" y="1630"/>
                  <a:pt x="4231" y="2655"/>
                  <a:pt x="4048" y="2990"/>
                </a:cubicBezTo>
                <a:cubicBezTo>
                  <a:pt x="3864" y="3324"/>
                  <a:pt x="4048" y="3918"/>
                  <a:pt x="4048" y="4134"/>
                </a:cubicBezTo>
                <a:cubicBezTo>
                  <a:pt x="4048" y="4350"/>
                  <a:pt x="3864" y="4835"/>
                  <a:pt x="3746" y="5051"/>
                </a:cubicBezTo>
                <a:cubicBezTo>
                  <a:pt x="3616" y="5267"/>
                  <a:pt x="3217" y="5796"/>
                  <a:pt x="2979" y="6012"/>
                </a:cubicBezTo>
                <a:cubicBezTo>
                  <a:pt x="2753" y="6228"/>
                  <a:pt x="2850" y="6476"/>
                  <a:pt x="2850" y="6659"/>
                </a:cubicBezTo>
                <a:cubicBezTo>
                  <a:pt x="2850" y="6843"/>
                  <a:pt x="2936" y="7091"/>
                  <a:pt x="2969" y="7210"/>
                </a:cubicBezTo>
                <a:cubicBezTo>
                  <a:pt x="3001" y="7339"/>
                  <a:pt x="2969" y="7674"/>
                  <a:pt x="2969" y="7674"/>
                </a:cubicBezTo>
                <a:cubicBezTo>
                  <a:pt x="2969" y="7674"/>
                  <a:pt x="2398" y="7728"/>
                  <a:pt x="2072" y="7728"/>
                </a:cubicBezTo>
                <a:cubicBezTo>
                  <a:pt x="1963" y="7728"/>
                  <a:pt x="1881" y="7722"/>
                  <a:pt x="1857" y="7706"/>
                </a:cubicBezTo>
                <a:cubicBezTo>
                  <a:pt x="1828" y="7685"/>
                  <a:pt x="1723" y="7677"/>
                  <a:pt x="1584" y="7677"/>
                </a:cubicBezTo>
                <a:cubicBezTo>
                  <a:pt x="1305" y="7677"/>
                  <a:pt x="893" y="7706"/>
                  <a:pt x="691" y="7706"/>
                </a:cubicBezTo>
                <a:cubicBezTo>
                  <a:pt x="378" y="7706"/>
                  <a:pt x="260" y="7922"/>
                  <a:pt x="260" y="7922"/>
                </a:cubicBezTo>
                <a:lnTo>
                  <a:pt x="260" y="9217"/>
                </a:lnTo>
                <a:cubicBezTo>
                  <a:pt x="260" y="9268"/>
                  <a:pt x="251" y="9289"/>
                  <a:pt x="235" y="9289"/>
                </a:cubicBezTo>
                <a:cubicBezTo>
                  <a:pt x="188" y="9289"/>
                  <a:pt x="82" y="9091"/>
                  <a:pt x="1" y="8937"/>
                </a:cubicBezTo>
                <a:lnTo>
                  <a:pt x="1" y="11516"/>
                </a:lnTo>
                <a:cubicBezTo>
                  <a:pt x="270" y="11818"/>
                  <a:pt x="529" y="12261"/>
                  <a:pt x="583" y="12498"/>
                </a:cubicBezTo>
                <a:cubicBezTo>
                  <a:pt x="594" y="12595"/>
                  <a:pt x="583" y="12692"/>
                  <a:pt x="540" y="12789"/>
                </a:cubicBezTo>
                <a:cubicBezTo>
                  <a:pt x="1058" y="12700"/>
                  <a:pt x="1502" y="12668"/>
                  <a:pt x="1859" y="12668"/>
                </a:cubicBezTo>
                <a:cubicBezTo>
                  <a:pt x="2366" y="12668"/>
                  <a:pt x="2697" y="12733"/>
                  <a:pt x="2818" y="12789"/>
                </a:cubicBezTo>
                <a:cubicBezTo>
                  <a:pt x="3066" y="12919"/>
                  <a:pt x="3519" y="13318"/>
                  <a:pt x="3800" y="13502"/>
                </a:cubicBezTo>
                <a:cubicBezTo>
                  <a:pt x="3891" y="13561"/>
                  <a:pt x="3968" y="13582"/>
                  <a:pt x="4035" y="13582"/>
                </a:cubicBezTo>
                <a:cubicBezTo>
                  <a:pt x="4176" y="13582"/>
                  <a:pt x="4273" y="13491"/>
                  <a:pt x="4361" y="13469"/>
                </a:cubicBezTo>
                <a:cubicBezTo>
                  <a:pt x="4480" y="13437"/>
                  <a:pt x="4631" y="13286"/>
                  <a:pt x="4814" y="13005"/>
                </a:cubicBezTo>
                <a:cubicBezTo>
                  <a:pt x="5008" y="12725"/>
                  <a:pt x="5526" y="12638"/>
                  <a:pt x="5624" y="12638"/>
                </a:cubicBezTo>
                <a:cubicBezTo>
                  <a:pt x="5710" y="12638"/>
                  <a:pt x="6142" y="12757"/>
                  <a:pt x="6573" y="12854"/>
                </a:cubicBezTo>
                <a:cubicBezTo>
                  <a:pt x="7005" y="12941"/>
                  <a:pt x="7037" y="13005"/>
                  <a:pt x="7037" y="13005"/>
                </a:cubicBezTo>
                <a:cubicBezTo>
                  <a:pt x="7037" y="13005"/>
                  <a:pt x="7350" y="12887"/>
                  <a:pt x="7502" y="12854"/>
                </a:cubicBezTo>
                <a:cubicBezTo>
                  <a:pt x="7507" y="12853"/>
                  <a:pt x="7513" y="12853"/>
                  <a:pt x="7519" y="12853"/>
                </a:cubicBezTo>
                <a:cubicBezTo>
                  <a:pt x="7690" y="12853"/>
                  <a:pt x="8185" y="13257"/>
                  <a:pt x="8268" y="13351"/>
                </a:cubicBezTo>
                <a:cubicBezTo>
                  <a:pt x="8365" y="13437"/>
                  <a:pt x="8646" y="13556"/>
                  <a:pt x="8646" y="13556"/>
                </a:cubicBezTo>
                <a:cubicBezTo>
                  <a:pt x="8646" y="13556"/>
                  <a:pt x="8765" y="13561"/>
                  <a:pt x="9012" y="13561"/>
                </a:cubicBezTo>
                <a:cubicBezTo>
                  <a:pt x="9135" y="13561"/>
                  <a:pt x="9289" y="13559"/>
                  <a:pt x="9477" y="13556"/>
                </a:cubicBezTo>
                <a:cubicBezTo>
                  <a:pt x="9480" y="13556"/>
                  <a:pt x="9484" y="13556"/>
                  <a:pt x="9487" y="13556"/>
                </a:cubicBezTo>
                <a:cubicBezTo>
                  <a:pt x="10026" y="13556"/>
                  <a:pt x="9962" y="14367"/>
                  <a:pt x="9962" y="14646"/>
                </a:cubicBezTo>
                <a:lnTo>
                  <a:pt x="9962" y="15315"/>
                </a:lnTo>
                <a:cubicBezTo>
                  <a:pt x="9962" y="15509"/>
                  <a:pt x="10405" y="15444"/>
                  <a:pt x="10675" y="15477"/>
                </a:cubicBezTo>
                <a:cubicBezTo>
                  <a:pt x="10682" y="15478"/>
                  <a:pt x="10690" y="15478"/>
                  <a:pt x="10698" y="15478"/>
                </a:cubicBezTo>
                <a:cubicBezTo>
                  <a:pt x="10994" y="15478"/>
                  <a:pt x="11697" y="14913"/>
                  <a:pt x="12002" y="14829"/>
                </a:cubicBezTo>
                <a:cubicBezTo>
                  <a:pt x="12103" y="14797"/>
                  <a:pt x="12208" y="14786"/>
                  <a:pt x="12304" y="14786"/>
                </a:cubicBezTo>
                <a:cubicBezTo>
                  <a:pt x="12496" y="14786"/>
                  <a:pt x="12650" y="14829"/>
                  <a:pt x="12650" y="14829"/>
                </a:cubicBezTo>
                <a:cubicBezTo>
                  <a:pt x="12650" y="14829"/>
                  <a:pt x="12768" y="14765"/>
                  <a:pt x="13017" y="14549"/>
                </a:cubicBezTo>
                <a:cubicBezTo>
                  <a:pt x="13167" y="14417"/>
                  <a:pt x="13410" y="14398"/>
                  <a:pt x="13638" y="14398"/>
                </a:cubicBezTo>
                <a:cubicBezTo>
                  <a:pt x="13734" y="14398"/>
                  <a:pt x="13828" y="14401"/>
                  <a:pt x="13911" y="14401"/>
                </a:cubicBezTo>
                <a:cubicBezTo>
                  <a:pt x="13955" y="14401"/>
                  <a:pt x="13995" y="14400"/>
                  <a:pt x="14031" y="14398"/>
                </a:cubicBezTo>
                <a:cubicBezTo>
                  <a:pt x="14099" y="14390"/>
                  <a:pt x="14170" y="14387"/>
                  <a:pt x="14241" y="14387"/>
                </a:cubicBezTo>
                <a:cubicBezTo>
                  <a:pt x="14409" y="14387"/>
                  <a:pt x="14572" y="14403"/>
                  <a:pt x="14672" y="14403"/>
                </a:cubicBezTo>
                <a:cubicBezTo>
                  <a:pt x="14702" y="14403"/>
                  <a:pt x="14726" y="14401"/>
                  <a:pt x="14743" y="14398"/>
                </a:cubicBezTo>
                <a:cubicBezTo>
                  <a:pt x="14840" y="14365"/>
                  <a:pt x="15359" y="14085"/>
                  <a:pt x="15564" y="13815"/>
                </a:cubicBezTo>
                <a:cubicBezTo>
                  <a:pt x="15619" y="13742"/>
                  <a:pt x="15693" y="13717"/>
                  <a:pt x="15776" y="13717"/>
                </a:cubicBezTo>
                <a:cubicBezTo>
                  <a:pt x="15953" y="13717"/>
                  <a:pt x="16165" y="13829"/>
                  <a:pt x="16303" y="13829"/>
                </a:cubicBezTo>
                <a:cubicBezTo>
                  <a:pt x="16329" y="13829"/>
                  <a:pt x="16353" y="13825"/>
                  <a:pt x="16373" y="13815"/>
                </a:cubicBezTo>
                <a:cubicBezTo>
                  <a:pt x="16392" y="13807"/>
                  <a:pt x="16411" y="13804"/>
                  <a:pt x="16429" y="13804"/>
                </a:cubicBezTo>
                <a:cubicBezTo>
                  <a:pt x="16596" y="13804"/>
                  <a:pt x="16718" y="14085"/>
                  <a:pt x="16718" y="14085"/>
                </a:cubicBezTo>
                <a:cubicBezTo>
                  <a:pt x="16718" y="14085"/>
                  <a:pt x="17236" y="13998"/>
                  <a:pt x="17334" y="13750"/>
                </a:cubicBezTo>
                <a:cubicBezTo>
                  <a:pt x="17397" y="13587"/>
                  <a:pt x="17564" y="13559"/>
                  <a:pt x="17713" y="13559"/>
                </a:cubicBezTo>
                <a:cubicBezTo>
                  <a:pt x="17791" y="13559"/>
                  <a:pt x="17865" y="13567"/>
                  <a:pt x="17916" y="13567"/>
                </a:cubicBezTo>
                <a:cubicBezTo>
                  <a:pt x="18013" y="13567"/>
                  <a:pt x="18391" y="13696"/>
                  <a:pt x="18683" y="13804"/>
                </a:cubicBezTo>
                <a:cubicBezTo>
                  <a:pt x="18747" y="13210"/>
                  <a:pt x="19071" y="12703"/>
                  <a:pt x="19071" y="12703"/>
                </a:cubicBezTo>
                <a:cubicBezTo>
                  <a:pt x="19071" y="12703"/>
                  <a:pt x="19503" y="11494"/>
                  <a:pt x="19578" y="11235"/>
                </a:cubicBezTo>
                <a:cubicBezTo>
                  <a:pt x="19665" y="10976"/>
                  <a:pt x="19827" y="10976"/>
                  <a:pt x="19967" y="10890"/>
                </a:cubicBezTo>
                <a:cubicBezTo>
                  <a:pt x="20107" y="10814"/>
                  <a:pt x="20755" y="10793"/>
                  <a:pt x="21035" y="10793"/>
                </a:cubicBezTo>
                <a:cubicBezTo>
                  <a:pt x="21305" y="10793"/>
                  <a:pt x="21392" y="10912"/>
                  <a:pt x="21834" y="10987"/>
                </a:cubicBezTo>
                <a:cubicBezTo>
                  <a:pt x="21890" y="10997"/>
                  <a:pt x="21936" y="11001"/>
                  <a:pt x="21975" y="11001"/>
                </a:cubicBezTo>
                <a:cubicBezTo>
                  <a:pt x="22246" y="11001"/>
                  <a:pt x="22144" y="10798"/>
                  <a:pt x="22125" y="10760"/>
                </a:cubicBezTo>
                <a:cubicBezTo>
                  <a:pt x="22115" y="10707"/>
                  <a:pt x="21866" y="10156"/>
                  <a:pt x="21791" y="10059"/>
                </a:cubicBezTo>
                <a:cubicBezTo>
                  <a:pt x="21715" y="9973"/>
                  <a:pt x="21553" y="9357"/>
                  <a:pt x="21510" y="8937"/>
                </a:cubicBezTo>
                <a:cubicBezTo>
                  <a:pt x="21467" y="8526"/>
                  <a:pt x="21402" y="7987"/>
                  <a:pt x="21079" y="7480"/>
                </a:cubicBezTo>
                <a:cubicBezTo>
                  <a:pt x="20755" y="6961"/>
                  <a:pt x="21014" y="6368"/>
                  <a:pt x="21079" y="6152"/>
                </a:cubicBezTo>
                <a:cubicBezTo>
                  <a:pt x="21143" y="5936"/>
                  <a:pt x="21187" y="5548"/>
                  <a:pt x="21251" y="5407"/>
                </a:cubicBezTo>
                <a:cubicBezTo>
                  <a:pt x="21251" y="5407"/>
                  <a:pt x="20884" y="5397"/>
                  <a:pt x="20507" y="5181"/>
                </a:cubicBezTo>
                <a:cubicBezTo>
                  <a:pt x="20140" y="4965"/>
                  <a:pt x="20237" y="4868"/>
                  <a:pt x="20140" y="4555"/>
                </a:cubicBezTo>
                <a:cubicBezTo>
                  <a:pt x="20043" y="4253"/>
                  <a:pt x="20075" y="4004"/>
                  <a:pt x="19989" y="3605"/>
                </a:cubicBezTo>
                <a:cubicBezTo>
                  <a:pt x="19891" y="3206"/>
                  <a:pt x="19578" y="3270"/>
                  <a:pt x="19309" y="3076"/>
                </a:cubicBezTo>
                <a:cubicBezTo>
                  <a:pt x="19028" y="2893"/>
                  <a:pt x="19158" y="2709"/>
                  <a:pt x="19158" y="2590"/>
                </a:cubicBezTo>
                <a:cubicBezTo>
                  <a:pt x="19158" y="2461"/>
                  <a:pt x="18963" y="1792"/>
                  <a:pt x="18780" y="1565"/>
                </a:cubicBezTo>
                <a:cubicBezTo>
                  <a:pt x="18596" y="1349"/>
                  <a:pt x="17765" y="713"/>
                  <a:pt x="17398" y="486"/>
                </a:cubicBezTo>
                <a:cubicBezTo>
                  <a:pt x="17366" y="475"/>
                  <a:pt x="17334" y="453"/>
                  <a:pt x="17280" y="410"/>
                </a:cubicBezTo>
                <a:cubicBezTo>
                  <a:pt x="17258" y="400"/>
                  <a:pt x="17236" y="378"/>
                  <a:pt x="17204" y="356"/>
                </a:cubicBezTo>
                <a:cubicBezTo>
                  <a:pt x="17172" y="335"/>
                  <a:pt x="17150" y="313"/>
                  <a:pt x="17118" y="292"/>
                </a:cubicBezTo>
                <a:lnTo>
                  <a:pt x="17096" y="281"/>
                </a:lnTo>
                <a:cubicBezTo>
                  <a:pt x="17053" y="248"/>
                  <a:pt x="17010" y="205"/>
                  <a:pt x="16956" y="162"/>
                </a:cubicBezTo>
                <a:cubicBezTo>
                  <a:pt x="16934" y="141"/>
                  <a:pt x="16913" y="119"/>
                  <a:pt x="16880" y="97"/>
                </a:cubicBezTo>
                <a:lnTo>
                  <a:pt x="15736" y="216"/>
                </a:lnTo>
                <a:cubicBezTo>
                  <a:pt x="15736" y="216"/>
                  <a:pt x="14743" y="302"/>
                  <a:pt x="14344" y="302"/>
                </a:cubicBezTo>
                <a:cubicBezTo>
                  <a:pt x="13945" y="302"/>
                  <a:pt x="13416" y="151"/>
                  <a:pt x="13416" y="151"/>
                </a:cubicBezTo>
                <a:cubicBezTo>
                  <a:pt x="13416" y="151"/>
                  <a:pt x="13200" y="0"/>
                  <a:pt x="12952"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 name="Google Shape;430;p41"/>
          <p:cNvSpPr/>
          <p:nvPr/>
        </p:nvSpPr>
        <p:spPr>
          <a:xfrm rot="442654">
            <a:off x="4024911" y="1790370"/>
            <a:ext cx="1036868" cy="831501"/>
          </a:xfrm>
          <a:custGeom>
            <a:avLst/>
            <a:gdLst/>
            <a:ahLst/>
            <a:cxnLst/>
            <a:rect l="l" t="t" r="r" b="b"/>
            <a:pathLst>
              <a:path w="25903" h="25330" extrusionOk="0">
                <a:moveTo>
                  <a:pt x="19118" y="1"/>
                </a:moveTo>
                <a:cubicBezTo>
                  <a:pt x="19006" y="1"/>
                  <a:pt x="18883" y="10"/>
                  <a:pt x="18758" y="10"/>
                </a:cubicBezTo>
                <a:cubicBezTo>
                  <a:pt x="18412" y="10"/>
                  <a:pt x="16848" y="528"/>
                  <a:pt x="16718" y="560"/>
                </a:cubicBezTo>
                <a:cubicBezTo>
                  <a:pt x="16599" y="593"/>
                  <a:pt x="15552" y="1326"/>
                  <a:pt x="14959" y="1359"/>
                </a:cubicBezTo>
                <a:cubicBezTo>
                  <a:pt x="14913" y="1361"/>
                  <a:pt x="14871" y="1363"/>
                  <a:pt x="14832" y="1363"/>
                </a:cubicBezTo>
                <a:cubicBezTo>
                  <a:pt x="14385" y="1363"/>
                  <a:pt x="14433" y="1198"/>
                  <a:pt x="14344" y="1089"/>
                </a:cubicBezTo>
                <a:cubicBezTo>
                  <a:pt x="14257" y="960"/>
                  <a:pt x="13793" y="776"/>
                  <a:pt x="13264" y="657"/>
                </a:cubicBezTo>
                <a:cubicBezTo>
                  <a:pt x="13214" y="645"/>
                  <a:pt x="13169" y="639"/>
                  <a:pt x="13128" y="639"/>
                </a:cubicBezTo>
                <a:cubicBezTo>
                  <a:pt x="12744" y="639"/>
                  <a:pt x="12722" y="1138"/>
                  <a:pt x="12498" y="1294"/>
                </a:cubicBezTo>
                <a:cubicBezTo>
                  <a:pt x="12250" y="1488"/>
                  <a:pt x="11991" y="1607"/>
                  <a:pt x="11991" y="1607"/>
                </a:cubicBezTo>
                <a:cubicBezTo>
                  <a:pt x="11991" y="1607"/>
                  <a:pt x="11570" y="1424"/>
                  <a:pt x="11419" y="1143"/>
                </a:cubicBezTo>
                <a:cubicBezTo>
                  <a:pt x="11268" y="873"/>
                  <a:pt x="11106" y="873"/>
                  <a:pt x="11106" y="873"/>
                </a:cubicBezTo>
                <a:cubicBezTo>
                  <a:pt x="11106" y="873"/>
                  <a:pt x="10210" y="10"/>
                  <a:pt x="10124" y="10"/>
                </a:cubicBezTo>
                <a:cubicBezTo>
                  <a:pt x="10027" y="10"/>
                  <a:pt x="9811" y="808"/>
                  <a:pt x="9811" y="1057"/>
                </a:cubicBezTo>
                <a:cubicBezTo>
                  <a:pt x="9811" y="1294"/>
                  <a:pt x="10027" y="1456"/>
                  <a:pt x="10242" y="1704"/>
                </a:cubicBezTo>
                <a:cubicBezTo>
                  <a:pt x="10458" y="1952"/>
                  <a:pt x="10555" y="2190"/>
                  <a:pt x="10555" y="2287"/>
                </a:cubicBezTo>
                <a:cubicBezTo>
                  <a:pt x="10555" y="2384"/>
                  <a:pt x="10124" y="2870"/>
                  <a:pt x="10027" y="2870"/>
                </a:cubicBezTo>
                <a:cubicBezTo>
                  <a:pt x="9940" y="2870"/>
                  <a:pt x="9293" y="2816"/>
                  <a:pt x="9131" y="2816"/>
                </a:cubicBezTo>
                <a:cubicBezTo>
                  <a:pt x="8980" y="2816"/>
                  <a:pt x="8213" y="3150"/>
                  <a:pt x="7900" y="3150"/>
                </a:cubicBezTo>
                <a:cubicBezTo>
                  <a:pt x="7900" y="3150"/>
                  <a:pt x="8235" y="3431"/>
                  <a:pt x="7900" y="3712"/>
                </a:cubicBezTo>
                <a:cubicBezTo>
                  <a:pt x="7566" y="3981"/>
                  <a:pt x="6702" y="4046"/>
                  <a:pt x="6702" y="4046"/>
                </a:cubicBezTo>
                <a:cubicBezTo>
                  <a:pt x="6702" y="4046"/>
                  <a:pt x="6854" y="4661"/>
                  <a:pt x="6983" y="4748"/>
                </a:cubicBezTo>
                <a:cubicBezTo>
                  <a:pt x="7102" y="4845"/>
                  <a:pt x="7404" y="5061"/>
                  <a:pt x="7167" y="5212"/>
                </a:cubicBezTo>
                <a:cubicBezTo>
                  <a:pt x="6977" y="5335"/>
                  <a:pt x="6951" y="5522"/>
                  <a:pt x="6758" y="5522"/>
                </a:cubicBezTo>
                <a:cubicBezTo>
                  <a:pt x="6698" y="5522"/>
                  <a:pt x="6621" y="5504"/>
                  <a:pt x="6519" y="5460"/>
                </a:cubicBezTo>
                <a:cubicBezTo>
                  <a:pt x="6173" y="5313"/>
                  <a:pt x="6396" y="5228"/>
                  <a:pt x="6181" y="5228"/>
                </a:cubicBezTo>
                <a:cubicBezTo>
                  <a:pt x="6127" y="5228"/>
                  <a:pt x="6047" y="5233"/>
                  <a:pt x="5925" y="5244"/>
                </a:cubicBezTo>
                <a:cubicBezTo>
                  <a:pt x="5310" y="5309"/>
                  <a:pt x="5224" y="5212"/>
                  <a:pt x="5008" y="5525"/>
                </a:cubicBezTo>
                <a:cubicBezTo>
                  <a:pt x="4792" y="5827"/>
                  <a:pt x="4328" y="6075"/>
                  <a:pt x="3896" y="6421"/>
                </a:cubicBezTo>
                <a:cubicBezTo>
                  <a:pt x="3465" y="6755"/>
                  <a:pt x="2450" y="6852"/>
                  <a:pt x="2234" y="6885"/>
                </a:cubicBezTo>
                <a:cubicBezTo>
                  <a:pt x="2019" y="6917"/>
                  <a:pt x="1371" y="7155"/>
                  <a:pt x="1274" y="7316"/>
                </a:cubicBezTo>
                <a:cubicBezTo>
                  <a:pt x="1187" y="7467"/>
                  <a:pt x="1123" y="7586"/>
                  <a:pt x="745" y="7780"/>
                </a:cubicBezTo>
                <a:cubicBezTo>
                  <a:pt x="378" y="7953"/>
                  <a:pt x="259" y="8363"/>
                  <a:pt x="0" y="8665"/>
                </a:cubicBezTo>
                <a:cubicBezTo>
                  <a:pt x="302" y="8924"/>
                  <a:pt x="551" y="9043"/>
                  <a:pt x="551" y="9237"/>
                </a:cubicBezTo>
                <a:cubicBezTo>
                  <a:pt x="551" y="9443"/>
                  <a:pt x="432" y="9961"/>
                  <a:pt x="432" y="10090"/>
                </a:cubicBezTo>
                <a:cubicBezTo>
                  <a:pt x="432" y="10209"/>
                  <a:pt x="346" y="10716"/>
                  <a:pt x="346" y="10716"/>
                </a:cubicBezTo>
                <a:cubicBezTo>
                  <a:pt x="346" y="10716"/>
                  <a:pt x="691" y="11504"/>
                  <a:pt x="777" y="11504"/>
                </a:cubicBezTo>
                <a:cubicBezTo>
                  <a:pt x="874" y="11504"/>
                  <a:pt x="1770" y="11536"/>
                  <a:pt x="2072" y="11936"/>
                </a:cubicBezTo>
                <a:cubicBezTo>
                  <a:pt x="2385" y="12335"/>
                  <a:pt x="2299" y="12983"/>
                  <a:pt x="2299" y="13328"/>
                </a:cubicBezTo>
                <a:cubicBezTo>
                  <a:pt x="2299" y="13662"/>
                  <a:pt x="2040" y="13943"/>
                  <a:pt x="2310" y="14094"/>
                </a:cubicBezTo>
                <a:cubicBezTo>
                  <a:pt x="2344" y="14114"/>
                  <a:pt x="2374" y="14122"/>
                  <a:pt x="2402" y="14122"/>
                </a:cubicBezTo>
                <a:cubicBezTo>
                  <a:pt x="2502" y="14122"/>
                  <a:pt x="2572" y="14019"/>
                  <a:pt x="2686" y="14019"/>
                </a:cubicBezTo>
                <a:cubicBezTo>
                  <a:pt x="2780" y="14019"/>
                  <a:pt x="2903" y="14088"/>
                  <a:pt x="3098" y="14342"/>
                </a:cubicBezTo>
                <a:cubicBezTo>
                  <a:pt x="3583" y="14990"/>
                  <a:pt x="3778" y="15173"/>
                  <a:pt x="3681" y="15325"/>
                </a:cubicBezTo>
                <a:cubicBezTo>
                  <a:pt x="3583" y="15476"/>
                  <a:pt x="3562" y="16123"/>
                  <a:pt x="3562" y="16123"/>
                </a:cubicBezTo>
                <a:cubicBezTo>
                  <a:pt x="3562" y="16123"/>
                  <a:pt x="3983" y="16285"/>
                  <a:pt x="4145" y="16404"/>
                </a:cubicBezTo>
                <a:cubicBezTo>
                  <a:pt x="4296" y="16533"/>
                  <a:pt x="4361" y="16868"/>
                  <a:pt x="4296" y="17051"/>
                </a:cubicBezTo>
                <a:cubicBezTo>
                  <a:pt x="4231" y="17235"/>
                  <a:pt x="4361" y="17235"/>
                  <a:pt x="4792" y="17559"/>
                </a:cubicBezTo>
                <a:cubicBezTo>
                  <a:pt x="5224" y="17882"/>
                  <a:pt x="5774" y="18163"/>
                  <a:pt x="5925" y="18314"/>
                </a:cubicBezTo>
                <a:lnTo>
                  <a:pt x="5947" y="18336"/>
                </a:lnTo>
                <a:cubicBezTo>
                  <a:pt x="5990" y="18368"/>
                  <a:pt x="6077" y="18454"/>
                  <a:pt x="6184" y="18552"/>
                </a:cubicBezTo>
                <a:cubicBezTo>
                  <a:pt x="6217" y="18584"/>
                  <a:pt x="6260" y="18616"/>
                  <a:pt x="6292" y="18649"/>
                </a:cubicBezTo>
                <a:cubicBezTo>
                  <a:pt x="6357" y="18703"/>
                  <a:pt x="6422" y="18757"/>
                  <a:pt x="6487" y="18811"/>
                </a:cubicBezTo>
                <a:cubicBezTo>
                  <a:pt x="6519" y="18843"/>
                  <a:pt x="6551" y="18875"/>
                  <a:pt x="6595" y="18908"/>
                </a:cubicBezTo>
                <a:cubicBezTo>
                  <a:pt x="6972" y="19231"/>
                  <a:pt x="7436" y="19631"/>
                  <a:pt x="7814" y="19944"/>
                </a:cubicBezTo>
                <a:cubicBezTo>
                  <a:pt x="7847" y="19965"/>
                  <a:pt x="7879" y="19998"/>
                  <a:pt x="7911" y="20019"/>
                </a:cubicBezTo>
                <a:cubicBezTo>
                  <a:pt x="7944" y="20041"/>
                  <a:pt x="7965" y="20063"/>
                  <a:pt x="7987" y="20084"/>
                </a:cubicBezTo>
                <a:cubicBezTo>
                  <a:pt x="8041" y="20127"/>
                  <a:pt x="8084" y="20170"/>
                  <a:pt x="8127" y="20203"/>
                </a:cubicBezTo>
                <a:lnTo>
                  <a:pt x="8149" y="20214"/>
                </a:lnTo>
                <a:cubicBezTo>
                  <a:pt x="8181" y="20235"/>
                  <a:pt x="8203" y="20257"/>
                  <a:pt x="8235" y="20278"/>
                </a:cubicBezTo>
                <a:cubicBezTo>
                  <a:pt x="8267" y="20300"/>
                  <a:pt x="8289" y="20322"/>
                  <a:pt x="8311" y="20332"/>
                </a:cubicBezTo>
                <a:cubicBezTo>
                  <a:pt x="8365" y="20375"/>
                  <a:pt x="8397" y="20397"/>
                  <a:pt x="8429" y="20408"/>
                </a:cubicBezTo>
                <a:cubicBezTo>
                  <a:pt x="8796" y="20635"/>
                  <a:pt x="9627" y="21271"/>
                  <a:pt x="9811" y="21487"/>
                </a:cubicBezTo>
                <a:cubicBezTo>
                  <a:pt x="9994" y="21714"/>
                  <a:pt x="10189" y="22383"/>
                  <a:pt x="10189" y="22512"/>
                </a:cubicBezTo>
                <a:cubicBezTo>
                  <a:pt x="10189" y="22631"/>
                  <a:pt x="10059" y="22815"/>
                  <a:pt x="10340" y="22998"/>
                </a:cubicBezTo>
                <a:cubicBezTo>
                  <a:pt x="10609" y="23192"/>
                  <a:pt x="10922" y="23128"/>
                  <a:pt x="11020" y="23527"/>
                </a:cubicBezTo>
                <a:cubicBezTo>
                  <a:pt x="11106" y="23926"/>
                  <a:pt x="11074" y="24175"/>
                  <a:pt x="11171" y="24477"/>
                </a:cubicBezTo>
                <a:cubicBezTo>
                  <a:pt x="11268" y="24790"/>
                  <a:pt x="11171" y="24887"/>
                  <a:pt x="11538" y="25103"/>
                </a:cubicBezTo>
                <a:cubicBezTo>
                  <a:pt x="11915" y="25319"/>
                  <a:pt x="12282" y="25329"/>
                  <a:pt x="12282" y="25329"/>
                </a:cubicBezTo>
                <a:cubicBezTo>
                  <a:pt x="12336" y="25189"/>
                  <a:pt x="12638" y="24747"/>
                  <a:pt x="12649" y="24682"/>
                </a:cubicBezTo>
                <a:cubicBezTo>
                  <a:pt x="12657" y="24657"/>
                  <a:pt x="12774" y="24646"/>
                  <a:pt x="12922" y="24646"/>
                </a:cubicBezTo>
                <a:cubicBezTo>
                  <a:pt x="13162" y="24646"/>
                  <a:pt x="13482" y="24674"/>
                  <a:pt x="13556" y="24714"/>
                </a:cubicBezTo>
                <a:cubicBezTo>
                  <a:pt x="13685" y="24779"/>
                  <a:pt x="14128" y="24995"/>
                  <a:pt x="14268" y="25081"/>
                </a:cubicBezTo>
                <a:cubicBezTo>
                  <a:pt x="14303" y="25106"/>
                  <a:pt x="14376" y="25116"/>
                  <a:pt x="14474" y="25116"/>
                </a:cubicBezTo>
                <a:cubicBezTo>
                  <a:pt x="14763" y="25116"/>
                  <a:pt x="15276" y="25027"/>
                  <a:pt x="15704" y="24962"/>
                </a:cubicBezTo>
                <a:cubicBezTo>
                  <a:pt x="16276" y="24865"/>
                  <a:pt x="16168" y="24649"/>
                  <a:pt x="16168" y="24423"/>
                </a:cubicBezTo>
                <a:cubicBezTo>
                  <a:pt x="16168" y="24185"/>
                  <a:pt x="16330" y="23959"/>
                  <a:pt x="16491" y="23646"/>
                </a:cubicBezTo>
                <a:cubicBezTo>
                  <a:pt x="16642" y="23343"/>
                  <a:pt x="16459" y="23063"/>
                  <a:pt x="16459" y="22901"/>
                </a:cubicBezTo>
                <a:cubicBezTo>
                  <a:pt x="16459" y="22728"/>
                  <a:pt x="16427" y="22512"/>
                  <a:pt x="16535" y="22243"/>
                </a:cubicBezTo>
                <a:cubicBezTo>
                  <a:pt x="16642" y="21984"/>
                  <a:pt x="16858" y="21843"/>
                  <a:pt x="16869" y="21487"/>
                </a:cubicBezTo>
                <a:cubicBezTo>
                  <a:pt x="16891" y="21142"/>
                  <a:pt x="16740" y="20980"/>
                  <a:pt x="16686" y="20613"/>
                </a:cubicBezTo>
                <a:cubicBezTo>
                  <a:pt x="16642" y="20246"/>
                  <a:pt x="16869" y="20224"/>
                  <a:pt x="16902" y="20116"/>
                </a:cubicBezTo>
                <a:cubicBezTo>
                  <a:pt x="16934" y="20009"/>
                  <a:pt x="17009" y="19674"/>
                  <a:pt x="17063" y="19426"/>
                </a:cubicBezTo>
                <a:cubicBezTo>
                  <a:pt x="17107" y="19178"/>
                  <a:pt x="17549" y="18929"/>
                  <a:pt x="17894" y="18746"/>
                </a:cubicBezTo>
                <a:cubicBezTo>
                  <a:pt x="18006" y="18685"/>
                  <a:pt x="18077" y="18664"/>
                  <a:pt x="18129" y="18664"/>
                </a:cubicBezTo>
                <a:cubicBezTo>
                  <a:pt x="18235" y="18664"/>
                  <a:pt x="18269" y="18746"/>
                  <a:pt x="18412" y="18746"/>
                </a:cubicBezTo>
                <a:cubicBezTo>
                  <a:pt x="18628" y="18746"/>
                  <a:pt x="19125" y="18595"/>
                  <a:pt x="19297" y="18368"/>
                </a:cubicBezTo>
                <a:cubicBezTo>
                  <a:pt x="19459" y="18131"/>
                  <a:pt x="19664" y="18023"/>
                  <a:pt x="19848" y="18023"/>
                </a:cubicBezTo>
                <a:cubicBezTo>
                  <a:pt x="20031" y="18023"/>
                  <a:pt x="20085" y="18487"/>
                  <a:pt x="20539" y="18595"/>
                </a:cubicBezTo>
                <a:cubicBezTo>
                  <a:pt x="20693" y="18631"/>
                  <a:pt x="20968" y="18643"/>
                  <a:pt x="21280" y="18643"/>
                </a:cubicBezTo>
                <a:cubicBezTo>
                  <a:pt x="21903" y="18643"/>
                  <a:pt x="22676" y="18595"/>
                  <a:pt x="22935" y="18595"/>
                </a:cubicBezTo>
                <a:cubicBezTo>
                  <a:pt x="23312" y="18595"/>
                  <a:pt x="23658" y="18346"/>
                  <a:pt x="23917" y="18055"/>
                </a:cubicBezTo>
                <a:cubicBezTo>
                  <a:pt x="24001" y="17963"/>
                  <a:pt x="24057" y="17933"/>
                  <a:pt x="24104" y="17933"/>
                </a:cubicBezTo>
                <a:cubicBezTo>
                  <a:pt x="24198" y="17933"/>
                  <a:pt x="24257" y="18055"/>
                  <a:pt x="24441" y="18055"/>
                </a:cubicBezTo>
                <a:cubicBezTo>
                  <a:pt x="24446" y="18055"/>
                  <a:pt x="24451" y="18055"/>
                  <a:pt x="24456" y="18055"/>
                </a:cubicBezTo>
                <a:cubicBezTo>
                  <a:pt x="24518" y="18053"/>
                  <a:pt x="24575" y="18052"/>
                  <a:pt x="24629" y="18052"/>
                </a:cubicBezTo>
                <a:cubicBezTo>
                  <a:pt x="24776" y="18052"/>
                  <a:pt x="24901" y="18058"/>
                  <a:pt x="25045" y="18058"/>
                </a:cubicBezTo>
                <a:cubicBezTo>
                  <a:pt x="25098" y="18058"/>
                  <a:pt x="25153" y="18057"/>
                  <a:pt x="25212" y="18055"/>
                </a:cubicBezTo>
                <a:cubicBezTo>
                  <a:pt x="25492" y="18044"/>
                  <a:pt x="25449" y="17731"/>
                  <a:pt x="25244" y="17656"/>
                </a:cubicBezTo>
                <a:cubicBezTo>
                  <a:pt x="25039" y="17580"/>
                  <a:pt x="25028" y="17051"/>
                  <a:pt x="25028" y="16792"/>
                </a:cubicBezTo>
                <a:cubicBezTo>
                  <a:pt x="25028" y="16533"/>
                  <a:pt x="25169" y="16576"/>
                  <a:pt x="25277" y="16339"/>
                </a:cubicBezTo>
                <a:cubicBezTo>
                  <a:pt x="25384" y="16112"/>
                  <a:pt x="25136" y="15929"/>
                  <a:pt x="25136" y="15929"/>
                </a:cubicBezTo>
                <a:cubicBezTo>
                  <a:pt x="25136" y="15929"/>
                  <a:pt x="24888" y="15055"/>
                  <a:pt x="24780" y="14440"/>
                </a:cubicBezTo>
                <a:cubicBezTo>
                  <a:pt x="24672" y="13814"/>
                  <a:pt x="24856" y="13306"/>
                  <a:pt x="24996" y="13004"/>
                </a:cubicBezTo>
                <a:cubicBezTo>
                  <a:pt x="25136" y="12691"/>
                  <a:pt x="25352" y="12411"/>
                  <a:pt x="25633" y="12022"/>
                </a:cubicBezTo>
                <a:cubicBezTo>
                  <a:pt x="25903" y="11644"/>
                  <a:pt x="25881" y="10684"/>
                  <a:pt x="25849" y="10597"/>
                </a:cubicBezTo>
                <a:cubicBezTo>
                  <a:pt x="25816" y="10500"/>
                  <a:pt x="24996" y="10360"/>
                  <a:pt x="24996" y="10360"/>
                </a:cubicBezTo>
                <a:cubicBezTo>
                  <a:pt x="24996" y="10360"/>
                  <a:pt x="24812" y="10133"/>
                  <a:pt x="25028" y="9907"/>
                </a:cubicBezTo>
                <a:cubicBezTo>
                  <a:pt x="25244" y="9669"/>
                  <a:pt x="25536" y="9637"/>
                  <a:pt x="25719" y="9453"/>
                </a:cubicBezTo>
                <a:cubicBezTo>
                  <a:pt x="25903" y="9270"/>
                  <a:pt x="25741" y="9043"/>
                  <a:pt x="25654" y="8871"/>
                </a:cubicBezTo>
                <a:cubicBezTo>
                  <a:pt x="25579" y="8698"/>
                  <a:pt x="24899" y="7230"/>
                  <a:pt x="24769" y="6971"/>
                </a:cubicBezTo>
                <a:cubicBezTo>
                  <a:pt x="24726" y="6892"/>
                  <a:pt x="24676" y="6865"/>
                  <a:pt x="24623" y="6865"/>
                </a:cubicBezTo>
                <a:cubicBezTo>
                  <a:pt x="24516" y="6865"/>
                  <a:pt x="24396" y="6975"/>
                  <a:pt x="24303" y="6975"/>
                </a:cubicBezTo>
                <a:cubicBezTo>
                  <a:pt x="24292" y="6975"/>
                  <a:pt x="24282" y="6974"/>
                  <a:pt x="24273" y="6971"/>
                </a:cubicBezTo>
                <a:cubicBezTo>
                  <a:pt x="24133" y="6928"/>
                  <a:pt x="24197" y="6431"/>
                  <a:pt x="24273" y="6075"/>
                </a:cubicBezTo>
                <a:cubicBezTo>
                  <a:pt x="24348" y="5719"/>
                  <a:pt x="24413" y="5773"/>
                  <a:pt x="24392" y="5676"/>
                </a:cubicBezTo>
                <a:cubicBezTo>
                  <a:pt x="24381" y="5590"/>
                  <a:pt x="24240" y="5018"/>
                  <a:pt x="24165" y="4543"/>
                </a:cubicBezTo>
                <a:cubicBezTo>
                  <a:pt x="24089" y="4057"/>
                  <a:pt x="23960" y="4079"/>
                  <a:pt x="23852" y="3981"/>
                </a:cubicBezTo>
                <a:cubicBezTo>
                  <a:pt x="23755" y="3884"/>
                  <a:pt x="23485" y="3733"/>
                  <a:pt x="23507" y="3539"/>
                </a:cubicBezTo>
                <a:cubicBezTo>
                  <a:pt x="23517" y="3334"/>
                  <a:pt x="23841" y="3118"/>
                  <a:pt x="24035" y="2827"/>
                </a:cubicBezTo>
                <a:cubicBezTo>
                  <a:pt x="24165" y="2643"/>
                  <a:pt x="24187" y="2363"/>
                  <a:pt x="24176" y="2147"/>
                </a:cubicBezTo>
                <a:cubicBezTo>
                  <a:pt x="24079" y="2147"/>
                  <a:pt x="23981" y="2136"/>
                  <a:pt x="23874" y="2136"/>
                </a:cubicBezTo>
                <a:cubicBezTo>
                  <a:pt x="23409" y="2104"/>
                  <a:pt x="23194" y="2136"/>
                  <a:pt x="22891" y="1985"/>
                </a:cubicBezTo>
                <a:cubicBezTo>
                  <a:pt x="22578" y="1823"/>
                  <a:pt x="21683" y="1121"/>
                  <a:pt x="21370" y="528"/>
                </a:cubicBezTo>
                <a:cubicBezTo>
                  <a:pt x="21253" y="303"/>
                  <a:pt x="21076" y="234"/>
                  <a:pt x="20884" y="234"/>
                </a:cubicBezTo>
                <a:cubicBezTo>
                  <a:pt x="20579" y="234"/>
                  <a:pt x="20239" y="409"/>
                  <a:pt x="20053" y="409"/>
                </a:cubicBezTo>
                <a:cubicBezTo>
                  <a:pt x="19740" y="409"/>
                  <a:pt x="19708" y="377"/>
                  <a:pt x="19556" y="161"/>
                </a:cubicBezTo>
                <a:cubicBezTo>
                  <a:pt x="19462" y="26"/>
                  <a:pt x="19304" y="1"/>
                  <a:pt x="19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1"/>
          <p:cNvSpPr/>
          <p:nvPr/>
        </p:nvSpPr>
        <p:spPr>
          <a:xfrm rot="3599970">
            <a:off x="6096561" y="1766107"/>
            <a:ext cx="1139929" cy="970396"/>
          </a:xfrm>
          <a:custGeom>
            <a:avLst/>
            <a:gdLst/>
            <a:ahLst/>
            <a:cxnLst/>
            <a:rect l="l" t="t" r="r" b="b"/>
            <a:pathLst>
              <a:path w="25040" h="21316" extrusionOk="0">
                <a:moveTo>
                  <a:pt x="12336" y="0"/>
                </a:moveTo>
                <a:cubicBezTo>
                  <a:pt x="12239" y="0"/>
                  <a:pt x="10512" y="400"/>
                  <a:pt x="10512" y="400"/>
                </a:cubicBezTo>
                <a:cubicBezTo>
                  <a:pt x="10512" y="400"/>
                  <a:pt x="9811" y="1144"/>
                  <a:pt x="9714" y="1328"/>
                </a:cubicBezTo>
                <a:cubicBezTo>
                  <a:pt x="9627" y="1511"/>
                  <a:pt x="9034" y="2245"/>
                  <a:pt x="8883" y="2267"/>
                </a:cubicBezTo>
                <a:cubicBezTo>
                  <a:pt x="8732" y="2288"/>
                  <a:pt x="8332" y="2407"/>
                  <a:pt x="8170" y="2806"/>
                </a:cubicBezTo>
                <a:cubicBezTo>
                  <a:pt x="8019" y="3206"/>
                  <a:pt x="6972" y="3519"/>
                  <a:pt x="6972" y="3519"/>
                </a:cubicBezTo>
                <a:lnTo>
                  <a:pt x="6292" y="3119"/>
                </a:lnTo>
                <a:cubicBezTo>
                  <a:pt x="6292" y="3119"/>
                  <a:pt x="6209" y="3103"/>
                  <a:pt x="6111" y="3103"/>
                </a:cubicBezTo>
                <a:cubicBezTo>
                  <a:pt x="6033" y="3103"/>
                  <a:pt x="5945" y="3113"/>
                  <a:pt x="5882" y="3152"/>
                </a:cubicBezTo>
                <a:cubicBezTo>
                  <a:pt x="5828" y="3184"/>
                  <a:pt x="5796" y="3227"/>
                  <a:pt x="5796" y="3303"/>
                </a:cubicBezTo>
                <a:lnTo>
                  <a:pt x="5796" y="4414"/>
                </a:lnTo>
                <a:lnTo>
                  <a:pt x="6357" y="4965"/>
                </a:lnTo>
                <a:cubicBezTo>
                  <a:pt x="6357" y="4965"/>
                  <a:pt x="6206" y="5494"/>
                  <a:pt x="6109" y="5612"/>
                </a:cubicBezTo>
                <a:cubicBezTo>
                  <a:pt x="6012" y="5742"/>
                  <a:pt x="5893" y="6292"/>
                  <a:pt x="5990" y="6541"/>
                </a:cubicBezTo>
                <a:cubicBezTo>
                  <a:pt x="6077" y="6789"/>
                  <a:pt x="6141" y="6897"/>
                  <a:pt x="6141" y="7048"/>
                </a:cubicBezTo>
                <a:cubicBezTo>
                  <a:pt x="6141" y="7123"/>
                  <a:pt x="6001" y="7285"/>
                  <a:pt x="5893" y="7436"/>
                </a:cubicBezTo>
                <a:cubicBezTo>
                  <a:pt x="5818" y="7555"/>
                  <a:pt x="5764" y="7674"/>
                  <a:pt x="5796" y="7739"/>
                </a:cubicBezTo>
                <a:cubicBezTo>
                  <a:pt x="5893" y="7890"/>
                  <a:pt x="6238" y="8235"/>
                  <a:pt x="6109" y="8602"/>
                </a:cubicBezTo>
                <a:cubicBezTo>
                  <a:pt x="5990" y="8969"/>
                  <a:pt x="5807" y="9217"/>
                  <a:pt x="5785" y="9562"/>
                </a:cubicBezTo>
                <a:cubicBezTo>
                  <a:pt x="5774" y="9897"/>
                  <a:pt x="5623" y="10048"/>
                  <a:pt x="5785" y="10426"/>
                </a:cubicBezTo>
                <a:cubicBezTo>
                  <a:pt x="5958" y="10793"/>
                  <a:pt x="6044" y="11289"/>
                  <a:pt x="5861" y="11408"/>
                </a:cubicBezTo>
                <a:cubicBezTo>
                  <a:pt x="5677" y="11538"/>
                  <a:pt x="5375" y="11592"/>
                  <a:pt x="4997" y="11592"/>
                </a:cubicBezTo>
                <a:lnTo>
                  <a:pt x="1792" y="11592"/>
                </a:lnTo>
                <a:cubicBezTo>
                  <a:pt x="1792" y="11592"/>
                  <a:pt x="2256" y="11624"/>
                  <a:pt x="1792" y="11872"/>
                </a:cubicBezTo>
                <a:cubicBezTo>
                  <a:pt x="1328" y="12120"/>
                  <a:pt x="562" y="12153"/>
                  <a:pt x="562" y="12153"/>
                </a:cubicBezTo>
                <a:cubicBezTo>
                  <a:pt x="562" y="12153"/>
                  <a:pt x="464" y="12369"/>
                  <a:pt x="562" y="12703"/>
                </a:cubicBezTo>
                <a:cubicBezTo>
                  <a:pt x="648" y="13038"/>
                  <a:pt x="842" y="13286"/>
                  <a:pt x="896" y="13415"/>
                </a:cubicBezTo>
                <a:cubicBezTo>
                  <a:pt x="961" y="13534"/>
                  <a:pt x="1058" y="13631"/>
                  <a:pt x="1058" y="13901"/>
                </a:cubicBezTo>
                <a:cubicBezTo>
                  <a:pt x="1058" y="14182"/>
                  <a:pt x="1080" y="13998"/>
                  <a:pt x="648" y="14765"/>
                </a:cubicBezTo>
                <a:cubicBezTo>
                  <a:pt x="216" y="15542"/>
                  <a:pt x="0" y="15790"/>
                  <a:pt x="0" y="16092"/>
                </a:cubicBezTo>
                <a:cubicBezTo>
                  <a:pt x="0" y="16405"/>
                  <a:pt x="65" y="16869"/>
                  <a:pt x="346" y="17268"/>
                </a:cubicBezTo>
                <a:cubicBezTo>
                  <a:pt x="616" y="17668"/>
                  <a:pt x="594" y="17517"/>
                  <a:pt x="616" y="17851"/>
                </a:cubicBezTo>
                <a:cubicBezTo>
                  <a:pt x="648" y="18186"/>
                  <a:pt x="1177" y="19049"/>
                  <a:pt x="1274" y="19146"/>
                </a:cubicBezTo>
                <a:cubicBezTo>
                  <a:pt x="1360" y="19243"/>
                  <a:pt x="1641" y="19697"/>
                  <a:pt x="1641" y="19859"/>
                </a:cubicBezTo>
                <a:cubicBezTo>
                  <a:pt x="1641" y="20010"/>
                  <a:pt x="1641" y="20474"/>
                  <a:pt x="1824" y="20690"/>
                </a:cubicBezTo>
                <a:cubicBezTo>
                  <a:pt x="2008" y="20906"/>
                  <a:pt x="2688" y="21294"/>
                  <a:pt x="2655" y="21316"/>
                </a:cubicBezTo>
                <a:cubicBezTo>
                  <a:pt x="2828" y="21219"/>
                  <a:pt x="3011" y="21111"/>
                  <a:pt x="3152" y="21078"/>
                </a:cubicBezTo>
                <a:cubicBezTo>
                  <a:pt x="3411" y="21003"/>
                  <a:pt x="3940" y="20981"/>
                  <a:pt x="4123" y="20927"/>
                </a:cubicBezTo>
                <a:cubicBezTo>
                  <a:pt x="4307" y="20873"/>
                  <a:pt x="4997" y="20722"/>
                  <a:pt x="5602" y="20722"/>
                </a:cubicBezTo>
                <a:cubicBezTo>
                  <a:pt x="6206" y="20722"/>
                  <a:pt x="6044" y="20841"/>
                  <a:pt x="6368" y="20916"/>
                </a:cubicBezTo>
                <a:cubicBezTo>
                  <a:pt x="6398" y="20924"/>
                  <a:pt x="6429" y="20928"/>
                  <a:pt x="6461" y="20928"/>
                </a:cubicBezTo>
                <a:cubicBezTo>
                  <a:pt x="6775" y="20928"/>
                  <a:pt x="7173" y="20567"/>
                  <a:pt x="7339" y="20312"/>
                </a:cubicBezTo>
                <a:cubicBezTo>
                  <a:pt x="7523" y="20042"/>
                  <a:pt x="7868" y="19805"/>
                  <a:pt x="8084" y="19567"/>
                </a:cubicBezTo>
                <a:lnTo>
                  <a:pt x="8106" y="19535"/>
                </a:lnTo>
                <a:lnTo>
                  <a:pt x="8138" y="19513"/>
                </a:lnTo>
                <a:lnTo>
                  <a:pt x="8170" y="19492"/>
                </a:lnTo>
                <a:cubicBezTo>
                  <a:pt x="8224" y="19449"/>
                  <a:pt x="8278" y="19427"/>
                  <a:pt x="8332" y="19405"/>
                </a:cubicBezTo>
                <a:cubicBezTo>
                  <a:pt x="8365" y="19395"/>
                  <a:pt x="8397" y="19384"/>
                  <a:pt x="8429" y="19384"/>
                </a:cubicBezTo>
                <a:cubicBezTo>
                  <a:pt x="8462" y="19373"/>
                  <a:pt x="8494" y="19362"/>
                  <a:pt x="8527" y="19362"/>
                </a:cubicBezTo>
                <a:cubicBezTo>
                  <a:pt x="8548" y="19351"/>
                  <a:pt x="8570" y="19351"/>
                  <a:pt x="8591" y="19341"/>
                </a:cubicBezTo>
                <a:cubicBezTo>
                  <a:pt x="8613" y="19341"/>
                  <a:pt x="8634" y="19341"/>
                  <a:pt x="8656" y="19330"/>
                </a:cubicBezTo>
                <a:cubicBezTo>
                  <a:pt x="8688" y="19330"/>
                  <a:pt x="8721" y="19319"/>
                  <a:pt x="8742" y="19319"/>
                </a:cubicBezTo>
                <a:cubicBezTo>
                  <a:pt x="8786" y="19319"/>
                  <a:pt x="8818" y="19308"/>
                  <a:pt x="8850" y="19308"/>
                </a:cubicBezTo>
                <a:cubicBezTo>
                  <a:pt x="8947" y="19297"/>
                  <a:pt x="9023" y="19297"/>
                  <a:pt x="9066" y="19287"/>
                </a:cubicBezTo>
                <a:cubicBezTo>
                  <a:pt x="9228" y="19254"/>
                  <a:pt x="10027" y="19114"/>
                  <a:pt x="10653" y="18682"/>
                </a:cubicBezTo>
                <a:cubicBezTo>
                  <a:pt x="11289" y="18251"/>
                  <a:pt x="11333" y="18002"/>
                  <a:pt x="11397" y="17808"/>
                </a:cubicBezTo>
                <a:cubicBezTo>
                  <a:pt x="11462" y="17603"/>
                  <a:pt x="11872" y="17409"/>
                  <a:pt x="11872" y="17409"/>
                </a:cubicBezTo>
                <a:cubicBezTo>
                  <a:pt x="11872" y="17409"/>
                  <a:pt x="12401" y="17625"/>
                  <a:pt x="12455" y="17625"/>
                </a:cubicBezTo>
                <a:cubicBezTo>
                  <a:pt x="12520" y="17625"/>
                  <a:pt x="13027" y="17333"/>
                  <a:pt x="13416" y="17063"/>
                </a:cubicBezTo>
                <a:cubicBezTo>
                  <a:pt x="13804" y="16804"/>
                  <a:pt x="14214" y="16804"/>
                  <a:pt x="14430" y="16804"/>
                </a:cubicBezTo>
                <a:cubicBezTo>
                  <a:pt x="14646" y="16804"/>
                  <a:pt x="15002" y="16869"/>
                  <a:pt x="15175" y="16880"/>
                </a:cubicBezTo>
                <a:cubicBezTo>
                  <a:pt x="15187" y="16882"/>
                  <a:pt x="15202" y="16882"/>
                  <a:pt x="15218" y="16882"/>
                </a:cubicBezTo>
                <a:cubicBezTo>
                  <a:pt x="15407" y="16882"/>
                  <a:pt x="15826" y="16767"/>
                  <a:pt x="16254" y="16578"/>
                </a:cubicBezTo>
                <a:cubicBezTo>
                  <a:pt x="16718" y="16351"/>
                  <a:pt x="17916" y="15736"/>
                  <a:pt x="18596" y="14711"/>
                </a:cubicBezTo>
                <a:cubicBezTo>
                  <a:pt x="19276" y="13674"/>
                  <a:pt x="19211" y="13577"/>
                  <a:pt x="19524" y="13027"/>
                </a:cubicBezTo>
                <a:cubicBezTo>
                  <a:pt x="19826" y="12477"/>
                  <a:pt x="19470" y="11775"/>
                  <a:pt x="19405" y="11624"/>
                </a:cubicBezTo>
                <a:cubicBezTo>
                  <a:pt x="19351" y="11473"/>
                  <a:pt x="19427" y="11225"/>
                  <a:pt x="19470" y="10976"/>
                </a:cubicBezTo>
                <a:cubicBezTo>
                  <a:pt x="19481" y="10955"/>
                  <a:pt x="19481" y="10933"/>
                  <a:pt x="19492" y="10901"/>
                </a:cubicBezTo>
                <a:lnTo>
                  <a:pt x="19513" y="10858"/>
                </a:lnTo>
                <a:cubicBezTo>
                  <a:pt x="19524" y="10836"/>
                  <a:pt x="19524" y="10804"/>
                  <a:pt x="19546" y="10782"/>
                </a:cubicBezTo>
                <a:cubicBezTo>
                  <a:pt x="19546" y="10760"/>
                  <a:pt x="19557" y="10739"/>
                  <a:pt x="19567" y="10717"/>
                </a:cubicBezTo>
                <a:cubicBezTo>
                  <a:pt x="19600" y="10653"/>
                  <a:pt x="19632" y="10588"/>
                  <a:pt x="19664" y="10523"/>
                </a:cubicBezTo>
                <a:cubicBezTo>
                  <a:pt x="19686" y="10480"/>
                  <a:pt x="19708" y="10447"/>
                  <a:pt x="19729" y="10404"/>
                </a:cubicBezTo>
                <a:cubicBezTo>
                  <a:pt x="19805" y="10253"/>
                  <a:pt x="19870" y="10102"/>
                  <a:pt x="19923" y="9929"/>
                </a:cubicBezTo>
                <a:cubicBezTo>
                  <a:pt x="20042" y="9498"/>
                  <a:pt x="19708" y="9217"/>
                  <a:pt x="19600" y="9066"/>
                </a:cubicBezTo>
                <a:cubicBezTo>
                  <a:pt x="19492" y="8915"/>
                  <a:pt x="19492" y="8742"/>
                  <a:pt x="19611" y="8526"/>
                </a:cubicBezTo>
                <a:cubicBezTo>
                  <a:pt x="19729" y="8311"/>
                  <a:pt x="19632" y="8159"/>
                  <a:pt x="19611" y="8008"/>
                </a:cubicBezTo>
                <a:cubicBezTo>
                  <a:pt x="19600" y="7846"/>
                  <a:pt x="19319" y="7415"/>
                  <a:pt x="19319" y="7199"/>
                </a:cubicBezTo>
                <a:cubicBezTo>
                  <a:pt x="19319" y="6983"/>
                  <a:pt x="19708" y="6681"/>
                  <a:pt x="19859" y="6648"/>
                </a:cubicBezTo>
                <a:cubicBezTo>
                  <a:pt x="19867" y="6647"/>
                  <a:pt x="19875" y="6646"/>
                  <a:pt x="19884" y="6646"/>
                </a:cubicBezTo>
                <a:cubicBezTo>
                  <a:pt x="20032" y="6646"/>
                  <a:pt x="20221" y="6899"/>
                  <a:pt x="20334" y="6940"/>
                </a:cubicBezTo>
                <a:cubicBezTo>
                  <a:pt x="20355" y="6947"/>
                  <a:pt x="20388" y="6950"/>
                  <a:pt x="20429" y="6950"/>
                </a:cubicBezTo>
                <a:cubicBezTo>
                  <a:pt x="20644" y="6950"/>
                  <a:pt x="21086" y="6868"/>
                  <a:pt x="21240" y="6832"/>
                </a:cubicBezTo>
                <a:cubicBezTo>
                  <a:pt x="21280" y="6823"/>
                  <a:pt x="21364" y="6819"/>
                  <a:pt x="21475" y="6819"/>
                </a:cubicBezTo>
                <a:cubicBezTo>
                  <a:pt x="21898" y="6819"/>
                  <a:pt x="22724" y="6876"/>
                  <a:pt x="23075" y="6918"/>
                </a:cubicBezTo>
                <a:cubicBezTo>
                  <a:pt x="23528" y="6983"/>
                  <a:pt x="24219" y="7048"/>
                  <a:pt x="24219" y="7048"/>
                </a:cubicBezTo>
                <a:cubicBezTo>
                  <a:pt x="24219" y="7048"/>
                  <a:pt x="24402" y="7123"/>
                  <a:pt x="24597" y="7264"/>
                </a:cubicBezTo>
                <a:lnTo>
                  <a:pt x="25039" y="7048"/>
                </a:lnTo>
                <a:cubicBezTo>
                  <a:pt x="25039" y="7048"/>
                  <a:pt x="24046" y="6595"/>
                  <a:pt x="23928" y="6260"/>
                </a:cubicBezTo>
                <a:cubicBezTo>
                  <a:pt x="23798" y="5925"/>
                  <a:pt x="23776" y="5397"/>
                  <a:pt x="23463" y="5310"/>
                </a:cubicBezTo>
                <a:cubicBezTo>
                  <a:pt x="23386" y="5285"/>
                  <a:pt x="23261" y="5275"/>
                  <a:pt x="23117" y="5275"/>
                </a:cubicBezTo>
                <a:cubicBezTo>
                  <a:pt x="22698" y="5275"/>
                  <a:pt x="22114" y="5365"/>
                  <a:pt x="22050" y="5461"/>
                </a:cubicBezTo>
                <a:cubicBezTo>
                  <a:pt x="21952" y="5580"/>
                  <a:pt x="21586" y="5958"/>
                  <a:pt x="21402" y="5979"/>
                </a:cubicBezTo>
                <a:cubicBezTo>
                  <a:pt x="21394" y="5981"/>
                  <a:pt x="21384" y="5982"/>
                  <a:pt x="21372" y="5982"/>
                </a:cubicBezTo>
                <a:cubicBezTo>
                  <a:pt x="21141" y="5982"/>
                  <a:pt x="20355" y="5677"/>
                  <a:pt x="20355" y="5677"/>
                </a:cubicBezTo>
                <a:cubicBezTo>
                  <a:pt x="20355" y="5677"/>
                  <a:pt x="20131" y="5394"/>
                  <a:pt x="19979" y="5394"/>
                </a:cubicBezTo>
                <a:cubicBezTo>
                  <a:pt x="19971" y="5394"/>
                  <a:pt x="19963" y="5395"/>
                  <a:pt x="19956" y="5397"/>
                </a:cubicBezTo>
                <a:cubicBezTo>
                  <a:pt x="19946" y="5399"/>
                  <a:pt x="19936" y="5399"/>
                  <a:pt x="19926" y="5399"/>
                </a:cubicBezTo>
                <a:cubicBezTo>
                  <a:pt x="19827" y="5399"/>
                  <a:pt x="19745" y="5307"/>
                  <a:pt x="19668" y="5307"/>
                </a:cubicBezTo>
                <a:cubicBezTo>
                  <a:pt x="19630" y="5307"/>
                  <a:pt x="19593" y="5330"/>
                  <a:pt x="19557" y="5397"/>
                </a:cubicBezTo>
                <a:cubicBezTo>
                  <a:pt x="19507" y="5480"/>
                  <a:pt x="19366" y="5509"/>
                  <a:pt x="19207" y="5509"/>
                </a:cubicBezTo>
                <a:cubicBezTo>
                  <a:pt x="18955" y="5509"/>
                  <a:pt x="18656" y="5436"/>
                  <a:pt x="18596" y="5397"/>
                </a:cubicBezTo>
                <a:cubicBezTo>
                  <a:pt x="18499" y="5332"/>
                  <a:pt x="18283" y="5062"/>
                  <a:pt x="18197" y="4630"/>
                </a:cubicBezTo>
                <a:cubicBezTo>
                  <a:pt x="18100" y="4199"/>
                  <a:pt x="18251" y="3821"/>
                  <a:pt x="17830" y="3767"/>
                </a:cubicBezTo>
                <a:cubicBezTo>
                  <a:pt x="17799" y="3762"/>
                  <a:pt x="17767" y="3760"/>
                  <a:pt x="17733" y="3760"/>
                </a:cubicBezTo>
                <a:cubicBezTo>
                  <a:pt x="17288" y="3760"/>
                  <a:pt x="16653" y="4134"/>
                  <a:pt x="16653" y="4134"/>
                </a:cubicBezTo>
                <a:cubicBezTo>
                  <a:pt x="16653" y="4134"/>
                  <a:pt x="16381" y="4280"/>
                  <a:pt x="16141" y="4280"/>
                </a:cubicBezTo>
                <a:cubicBezTo>
                  <a:pt x="16069" y="4280"/>
                  <a:pt x="15999" y="4266"/>
                  <a:pt x="15941" y="4231"/>
                </a:cubicBezTo>
                <a:cubicBezTo>
                  <a:pt x="15693" y="4069"/>
                  <a:pt x="15606" y="3972"/>
                  <a:pt x="15574" y="3756"/>
                </a:cubicBezTo>
                <a:cubicBezTo>
                  <a:pt x="15542" y="3551"/>
                  <a:pt x="15423" y="2925"/>
                  <a:pt x="15293" y="2806"/>
                </a:cubicBezTo>
                <a:cubicBezTo>
                  <a:pt x="15175" y="2688"/>
                  <a:pt x="14678" y="2472"/>
                  <a:pt x="14678" y="2472"/>
                </a:cubicBezTo>
                <a:cubicBezTo>
                  <a:pt x="14678" y="2472"/>
                  <a:pt x="14829" y="1824"/>
                  <a:pt x="14678" y="1641"/>
                </a:cubicBezTo>
                <a:cubicBezTo>
                  <a:pt x="14527" y="1446"/>
                  <a:pt x="14031" y="1026"/>
                  <a:pt x="14031" y="1026"/>
                </a:cubicBezTo>
                <a:cubicBezTo>
                  <a:pt x="14031" y="1026"/>
                  <a:pt x="13631" y="680"/>
                  <a:pt x="13513" y="464"/>
                </a:cubicBezTo>
                <a:cubicBezTo>
                  <a:pt x="13383" y="248"/>
                  <a:pt x="12433" y="0"/>
                  <a:pt x="12336" y="0"/>
                </a:cubicBezTo>
                <a:close/>
              </a:path>
            </a:pathLst>
          </a:custGeom>
          <a:solidFill>
            <a:srgbClr val="788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 name="Google Shape;432;p41"/>
          <p:cNvGrpSpPr/>
          <p:nvPr/>
        </p:nvGrpSpPr>
        <p:grpSpPr>
          <a:xfrm>
            <a:off x="2307822" y="2050174"/>
            <a:ext cx="339306" cy="298186"/>
            <a:chOff x="2085450" y="2057100"/>
            <a:chExt cx="481900" cy="423500"/>
          </a:xfrm>
          <a:blipFill dpi="0" rotWithShape="1">
            <a:blip r:embed="rId3">
              <a:extLst>
                <a:ext uri="{28A0092B-C50C-407E-A947-70E740481C1C}">
                  <a14:useLocalDpi xmlns:a14="http://schemas.microsoft.com/office/drawing/2010/main" val="0"/>
                </a:ext>
              </a:extLst>
            </a:blip>
            <a:srcRect/>
            <a:stretch>
              <a:fillRect/>
            </a:stretch>
          </a:blipFill>
        </p:grpSpPr>
        <p:sp>
          <p:nvSpPr>
            <p:cNvPr id="433" name="Google Shape;433;p4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4" name="Google Shape;434;p4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5" name="Google Shape;435;p4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6" name="Google Shape;436;p41"/>
          <p:cNvGrpSpPr/>
          <p:nvPr/>
        </p:nvGrpSpPr>
        <p:grpSpPr>
          <a:xfrm>
            <a:off x="4425961" y="2009107"/>
            <a:ext cx="292078" cy="339253"/>
            <a:chOff x="4492800" y="2027925"/>
            <a:chExt cx="414825" cy="481825"/>
          </a:xfrm>
        </p:grpSpPr>
        <p:sp>
          <p:nvSpPr>
            <p:cNvPr id="437" name="Google Shape;437;p4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8" name="Google Shape;438;p4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435D74"/>
                </a:solidFill>
              </a:endParaRPr>
            </a:p>
          </p:txBody>
        </p:sp>
      </p:grpSp>
      <p:grpSp>
        <p:nvGrpSpPr>
          <p:cNvPr id="439" name="Google Shape;439;p41"/>
          <p:cNvGrpSpPr/>
          <p:nvPr/>
        </p:nvGrpSpPr>
        <p:grpSpPr>
          <a:xfrm>
            <a:off x="6495235" y="2010445"/>
            <a:ext cx="342580" cy="337915"/>
            <a:chOff x="2084100" y="4400250"/>
            <a:chExt cx="486550" cy="479925"/>
          </a:xfrm>
        </p:grpSpPr>
        <p:sp>
          <p:nvSpPr>
            <p:cNvPr id="440" name="Google Shape;440;p4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1" name="Google Shape;441;p4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2" name="Google Shape;442;p4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3" name="Google Shape;443;p4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4" name="Google Shape;444;p4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5" name="Google Shape;445;p4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8"/>
        <p:cNvGrpSpPr/>
        <p:nvPr/>
      </p:nvGrpSpPr>
      <p:grpSpPr>
        <a:xfrm>
          <a:off x="0" y="0"/>
          <a:ext cx="0" cy="0"/>
          <a:chOff x="0" y="0"/>
          <a:chExt cx="0" cy="0"/>
        </a:xfrm>
      </p:grpSpPr>
      <p:sp>
        <p:nvSpPr>
          <p:cNvPr id="139" name="Google Shape;139;p33"/>
          <p:cNvSpPr txBox="1">
            <a:spLocks noGrp="1"/>
          </p:cNvSpPr>
          <p:nvPr>
            <p:ph type="ctrTitle"/>
          </p:nvPr>
        </p:nvSpPr>
        <p:spPr>
          <a:xfrm>
            <a:off x="4692924" y="617325"/>
            <a:ext cx="3451615" cy="280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T</a:t>
            </a:r>
            <a:r>
              <a:rPr lang="en-US" dirty="0"/>
              <a:t>h</a:t>
            </a:r>
            <a:r>
              <a:rPr lang="en" dirty="0"/>
              <a:t>iên nhiên nhiệt đới ẩm gió mùa</a:t>
            </a:r>
            <a:endParaRPr dirty="0"/>
          </a:p>
        </p:txBody>
      </p:sp>
      <p:sp>
        <p:nvSpPr>
          <p:cNvPr id="140" name="Google Shape;140;p33"/>
          <p:cNvSpPr txBox="1">
            <a:spLocks noGrp="1"/>
          </p:cNvSpPr>
          <p:nvPr>
            <p:ph type="subTitle" idx="1"/>
          </p:nvPr>
        </p:nvSpPr>
        <p:spPr>
          <a:xfrm>
            <a:off x="4692925" y="3421725"/>
            <a:ext cx="3813122"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GV: Lục Triệu Diệu Hương</a:t>
            </a:r>
            <a:endParaRPr dirty="0"/>
          </a:p>
        </p:txBody>
      </p:sp>
      <p:pic>
        <p:nvPicPr>
          <p:cNvPr id="3" name="Picture 2" descr="A picture containing tree, nature, water, waterfall&#10;&#10;Description automatically generated">
            <a:extLst>
              <a:ext uri="{FF2B5EF4-FFF2-40B4-BE49-F238E27FC236}">
                <a16:creationId xmlns:a16="http://schemas.microsoft.com/office/drawing/2014/main" id="{28781777-1551-4036-BB86-16BCEA3E2935}"/>
              </a:ext>
            </a:extLst>
          </p:cNvPr>
          <p:cNvPicPr>
            <a:picLocks noChangeAspect="1"/>
          </p:cNvPicPr>
          <p:nvPr/>
        </p:nvPicPr>
        <p:blipFill>
          <a:blip r:embed="rId3">
            <a:extLst>
              <a:ext uri="{837473B0-CC2E-450A-ABE3-18F120FF3D39}">
                <a1611:picAttrSrcUrl xmlns="" xmlns:a1611="http://schemas.microsoft.com/office/drawing/2016/11/main" r:id="rId4"/>
              </a:ext>
            </a:extLst>
          </a:blip>
          <a:stretch>
            <a:fillRect/>
          </a:stretch>
        </p:blipFill>
        <p:spPr>
          <a:xfrm>
            <a:off x="878536" y="816313"/>
            <a:ext cx="3572540" cy="3279118"/>
          </a:xfrm>
          <a:prstGeom prst="ellipse">
            <a:avLst/>
          </a:prstGeom>
        </p:spPr>
      </p:pic>
      <p:sp>
        <p:nvSpPr>
          <p:cNvPr id="4" name="TextBox 3">
            <a:extLst>
              <a:ext uri="{FF2B5EF4-FFF2-40B4-BE49-F238E27FC236}">
                <a16:creationId xmlns:a16="http://schemas.microsoft.com/office/drawing/2014/main" id="{AC61DE6A-FCC8-452E-A381-1AE6A3696A00}"/>
              </a:ext>
            </a:extLst>
          </p:cNvPr>
          <p:cNvSpPr txBox="1"/>
          <p:nvPr/>
        </p:nvSpPr>
        <p:spPr>
          <a:xfrm>
            <a:off x="108469" y="5315851"/>
            <a:ext cx="2248922" cy="714107"/>
          </a:xfrm>
          <a:prstGeom prst="ellipse">
            <a:avLst/>
          </a:prstGeom>
          <a:noFill/>
        </p:spPr>
        <p:txBody>
          <a:bodyPr wrap="square" rtlCol="0">
            <a:spAutoFit/>
          </a:bodyPr>
          <a:lstStyle/>
          <a:p>
            <a:r>
              <a:rPr lang="en-US" sz="900">
                <a:hlinkClick r:id="rId4" tooltip="https://motogo.vn/thac-ban-gioc/"/>
              </a:rPr>
              <a:t>This Photo</a:t>
            </a:r>
            <a:r>
              <a:rPr lang="en-US" sz="900"/>
              <a:t> by Unknown Author is licensed under </a:t>
            </a:r>
            <a:r>
              <a:rPr lang="en-US" sz="900">
                <a:hlinkClick r:id="rId5" tooltip="https://creativecommons.org/licenses/by-nc-nd/3.0/"/>
              </a:rPr>
              <a:t>CC BY-NC-ND</a:t>
            </a:r>
            <a:endParaRPr lang="en-US" sz="90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uotro">
            <a:hlinkClick r:id="" action="ppaction://media"/>
            <a:extLst>
              <a:ext uri="{FF2B5EF4-FFF2-40B4-BE49-F238E27FC236}">
                <a16:creationId xmlns:a16="http://schemas.microsoft.com/office/drawing/2014/main" id="{D56F6795-BD10-4AC1-A609-7414F8CBA1B0}"/>
              </a:ext>
            </a:extLst>
          </p:cNvPr>
          <p:cNvPicPr>
            <a:picLocks noGrp="1" noChangeAspect="1"/>
          </p:cNvPicPr>
          <p:nvPr>
            <p:ph idx="1"/>
            <a:videoFile r:link="rId2"/>
            <p:extLst>
              <p:ext uri="{DAA4B4D4-6D71-4841-9C94-3DE7FCFB9230}">
                <p14:media xmlns:p14="http://schemas.microsoft.com/office/powerpoint/2010/main" r:embed="rId1"/>
              </p:ext>
            </p:extLst>
          </p:nvPr>
        </p:nvPicPr>
        <p:blipFill>
          <a:blip r:embed="rId4"/>
          <a:stretch>
            <a:fillRect/>
          </a:stretch>
        </p:blipFill>
        <p:spPr>
          <a:xfrm>
            <a:off x="1" y="0"/>
            <a:ext cx="9144207" cy="5143500"/>
          </a:xfrm>
        </p:spPr>
      </p:pic>
    </p:spTree>
    <p:extLst>
      <p:ext uri="{BB962C8B-B14F-4D97-AF65-F5344CB8AC3E}">
        <p14:creationId xmlns:p14="http://schemas.microsoft.com/office/powerpoint/2010/main" val="3262307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1352"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7"/>
                </p:tgtEl>
              </p:cMediaNode>
            </p:video>
            <p:seq concurrent="1" nextAc="seek">
              <p:cTn id="8" restart="whenNotActive" fill="hold" evtFilter="cancelBubble" nodeType="interactiveSeq">
                <p:stCondLst>
                  <p:cond evt="onClick" delay="0">
                    <p:tgtEl>
                      <p:spTgt spid="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7"/>
                                        </p:tgtEl>
                                      </p:cBhvr>
                                    </p:cmd>
                                  </p:childTnLst>
                                </p:cTn>
                              </p:par>
                            </p:childTnLst>
                          </p:cTn>
                        </p:par>
                      </p:childTnLst>
                    </p:cTn>
                  </p:par>
                </p:childTnLst>
              </p:cTn>
              <p:nextCondLst>
                <p:cond evt="onClick" delay="0">
                  <p:tgtEl>
                    <p:spTgt spid="7"/>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94"/>
        <p:cNvGrpSpPr/>
        <p:nvPr/>
      </p:nvGrpSpPr>
      <p:grpSpPr>
        <a:xfrm>
          <a:off x="0" y="0"/>
          <a:ext cx="0" cy="0"/>
          <a:chOff x="0" y="0"/>
          <a:chExt cx="0" cy="0"/>
        </a:xfrm>
      </p:grpSpPr>
      <p:sp>
        <p:nvSpPr>
          <p:cNvPr id="395" name="Google Shape;395;p40"/>
          <p:cNvSpPr txBox="1">
            <a:spLocks noGrp="1"/>
          </p:cNvSpPr>
          <p:nvPr>
            <p:ph type="title"/>
          </p:nvPr>
        </p:nvSpPr>
        <p:spPr>
          <a:xfrm>
            <a:off x="713225" y="3520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is This Topic About</a:t>
            </a:r>
            <a:endParaRPr/>
          </a:p>
        </p:txBody>
      </p:sp>
      <p:grpSp>
        <p:nvGrpSpPr>
          <p:cNvPr id="396" name="Google Shape;396;p40"/>
          <p:cNvGrpSpPr/>
          <p:nvPr/>
        </p:nvGrpSpPr>
        <p:grpSpPr>
          <a:xfrm>
            <a:off x="3282797" y="1660774"/>
            <a:ext cx="2577989" cy="2246910"/>
            <a:chOff x="6000100" y="3076250"/>
            <a:chExt cx="587871" cy="512373"/>
          </a:xfrm>
        </p:grpSpPr>
        <p:sp>
          <p:nvSpPr>
            <p:cNvPr id="397" name="Google Shape;397;p40"/>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 name="Google Shape;398;p40"/>
            <p:cNvGrpSpPr/>
            <p:nvPr/>
          </p:nvGrpSpPr>
          <p:grpSpPr>
            <a:xfrm>
              <a:off x="6031360" y="3076713"/>
              <a:ext cx="539107" cy="480965"/>
              <a:chOff x="6031360" y="3076713"/>
              <a:chExt cx="539107" cy="480965"/>
            </a:xfrm>
          </p:grpSpPr>
          <p:sp>
            <p:nvSpPr>
              <p:cNvPr id="399" name="Google Shape;399;p40"/>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0"/>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0"/>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0"/>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0"/>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0"/>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0"/>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6" name="Google Shape;406;p40"/>
          <p:cNvSpPr txBox="1"/>
          <p:nvPr/>
        </p:nvSpPr>
        <p:spPr>
          <a:xfrm>
            <a:off x="1108738" y="1481585"/>
            <a:ext cx="1792200" cy="469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800" b="1">
                <a:solidFill>
                  <a:schemeClr val="accent1"/>
                </a:solidFill>
                <a:latin typeface="Cairo"/>
                <a:ea typeface="Cairo"/>
                <a:cs typeface="Cairo"/>
                <a:sym typeface="Cairo"/>
              </a:rPr>
              <a:t>Mars</a:t>
            </a:r>
            <a:endParaRPr sz="1800" b="1">
              <a:solidFill>
                <a:schemeClr val="accent1"/>
              </a:solidFill>
              <a:latin typeface="Cairo"/>
              <a:ea typeface="Cairo"/>
              <a:cs typeface="Cairo"/>
              <a:sym typeface="Cairo"/>
            </a:endParaRPr>
          </a:p>
        </p:txBody>
      </p:sp>
      <p:sp>
        <p:nvSpPr>
          <p:cNvPr id="407" name="Google Shape;407;p40"/>
          <p:cNvSpPr txBox="1"/>
          <p:nvPr/>
        </p:nvSpPr>
        <p:spPr>
          <a:xfrm>
            <a:off x="1108737" y="1790686"/>
            <a:ext cx="1792200" cy="882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600">
                <a:solidFill>
                  <a:schemeClr val="dk2"/>
                </a:solidFill>
                <a:latin typeface="Cairo"/>
                <a:ea typeface="Cairo"/>
                <a:cs typeface="Cairo"/>
                <a:sym typeface="Cairo"/>
              </a:rPr>
              <a:t>It’s a cold place. The planet is full of iron oxide dust</a:t>
            </a:r>
            <a:endParaRPr sz="1600">
              <a:solidFill>
                <a:schemeClr val="dk2"/>
              </a:solidFill>
              <a:latin typeface="Cairo"/>
              <a:ea typeface="Cairo"/>
              <a:cs typeface="Cairo"/>
              <a:sym typeface="Cairo"/>
            </a:endParaRPr>
          </a:p>
        </p:txBody>
      </p:sp>
      <p:sp>
        <p:nvSpPr>
          <p:cNvPr id="408" name="Google Shape;408;p40"/>
          <p:cNvSpPr txBox="1"/>
          <p:nvPr/>
        </p:nvSpPr>
        <p:spPr>
          <a:xfrm>
            <a:off x="1108738" y="2839915"/>
            <a:ext cx="1792200" cy="467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800" b="1">
                <a:solidFill>
                  <a:schemeClr val="accent1"/>
                </a:solidFill>
                <a:latin typeface="Cairo"/>
                <a:ea typeface="Cairo"/>
                <a:cs typeface="Cairo"/>
                <a:sym typeface="Cairo"/>
              </a:rPr>
              <a:t>Mercury</a:t>
            </a:r>
            <a:endParaRPr sz="1800" b="1">
              <a:solidFill>
                <a:schemeClr val="accent1"/>
              </a:solidFill>
              <a:latin typeface="Cairo"/>
              <a:ea typeface="Cairo"/>
              <a:cs typeface="Cairo"/>
              <a:sym typeface="Cairo"/>
            </a:endParaRPr>
          </a:p>
        </p:txBody>
      </p:sp>
      <p:sp>
        <p:nvSpPr>
          <p:cNvPr id="409" name="Google Shape;409;p40"/>
          <p:cNvSpPr txBox="1"/>
          <p:nvPr/>
        </p:nvSpPr>
        <p:spPr>
          <a:xfrm>
            <a:off x="1108737" y="3149184"/>
            <a:ext cx="1792200" cy="882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600">
                <a:solidFill>
                  <a:schemeClr val="dk2"/>
                </a:solidFill>
                <a:latin typeface="Cairo"/>
                <a:ea typeface="Cairo"/>
                <a:cs typeface="Cairo"/>
                <a:sym typeface="Cairo"/>
              </a:rPr>
              <a:t>Mercury is the smallest one in the solar system</a:t>
            </a:r>
            <a:endParaRPr sz="1600">
              <a:solidFill>
                <a:schemeClr val="dk2"/>
              </a:solidFill>
              <a:latin typeface="Cairo"/>
              <a:ea typeface="Cairo"/>
              <a:cs typeface="Cairo"/>
              <a:sym typeface="Cairo"/>
            </a:endParaRPr>
          </a:p>
        </p:txBody>
      </p:sp>
      <p:sp>
        <p:nvSpPr>
          <p:cNvPr id="410" name="Google Shape;410;p40"/>
          <p:cNvSpPr txBox="1"/>
          <p:nvPr/>
        </p:nvSpPr>
        <p:spPr>
          <a:xfrm>
            <a:off x="6243063" y="1481585"/>
            <a:ext cx="1792200" cy="469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800" b="1">
                <a:solidFill>
                  <a:schemeClr val="accent1"/>
                </a:solidFill>
                <a:latin typeface="Cairo"/>
                <a:ea typeface="Cairo"/>
                <a:cs typeface="Cairo"/>
                <a:sym typeface="Cairo"/>
              </a:rPr>
              <a:t>Saturn</a:t>
            </a:r>
            <a:endParaRPr sz="1800" b="1">
              <a:solidFill>
                <a:schemeClr val="accent1"/>
              </a:solidFill>
              <a:latin typeface="Cairo"/>
              <a:ea typeface="Cairo"/>
              <a:cs typeface="Cairo"/>
              <a:sym typeface="Cairo"/>
            </a:endParaRPr>
          </a:p>
        </p:txBody>
      </p:sp>
      <p:sp>
        <p:nvSpPr>
          <p:cNvPr id="411" name="Google Shape;411;p40"/>
          <p:cNvSpPr txBox="1"/>
          <p:nvPr/>
        </p:nvSpPr>
        <p:spPr>
          <a:xfrm>
            <a:off x="6243062" y="1790686"/>
            <a:ext cx="1792200" cy="88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latin typeface="Cairo"/>
                <a:ea typeface="Cairo"/>
                <a:cs typeface="Cairo"/>
                <a:sym typeface="Cairo"/>
              </a:rPr>
              <a:t>Saturn is composed of hydrogen</a:t>
            </a:r>
            <a:endParaRPr sz="1600">
              <a:solidFill>
                <a:schemeClr val="dk2"/>
              </a:solidFill>
              <a:latin typeface="Cairo"/>
              <a:ea typeface="Cairo"/>
              <a:cs typeface="Cairo"/>
              <a:sym typeface="Cairo"/>
            </a:endParaRPr>
          </a:p>
        </p:txBody>
      </p:sp>
      <p:sp>
        <p:nvSpPr>
          <p:cNvPr id="412" name="Google Shape;412;p40"/>
          <p:cNvSpPr txBox="1"/>
          <p:nvPr/>
        </p:nvSpPr>
        <p:spPr>
          <a:xfrm>
            <a:off x="6243063" y="2839915"/>
            <a:ext cx="1792200" cy="467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800" b="1">
                <a:solidFill>
                  <a:schemeClr val="accent1"/>
                </a:solidFill>
                <a:latin typeface="Cairo"/>
                <a:ea typeface="Cairo"/>
                <a:cs typeface="Cairo"/>
                <a:sym typeface="Cairo"/>
              </a:rPr>
              <a:t>Venus</a:t>
            </a:r>
            <a:endParaRPr sz="1800" b="1">
              <a:solidFill>
                <a:schemeClr val="accent1"/>
              </a:solidFill>
              <a:latin typeface="Cairo"/>
              <a:ea typeface="Cairo"/>
              <a:cs typeface="Cairo"/>
              <a:sym typeface="Cairo"/>
            </a:endParaRPr>
          </a:p>
        </p:txBody>
      </p:sp>
      <p:sp>
        <p:nvSpPr>
          <p:cNvPr id="413" name="Google Shape;413;p40"/>
          <p:cNvSpPr txBox="1"/>
          <p:nvPr/>
        </p:nvSpPr>
        <p:spPr>
          <a:xfrm>
            <a:off x="6243062" y="3149184"/>
            <a:ext cx="1792200" cy="88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latin typeface="Cairo"/>
                <a:ea typeface="Cairo"/>
                <a:cs typeface="Cairo"/>
                <a:sym typeface="Cairo"/>
              </a:rPr>
              <a:t>Venus is the second planet from the Sun</a:t>
            </a:r>
            <a:endParaRPr sz="1600">
              <a:solidFill>
                <a:schemeClr val="dk2"/>
              </a:solidFill>
              <a:latin typeface="Cairo"/>
              <a:ea typeface="Cairo"/>
              <a:cs typeface="Cairo"/>
              <a:sym typeface="Cairo"/>
            </a:endParaRPr>
          </a:p>
        </p:txBody>
      </p:sp>
      <p:cxnSp>
        <p:nvCxnSpPr>
          <p:cNvPr id="414" name="Google Shape;414;p40"/>
          <p:cNvCxnSpPr/>
          <p:nvPr/>
        </p:nvCxnSpPr>
        <p:spPr>
          <a:xfrm>
            <a:off x="2870050" y="1733300"/>
            <a:ext cx="1515600" cy="314400"/>
          </a:xfrm>
          <a:prstGeom prst="curvedConnector3">
            <a:avLst>
              <a:gd name="adj1" fmla="val 50000"/>
            </a:avLst>
          </a:prstGeom>
          <a:noFill/>
          <a:ln w="9525" cap="flat" cmpd="sng">
            <a:solidFill>
              <a:schemeClr val="dk2"/>
            </a:solidFill>
            <a:prstDash val="solid"/>
            <a:round/>
            <a:headEnd type="none" w="med" len="med"/>
            <a:tailEnd type="triangle" w="med" len="med"/>
          </a:ln>
        </p:spPr>
      </p:cxnSp>
      <p:cxnSp>
        <p:nvCxnSpPr>
          <p:cNvPr id="415" name="Google Shape;415;p40"/>
          <p:cNvCxnSpPr/>
          <p:nvPr/>
        </p:nvCxnSpPr>
        <p:spPr>
          <a:xfrm>
            <a:off x="2910350" y="3087700"/>
            <a:ext cx="749700" cy="193500"/>
          </a:xfrm>
          <a:prstGeom prst="curvedConnector3">
            <a:avLst>
              <a:gd name="adj1" fmla="val 50000"/>
            </a:avLst>
          </a:prstGeom>
          <a:noFill/>
          <a:ln w="9525" cap="flat" cmpd="sng">
            <a:solidFill>
              <a:schemeClr val="dk2"/>
            </a:solidFill>
            <a:prstDash val="solid"/>
            <a:round/>
            <a:headEnd type="none" w="med" len="med"/>
            <a:tailEnd type="triangle" w="med" len="med"/>
          </a:ln>
        </p:spPr>
      </p:cxnSp>
      <p:cxnSp>
        <p:nvCxnSpPr>
          <p:cNvPr id="416" name="Google Shape;416;p40"/>
          <p:cNvCxnSpPr/>
          <p:nvPr/>
        </p:nvCxnSpPr>
        <p:spPr>
          <a:xfrm flipH="1">
            <a:off x="5135575" y="1717175"/>
            <a:ext cx="1112400" cy="306300"/>
          </a:xfrm>
          <a:prstGeom prst="curvedConnector3">
            <a:avLst>
              <a:gd name="adj1" fmla="val 50000"/>
            </a:avLst>
          </a:prstGeom>
          <a:noFill/>
          <a:ln w="9525" cap="flat" cmpd="sng">
            <a:solidFill>
              <a:schemeClr val="dk2"/>
            </a:solidFill>
            <a:prstDash val="solid"/>
            <a:round/>
            <a:headEnd type="none" w="med" len="med"/>
            <a:tailEnd type="triangle" w="med" len="med"/>
          </a:ln>
        </p:spPr>
      </p:cxnSp>
      <p:cxnSp>
        <p:nvCxnSpPr>
          <p:cNvPr id="417" name="Google Shape;417;p40"/>
          <p:cNvCxnSpPr/>
          <p:nvPr/>
        </p:nvCxnSpPr>
        <p:spPr>
          <a:xfrm flipH="1">
            <a:off x="5006575" y="3071600"/>
            <a:ext cx="1241400" cy="580500"/>
          </a:xfrm>
          <a:prstGeom prst="curvedConnector3">
            <a:avLst>
              <a:gd name="adj1" fmla="val 50000"/>
            </a:avLst>
          </a:prstGeom>
          <a:noFill/>
          <a:ln w="9525" cap="flat" cmpd="sng">
            <a:solidFill>
              <a:schemeClr val="dk2"/>
            </a:solidFill>
            <a:prstDash val="solid"/>
            <a:round/>
            <a:headEnd type="none" w="med" len="med"/>
            <a:tailEnd type="triangle"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0" name="Google Shape;450;p42"/>
          <p:cNvSpPr txBox="1">
            <a:spLocks noGrp="1"/>
          </p:cNvSpPr>
          <p:nvPr>
            <p:ph type="subTitle" idx="1"/>
          </p:nvPr>
        </p:nvSpPr>
        <p:spPr>
          <a:xfrm>
            <a:off x="1570438" y="2207475"/>
            <a:ext cx="2647800" cy="129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Images reveal large amounts of data, so remember: use an image instead of long texts. </a:t>
            </a:r>
            <a:endParaRPr/>
          </a:p>
          <a:p>
            <a:pPr marL="0" lvl="0" indent="0" algn="l" rtl="0">
              <a:spcBef>
                <a:spcPts val="1600"/>
              </a:spcBef>
              <a:spcAft>
                <a:spcPts val="1600"/>
              </a:spcAft>
              <a:buNone/>
            </a:pPr>
            <a:endParaRPr/>
          </a:p>
        </p:txBody>
      </p:sp>
      <p:sp>
        <p:nvSpPr>
          <p:cNvPr id="451" name="Google Shape;451;p42"/>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Always Reinforce the Concept </a:t>
            </a:r>
            <a:endParaRPr/>
          </a:p>
        </p:txBody>
      </p:sp>
      <p:pic>
        <p:nvPicPr>
          <p:cNvPr id="452" name="Google Shape;452;p42"/>
          <p:cNvPicPr preferRelativeResize="0"/>
          <p:nvPr/>
        </p:nvPicPr>
        <p:blipFill>
          <a:blip r:embed="rId3">
            <a:alphaModFix/>
          </a:blip>
          <a:stretch>
            <a:fillRect/>
          </a:stretch>
        </p:blipFill>
        <p:spPr>
          <a:xfrm rot="-224563">
            <a:off x="4615165" y="1387291"/>
            <a:ext cx="2867816" cy="2867816"/>
          </a:xfrm>
          <a:prstGeom prst="roundRect">
            <a:avLst>
              <a:gd name="adj" fmla="val 16667"/>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82"/>
        <p:cNvGrpSpPr/>
        <p:nvPr/>
      </p:nvGrpSpPr>
      <p:grpSpPr>
        <a:xfrm>
          <a:off x="0" y="0"/>
          <a:ext cx="0" cy="0"/>
          <a:chOff x="0" y="0"/>
          <a:chExt cx="0" cy="0"/>
        </a:xfrm>
      </p:grpSpPr>
      <p:sp>
        <p:nvSpPr>
          <p:cNvPr id="183" name="Google Shape;183;p34"/>
          <p:cNvSpPr txBox="1">
            <a:spLocks noGrp="1"/>
          </p:cNvSpPr>
          <p:nvPr>
            <p:ph type="title"/>
          </p:nvPr>
        </p:nvSpPr>
        <p:spPr>
          <a:xfrm>
            <a:off x="713225" y="3520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Thiên nhiên nhiệt đới ẩm gió mùa</a:t>
            </a:r>
            <a:endParaRPr dirty="0"/>
          </a:p>
        </p:txBody>
      </p:sp>
      <p:sp>
        <p:nvSpPr>
          <p:cNvPr id="184" name="Google Shape;184;p34"/>
          <p:cNvSpPr txBox="1">
            <a:spLocks noGrp="1"/>
          </p:cNvSpPr>
          <p:nvPr>
            <p:ph type="body" idx="1"/>
          </p:nvPr>
        </p:nvSpPr>
        <p:spPr>
          <a:xfrm>
            <a:off x="718650" y="1111058"/>
            <a:ext cx="7706700" cy="361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2400" dirty="0" err="1"/>
              <a:t>Nội</a:t>
            </a:r>
            <a:r>
              <a:rPr lang="en-US" sz="2400" dirty="0"/>
              <a:t> dung </a:t>
            </a:r>
            <a:r>
              <a:rPr lang="en-US" sz="2400" dirty="0" err="1"/>
              <a:t>cơ</a:t>
            </a:r>
            <a:r>
              <a:rPr lang="en-US" sz="2400" dirty="0"/>
              <a:t> </a:t>
            </a:r>
            <a:r>
              <a:rPr lang="en-US" sz="2400" dirty="0" err="1"/>
              <a:t>bản</a:t>
            </a:r>
            <a:endParaRPr sz="2400" dirty="0"/>
          </a:p>
          <a:p>
            <a:pPr marL="152400" lvl="0" indent="0" algn="l" rtl="0">
              <a:spcBef>
                <a:spcPts val="1600"/>
              </a:spcBef>
              <a:spcAft>
                <a:spcPts val="0"/>
              </a:spcAft>
              <a:buSzPts val="1200"/>
              <a:buNone/>
            </a:pPr>
            <a:r>
              <a:rPr lang="en-US" sz="2400" dirty="0"/>
              <a:t>1. </a:t>
            </a:r>
            <a:r>
              <a:rPr lang="en-US" sz="2400" dirty="0" err="1"/>
              <a:t>Khí</a:t>
            </a:r>
            <a:r>
              <a:rPr lang="en-US" sz="2400" dirty="0"/>
              <a:t> </a:t>
            </a:r>
            <a:r>
              <a:rPr lang="en-US" sz="2400" dirty="0" err="1"/>
              <a:t>hậu</a:t>
            </a:r>
            <a:r>
              <a:rPr lang="en-US" sz="2400" dirty="0"/>
              <a:t> </a:t>
            </a:r>
            <a:r>
              <a:rPr lang="en-US" sz="2400" dirty="0" err="1"/>
              <a:t>nhiệt</a:t>
            </a:r>
            <a:r>
              <a:rPr lang="en-US" sz="2400" dirty="0"/>
              <a:t> </a:t>
            </a:r>
            <a:r>
              <a:rPr lang="en-US" sz="2400" dirty="0" err="1"/>
              <a:t>đới</a:t>
            </a:r>
            <a:r>
              <a:rPr lang="en-US" sz="2400" dirty="0"/>
              <a:t> </a:t>
            </a:r>
            <a:r>
              <a:rPr lang="en-US" sz="2400" dirty="0" err="1"/>
              <a:t>ẩm</a:t>
            </a:r>
            <a:r>
              <a:rPr lang="en-US" sz="2400" dirty="0"/>
              <a:t> </a:t>
            </a:r>
            <a:r>
              <a:rPr lang="en-US" sz="2400" dirty="0" err="1"/>
              <a:t>gió</a:t>
            </a:r>
            <a:r>
              <a:rPr lang="en-US" sz="2400" dirty="0"/>
              <a:t> </a:t>
            </a:r>
            <a:r>
              <a:rPr lang="en-US" sz="2400" dirty="0" err="1"/>
              <a:t>mùa</a:t>
            </a:r>
            <a:r>
              <a:rPr lang="en-US" sz="2400" dirty="0"/>
              <a:t>.</a:t>
            </a:r>
          </a:p>
          <a:p>
            <a:pPr marL="152400" lvl="0" indent="0" algn="l" rtl="0">
              <a:spcBef>
                <a:spcPts val="1600"/>
              </a:spcBef>
              <a:spcAft>
                <a:spcPts val="0"/>
              </a:spcAft>
              <a:buSzPts val="1200"/>
              <a:buNone/>
            </a:pPr>
            <a:r>
              <a:rPr lang="en-US" sz="1800" dirty="0"/>
              <a:t>	</a:t>
            </a:r>
            <a:r>
              <a:rPr lang="en-US" sz="1800" dirty="0" err="1"/>
              <a:t>Biểu</a:t>
            </a:r>
            <a:r>
              <a:rPr lang="en-US" sz="1800" dirty="0"/>
              <a:t> </a:t>
            </a:r>
            <a:r>
              <a:rPr lang="en-US" sz="1800" dirty="0" err="1"/>
              <a:t>hiện</a:t>
            </a:r>
            <a:r>
              <a:rPr lang="en-US" sz="1800" dirty="0"/>
              <a:t>, </a:t>
            </a:r>
            <a:r>
              <a:rPr lang="en-US" sz="1800" dirty="0" err="1"/>
              <a:t>nguyên</a:t>
            </a:r>
            <a:r>
              <a:rPr lang="en-US" sz="1800" dirty="0"/>
              <a:t> </a:t>
            </a:r>
            <a:r>
              <a:rPr lang="en-US" sz="1800" dirty="0" err="1"/>
              <a:t>nhân</a:t>
            </a:r>
            <a:r>
              <a:rPr lang="en-US" sz="1800" dirty="0"/>
              <a:t> </a:t>
            </a:r>
            <a:r>
              <a:rPr lang="en-US" sz="1800" dirty="0" err="1"/>
              <a:t>của</a:t>
            </a:r>
            <a:r>
              <a:rPr lang="en-US" sz="1800" dirty="0"/>
              <a:t> </a:t>
            </a:r>
            <a:r>
              <a:rPr lang="en-US" sz="1800" dirty="0" err="1"/>
              <a:t>tính</a:t>
            </a:r>
            <a:r>
              <a:rPr lang="en-US" sz="1800" dirty="0"/>
              <a:t> </a:t>
            </a:r>
            <a:r>
              <a:rPr lang="en-US" sz="1800" dirty="0" err="1"/>
              <a:t>chất</a:t>
            </a:r>
            <a:r>
              <a:rPr lang="en-US" sz="1800" dirty="0"/>
              <a:t>  </a:t>
            </a:r>
            <a:r>
              <a:rPr lang="en-US" sz="1800" dirty="0" err="1"/>
              <a:t>nhiệt</a:t>
            </a:r>
            <a:r>
              <a:rPr lang="en-US" sz="1800" dirty="0"/>
              <a:t> </a:t>
            </a:r>
            <a:r>
              <a:rPr lang="en-US" sz="1800" dirty="0" err="1"/>
              <a:t>đới</a:t>
            </a:r>
            <a:r>
              <a:rPr lang="en-US" sz="1800" dirty="0"/>
              <a:t>? </a:t>
            </a:r>
            <a:r>
              <a:rPr lang="en-US" sz="1800" dirty="0" err="1"/>
              <a:t>Lượng</a:t>
            </a:r>
            <a:r>
              <a:rPr lang="en-US" sz="1800" dirty="0"/>
              <a:t> </a:t>
            </a:r>
            <a:r>
              <a:rPr lang="en-US" sz="1800" dirty="0" err="1"/>
              <a:t>mưa</a:t>
            </a:r>
            <a:r>
              <a:rPr lang="en-US" sz="1800" dirty="0"/>
              <a:t>, </a:t>
            </a:r>
            <a:r>
              <a:rPr lang="en-US" sz="1800" dirty="0" err="1"/>
              <a:t>độ</a:t>
            </a:r>
            <a:r>
              <a:rPr lang="en-US" sz="1800" dirty="0"/>
              <a:t> </a:t>
            </a:r>
            <a:r>
              <a:rPr lang="en-US" sz="1800" dirty="0" err="1"/>
              <a:t>ẩm</a:t>
            </a:r>
            <a:r>
              <a:rPr lang="en-US" sz="1800" dirty="0"/>
              <a:t> </a:t>
            </a:r>
            <a:r>
              <a:rPr lang="en-US" sz="1800" dirty="0" err="1"/>
              <a:t>lớn</a:t>
            </a:r>
            <a:r>
              <a:rPr lang="en-US" sz="1800" dirty="0"/>
              <a:t>? </a:t>
            </a:r>
            <a:r>
              <a:rPr lang="en-US" sz="1800" dirty="0" err="1"/>
              <a:t>Gió</a:t>
            </a:r>
            <a:r>
              <a:rPr lang="en-US" sz="1800" dirty="0"/>
              <a:t> </a:t>
            </a:r>
            <a:r>
              <a:rPr lang="en-US" sz="1800" dirty="0" err="1"/>
              <a:t>mùa</a:t>
            </a:r>
            <a:r>
              <a:rPr lang="en-US" sz="1800" dirty="0"/>
              <a:t>?</a:t>
            </a:r>
          </a:p>
          <a:p>
            <a:pPr marL="152400" lvl="0" indent="0" algn="l" rtl="0">
              <a:spcBef>
                <a:spcPts val="0"/>
              </a:spcBef>
              <a:spcAft>
                <a:spcPts val="0"/>
              </a:spcAft>
              <a:buSzPts val="1200"/>
              <a:buNone/>
            </a:pPr>
            <a:r>
              <a:rPr lang="en-US" sz="2400" dirty="0"/>
              <a:t>2. </a:t>
            </a:r>
            <a:r>
              <a:rPr lang="en-US" sz="2400" dirty="0" err="1"/>
              <a:t>Các</a:t>
            </a:r>
            <a:r>
              <a:rPr lang="en-US" sz="2400" dirty="0"/>
              <a:t> </a:t>
            </a:r>
            <a:r>
              <a:rPr lang="en-US" sz="2400" dirty="0" err="1"/>
              <a:t>thành</a:t>
            </a:r>
            <a:r>
              <a:rPr lang="en-US" sz="2400" dirty="0"/>
              <a:t> </a:t>
            </a:r>
            <a:r>
              <a:rPr lang="en-US" sz="2400" dirty="0" err="1"/>
              <a:t>phần</a:t>
            </a:r>
            <a:r>
              <a:rPr lang="en-US" sz="2400" dirty="0"/>
              <a:t> </a:t>
            </a:r>
            <a:r>
              <a:rPr lang="en-US" sz="2400" dirty="0" err="1"/>
              <a:t>tự</a:t>
            </a:r>
            <a:r>
              <a:rPr lang="en-US" sz="2400" dirty="0"/>
              <a:t> </a:t>
            </a:r>
            <a:r>
              <a:rPr lang="en-US" sz="2400" dirty="0" err="1"/>
              <a:t>nhiên</a:t>
            </a:r>
            <a:r>
              <a:rPr lang="en-US" sz="2400" dirty="0"/>
              <a:t> </a:t>
            </a:r>
            <a:r>
              <a:rPr lang="en-US" sz="2400" dirty="0" err="1"/>
              <a:t>khác</a:t>
            </a:r>
            <a:r>
              <a:rPr lang="en-US" sz="2400" dirty="0"/>
              <a:t>.</a:t>
            </a:r>
          </a:p>
          <a:p>
            <a:pPr marL="152400" lvl="0" indent="0" algn="l" rtl="0">
              <a:spcBef>
                <a:spcPts val="0"/>
              </a:spcBef>
              <a:spcAft>
                <a:spcPts val="0"/>
              </a:spcAft>
              <a:buSzPts val="1200"/>
              <a:buNone/>
            </a:pPr>
            <a:r>
              <a:rPr lang="en-US" sz="1800" dirty="0"/>
              <a:t>	</a:t>
            </a:r>
            <a:r>
              <a:rPr lang="en-US" sz="1800" dirty="0" err="1"/>
              <a:t>Biểu</a:t>
            </a:r>
            <a:r>
              <a:rPr lang="en-US" sz="1800" dirty="0"/>
              <a:t> </a:t>
            </a:r>
            <a:r>
              <a:rPr lang="en-US" sz="1800" dirty="0" err="1"/>
              <a:t>hiện</a:t>
            </a:r>
            <a:r>
              <a:rPr lang="en-US" sz="1800" dirty="0"/>
              <a:t>, </a:t>
            </a:r>
            <a:r>
              <a:rPr lang="en-US" sz="1800" dirty="0" err="1"/>
              <a:t>nguyên</a:t>
            </a:r>
            <a:r>
              <a:rPr lang="en-US" sz="1800" dirty="0"/>
              <a:t> </a:t>
            </a:r>
            <a:r>
              <a:rPr lang="en-US" sz="1800" dirty="0" err="1"/>
              <a:t>nhân</a:t>
            </a:r>
            <a:r>
              <a:rPr lang="en-US" sz="1800" dirty="0"/>
              <a:t>, ý </a:t>
            </a:r>
            <a:r>
              <a:rPr lang="en-US" sz="1800" dirty="0" err="1"/>
              <a:t>nghĩa</a:t>
            </a:r>
            <a:r>
              <a:rPr lang="en-US" sz="1800" dirty="0"/>
              <a:t> </a:t>
            </a:r>
            <a:r>
              <a:rPr lang="en-US" sz="1800" dirty="0" err="1"/>
              <a:t>của</a:t>
            </a:r>
            <a:r>
              <a:rPr lang="en-US" sz="1800" dirty="0"/>
              <a:t> </a:t>
            </a:r>
            <a:r>
              <a:rPr lang="en-US" sz="1800" dirty="0" err="1"/>
              <a:t>địa</a:t>
            </a:r>
            <a:r>
              <a:rPr lang="en-US" sz="1800" dirty="0"/>
              <a:t> </a:t>
            </a:r>
            <a:r>
              <a:rPr lang="en-US" sz="1800" dirty="0" err="1"/>
              <a:t>hình</a:t>
            </a:r>
            <a:r>
              <a:rPr lang="en-US" sz="1800" dirty="0"/>
              <a:t>, </a:t>
            </a:r>
            <a:r>
              <a:rPr lang="en-US" sz="1800" dirty="0" err="1"/>
              <a:t>sông</a:t>
            </a:r>
            <a:r>
              <a:rPr lang="en-US" sz="1800" dirty="0"/>
              <a:t> </a:t>
            </a:r>
            <a:r>
              <a:rPr lang="en-US" sz="1800" dirty="0" err="1"/>
              <a:t>ngòi</a:t>
            </a:r>
            <a:r>
              <a:rPr lang="en-US" sz="1800" dirty="0"/>
              <a:t>, </a:t>
            </a:r>
            <a:r>
              <a:rPr lang="en-US" sz="1800" dirty="0" err="1"/>
              <a:t>đất</a:t>
            </a:r>
            <a:r>
              <a:rPr lang="en-US" sz="1800" dirty="0"/>
              <a:t>, </a:t>
            </a:r>
            <a:r>
              <a:rPr lang="en-US" sz="1800" dirty="0" err="1"/>
              <a:t>sinh</a:t>
            </a:r>
            <a:r>
              <a:rPr lang="en-US" sz="1800" dirty="0"/>
              <a:t> </a:t>
            </a:r>
            <a:r>
              <a:rPr lang="en-US" sz="1800" dirty="0" err="1"/>
              <a:t>vật</a:t>
            </a:r>
            <a:r>
              <a:rPr lang="en-US" sz="1800" dirty="0"/>
              <a:t> </a:t>
            </a:r>
            <a:r>
              <a:rPr lang="en-US" sz="1800" dirty="0" err="1"/>
              <a:t>nhiệt</a:t>
            </a:r>
            <a:r>
              <a:rPr lang="en-US" sz="1800" dirty="0"/>
              <a:t> </a:t>
            </a:r>
            <a:r>
              <a:rPr lang="en-US" sz="1800" dirty="0" err="1"/>
              <a:t>đới</a:t>
            </a:r>
            <a:r>
              <a:rPr lang="en-US" sz="1800" dirty="0"/>
              <a:t> </a:t>
            </a:r>
            <a:r>
              <a:rPr lang="en-US" sz="1800" dirty="0" err="1"/>
              <a:t>ẩm</a:t>
            </a:r>
            <a:r>
              <a:rPr lang="en-US" sz="1800" dirty="0"/>
              <a:t> </a:t>
            </a:r>
            <a:r>
              <a:rPr lang="en-US" sz="1800" dirty="0" err="1"/>
              <a:t>gió</a:t>
            </a:r>
            <a:r>
              <a:rPr lang="en-US" sz="1800" dirty="0"/>
              <a:t> </a:t>
            </a:r>
            <a:r>
              <a:rPr lang="en-US" sz="1800" dirty="0" err="1"/>
              <a:t>mùa</a:t>
            </a:r>
            <a:r>
              <a:rPr lang="en-US" sz="1800" dirty="0"/>
              <a:t>.</a:t>
            </a:r>
            <a:endParaRPr sz="1800" dirty="0"/>
          </a:p>
          <a:p>
            <a:pPr marL="152400" lvl="0" indent="0" algn="l" rtl="0">
              <a:spcBef>
                <a:spcPts val="0"/>
              </a:spcBef>
              <a:spcAft>
                <a:spcPts val="0"/>
              </a:spcAft>
              <a:buSzPts val="1200"/>
              <a:buNone/>
            </a:pPr>
            <a:r>
              <a:rPr lang="en-US" sz="2400" dirty="0"/>
              <a:t>3. </a:t>
            </a:r>
            <a:r>
              <a:rPr lang="en-US" sz="2400" dirty="0" err="1"/>
              <a:t>Ảnh</a:t>
            </a:r>
            <a:r>
              <a:rPr lang="en-US" sz="2400" dirty="0"/>
              <a:t> </a:t>
            </a:r>
            <a:r>
              <a:rPr lang="en-US" sz="2400" dirty="0" err="1"/>
              <a:t>hưởng</a:t>
            </a:r>
            <a:r>
              <a:rPr lang="en-US" sz="2400" dirty="0"/>
              <a:t> </a:t>
            </a:r>
            <a:r>
              <a:rPr lang="en-US" sz="2400" dirty="0" err="1"/>
              <a:t>của</a:t>
            </a:r>
            <a:r>
              <a:rPr lang="en-US" sz="2400" dirty="0"/>
              <a:t> </a:t>
            </a:r>
            <a:r>
              <a:rPr lang="en-US" sz="2400" dirty="0" err="1"/>
              <a:t>thiên</a:t>
            </a:r>
            <a:r>
              <a:rPr lang="en-US" sz="2400" dirty="0"/>
              <a:t> </a:t>
            </a:r>
            <a:r>
              <a:rPr lang="en-US" sz="2400" dirty="0" err="1"/>
              <a:t>nhiên</a:t>
            </a:r>
            <a:r>
              <a:rPr lang="en-US" sz="2400" dirty="0"/>
              <a:t> </a:t>
            </a:r>
            <a:r>
              <a:rPr lang="en-US" sz="2400" dirty="0" err="1"/>
              <a:t>nhiên</a:t>
            </a:r>
            <a:r>
              <a:rPr lang="en-US" sz="2400" dirty="0"/>
              <a:t> </a:t>
            </a:r>
            <a:r>
              <a:rPr lang="en-US" sz="2400" dirty="0" err="1"/>
              <a:t>nhiệt</a:t>
            </a:r>
            <a:r>
              <a:rPr lang="en-US" sz="2400" dirty="0"/>
              <a:t> </a:t>
            </a:r>
            <a:r>
              <a:rPr lang="en-US" sz="2400" dirty="0" err="1"/>
              <a:t>đới</a:t>
            </a:r>
            <a:r>
              <a:rPr lang="en-US" sz="2400" dirty="0"/>
              <a:t> </a:t>
            </a:r>
            <a:r>
              <a:rPr lang="en-US" sz="2400" dirty="0" err="1"/>
              <a:t>ẩm</a:t>
            </a:r>
            <a:r>
              <a:rPr lang="en-US" sz="2400" dirty="0"/>
              <a:t> </a:t>
            </a:r>
            <a:r>
              <a:rPr lang="en-US" sz="2400" dirty="0" err="1"/>
              <a:t>gió</a:t>
            </a:r>
            <a:r>
              <a:rPr lang="en-US" sz="2400" dirty="0"/>
              <a:t> </a:t>
            </a:r>
            <a:r>
              <a:rPr lang="en-US" sz="2400" dirty="0" err="1"/>
              <a:t>mùa</a:t>
            </a:r>
            <a:r>
              <a:rPr lang="en-US" sz="2400" dirty="0"/>
              <a:t> </a:t>
            </a:r>
            <a:r>
              <a:rPr lang="en-US" sz="2400" dirty="0" err="1"/>
              <a:t>đến</a:t>
            </a:r>
            <a:r>
              <a:rPr lang="en-US" sz="2400" dirty="0"/>
              <a:t> </a:t>
            </a:r>
            <a:r>
              <a:rPr lang="en-US" sz="2400" dirty="0" err="1"/>
              <a:t>sản</a:t>
            </a:r>
            <a:r>
              <a:rPr lang="en-US" sz="2400" dirty="0"/>
              <a:t> </a:t>
            </a:r>
            <a:r>
              <a:rPr lang="en-US" sz="2400" dirty="0" err="1"/>
              <a:t>xuất</a:t>
            </a:r>
            <a:r>
              <a:rPr lang="en-US" sz="2400" dirty="0"/>
              <a:t> </a:t>
            </a:r>
            <a:r>
              <a:rPr lang="en-US" sz="2400" dirty="0" err="1"/>
              <a:t>và</a:t>
            </a:r>
            <a:r>
              <a:rPr lang="en-US" sz="2400" dirty="0"/>
              <a:t> </a:t>
            </a:r>
            <a:r>
              <a:rPr lang="en-US" sz="2400" dirty="0" err="1"/>
              <a:t>đời</a:t>
            </a:r>
            <a:r>
              <a:rPr lang="en-US" sz="2400" dirty="0"/>
              <a:t> </a:t>
            </a:r>
            <a:r>
              <a:rPr lang="en-US" sz="2400" dirty="0" err="1"/>
              <a:t>sống</a:t>
            </a:r>
            <a:r>
              <a:rPr lang="en-US" sz="2400" dirty="0"/>
              <a:t>. </a:t>
            </a:r>
            <a:r>
              <a:rPr lang="en-US" sz="1800" dirty="0"/>
              <a:t>(</a:t>
            </a:r>
            <a:r>
              <a:rPr lang="en-US" sz="1800" dirty="0" err="1"/>
              <a:t>Thuận</a:t>
            </a:r>
            <a:r>
              <a:rPr lang="en-US" sz="1800" dirty="0"/>
              <a:t> </a:t>
            </a:r>
            <a:r>
              <a:rPr lang="en-US" sz="1800" dirty="0" err="1"/>
              <a:t>lợi</a:t>
            </a:r>
            <a:r>
              <a:rPr lang="en-US" sz="1800" dirty="0"/>
              <a:t>, </a:t>
            </a:r>
            <a:r>
              <a:rPr lang="en-US" sz="1800" dirty="0" err="1"/>
              <a:t>khó</a:t>
            </a:r>
            <a:r>
              <a:rPr lang="en-US" sz="1800" dirty="0"/>
              <a:t> </a:t>
            </a:r>
            <a:r>
              <a:rPr lang="en-US" sz="1800" dirty="0" err="1"/>
              <a:t>khăn</a:t>
            </a:r>
            <a:r>
              <a:rPr lang="en-US" sz="1800" dirty="0"/>
              <a:t>).</a:t>
            </a:r>
            <a:endParaRPr sz="1800"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3"/>
          <p:cNvSpPr txBox="1">
            <a:spLocks noGrp="1"/>
          </p:cNvSpPr>
          <p:nvPr>
            <p:ph type="title"/>
          </p:nvPr>
        </p:nvSpPr>
        <p:spPr>
          <a:xfrm>
            <a:off x="706050" y="356016"/>
            <a:ext cx="7731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Features of the Topic</a:t>
            </a:r>
            <a:endParaRPr/>
          </a:p>
        </p:txBody>
      </p:sp>
      <p:sp>
        <p:nvSpPr>
          <p:cNvPr id="458" name="Google Shape;458;p43"/>
          <p:cNvSpPr txBox="1">
            <a:spLocks noGrp="1"/>
          </p:cNvSpPr>
          <p:nvPr>
            <p:ph type="subTitle" idx="1"/>
          </p:nvPr>
        </p:nvSpPr>
        <p:spPr>
          <a:xfrm>
            <a:off x="1377913" y="1860985"/>
            <a:ext cx="15681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459" name="Google Shape;459;p43"/>
          <p:cNvSpPr txBox="1">
            <a:spLocks noGrp="1"/>
          </p:cNvSpPr>
          <p:nvPr>
            <p:ph type="subTitle" idx="2"/>
          </p:nvPr>
        </p:nvSpPr>
        <p:spPr>
          <a:xfrm>
            <a:off x="1377913" y="2172319"/>
            <a:ext cx="1568100" cy="65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a:t>
            </a:r>
            <a:endParaRPr/>
          </a:p>
        </p:txBody>
      </p:sp>
      <p:sp>
        <p:nvSpPr>
          <p:cNvPr id="460" name="Google Shape;460;p43"/>
          <p:cNvSpPr txBox="1">
            <a:spLocks noGrp="1"/>
          </p:cNvSpPr>
          <p:nvPr>
            <p:ph type="subTitle" idx="3"/>
          </p:nvPr>
        </p:nvSpPr>
        <p:spPr>
          <a:xfrm>
            <a:off x="3787963" y="1860985"/>
            <a:ext cx="15681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461" name="Google Shape;461;p43"/>
          <p:cNvSpPr txBox="1">
            <a:spLocks noGrp="1"/>
          </p:cNvSpPr>
          <p:nvPr>
            <p:ph type="subTitle" idx="4"/>
          </p:nvPr>
        </p:nvSpPr>
        <p:spPr>
          <a:xfrm>
            <a:off x="3787963" y="2172319"/>
            <a:ext cx="1568100" cy="65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462" name="Google Shape;462;p43"/>
          <p:cNvSpPr txBox="1">
            <a:spLocks noGrp="1"/>
          </p:cNvSpPr>
          <p:nvPr>
            <p:ph type="subTitle" idx="5"/>
          </p:nvPr>
        </p:nvSpPr>
        <p:spPr>
          <a:xfrm>
            <a:off x="6197988" y="1860985"/>
            <a:ext cx="15681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a:t>
            </a:r>
            <a:endParaRPr/>
          </a:p>
        </p:txBody>
      </p:sp>
      <p:sp>
        <p:nvSpPr>
          <p:cNvPr id="463" name="Google Shape;463;p43"/>
          <p:cNvSpPr txBox="1">
            <a:spLocks noGrp="1"/>
          </p:cNvSpPr>
          <p:nvPr>
            <p:ph type="subTitle" idx="6"/>
          </p:nvPr>
        </p:nvSpPr>
        <p:spPr>
          <a:xfrm>
            <a:off x="6197988" y="2172319"/>
            <a:ext cx="1568100" cy="65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a:t>
            </a:r>
            <a:endParaRPr/>
          </a:p>
        </p:txBody>
      </p:sp>
      <p:sp>
        <p:nvSpPr>
          <p:cNvPr id="464" name="Google Shape;464;p43"/>
          <p:cNvSpPr txBox="1">
            <a:spLocks noGrp="1"/>
          </p:cNvSpPr>
          <p:nvPr>
            <p:ph type="subTitle" idx="7"/>
          </p:nvPr>
        </p:nvSpPr>
        <p:spPr>
          <a:xfrm>
            <a:off x="1377913" y="3750749"/>
            <a:ext cx="15681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465" name="Google Shape;465;p43"/>
          <p:cNvSpPr txBox="1">
            <a:spLocks noGrp="1"/>
          </p:cNvSpPr>
          <p:nvPr>
            <p:ph type="subTitle" idx="8"/>
          </p:nvPr>
        </p:nvSpPr>
        <p:spPr>
          <a:xfrm>
            <a:off x="1377913" y="4061535"/>
            <a:ext cx="1568100" cy="65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Mars is a cold place, not hot</a:t>
            </a:r>
            <a:endParaRPr/>
          </a:p>
        </p:txBody>
      </p:sp>
      <p:sp>
        <p:nvSpPr>
          <p:cNvPr id="466" name="Google Shape;466;p43"/>
          <p:cNvSpPr txBox="1">
            <a:spLocks noGrp="1"/>
          </p:cNvSpPr>
          <p:nvPr>
            <p:ph type="subTitle" idx="9"/>
          </p:nvPr>
        </p:nvSpPr>
        <p:spPr>
          <a:xfrm>
            <a:off x="3787963" y="3750749"/>
            <a:ext cx="15681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467" name="Google Shape;467;p43"/>
          <p:cNvSpPr txBox="1">
            <a:spLocks noGrp="1"/>
          </p:cNvSpPr>
          <p:nvPr>
            <p:ph type="subTitle" idx="13"/>
          </p:nvPr>
        </p:nvSpPr>
        <p:spPr>
          <a:xfrm>
            <a:off x="3787963" y="4061535"/>
            <a:ext cx="1568100" cy="65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a:t>
            </a:r>
            <a:endParaRPr/>
          </a:p>
        </p:txBody>
      </p:sp>
      <p:sp>
        <p:nvSpPr>
          <p:cNvPr id="468" name="Google Shape;468;p43"/>
          <p:cNvSpPr txBox="1">
            <a:spLocks noGrp="1"/>
          </p:cNvSpPr>
          <p:nvPr>
            <p:ph type="subTitle" idx="14"/>
          </p:nvPr>
        </p:nvSpPr>
        <p:spPr>
          <a:xfrm>
            <a:off x="6197988" y="3750749"/>
            <a:ext cx="15681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469" name="Google Shape;469;p43"/>
          <p:cNvSpPr txBox="1">
            <a:spLocks noGrp="1"/>
          </p:cNvSpPr>
          <p:nvPr>
            <p:ph type="subTitle" idx="15"/>
          </p:nvPr>
        </p:nvSpPr>
        <p:spPr>
          <a:xfrm>
            <a:off x="6197988" y="4061535"/>
            <a:ext cx="1568100" cy="65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a:t>
            </a:r>
            <a:endParaRPr/>
          </a:p>
        </p:txBody>
      </p:sp>
      <p:sp>
        <p:nvSpPr>
          <p:cNvPr id="470" name="Google Shape;470;p43"/>
          <p:cNvSpPr/>
          <p:nvPr/>
        </p:nvSpPr>
        <p:spPr>
          <a:xfrm rot="533392">
            <a:off x="1902805" y="1334122"/>
            <a:ext cx="518327" cy="518327"/>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3"/>
          <p:cNvSpPr/>
          <p:nvPr/>
        </p:nvSpPr>
        <p:spPr>
          <a:xfrm rot="-533392" flipH="1">
            <a:off x="4312843" y="1334122"/>
            <a:ext cx="518327" cy="518327"/>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3"/>
          <p:cNvSpPr/>
          <p:nvPr/>
        </p:nvSpPr>
        <p:spPr>
          <a:xfrm rot="533392">
            <a:off x="6722918" y="1334122"/>
            <a:ext cx="518327" cy="518327"/>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3"/>
          <p:cNvSpPr/>
          <p:nvPr/>
        </p:nvSpPr>
        <p:spPr>
          <a:xfrm rot="-533392" flipH="1">
            <a:off x="6722918" y="3223477"/>
            <a:ext cx="518327" cy="518327"/>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3"/>
          <p:cNvSpPr/>
          <p:nvPr/>
        </p:nvSpPr>
        <p:spPr>
          <a:xfrm rot="533392">
            <a:off x="4312880" y="3223477"/>
            <a:ext cx="518327" cy="518327"/>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3"/>
          <p:cNvSpPr/>
          <p:nvPr/>
        </p:nvSpPr>
        <p:spPr>
          <a:xfrm rot="-533392" flipH="1">
            <a:off x="1902805" y="3223477"/>
            <a:ext cx="518327" cy="518327"/>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 name="Google Shape;476;p43"/>
          <p:cNvGrpSpPr/>
          <p:nvPr/>
        </p:nvGrpSpPr>
        <p:grpSpPr>
          <a:xfrm>
            <a:off x="4421454" y="1442627"/>
            <a:ext cx="301104" cy="301316"/>
            <a:chOff x="-57956275" y="3197925"/>
            <a:chExt cx="319000" cy="319225"/>
          </a:xfrm>
        </p:grpSpPr>
        <p:sp>
          <p:nvSpPr>
            <p:cNvPr id="477" name="Google Shape;477;p43"/>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3"/>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3"/>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3"/>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3"/>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3"/>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3"/>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 name="Google Shape;484;p43"/>
          <p:cNvGrpSpPr/>
          <p:nvPr/>
        </p:nvGrpSpPr>
        <p:grpSpPr>
          <a:xfrm>
            <a:off x="6850112" y="1443099"/>
            <a:ext cx="263938" cy="300373"/>
            <a:chOff x="-57549075" y="3590375"/>
            <a:chExt cx="279625" cy="318225"/>
          </a:xfrm>
        </p:grpSpPr>
        <p:sp>
          <p:nvSpPr>
            <p:cNvPr id="485" name="Google Shape;485;p43"/>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3"/>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3"/>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3"/>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43"/>
          <p:cNvGrpSpPr/>
          <p:nvPr/>
        </p:nvGrpSpPr>
        <p:grpSpPr>
          <a:xfrm>
            <a:off x="2011039" y="1443004"/>
            <a:ext cx="301859" cy="300561"/>
            <a:chOff x="-55596550" y="3590175"/>
            <a:chExt cx="319800" cy="318425"/>
          </a:xfrm>
        </p:grpSpPr>
        <p:sp>
          <p:nvSpPr>
            <p:cNvPr id="490" name="Google Shape;490;p43"/>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3"/>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3"/>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3"/>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43"/>
          <p:cNvGrpSpPr/>
          <p:nvPr/>
        </p:nvGrpSpPr>
        <p:grpSpPr>
          <a:xfrm>
            <a:off x="4421461" y="3326710"/>
            <a:ext cx="301128" cy="287701"/>
            <a:chOff x="-54812875" y="3596675"/>
            <a:chExt cx="319025" cy="304800"/>
          </a:xfrm>
        </p:grpSpPr>
        <p:sp>
          <p:nvSpPr>
            <p:cNvPr id="495" name="Google Shape;495;p43"/>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3"/>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3"/>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3"/>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3"/>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3"/>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3"/>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 name="Google Shape;502;p43"/>
          <p:cNvGrpSpPr/>
          <p:nvPr/>
        </p:nvGrpSpPr>
        <p:grpSpPr>
          <a:xfrm>
            <a:off x="6849369" y="3332088"/>
            <a:ext cx="265425" cy="301104"/>
            <a:chOff x="-54401725" y="3198925"/>
            <a:chExt cx="281200" cy="319000"/>
          </a:xfrm>
        </p:grpSpPr>
        <p:sp>
          <p:nvSpPr>
            <p:cNvPr id="503" name="Google Shape;503;p43"/>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3"/>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3"/>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3"/>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3"/>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3"/>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3"/>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3"/>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3"/>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3"/>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3"/>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 name="Google Shape;514;p43"/>
          <p:cNvGrpSpPr/>
          <p:nvPr/>
        </p:nvGrpSpPr>
        <p:grpSpPr>
          <a:xfrm>
            <a:off x="2028147" y="3332454"/>
            <a:ext cx="267643" cy="300373"/>
            <a:chOff x="-54403300" y="3982600"/>
            <a:chExt cx="283550" cy="318225"/>
          </a:xfrm>
        </p:grpSpPr>
        <p:sp>
          <p:nvSpPr>
            <p:cNvPr id="515" name="Google Shape;515;p43"/>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3"/>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3"/>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3"/>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3"/>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23"/>
        <p:cNvGrpSpPr/>
        <p:nvPr/>
      </p:nvGrpSpPr>
      <p:grpSpPr>
        <a:xfrm>
          <a:off x="0" y="0"/>
          <a:ext cx="0" cy="0"/>
          <a:chOff x="0" y="0"/>
          <a:chExt cx="0" cy="0"/>
        </a:xfrm>
      </p:grpSpPr>
      <p:sp>
        <p:nvSpPr>
          <p:cNvPr id="524" name="Google Shape;524;p44"/>
          <p:cNvSpPr txBox="1">
            <a:spLocks noGrp="1"/>
          </p:cNvSpPr>
          <p:nvPr>
            <p:ph type="subTitle" idx="1"/>
          </p:nvPr>
        </p:nvSpPr>
        <p:spPr>
          <a:xfrm>
            <a:off x="6855262" y="3476213"/>
            <a:ext cx="1575600" cy="6363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is Jupiter’s rotation period</a:t>
            </a:r>
            <a:endParaRPr/>
          </a:p>
        </p:txBody>
      </p:sp>
      <p:sp>
        <p:nvSpPr>
          <p:cNvPr id="525" name="Google Shape;525;p44"/>
          <p:cNvSpPr txBox="1">
            <a:spLocks noGrp="1"/>
          </p:cNvSpPr>
          <p:nvPr>
            <p:ph type="title"/>
          </p:nvPr>
        </p:nvSpPr>
        <p:spPr>
          <a:xfrm>
            <a:off x="713142" y="1572625"/>
            <a:ext cx="1575600" cy="567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333,000.00</a:t>
            </a:r>
            <a:endParaRPr/>
          </a:p>
        </p:txBody>
      </p:sp>
      <p:sp>
        <p:nvSpPr>
          <p:cNvPr id="526" name="Google Shape;526;p44"/>
          <p:cNvSpPr txBox="1">
            <a:spLocks noGrp="1"/>
          </p:cNvSpPr>
          <p:nvPr>
            <p:ph type="title" idx="2"/>
          </p:nvPr>
        </p:nvSpPr>
        <p:spPr>
          <a:xfrm>
            <a:off x="6855263" y="3066890"/>
            <a:ext cx="1575600" cy="56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24h 37m 23s</a:t>
            </a:r>
            <a:endParaRPr/>
          </a:p>
        </p:txBody>
      </p:sp>
      <p:sp>
        <p:nvSpPr>
          <p:cNvPr id="527" name="Google Shape;527;p44"/>
          <p:cNvSpPr txBox="1">
            <a:spLocks noGrp="1"/>
          </p:cNvSpPr>
          <p:nvPr>
            <p:ph type="title" idx="4"/>
          </p:nvPr>
        </p:nvSpPr>
        <p:spPr>
          <a:xfrm>
            <a:off x="713137" y="3066890"/>
            <a:ext cx="1575600" cy="567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386,000 km</a:t>
            </a:r>
            <a:endParaRPr/>
          </a:p>
        </p:txBody>
      </p:sp>
      <p:sp>
        <p:nvSpPr>
          <p:cNvPr id="528" name="Google Shape;528;p44"/>
          <p:cNvSpPr txBox="1">
            <a:spLocks noGrp="1"/>
          </p:cNvSpPr>
          <p:nvPr>
            <p:ph type="subTitle" idx="5"/>
          </p:nvPr>
        </p:nvSpPr>
        <p:spPr>
          <a:xfrm>
            <a:off x="713137" y="1981822"/>
            <a:ext cx="1575600" cy="636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earths is the sun’s mass</a:t>
            </a:r>
            <a:endParaRPr/>
          </a:p>
        </p:txBody>
      </p:sp>
      <p:sp>
        <p:nvSpPr>
          <p:cNvPr id="529" name="Google Shape;529;p44"/>
          <p:cNvSpPr txBox="1">
            <a:spLocks noGrp="1"/>
          </p:cNvSpPr>
          <p:nvPr>
            <p:ph type="subTitle" idx="3"/>
          </p:nvPr>
        </p:nvSpPr>
        <p:spPr>
          <a:xfrm>
            <a:off x="713137" y="3476213"/>
            <a:ext cx="1575600" cy="636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is the distance to the Moon</a:t>
            </a:r>
            <a:endParaRPr/>
          </a:p>
        </p:txBody>
      </p:sp>
      <p:sp>
        <p:nvSpPr>
          <p:cNvPr id="530" name="Google Shape;530;p44"/>
          <p:cNvSpPr txBox="1">
            <a:spLocks noGrp="1"/>
          </p:cNvSpPr>
          <p:nvPr>
            <p:ph type="title" idx="6"/>
          </p:nvPr>
        </p:nvSpPr>
        <p:spPr>
          <a:xfrm>
            <a:off x="6855263" y="1572625"/>
            <a:ext cx="1575600" cy="56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148.9 M km</a:t>
            </a:r>
            <a:endParaRPr/>
          </a:p>
        </p:txBody>
      </p:sp>
      <p:sp>
        <p:nvSpPr>
          <p:cNvPr id="531" name="Google Shape;531;p44"/>
          <p:cNvSpPr txBox="1">
            <a:spLocks noGrp="1"/>
          </p:cNvSpPr>
          <p:nvPr>
            <p:ph type="subTitle" idx="7"/>
          </p:nvPr>
        </p:nvSpPr>
        <p:spPr>
          <a:xfrm>
            <a:off x="6855262" y="1981822"/>
            <a:ext cx="1575600" cy="6363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Is the distance to the sun</a:t>
            </a:r>
            <a:endParaRPr/>
          </a:p>
        </p:txBody>
      </p:sp>
      <p:grpSp>
        <p:nvGrpSpPr>
          <p:cNvPr id="532" name="Google Shape;532;p44"/>
          <p:cNvGrpSpPr/>
          <p:nvPr/>
        </p:nvGrpSpPr>
        <p:grpSpPr>
          <a:xfrm>
            <a:off x="1685987" y="1157352"/>
            <a:ext cx="4899839" cy="3446944"/>
            <a:chOff x="192776" y="654400"/>
            <a:chExt cx="6243424" cy="4387100"/>
          </a:xfrm>
        </p:grpSpPr>
        <p:sp>
          <p:nvSpPr>
            <p:cNvPr id="533" name="Google Shape;533;p44"/>
            <p:cNvSpPr/>
            <p:nvPr/>
          </p:nvSpPr>
          <p:spPr>
            <a:xfrm>
              <a:off x="1694200" y="2727000"/>
              <a:ext cx="88125" cy="46250"/>
            </a:xfrm>
            <a:custGeom>
              <a:avLst/>
              <a:gdLst/>
              <a:ahLst/>
              <a:cxnLst/>
              <a:rect l="l" t="t" r="r" b="b"/>
              <a:pathLst>
                <a:path w="3525" h="1850" extrusionOk="0">
                  <a:moveTo>
                    <a:pt x="203" y="1"/>
                  </a:moveTo>
                  <a:lnTo>
                    <a:pt x="203" y="1"/>
                  </a:lnTo>
                  <a:cubicBezTo>
                    <a:pt x="1" y="328"/>
                    <a:pt x="117" y="936"/>
                    <a:pt x="398" y="1201"/>
                  </a:cubicBezTo>
                  <a:cubicBezTo>
                    <a:pt x="640" y="1443"/>
                    <a:pt x="913" y="1685"/>
                    <a:pt x="1248" y="1747"/>
                  </a:cubicBezTo>
                  <a:cubicBezTo>
                    <a:pt x="1310" y="1757"/>
                    <a:pt x="1373" y="1760"/>
                    <a:pt x="1437" y="1760"/>
                  </a:cubicBezTo>
                  <a:cubicBezTo>
                    <a:pt x="1523" y="1760"/>
                    <a:pt x="1611" y="1755"/>
                    <a:pt x="1698" y="1755"/>
                  </a:cubicBezTo>
                  <a:cubicBezTo>
                    <a:pt x="1751" y="1755"/>
                    <a:pt x="1803" y="1757"/>
                    <a:pt x="1856" y="1763"/>
                  </a:cubicBezTo>
                  <a:cubicBezTo>
                    <a:pt x="2056" y="1778"/>
                    <a:pt x="2250" y="1849"/>
                    <a:pt x="2450" y="1849"/>
                  </a:cubicBezTo>
                  <a:cubicBezTo>
                    <a:pt x="2460" y="1849"/>
                    <a:pt x="2470" y="1849"/>
                    <a:pt x="2480" y="1848"/>
                  </a:cubicBezTo>
                  <a:cubicBezTo>
                    <a:pt x="2971" y="1825"/>
                    <a:pt x="3275" y="1318"/>
                    <a:pt x="3524" y="890"/>
                  </a:cubicBezTo>
                  <a:cubicBezTo>
                    <a:pt x="2487" y="391"/>
                    <a:pt x="1357" y="87"/>
                    <a:pt x="203"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4"/>
            <p:cNvSpPr/>
            <p:nvPr/>
          </p:nvSpPr>
          <p:spPr>
            <a:xfrm>
              <a:off x="3242175" y="4370250"/>
              <a:ext cx="109550" cy="169025"/>
            </a:xfrm>
            <a:custGeom>
              <a:avLst/>
              <a:gdLst/>
              <a:ahLst/>
              <a:cxnLst/>
              <a:rect l="l" t="t" r="r" b="b"/>
              <a:pathLst>
                <a:path w="4382" h="6761" extrusionOk="0">
                  <a:moveTo>
                    <a:pt x="1151" y="1"/>
                  </a:moveTo>
                  <a:cubicBezTo>
                    <a:pt x="1046" y="1"/>
                    <a:pt x="939" y="44"/>
                    <a:pt x="835" y="150"/>
                  </a:cubicBezTo>
                  <a:cubicBezTo>
                    <a:pt x="726" y="267"/>
                    <a:pt x="695" y="720"/>
                    <a:pt x="617" y="899"/>
                  </a:cubicBezTo>
                  <a:cubicBezTo>
                    <a:pt x="500" y="1148"/>
                    <a:pt x="266" y="1335"/>
                    <a:pt x="172" y="1608"/>
                  </a:cubicBezTo>
                  <a:cubicBezTo>
                    <a:pt x="1" y="2060"/>
                    <a:pt x="180" y="2567"/>
                    <a:pt x="180" y="3050"/>
                  </a:cubicBezTo>
                  <a:cubicBezTo>
                    <a:pt x="172" y="3487"/>
                    <a:pt x="17" y="3908"/>
                    <a:pt x="9" y="4337"/>
                  </a:cubicBezTo>
                  <a:cubicBezTo>
                    <a:pt x="1" y="5038"/>
                    <a:pt x="367" y="5685"/>
                    <a:pt x="726" y="6293"/>
                  </a:cubicBezTo>
                  <a:cubicBezTo>
                    <a:pt x="804" y="6426"/>
                    <a:pt x="882" y="6558"/>
                    <a:pt x="1007" y="6652"/>
                  </a:cubicBezTo>
                  <a:cubicBezTo>
                    <a:pt x="1120" y="6730"/>
                    <a:pt x="1252" y="6761"/>
                    <a:pt x="1389" y="6761"/>
                  </a:cubicBezTo>
                  <a:cubicBezTo>
                    <a:pt x="1527" y="6761"/>
                    <a:pt x="1669" y="6730"/>
                    <a:pt x="1802" y="6683"/>
                  </a:cubicBezTo>
                  <a:cubicBezTo>
                    <a:pt x="2059" y="6590"/>
                    <a:pt x="2301" y="6449"/>
                    <a:pt x="2573" y="6402"/>
                  </a:cubicBezTo>
                  <a:cubicBezTo>
                    <a:pt x="2667" y="6387"/>
                    <a:pt x="2762" y="6383"/>
                    <a:pt x="2858" y="6383"/>
                  </a:cubicBezTo>
                  <a:cubicBezTo>
                    <a:pt x="2934" y="6383"/>
                    <a:pt x="3011" y="6386"/>
                    <a:pt x="3087" y="6386"/>
                  </a:cubicBezTo>
                  <a:cubicBezTo>
                    <a:pt x="3201" y="6386"/>
                    <a:pt x="3314" y="6381"/>
                    <a:pt x="3423" y="6356"/>
                  </a:cubicBezTo>
                  <a:cubicBezTo>
                    <a:pt x="3969" y="6239"/>
                    <a:pt x="4335" y="5670"/>
                    <a:pt x="4359" y="5108"/>
                  </a:cubicBezTo>
                  <a:cubicBezTo>
                    <a:pt x="4382" y="4555"/>
                    <a:pt x="4125" y="4017"/>
                    <a:pt x="3813" y="3557"/>
                  </a:cubicBezTo>
                  <a:cubicBezTo>
                    <a:pt x="3493" y="3097"/>
                    <a:pt x="3111" y="2684"/>
                    <a:pt x="2815" y="2208"/>
                  </a:cubicBezTo>
                  <a:cubicBezTo>
                    <a:pt x="2519" y="1733"/>
                    <a:pt x="2316" y="1203"/>
                    <a:pt x="2004" y="735"/>
                  </a:cubicBezTo>
                  <a:cubicBezTo>
                    <a:pt x="1798" y="428"/>
                    <a:pt x="1479" y="1"/>
                    <a:pt x="1151"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4"/>
            <p:cNvSpPr/>
            <p:nvPr/>
          </p:nvSpPr>
          <p:spPr>
            <a:xfrm>
              <a:off x="2896650" y="4412650"/>
              <a:ext cx="43875" cy="89250"/>
            </a:xfrm>
            <a:custGeom>
              <a:avLst/>
              <a:gdLst/>
              <a:ahLst/>
              <a:cxnLst/>
              <a:rect l="l" t="t" r="r" b="b"/>
              <a:pathLst>
                <a:path w="1755" h="3570" extrusionOk="0">
                  <a:moveTo>
                    <a:pt x="891" y="0"/>
                  </a:moveTo>
                  <a:cubicBezTo>
                    <a:pt x="662" y="0"/>
                    <a:pt x="486" y="180"/>
                    <a:pt x="640" y="645"/>
                  </a:cubicBezTo>
                  <a:cubicBezTo>
                    <a:pt x="733" y="910"/>
                    <a:pt x="858" y="1214"/>
                    <a:pt x="702" y="1448"/>
                  </a:cubicBezTo>
                  <a:cubicBezTo>
                    <a:pt x="648" y="1534"/>
                    <a:pt x="554" y="1596"/>
                    <a:pt x="523" y="1697"/>
                  </a:cubicBezTo>
                  <a:cubicBezTo>
                    <a:pt x="499" y="1807"/>
                    <a:pt x="554" y="1939"/>
                    <a:pt x="492" y="2040"/>
                  </a:cubicBezTo>
                  <a:cubicBezTo>
                    <a:pt x="460" y="2095"/>
                    <a:pt x="390" y="2126"/>
                    <a:pt x="344" y="2173"/>
                  </a:cubicBezTo>
                  <a:cubicBezTo>
                    <a:pt x="203" y="2313"/>
                    <a:pt x="312" y="2547"/>
                    <a:pt x="289" y="2750"/>
                  </a:cubicBezTo>
                  <a:cubicBezTo>
                    <a:pt x="258" y="2999"/>
                    <a:pt x="1" y="3256"/>
                    <a:pt x="133" y="3467"/>
                  </a:cubicBezTo>
                  <a:cubicBezTo>
                    <a:pt x="180" y="3538"/>
                    <a:pt x="254" y="3569"/>
                    <a:pt x="333" y="3569"/>
                  </a:cubicBezTo>
                  <a:cubicBezTo>
                    <a:pt x="478" y="3569"/>
                    <a:pt x="641" y="3465"/>
                    <a:pt x="687" y="3319"/>
                  </a:cubicBezTo>
                  <a:cubicBezTo>
                    <a:pt x="757" y="3085"/>
                    <a:pt x="648" y="2843"/>
                    <a:pt x="531" y="2633"/>
                  </a:cubicBezTo>
                  <a:cubicBezTo>
                    <a:pt x="655" y="2524"/>
                    <a:pt x="772" y="2399"/>
                    <a:pt x="889" y="2274"/>
                  </a:cubicBezTo>
                  <a:cubicBezTo>
                    <a:pt x="889" y="2454"/>
                    <a:pt x="897" y="2648"/>
                    <a:pt x="967" y="2820"/>
                  </a:cubicBezTo>
                  <a:cubicBezTo>
                    <a:pt x="1037" y="2991"/>
                    <a:pt x="1178" y="3147"/>
                    <a:pt x="1357" y="3179"/>
                  </a:cubicBezTo>
                  <a:cubicBezTo>
                    <a:pt x="1371" y="3180"/>
                    <a:pt x="1386" y="3181"/>
                    <a:pt x="1400" y="3181"/>
                  </a:cubicBezTo>
                  <a:cubicBezTo>
                    <a:pt x="1574" y="3181"/>
                    <a:pt x="1747" y="3055"/>
                    <a:pt x="1755" y="2882"/>
                  </a:cubicBezTo>
                  <a:cubicBezTo>
                    <a:pt x="1755" y="2765"/>
                    <a:pt x="1684" y="2664"/>
                    <a:pt x="1622" y="2570"/>
                  </a:cubicBezTo>
                  <a:cubicBezTo>
                    <a:pt x="1365" y="2165"/>
                    <a:pt x="1232" y="1682"/>
                    <a:pt x="1248" y="1206"/>
                  </a:cubicBezTo>
                  <a:cubicBezTo>
                    <a:pt x="1256" y="1128"/>
                    <a:pt x="1256" y="1050"/>
                    <a:pt x="1287" y="988"/>
                  </a:cubicBezTo>
                  <a:cubicBezTo>
                    <a:pt x="1318" y="918"/>
                    <a:pt x="1365" y="863"/>
                    <a:pt x="1404" y="801"/>
                  </a:cubicBezTo>
                  <a:cubicBezTo>
                    <a:pt x="1661" y="369"/>
                    <a:pt x="1221" y="0"/>
                    <a:pt x="891"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4"/>
            <p:cNvSpPr/>
            <p:nvPr/>
          </p:nvSpPr>
          <p:spPr>
            <a:xfrm>
              <a:off x="2872300" y="4525375"/>
              <a:ext cx="41050" cy="80950"/>
            </a:xfrm>
            <a:custGeom>
              <a:avLst/>
              <a:gdLst/>
              <a:ahLst/>
              <a:cxnLst/>
              <a:rect l="l" t="t" r="r" b="b"/>
              <a:pathLst>
                <a:path w="1642" h="3238" extrusionOk="0">
                  <a:moveTo>
                    <a:pt x="484" y="1"/>
                  </a:moveTo>
                  <a:cubicBezTo>
                    <a:pt x="301" y="1"/>
                    <a:pt x="147" y="111"/>
                    <a:pt x="117" y="392"/>
                  </a:cubicBezTo>
                  <a:cubicBezTo>
                    <a:pt x="78" y="673"/>
                    <a:pt x="483" y="805"/>
                    <a:pt x="585" y="1071"/>
                  </a:cubicBezTo>
                  <a:cubicBezTo>
                    <a:pt x="187" y="1234"/>
                    <a:pt x="0" y="1772"/>
                    <a:pt x="218" y="2138"/>
                  </a:cubicBezTo>
                  <a:cubicBezTo>
                    <a:pt x="265" y="2224"/>
                    <a:pt x="328" y="2310"/>
                    <a:pt x="312" y="2404"/>
                  </a:cubicBezTo>
                  <a:cubicBezTo>
                    <a:pt x="296" y="2466"/>
                    <a:pt x="242" y="2520"/>
                    <a:pt x="203" y="2567"/>
                  </a:cubicBezTo>
                  <a:cubicBezTo>
                    <a:pt x="31" y="2817"/>
                    <a:pt x="242" y="3222"/>
                    <a:pt x="546" y="3238"/>
                  </a:cubicBezTo>
                  <a:cubicBezTo>
                    <a:pt x="549" y="3238"/>
                    <a:pt x="552" y="3238"/>
                    <a:pt x="555" y="3238"/>
                  </a:cubicBezTo>
                  <a:cubicBezTo>
                    <a:pt x="855" y="3238"/>
                    <a:pt x="1090" y="2876"/>
                    <a:pt x="967" y="2598"/>
                  </a:cubicBezTo>
                  <a:cubicBezTo>
                    <a:pt x="889" y="2411"/>
                    <a:pt x="686" y="2263"/>
                    <a:pt x="710" y="2068"/>
                  </a:cubicBezTo>
                  <a:cubicBezTo>
                    <a:pt x="741" y="1889"/>
                    <a:pt x="943" y="1749"/>
                    <a:pt x="904" y="1577"/>
                  </a:cubicBezTo>
                  <a:cubicBezTo>
                    <a:pt x="873" y="1452"/>
                    <a:pt x="717" y="1336"/>
                    <a:pt x="787" y="1226"/>
                  </a:cubicBezTo>
                  <a:cubicBezTo>
                    <a:pt x="811" y="1187"/>
                    <a:pt x="858" y="1172"/>
                    <a:pt x="904" y="1148"/>
                  </a:cubicBezTo>
                  <a:cubicBezTo>
                    <a:pt x="1642" y="743"/>
                    <a:pt x="961" y="1"/>
                    <a:pt x="484"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4"/>
            <p:cNvSpPr/>
            <p:nvPr/>
          </p:nvSpPr>
          <p:spPr>
            <a:xfrm>
              <a:off x="2903475" y="4522375"/>
              <a:ext cx="35875" cy="63100"/>
            </a:xfrm>
            <a:custGeom>
              <a:avLst/>
              <a:gdLst/>
              <a:ahLst/>
              <a:cxnLst/>
              <a:rect l="l" t="t" r="r" b="b"/>
              <a:pathLst>
                <a:path w="1435" h="2524" extrusionOk="0">
                  <a:moveTo>
                    <a:pt x="786" y="1"/>
                  </a:moveTo>
                  <a:cubicBezTo>
                    <a:pt x="504" y="1"/>
                    <a:pt x="416" y="770"/>
                    <a:pt x="312" y="886"/>
                  </a:cubicBezTo>
                  <a:cubicBezTo>
                    <a:pt x="203" y="1019"/>
                    <a:pt x="250" y="1222"/>
                    <a:pt x="234" y="1393"/>
                  </a:cubicBezTo>
                  <a:cubicBezTo>
                    <a:pt x="226" y="1565"/>
                    <a:pt x="141" y="1721"/>
                    <a:pt x="86" y="1877"/>
                  </a:cubicBezTo>
                  <a:cubicBezTo>
                    <a:pt x="32" y="2040"/>
                    <a:pt x="0" y="2220"/>
                    <a:pt x="86" y="2368"/>
                  </a:cubicBezTo>
                  <a:cubicBezTo>
                    <a:pt x="140" y="2461"/>
                    <a:pt x="253" y="2524"/>
                    <a:pt x="357" y="2524"/>
                  </a:cubicBezTo>
                  <a:cubicBezTo>
                    <a:pt x="417" y="2524"/>
                    <a:pt x="475" y="2502"/>
                    <a:pt x="515" y="2453"/>
                  </a:cubicBezTo>
                  <a:cubicBezTo>
                    <a:pt x="663" y="2274"/>
                    <a:pt x="437" y="2017"/>
                    <a:pt x="398" y="1783"/>
                  </a:cubicBezTo>
                  <a:cubicBezTo>
                    <a:pt x="320" y="1362"/>
                    <a:pt x="1435" y="551"/>
                    <a:pt x="983" y="107"/>
                  </a:cubicBezTo>
                  <a:cubicBezTo>
                    <a:pt x="908" y="32"/>
                    <a:pt x="843" y="1"/>
                    <a:pt x="786"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4"/>
            <p:cNvSpPr/>
            <p:nvPr/>
          </p:nvSpPr>
          <p:spPr>
            <a:xfrm>
              <a:off x="2859825" y="4651100"/>
              <a:ext cx="28275" cy="37550"/>
            </a:xfrm>
            <a:custGeom>
              <a:avLst/>
              <a:gdLst/>
              <a:ahLst/>
              <a:cxnLst/>
              <a:rect l="l" t="t" r="r" b="b"/>
              <a:pathLst>
                <a:path w="1131" h="1502" extrusionOk="0">
                  <a:moveTo>
                    <a:pt x="724" y="0"/>
                  </a:moveTo>
                  <a:cubicBezTo>
                    <a:pt x="717" y="0"/>
                    <a:pt x="709" y="1"/>
                    <a:pt x="702" y="2"/>
                  </a:cubicBezTo>
                  <a:lnTo>
                    <a:pt x="702" y="72"/>
                  </a:lnTo>
                  <a:cubicBezTo>
                    <a:pt x="710" y="290"/>
                    <a:pt x="507" y="446"/>
                    <a:pt x="335" y="578"/>
                  </a:cubicBezTo>
                  <a:cubicBezTo>
                    <a:pt x="172" y="719"/>
                    <a:pt x="0" y="937"/>
                    <a:pt x="94" y="1132"/>
                  </a:cubicBezTo>
                  <a:cubicBezTo>
                    <a:pt x="133" y="1218"/>
                    <a:pt x="211" y="1272"/>
                    <a:pt x="289" y="1319"/>
                  </a:cubicBezTo>
                  <a:cubicBezTo>
                    <a:pt x="423" y="1410"/>
                    <a:pt x="593" y="1501"/>
                    <a:pt x="748" y="1501"/>
                  </a:cubicBezTo>
                  <a:cubicBezTo>
                    <a:pt x="818" y="1501"/>
                    <a:pt x="885" y="1482"/>
                    <a:pt x="943" y="1436"/>
                  </a:cubicBezTo>
                  <a:cubicBezTo>
                    <a:pt x="1131" y="1280"/>
                    <a:pt x="1045" y="984"/>
                    <a:pt x="1029" y="734"/>
                  </a:cubicBezTo>
                  <a:cubicBezTo>
                    <a:pt x="1021" y="586"/>
                    <a:pt x="1045" y="430"/>
                    <a:pt x="1014" y="282"/>
                  </a:cubicBezTo>
                  <a:cubicBezTo>
                    <a:pt x="977" y="141"/>
                    <a:pt x="869" y="0"/>
                    <a:pt x="724"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4"/>
            <p:cNvSpPr/>
            <p:nvPr/>
          </p:nvSpPr>
          <p:spPr>
            <a:xfrm>
              <a:off x="4632900" y="3800225"/>
              <a:ext cx="92750" cy="100450"/>
            </a:xfrm>
            <a:custGeom>
              <a:avLst/>
              <a:gdLst/>
              <a:ahLst/>
              <a:cxnLst/>
              <a:rect l="l" t="t" r="r" b="b"/>
              <a:pathLst>
                <a:path w="3710" h="4018" extrusionOk="0">
                  <a:moveTo>
                    <a:pt x="3138" y="0"/>
                  </a:moveTo>
                  <a:cubicBezTo>
                    <a:pt x="2606" y="0"/>
                    <a:pt x="1816" y="349"/>
                    <a:pt x="1435" y="391"/>
                  </a:cubicBezTo>
                  <a:cubicBezTo>
                    <a:pt x="1341" y="399"/>
                    <a:pt x="1248" y="407"/>
                    <a:pt x="1177" y="454"/>
                  </a:cubicBezTo>
                  <a:cubicBezTo>
                    <a:pt x="1107" y="500"/>
                    <a:pt x="1053" y="563"/>
                    <a:pt x="1006" y="633"/>
                  </a:cubicBezTo>
                  <a:lnTo>
                    <a:pt x="273" y="1654"/>
                  </a:lnTo>
                  <a:cubicBezTo>
                    <a:pt x="141" y="1841"/>
                    <a:pt x="8" y="2036"/>
                    <a:pt x="0" y="2270"/>
                  </a:cubicBezTo>
                  <a:cubicBezTo>
                    <a:pt x="0" y="2574"/>
                    <a:pt x="242" y="2824"/>
                    <a:pt x="367" y="3096"/>
                  </a:cubicBezTo>
                  <a:cubicBezTo>
                    <a:pt x="460" y="3283"/>
                    <a:pt x="499" y="3502"/>
                    <a:pt x="624" y="3665"/>
                  </a:cubicBezTo>
                  <a:cubicBezTo>
                    <a:pt x="849" y="3962"/>
                    <a:pt x="1262" y="4017"/>
                    <a:pt x="1644" y="4017"/>
                  </a:cubicBezTo>
                  <a:cubicBezTo>
                    <a:pt x="1673" y="4017"/>
                    <a:pt x="1702" y="4017"/>
                    <a:pt x="1731" y="4016"/>
                  </a:cubicBezTo>
                  <a:cubicBezTo>
                    <a:pt x="2012" y="4008"/>
                    <a:pt x="2308" y="3993"/>
                    <a:pt x="2581" y="3892"/>
                  </a:cubicBezTo>
                  <a:cubicBezTo>
                    <a:pt x="2846" y="3798"/>
                    <a:pt x="3095" y="3603"/>
                    <a:pt x="3204" y="3338"/>
                  </a:cubicBezTo>
                  <a:cubicBezTo>
                    <a:pt x="3329" y="3050"/>
                    <a:pt x="3267" y="2722"/>
                    <a:pt x="3298" y="2410"/>
                  </a:cubicBezTo>
                  <a:cubicBezTo>
                    <a:pt x="3329" y="2114"/>
                    <a:pt x="3446" y="1834"/>
                    <a:pt x="3516" y="1545"/>
                  </a:cubicBezTo>
                  <a:cubicBezTo>
                    <a:pt x="3602" y="1233"/>
                    <a:pt x="3633" y="914"/>
                    <a:pt x="3664" y="594"/>
                  </a:cubicBezTo>
                  <a:cubicBezTo>
                    <a:pt x="3710" y="142"/>
                    <a:pt x="3476" y="0"/>
                    <a:pt x="3138"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4"/>
            <p:cNvSpPr/>
            <p:nvPr/>
          </p:nvSpPr>
          <p:spPr>
            <a:xfrm>
              <a:off x="4008875" y="4551550"/>
              <a:ext cx="550375" cy="478075"/>
            </a:xfrm>
            <a:custGeom>
              <a:avLst/>
              <a:gdLst/>
              <a:ahLst/>
              <a:cxnLst/>
              <a:rect l="l" t="t" r="r" b="b"/>
              <a:pathLst>
                <a:path w="22015" h="19123" extrusionOk="0">
                  <a:moveTo>
                    <a:pt x="0" y="0"/>
                  </a:moveTo>
                  <a:lnTo>
                    <a:pt x="445" y="889"/>
                  </a:lnTo>
                  <a:lnTo>
                    <a:pt x="335" y="1777"/>
                  </a:lnTo>
                  <a:lnTo>
                    <a:pt x="2113" y="2674"/>
                  </a:lnTo>
                  <a:lnTo>
                    <a:pt x="3228" y="2892"/>
                  </a:lnTo>
                  <a:lnTo>
                    <a:pt x="3890" y="4007"/>
                  </a:lnTo>
                  <a:lnTo>
                    <a:pt x="4342" y="5449"/>
                  </a:lnTo>
                  <a:lnTo>
                    <a:pt x="6673" y="6120"/>
                  </a:lnTo>
                  <a:lnTo>
                    <a:pt x="6782" y="7227"/>
                  </a:lnTo>
                  <a:lnTo>
                    <a:pt x="7562" y="8232"/>
                  </a:lnTo>
                  <a:lnTo>
                    <a:pt x="8451" y="8676"/>
                  </a:lnTo>
                  <a:lnTo>
                    <a:pt x="9012" y="9565"/>
                  </a:lnTo>
                  <a:lnTo>
                    <a:pt x="10345" y="10672"/>
                  </a:lnTo>
                  <a:lnTo>
                    <a:pt x="11007" y="12566"/>
                  </a:lnTo>
                  <a:lnTo>
                    <a:pt x="11343" y="13790"/>
                  </a:lnTo>
                  <a:lnTo>
                    <a:pt x="12676" y="14453"/>
                  </a:lnTo>
                  <a:lnTo>
                    <a:pt x="13346" y="15459"/>
                  </a:lnTo>
                  <a:lnTo>
                    <a:pt x="14570" y="16456"/>
                  </a:lnTo>
                  <a:lnTo>
                    <a:pt x="16683" y="17236"/>
                  </a:lnTo>
                  <a:lnTo>
                    <a:pt x="18460" y="18569"/>
                  </a:lnTo>
                  <a:lnTo>
                    <a:pt x="19239" y="19122"/>
                  </a:lnTo>
                  <a:lnTo>
                    <a:pt x="20019" y="17906"/>
                  </a:lnTo>
                  <a:lnTo>
                    <a:pt x="20908" y="18351"/>
                  </a:lnTo>
                  <a:lnTo>
                    <a:pt x="21570" y="15794"/>
                  </a:lnTo>
                  <a:lnTo>
                    <a:pt x="22015" y="14570"/>
                  </a:lnTo>
                  <a:lnTo>
                    <a:pt x="21126" y="13120"/>
                  </a:lnTo>
                  <a:lnTo>
                    <a:pt x="19793" y="12566"/>
                  </a:lnTo>
                  <a:lnTo>
                    <a:pt x="18569" y="11233"/>
                  </a:lnTo>
                  <a:lnTo>
                    <a:pt x="16683" y="10672"/>
                  </a:lnTo>
                  <a:lnTo>
                    <a:pt x="17010" y="9456"/>
                  </a:lnTo>
                  <a:lnTo>
                    <a:pt x="15459" y="7897"/>
                  </a:lnTo>
                  <a:cubicBezTo>
                    <a:pt x="15459" y="7897"/>
                    <a:pt x="15903" y="7343"/>
                    <a:pt x="15233" y="7117"/>
                  </a:cubicBezTo>
                  <a:cubicBezTo>
                    <a:pt x="14570" y="6899"/>
                    <a:pt x="14009" y="6564"/>
                    <a:pt x="14009" y="6564"/>
                  </a:cubicBezTo>
                  <a:lnTo>
                    <a:pt x="13120" y="5893"/>
                  </a:lnTo>
                  <a:lnTo>
                    <a:pt x="11234" y="6338"/>
                  </a:lnTo>
                  <a:lnTo>
                    <a:pt x="10119" y="6229"/>
                  </a:lnTo>
                  <a:lnTo>
                    <a:pt x="10010" y="4787"/>
                  </a:lnTo>
                  <a:lnTo>
                    <a:pt x="8677" y="3563"/>
                  </a:lnTo>
                  <a:cubicBezTo>
                    <a:pt x="8677" y="3563"/>
                    <a:pt x="7897" y="2892"/>
                    <a:pt x="7453" y="2783"/>
                  </a:cubicBezTo>
                  <a:cubicBezTo>
                    <a:pt x="7008" y="2674"/>
                    <a:pt x="5558" y="2339"/>
                    <a:pt x="5558" y="2339"/>
                  </a:cubicBezTo>
                  <a:lnTo>
                    <a:pt x="4342"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4"/>
            <p:cNvSpPr/>
            <p:nvPr/>
          </p:nvSpPr>
          <p:spPr>
            <a:xfrm>
              <a:off x="5260825" y="4939750"/>
              <a:ext cx="227075" cy="70575"/>
            </a:xfrm>
            <a:custGeom>
              <a:avLst/>
              <a:gdLst/>
              <a:ahLst/>
              <a:cxnLst/>
              <a:rect l="l" t="t" r="r" b="b"/>
              <a:pathLst>
                <a:path w="9083" h="2823" extrusionOk="0">
                  <a:moveTo>
                    <a:pt x="6853" y="1"/>
                  </a:moveTo>
                  <a:lnTo>
                    <a:pt x="6471" y="632"/>
                  </a:lnTo>
                  <a:cubicBezTo>
                    <a:pt x="6432" y="696"/>
                    <a:pt x="6365" y="722"/>
                    <a:pt x="6283" y="722"/>
                  </a:cubicBezTo>
                  <a:cubicBezTo>
                    <a:pt x="5956" y="722"/>
                    <a:pt x="5387" y="313"/>
                    <a:pt x="5387" y="313"/>
                  </a:cubicBezTo>
                  <a:lnTo>
                    <a:pt x="4537" y="1412"/>
                  </a:lnTo>
                  <a:lnTo>
                    <a:pt x="2206" y="1014"/>
                  </a:lnTo>
                  <a:lnTo>
                    <a:pt x="0" y="2823"/>
                  </a:lnTo>
                  <a:lnTo>
                    <a:pt x="2970" y="2823"/>
                  </a:lnTo>
                  <a:lnTo>
                    <a:pt x="4834" y="2035"/>
                  </a:lnTo>
                  <a:lnTo>
                    <a:pt x="5769" y="2035"/>
                  </a:lnTo>
                  <a:cubicBezTo>
                    <a:pt x="5769" y="2035"/>
                    <a:pt x="8825" y="164"/>
                    <a:pt x="9082"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4"/>
            <p:cNvSpPr/>
            <p:nvPr/>
          </p:nvSpPr>
          <p:spPr>
            <a:xfrm>
              <a:off x="5479875" y="4871150"/>
              <a:ext cx="207000" cy="170350"/>
            </a:xfrm>
            <a:custGeom>
              <a:avLst/>
              <a:gdLst/>
              <a:ahLst/>
              <a:cxnLst/>
              <a:rect l="l" t="t" r="r" b="b"/>
              <a:pathLst>
                <a:path w="8280" h="6814" extrusionOk="0">
                  <a:moveTo>
                    <a:pt x="8279" y="1"/>
                  </a:moveTo>
                  <a:lnTo>
                    <a:pt x="3633" y="1529"/>
                  </a:lnTo>
                  <a:lnTo>
                    <a:pt x="2674" y="2745"/>
                  </a:lnTo>
                  <a:lnTo>
                    <a:pt x="1653" y="3509"/>
                  </a:lnTo>
                  <a:lnTo>
                    <a:pt x="764" y="4779"/>
                  </a:lnTo>
                  <a:lnTo>
                    <a:pt x="0" y="4779"/>
                  </a:lnTo>
                  <a:lnTo>
                    <a:pt x="320" y="6814"/>
                  </a:lnTo>
                  <a:lnTo>
                    <a:pt x="2674" y="5925"/>
                  </a:lnTo>
                  <a:lnTo>
                    <a:pt x="3501" y="3509"/>
                  </a:lnTo>
                  <a:lnTo>
                    <a:pt x="7702" y="1342"/>
                  </a:lnTo>
                  <a:lnTo>
                    <a:pt x="8279"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4"/>
            <p:cNvSpPr/>
            <p:nvPr/>
          </p:nvSpPr>
          <p:spPr>
            <a:xfrm>
              <a:off x="5608900" y="4834700"/>
              <a:ext cx="52450" cy="44475"/>
            </a:xfrm>
            <a:custGeom>
              <a:avLst/>
              <a:gdLst/>
              <a:ahLst/>
              <a:cxnLst/>
              <a:rect l="l" t="t" r="r" b="b"/>
              <a:pathLst>
                <a:path w="2098" h="1779" extrusionOk="0">
                  <a:moveTo>
                    <a:pt x="2097" y="1"/>
                  </a:moveTo>
                  <a:lnTo>
                    <a:pt x="444" y="632"/>
                  </a:lnTo>
                  <a:lnTo>
                    <a:pt x="0" y="1778"/>
                  </a:lnTo>
                  <a:lnTo>
                    <a:pt x="0" y="1778"/>
                  </a:lnTo>
                  <a:lnTo>
                    <a:pt x="1395" y="1459"/>
                  </a:lnTo>
                  <a:lnTo>
                    <a:pt x="2097"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4"/>
            <p:cNvSpPr/>
            <p:nvPr/>
          </p:nvSpPr>
          <p:spPr>
            <a:xfrm>
              <a:off x="5519625" y="4893575"/>
              <a:ext cx="30225" cy="20675"/>
            </a:xfrm>
            <a:custGeom>
              <a:avLst/>
              <a:gdLst/>
              <a:ahLst/>
              <a:cxnLst/>
              <a:rect l="l" t="t" r="r" b="b"/>
              <a:pathLst>
                <a:path w="1209" h="827" extrusionOk="0">
                  <a:moveTo>
                    <a:pt x="1" y="0"/>
                  </a:moveTo>
                  <a:lnTo>
                    <a:pt x="1" y="826"/>
                  </a:lnTo>
                  <a:lnTo>
                    <a:pt x="1209"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4"/>
            <p:cNvSpPr/>
            <p:nvPr/>
          </p:nvSpPr>
          <p:spPr>
            <a:xfrm>
              <a:off x="5696400" y="4925325"/>
              <a:ext cx="31775" cy="39800"/>
            </a:xfrm>
            <a:custGeom>
              <a:avLst/>
              <a:gdLst/>
              <a:ahLst/>
              <a:cxnLst/>
              <a:rect l="l" t="t" r="r" b="b"/>
              <a:pathLst>
                <a:path w="1271" h="1592" extrusionOk="0">
                  <a:moveTo>
                    <a:pt x="569" y="1"/>
                  </a:moveTo>
                  <a:lnTo>
                    <a:pt x="0" y="578"/>
                  </a:lnTo>
                  <a:lnTo>
                    <a:pt x="289" y="1591"/>
                  </a:lnTo>
                  <a:lnTo>
                    <a:pt x="1271" y="796"/>
                  </a:lnTo>
                  <a:lnTo>
                    <a:pt x="569"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4"/>
            <p:cNvSpPr/>
            <p:nvPr/>
          </p:nvSpPr>
          <p:spPr>
            <a:xfrm>
              <a:off x="5231600" y="4408100"/>
              <a:ext cx="332675" cy="458400"/>
            </a:xfrm>
            <a:custGeom>
              <a:avLst/>
              <a:gdLst/>
              <a:ahLst/>
              <a:cxnLst/>
              <a:rect l="l" t="t" r="r" b="b"/>
              <a:pathLst>
                <a:path w="13307" h="18336" extrusionOk="0">
                  <a:moveTo>
                    <a:pt x="12418" y="1"/>
                  </a:moveTo>
                  <a:lnTo>
                    <a:pt x="6236" y="4070"/>
                  </a:lnTo>
                  <a:lnTo>
                    <a:pt x="3882" y="3945"/>
                  </a:lnTo>
                  <a:lnTo>
                    <a:pt x="3563" y="5029"/>
                  </a:lnTo>
                  <a:lnTo>
                    <a:pt x="1590" y="5793"/>
                  </a:lnTo>
                  <a:lnTo>
                    <a:pt x="1169" y="8849"/>
                  </a:lnTo>
                  <a:lnTo>
                    <a:pt x="702" y="9839"/>
                  </a:lnTo>
                  <a:lnTo>
                    <a:pt x="889" y="11967"/>
                  </a:lnTo>
                  <a:lnTo>
                    <a:pt x="0" y="12926"/>
                  </a:lnTo>
                  <a:lnTo>
                    <a:pt x="1169" y="13752"/>
                  </a:lnTo>
                  <a:lnTo>
                    <a:pt x="1941" y="14453"/>
                  </a:lnTo>
                  <a:lnTo>
                    <a:pt x="2292" y="16231"/>
                  </a:lnTo>
                  <a:lnTo>
                    <a:pt x="1169" y="18336"/>
                  </a:lnTo>
                  <a:lnTo>
                    <a:pt x="3882" y="17954"/>
                  </a:lnTo>
                  <a:lnTo>
                    <a:pt x="3563" y="14009"/>
                  </a:lnTo>
                  <a:lnTo>
                    <a:pt x="3375" y="12668"/>
                  </a:lnTo>
                  <a:lnTo>
                    <a:pt x="4708" y="12668"/>
                  </a:lnTo>
                  <a:lnTo>
                    <a:pt x="4646" y="13557"/>
                  </a:lnTo>
                  <a:lnTo>
                    <a:pt x="5153" y="14196"/>
                  </a:lnTo>
                  <a:lnTo>
                    <a:pt x="5706" y="14578"/>
                  </a:lnTo>
                  <a:cubicBezTo>
                    <a:pt x="5706" y="14578"/>
                    <a:pt x="5535" y="15155"/>
                    <a:pt x="5706" y="15342"/>
                  </a:cubicBezTo>
                  <a:cubicBezTo>
                    <a:pt x="5779" y="15425"/>
                    <a:pt x="5852" y="15449"/>
                    <a:pt x="5925" y="15449"/>
                  </a:cubicBezTo>
                  <a:cubicBezTo>
                    <a:pt x="6026" y="15449"/>
                    <a:pt x="6129" y="15405"/>
                    <a:pt x="6236" y="15405"/>
                  </a:cubicBezTo>
                  <a:cubicBezTo>
                    <a:pt x="6431" y="15405"/>
                    <a:pt x="6556" y="16231"/>
                    <a:pt x="6556" y="16231"/>
                  </a:cubicBezTo>
                  <a:lnTo>
                    <a:pt x="7320" y="15919"/>
                  </a:lnTo>
                  <a:lnTo>
                    <a:pt x="8591" y="15919"/>
                  </a:lnTo>
                  <a:lnTo>
                    <a:pt x="8528" y="13370"/>
                  </a:lnTo>
                  <a:lnTo>
                    <a:pt x="7320" y="12224"/>
                  </a:lnTo>
                  <a:lnTo>
                    <a:pt x="7827" y="11203"/>
                  </a:lnTo>
                  <a:lnTo>
                    <a:pt x="5706" y="10376"/>
                  </a:lnTo>
                  <a:lnTo>
                    <a:pt x="9425" y="7383"/>
                  </a:lnTo>
                  <a:lnTo>
                    <a:pt x="8723" y="6814"/>
                  </a:lnTo>
                  <a:lnTo>
                    <a:pt x="6938" y="8147"/>
                  </a:lnTo>
                  <a:lnTo>
                    <a:pt x="5348" y="7960"/>
                  </a:lnTo>
                  <a:lnTo>
                    <a:pt x="4584" y="9839"/>
                  </a:lnTo>
                  <a:lnTo>
                    <a:pt x="3500" y="9839"/>
                  </a:lnTo>
                  <a:lnTo>
                    <a:pt x="3500" y="8342"/>
                  </a:lnTo>
                  <a:lnTo>
                    <a:pt x="2354" y="8342"/>
                  </a:lnTo>
                  <a:lnTo>
                    <a:pt x="2354" y="7445"/>
                  </a:lnTo>
                  <a:lnTo>
                    <a:pt x="4584" y="5917"/>
                  </a:lnTo>
                  <a:lnTo>
                    <a:pt x="5706" y="4966"/>
                  </a:lnTo>
                  <a:lnTo>
                    <a:pt x="8022" y="4709"/>
                  </a:lnTo>
                  <a:lnTo>
                    <a:pt x="11522" y="3244"/>
                  </a:lnTo>
                  <a:lnTo>
                    <a:pt x="13307" y="827"/>
                  </a:lnTo>
                  <a:lnTo>
                    <a:pt x="12418"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4"/>
            <p:cNvSpPr/>
            <p:nvPr/>
          </p:nvSpPr>
          <p:spPr>
            <a:xfrm>
              <a:off x="5652750" y="4331375"/>
              <a:ext cx="74450" cy="153725"/>
            </a:xfrm>
            <a:custGeom>
              <a:avLst/>
              <a:gdLst/>
              <a:ahLst/>
              <a:cxnLst/>
              <a:rect l="l" t="t" r="r" b="b"/>
              <a:pathLst>
                <a:path w="2978" h="6149" extrusionOk="0">
                  <a:moveTo>
                    <a:pt x="642" y="1"/>
                  </a:moveTo>
                  <a:cubicBezTo>
                    <a:pt x="163" y="1"/>
                    <a:pt x="692" y="1368"/>
                    <a:pt x="577" y="1565"/>
                  </a:cubicBezTo>
                  <a:cubicBezTo>
                    <a:pt x="444" y="1799"/>
                    <a:pt x="47" y="1854"/>
                    <a:pt x="23" y="2119"/>
                  </a:cubicBezTo>
                  <a:cubicBezTo>
                    <a:pt x="0" y="2407"/>
                    <a:pt x="405" y="2477"/>
                    <a:pt x="624" y="2664"/>
                  </a:cubicBezTo>
                  <a:cubicBezTo>
                    <a:pt x="826" y="2844"/>
                    <a:pt x="850" y="3163"/>
                    <a:pt x="811" y="3436"/>
                  </a:cubicBezTo>
                  <a:cubicBezTo>
                    <a:pt x="780" y="3709"/>
                    <a:pt x="702" y="3990"/>
                    <a:pt x="780" y="4255"/>
                  </a:cubicBezTo>
                  <a:cubicBezTo>
                    <a:pt x="834" y="4434"/>
                    <a:pt x="951" y="4582"/>
                    <a:pt x="1068" y="4722"/>
                  </a:cubicBezTo>
                  <a:cubicBezTo>
                    <a:pt x="1567" y="5307"/>
                    <a:pt x="2183" y="5790"/>
                    <a:pt x="2861" y="6149"/>
                  </a:cubicBezTo>
                  <a:cubicBezTo>
                    <a:pt x="2580" y="5260"/>
                    <a:pt x="2261" y="4379"/>
                    <a:pt x="1894" y="3522"/>
                  </a:cubicBezTo>
                  <a:cubicBezTo>
                    <a:pt x="2152" y="3514"/>
                    <a:pt x="2401" y="3459"/>
                    <a:pt x="2635" y="3374"/>
                  </a:cubicBezTo>
                  <a:cubicBezTo>
                    <a:pt x="2596" y="3093"/>
                    <a:pt x="2463" y="2828"/>
                    <a:pt x="2261" y="2625"/>
                  </a:cubicBezTo>
                  <a:cubicBezTo>
                    <a:pt x="2393" y="2368"/>
                    <a:pt x="2752" y="2298"/>
                    <a:pt x="2900" y="2041"/>
                  </a:cubicBezTo>
                  <a:cubicBezTo>
                    <a:pt x="2978" y="1900"/>
                    <a:pt x="2978" y="1729"/>
                    <a:pt x="2962" y="1573"/>
                  </a:cubicBezTo>
                  <a:cubicBezTo>
                    <a:pt x="2947" y="1214"/>
                    <a:pt x="2892" y="864"/>
                    <a:pt x="2814" y="513"/>
                  </a:cubicBezTo>
                  <a:cubicBezTo>
                    <a:pt x="2487" y="864"/>
                    <a:pt x="2159" y="1207"/>
                    <a:pt x="1824" y="1550"/>
                  </a:cubicBezTo>
                  <a:cubicBezTo>
                    <a:pt x="1723" y="1292"/>
                    <a:pt x="1341" y="1323"/>
                    <a:pt x="1201" y="1090"/>
                  </a:cubicBezTo>
                  <a:cubicBezTo>
                    <a:pt x="1029" y="801"/>
                    <a:pt x="1310" y="318"/>
                    <a:pt x="928" y="100"/>
                  </a:cubicBezTo>
                  <a:cubicBezTo>
                    <a:pt x="807" y="31"/>
                    <a:pt x="714" y="1"/>
                    <a:pt x="642"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4"/>
            <p:cNvSpPr/>
            <p:nvPr/>
          </p:nvSpPr>
          <p:spPr>
            <a:xfrm>
              <a:off x="5719975" y="4538625"/>
              <a:ext cx="159625" cy="63925"/>
            </a:xfrm>
            <a:custGeom>
              <a:avLst/>
              <a:gdLst/>
              <a:ahLst/>
              <a:cxnLst/>
              <a:rect l="l" t="t" r="r" b="b"/>
              <a:pathLst>
                <a:path w="6385" h="2557" extrusionOk="0">
                  <a:moveTo>
                    <a:pt x="5532" y="1"/>
                  </a:moveTo>
                  <a:cubicBezTo>
                    <a:pt x="5475" y="1"/>
                    <a:pt x="5416" y="15"/>
                    <a:pt x="5356" y="26"/>
                  </a:cubicBezTo>
                  <a:cubicBezTo>
                    <a:pt x="4935" y="151"/>
                    <a:pt x="4530" y="338"/>
                    <a:pt x="4163" y="587"/>
                  </a:cubicBezTo>
                  <a:cubicBezTo>
                    <a:pt x="4109" y="626"/>
                    <a:pt x="4054" y="665"/>
                    <a:pt x="3992" y="665"/>
                  </a:cubicBezTo>
                  <a:cubicBezTo>
                    <a:pt x="3987" y="666"/>
                    <a:pt x="3982" y="666"/>
                    <a:pt x="3977" y="666"/>
                  </a:cubicBezTo>
                  <a:cubicBezTo>
                    <a:pt x="3905" y="666"/>
                    <a:pt x="3840" y="616"/>
                    <a:pt x="3781" y="579"/>
                  </a:cubicBezTo>
                  <a:cubicBezTo>
                    <a:pt x="3406" y="328"/>
                    <a:pt x="3078" y="228"/>
                    <a:pt x="2769" y="228"/>
                  </a:cubicBezTo>
                  <a:cubicBezTo>
                    <a:pt x="2178" y="228"/>
                    <a:pt x="1656" y="593"/>
                    <a:pt x="1006" y="961"/>
                  </a:cubicBezTo>
                  <a:cubicBezTo>
                    <a:pt x="749" y="1102"/>
                    <a:pt x="492" y="1250"/>
                    <a:pt x="304" y="1468"/>
                  </a:cubicBezTo>
                  <a:cubicBezTo>
                    <a:pt x="110" y="1686"/>
                    <a:pt x="0" y="1998"/>
                    <a:pt x="86" y="2271"/>
                  </a:cubicBezTo>
                  <a:cubicBezTo>
                    <a:pt x="320" y="2435"/>
                    <a:pt x="601" y="2528"/>
                    <a:pt x="881" y="2552"/>
                  </a:cubicBezTo>
                  <a:cubicBezTo>
                    <a:pt x="896" y="2555"/>
                    <a:pt x="912" y="2556"/>
                    <a:pt x="929" y="2556"/>
                  </a:cubicBezTo>
                  <a:cubicBezTo>
                    <a:pt x="958" y="2556"/>
                    <a:pt x="989" y="2551"/>
                    <a:pt x="1014" y="2536"/>
                  </a:cubicBezTo>
                  <a:cubicBezTo>
                    <a:pt x="1053" y="2505"/>
                    <a:pt x="1076" y="2458"/>
                    <a:pt x="1092" y="2411"/>
                  </a:cubicBezTo>
                  <a:cubicBezTo>
                    <a:pt x="1162" y="2248"/>
                    <a:pt x="1232" y="2084"/>
                    <a:pt x="1294" y="1920"/>
                  </a:cubicBezTo>
                  <a:cubicBezTo>
                    <a:pt x="2207" y="1874"/>
                    <a:pt x="3103" y="1710"/>
                    <a:pt x="3968" y="1445"/>
                  </a:cubicBezTo>
                  <a:cubicBezTo>
                    <a:pt x="4163" y="1382"/>
                    <a:pt x="4358" y="1312"/>
                    <a:pt x="4569" y="1289"/>
                  </a:cubicBezTo>
                  <a:cubicBezTo>
                    <a:pt x="4621" y="1283"/>
                    <a:pt x="4674" y="1281"/>
                    <a:pt x="4726" y="1281"/>
                  </a:cubicBezTo>
                  <a:cubicBezTo>
                    <a:pt x="5195" y="1281"/>
                    <a:pt x="5664" y="1475"/>
                    <a:pt x="6129" y="1475"/>
                  </a:cubicBezTo>
                  <a:cubicBezTo>
                    <a:pt x="6214" y="1475"/>
                    <a:pt x="6300" y="1468"/>
                    <a:pt x="6385" y="1453"/>
                  </a:cubicBezTo>
                  <a:cubicBezTo>
                    <a:pt x="6284" y="993"/>
                    <a:pt x="6089" y="556"/>
                    <a:pt x="5808" y="182"/>
                  </a:cubicBezTo>
                  <a:cubicBezTo>
                    <a:pt x="5754" y="112"/>
                    <a:pt x="5691" y="42"/>
                    <a:pt x="5605" y="10"/>
                  </a:cubicBezTo>
                  <a:cubicBezTo>
                    <a:pt x="5582" y="3"/>
                    <a:pt x="5557" y="1"/>
                    <a:pt x="5532"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4"/>
            <p:cNvSpPr/>
            <p:nvPr/>
          </p:nvSpPr>
          <p:spPr>
            <a:xfrm>
              <a:off x="5844900" y="4258975"/>
              <a:ext cx="591300" cy="397050"/>
            </a:xfrm>
            <a:custGeom>
              <a:avLst/>
              <a:gdLst/>
              <a:ahLst/>
              <a:cxnLst/>
              <a:rect l="l" t="t" r="r" b="b"/>
              <a:pathLst>
                <a:path w="23652" h="15882" extrusionOk="0">
                  <a:moveTo>
                    <a:pt x="20527" y="1"/>
                  </a:moveTo>
                  <a:cubicBezTo>
                    <a:pt x="20040" y="1"/>
                    <a:pt x="19553" y="105"/>
                    <a:pt x="19115" y="306"/>
                  </a:cubicBezTo>
                  <a:cubicBezTo>
                    <a:pt x="18858" y="423"/>
                    <a:pt x="18616" y="571"/>
                    <a:pt x="18343" y="595"/>
                  </a:cubicBezTo>
                  <a:cubicBezTo>
                    <a:pt x="18314" y="597"/>
                    <a:pt x="18286" y="599"/>
                    <a:pt x="18257" y="599"/>
                  </a:cubicBezTo>
                  <a:cubicBezTo>
                    <a:pt x="18038" y="599"/>
                    <a:pt x="17824" y="525"/>
                    <a:pt x="17610" y="470"/>
                  </a:cubicBezTo>
                  <a:cubicBezTo>
                    <a:pt x="17272" y="374"/>
                    <a:pt x="16918" y="305"/>
                    <a:pt x="16570" y="305"/>
                  </a:cubicBezTo>
                  <a:cubicBezTo>
                    <a:pt x="16324" y="305"/>
                    <a:pt x="16081" y="339"/>
                    <a:pt x="15849" y="423"/>
                  </a:cubicBezTo>
                  <a:cubicBezTo>
                    <a:pt x="15295" y="626"/>
                    <a:pt x="14851" y="1171"/>
                    <a:pt x="14913" y="1779"/>
                  </a:cubicBezTo>
                  <a:cubicBezTo>
                    <a:pt x="14243" y="1779"/>
                    <a:pt x="13939" y="1967"/>
                    <a:pt x="13416" y="2364"/>
                  </a:cubicBezTo>
                  <a:cubicBezTo>
                    <a:pt x="12808" y="2824"/>
                    <a:pt x="11842" y="3253"/>
                    <a:pt x="11483" y="3962"/>
                  </a:cubicBezTo>
                  <a:cubicBezTo>
                    <a:pt x="11202" y="4508"/>
                    <a:pt x="11382" y="5194"/>
                    <a:pt x="11187" y="5779"/>
                  </a:cubicBezTo>
                  <a:cubicBezTo>
                    <a:pt x="11023" y="6262"/>
                    <a:pt x="10618" y="6667"/>
                    <a:pt x="10610" y="7174"/>
                  </a:cubicBezTo>
                  <a:cubicBezTo>
                    <a:pt x="10080" y="7151"/>
                    <a:pt x="9558" y="7119"/>
                    <a:pt x="9027" y="7096"/>
                  </a:cubicBezTo>
                  <a:cubicBezTo>
                    <a:pt x="9012" y="6800"/>
                    <a:pt x="8747" y="6558"/>
                    <a:pt x="8466" y="6480"/>
                  </a:cubicBezTo>
                  <a:cubicBezTo>
                    <a:pt x="8347" y="6445"/>
                    <a:pt x="8223" y="6432"/>
                    <a:pt x="8098" y="6432"/>
                  </a:cubicBezTo>
                  <a:cubicBezTo>
                    <a:pt x="7922" y="6432"/>
                    <a:pt x="7743" y="6457"/>
                    <a:pt x="7570" y="6480"/>
                  </a:cubicBezTo>
                  <a:cubicBezTo>
                    <a:pt x="7570" y="6332"/>
                    <a:pt x="7562" y="6176"/>
                    <a:pt x="7562" y="6028"/>
                  </a:cubicBezTo>
                  <a:lnTo>
                    <a:pt x="7562" y="3853"/>
                  </a:lnTo>
                  <a:cubicBezTo>
                    <a:pt x="7344" y="3697"/>
                    <a:pt x="7086" y="3604"/>
                    <a:pt x="6868" y="3448"/>
                  </a:cubicBezTo>
                  <a:cubicBezTo>
                    <a:pt x="6712" y="3894"/>
                    <a:pt x="6257" y="4206"/>
                    <a:pt x="5795" y="4206"/>
                  </a:cubicBezTo>
                  <a:cubicBezTo>
                    <a:pt x="5774" y="4206"/>
                    <a:pt x="5752" y="4205"/>
                    <a:pt x="5730" y="4204"/>
                  </a:cubicBezTo>
                  <a:cubicBezTo>
                    <a:pt x="5239" y="4173"/>
                    <a:pt x="4795" y="3791"/>
                    <a:pt x="4685" y="3307"/>
                  </a:cubicBezTo>
                  <a:cubicBezTo>
                    <a:pt x="3906" y="3393"/>
                    <a:pt x="3196" y="3939"/>
                    <a:pt x="2916" y="4672"/>
                  </a:cubicBezTo>
                  <a:cubicBezTo>
                    <a:pt x="2846" y="4851"/>
                    <a:pt x="2776" y="5069"/>
                    <a:pt x="2588" y="5124"/>
                  </a:cubicBezTo>
                  <a:cubicBezTo>
                    <a:pt x="2549" y="5137"/>
                    <a:pt x="2508" y="5140"/>
                    <a:pt x="2465" y="5140"/>
                  </a:cubicBezTo>
                  <a:cubicBezTo>
                    <a:pt x="2416" y="5140"/>
                    <a:pt x="2366" y="5136"/>
                    <a:pt x="2316" y="5136"/>
                  </a:cubicBezTo>
                  <a:cubicBezTo>
                    <a:pt x="2279" y="5136"/>
                    <a:pt x="2242" y="5138"/>
                    <a:pt x="2206" y="5147"/>
                  </a:cubicBezTo>
                  <a:cubicBezTo>
                    <a:pt x="2051" y="5186"/>
                    <a:pt x="1949" y="5334"/>
                    <a:pt x="1848" y="5459"/>
                  </a:cubicBezTo>
                  <a:cubicBezTo>
                    <a:pt x="1520" y="5864"/>
                    <a:pt x="1061" y="6145"/>
                    <a:pt x="554" y="6254"/>
                  </a:cubicBezTo>
                  <a:cubicBezTo>
                    <a:pt x="421" y="6285"/>
                    <a:pt x="289" y="6301"/>
                    <a:pt x="180" y="6387"/>
                  </a:cubicBezTo>
                  <a:cubicBezTo>
                    <a:pt x="8" y="6519"/>
                    <a:pt x="0" y="6792"/>
                    <a:pt x="102" y="6987"/>
                  </a:cubicBezTo>
                  <a:cubicBezTo>
                    <a:pt x="203" y="7182"/>
                    <a:pt x="382" y="7322"/>
                    <a:pt x="562" y="7455"/>
                  </a:cubicBezTo>
                  <a:cubicBezTo>
                    <a:pt x="1061" y="7314"/>
                    <a:pt x="1544" y="7119"/>
                    <a:pt x="2012" y="6886"/>
                  </a:cubicBezTo>
                  <a:cubicBezTo>
                    <a:pt x="2144" y="7244"/>
                    <a:pt x="2386" y="7572"/>
                    <a:pt x="2698" y="7798"/>
                  </a:cubicBezTo>
                  <a:cubicBezTo>
                    <a:pt x="3820" y="7291"/>
                    <a:pt x="4927" y="6745"/>
                    <a:pt x="6018" y="6161"/>
                  </a:cubicBezTo>
                  <a:cubicBezTo>
                    <a:pt x="6167" y="6418"/>
                    <a:pt x="6322" y="6667"/>
                    <a:pt x="6471" y="6917"/>
                  </a:cubicBezTo>
                  <a:cubicBezTo>
                    <a:pt x="6026" y="7236"/>
                    <a:pt x="5527" y="7478"/>
                    <a:pt x="4997" y="7626"/>
                  </a:cubicBezTo>
                  <a:cubicBezTo>
                    <a:pt x="4904" y="8476"/>
                    <a:pt x="4413" y="9263"/>
                    <a:pt x="3711" y="9731"/>
                  </a:cubicBezTo>
                  <a:cubicBezTo>
                    <a:pt x="4093" y="9848"/>
                    <a:pt x="4428" y="10105"/>
                    <a:pt x="4639" y="10448"/>
                  </a:cubicBezTo>
                  <a:cubicBezTo>
                    <a:pt x="4748" y="10627"/>
                    <a:pt x="4818" y="10822"/>
                    <a:pt x="4950" y="10978"/>
                  </a:cubicBezTo>
                  <a:cubicBezTo>
                    <a:pt x="5131" y="11199"/>
                    <a:pt x="5421" y="11319"/>
                    <a:pt x="5709" y="11319"/>
                  </a:cubicBezTo>
                  <a:cubicBezTo>
                    <a:pt x="5868" y="11319"/>
                    <a:pt x="6027" y="11282"/>
                    <a:pt x="6167" y="11204"/>
                  </a:cubicBezTo>
                  <a:cubicBezTo>
                    <a:pt x="6377" y="10659"/>
                    <a:pt x="6588" y="10113"/>
                    <a:pt x="6798" y="9567"/>
                  </a:cubicBezTo>
                  <a:cubicBezTo>
                    <a:pt x="7858" y="9824"/>
                    <a:pt x="8918" y="10082"/>
                    <a:pt x="9986" y="10339"/>
                  </a:cubicBezTo>
                  <a:cubicBezTo>
                    <a:pt x="10169" y="10385"/>
                    <a:pt x="10357" y="10430"/>
                    <a:pt x="10546" y="10430"/>
                  </a:cubicBezTo>
                  <a:cubicBezTo>
                    <a:pt x="10583" y="10430"/>
                    <a:pt x="10620" y="10428"/>
                    <a:pt x="10657" y="10425"/>
                  </a:cubicBezTo>
                  <a:cubicBezTo>
                    <a:pt x="10953" y="10401"/>
                    <a:pt x="11218" y="10261"/>
                    <a:pt x="11475" y="10128"/>
                  </a:cubicBezTo>
                  <a:cubicBezTo>
                    <a:pt x="12442" y="9606"/>
                    <a:pt x="13409" y="9092"/>
                    <a:pt x="14383" y="8569"/>
                  </a:cubicBezTo>
                  <a:cubicBezTo>
                    <a:pt x="14748" y="8372"/>
                    <a:pt x="15146" y="8169"/>
                    <a:pt x="15560" y="8169"/>
                  </a:cubicBezTo>
                  <a:cubicBezTo>
                    <a:pt x="15588" y="8169"/>
                    <a:pt x="15617" y="8170"/>
                    <a:pt x="15646" y="8172"/>
                  </a:cubicBezTo>
                  <a:cubicBezTo>
                    <a:pt x="16176" y="8203"/>
                    <a:pt x="16628" y="8577"/>
                    <a:pt x="16940" y="9006"/>
                  </a:cubicBezTo>
                  <a:cubicBezTo>
                    <a:pt x="17236" y="9419"/>
                    <a:pt x="17439" y="9879"/>
                    <a:pt x="17649" y="10339"/>
                  </a:cubicBezTo>
                  <a:cubicBezTo>
                    <a:pt x="17688" y="10440"/>
                    <a:pt x="17735" y="10542"/>
                    <a:pt x="17782" y="10635"/>
                  </a:cubicBezTo>
                  <a:cubicBezTo>
                    <a:pt x="18008" y="11142"/>
                    <a:pt x="18234" y="11656"/>
                    <a:pt x="18554" y="12116"/>
                  </a:cubicBezTo>
                  <a:cubicBezTo>
                    <a:pt x="17805" y="12436"/>
                    <a:pt x="17182" y="13036"/>
                    <a:pt x="16815" y="13769"/>
                  </a:cubicBezTo>
                  <a:cubicBezTo>
                    <a:pt x="16496" y="14416"/>
                    <a:pt x="16386" y="15157"/>
                    <a:pt x="16316" y="15881"/>
                  </a:cubicBezTo>
                  <a:cubicBezTo>
                    <a:pt x="17104" y="15234"/>
                    <a:pt x="17953" y="14665"/>
                    <a:pt x="18858" y="14198"/>
                  </a:cubicBezTo>
                  <a:cubicBezTo>
                    <a:pt x="19738" y="13738"/>
                    <a:pt x="20791" y="13208"/>
                    <a:pt x="20923" y="12225"/>
                  </a:cubicBezTo>
                  <a:cubicBezTo>
                    <a:pt x="21687" y="12701"/>
                    <a:pt x="22482" y="13145"/>
                    <a:pt x="23293" y="13551"/>
                  </a:cubicBezTo>
                  <a:cubicBezTo>
                    <a:pt x="23574" y="12724"/>
                    <a:pt x="23558" y="11804"/>
                    <a:pt x="23246" y="10986"/>
                  </a:cubicBezTo>
                  <a:cubicBezTo>
                    <a:pt x="23200" y="10869"/>
                    <a:pt x="23153" y="10744"/>
                    <a:pt x="23176" y="10620"/>
                  </a:cubicBezTo>
                  <a:cubicBezTo>
                    <a:pt x="23200" y="10510"/>
                    <a:pt x="23278" y="10432"/>
                    <a:pt x="23332" y="10339"/>
                  </a:cubicBezTo>
                  <a:cubicBezTo>
                    <a:pt x="23652" y="9863"/>
                    <a:pt x="23535" y="9216"/>
                    <a:pt x="23285" y="8702"/>
                  </a:cubicBezTo>
                  <a:cubicBezTo>
                    <a:pt x="23036" y="8187"/>
                    <a:pt x="22662" y="7727"/>
                    <a:pt x="22459" y="7190"/>
                  </a:cubicBezTo>
                  <a:cubicBezTo>
                    <a:pt x="22171" y="6426"/>
                    <a:pt x="22256" y="5584"/>
                    <a:pt x="22241" y="4765"/>
                  </a:cubicBezTo>
                  <a:cubicBezTo>
                    <a:pt x="22210" y="3175"/>
                    <a:pt x="21757" y="1624"/>
                    <a:pt x="21321" y="96"/>
                  </a:cubicBezTo>
                  <a:cubicBezTo>
                    <a:pt x="21061" y="32"/>
                    <a:pt x="20794" y="1"/>
                    <a:pt x="20527"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4"/>
            <p:cNvSpPr/>
            <p:nvPr/>
          </p:nvSpPr>
          <p:spPr>
            <a:xfrm>
              <a:off x="5163575" y="3706325"/>
              <a:ext cx="230175" cy="231150"/>
            </a:xfrm>
            <a:custGeom>
              <a:avLst/>
              <a:gdLst/>
              <a:ahLst/>
              <a:cxnLst/>
              <a:rect l="l" t="t" r="r" b="b"/>
              <a:pathLst>
                <a:path w="9207" h="9246" extrusionOk="0">
                  <a:moveTo>
                    <a:pt x="741" y="0"/>
                  </a:moveTo>
                  <a:cubicBezTo>
                    <a:pt x="702" y="351"/>
                    <a:pt x="453" y="671"/>
                    <a:pt x="117" y="788"/>
                  </a:cubicBezTo>
                  <a:cubicBezTo>
                    <a:pt x="297" y="1965"/>
                    <a:pt x="476" y="3142"/>
                    <a:pt x="655" y="4319"/>
                  </a:cubicBezTo>
                  <a:lnTo>
                    <a:pt x="0" y="4646"/>
                  </a:lnTo>
                  <a:cubicBezTo>
                    <a:pt x="546" y="5075"/>
                    <a:pt x="819" y="5816"/>
                    <a:pt x="679" y="6494"/>
                  </a:cubicBezTo>
                  <a:cubicBezTo>
                    <a:pt x="647" y="6634"/>
                    <a:pt x="608" y="6774"/>
                    <a:pt x="640" y="6907"/>
                  </a:cubicBezTo>
                  <a:cubicBezTo>
                    <a:pt x="679" y="7055"/>
                    <a:pt x="796" y="7156"/>
                    <a:pt x="905" y="7250"/>
                  </a:cubicBezTo>
                  <a:cubicBezTo>
                    <a:pt x="1248" y="7531"/>
                    <a:pt x="1630" y="7757"/>
                    <a:pt x="2027" y="7936"/>
                  </a:cubicBezTo>
                  <a:cubicBezTo>
                    <a:pt x="2097" y="7632"/>
                    <a:pt x="2160" y="7336"/>
                    <a:pt x="2230" y="7032"/>
                  </a:cubicBezTo>
                  <a:cubicBezTo>
                    <a:pt x="2262" y="7017"/>
                    <a:pt x="2295" y="7011"/>
                    <a:pt x="2328" y="7011"/>
                  </a:cubicBezTo>
                  <a:cubicBezTo>
                    <a:pt x="2492" y="7011"/>
                    <a:pt x="2651" y="7176"/>
                    <a:pt x="2690" y="7351"/>
                  </a:cubicBezTo>
                  <a:cubicBezTo>
                    <a:pt x="2737" y="7562"/>
                    <a:pt x="2674" y="7780"/>
                    <a:pt x="2682" y="7998"/>
                  </a:cubicBezTo>
                  <a:cubicBezTo>
                    <a:pt x="2698" y="8380"/>
                    <a:pt x="2939" y="8747"/>
                    <a:pt x="3282" y="8910"/>
                  </a:cubicBezTo>
                  <a:cubicBezTo>
                    <a:pt x="3749" y="8484"/>
                    <a:pt x="4317" y="8035"/>
                    <a:pt x="4916" y="8035"/>
                  </a:cubicBezTo>
                  <a:cubicBezTo>
                    <a:pt x="5018" y="8035"/>
                    <a:pt x="5120" y="8048"/>
                    <a:pt x="5223" y="8076"/>
                  </a:cubicBezTo>
                  <a:cubicBezTo>
                    <a:pt x="5738" y="8217"/>
                    <a:pt x="6065" y="8700"/>
                    <a:pt x="6354" y="9144"/>
                  </a:cubicBezTo>
                  <a:cubicBezTo>
                    <a:pt x="6564" y="8731"/>
                    <a:pt x="6416" y="8170"/>
                    <a:pt x="6034" y="7913"/>
                  </a:cubicBezTo>
                  <a:lnTo>
                    <a:pt x="6034" y="7913"/>
                  </a:lnTo>
                  <a:cubicBezTo>
                    <a:pt x="6354" y="7928"/>
                    <a:pt x="6666" y="7944"/>
                    <a:pt x="6977" y="7959"/>
                  </a:cubicBezTo>
                  <a:cubicBezTo>
                    <a:pt x="7157" y="8489"/>
                    <a:pt x="7523" y="8949"/>
                    <a:pt x="7991" y="9246"/>
                  </a:cubicBezTo>
                  <a:cubicBezTo>
                    <a:pt x="8189" y="8781"/>
                    <a:pt x="8670" y="8450"/>
                    <a:pt x="9172" y="8450"/>
                  </a:cubicBezTo>
                  <a:cubicBezTo>
                    <a:pt x="9184" y="8450"/>
                    <a:pt x="9195" y="8450"/>
                    <a:pt x="9207" y="8450"/>
                  </a:cubicBezTo>
                  <a:cubicBezTo>
                    <a:pt x="8794" y="8139"/>
                    <a:pt x="8349" y="7881"/>
                    <a:pt x="7882" y="7663"/>
                  </a:cubicBezTo>
                  <a:cubicBezTo>
                    <a:pt x="8092" y="7546"/>
                    <a:pt x="8209" y="7273"/>
                    <a:pt x="8147" y="7039"/>
                  </a:cubicBezTo>
                  <a:lnTo>
                    <a:pt x="8147" y="7039"/>
                  </a:lnTo>
                  <a:cubicBezTo>
                    <a:pt x="7948" y="7076"/>
                    <a:pt x="7746" y="7093"/>
                    <a:pt x="7545" y="7093"/>
                  </a:cubicBezTo>
                  <a:cubicBezTo>
                    <a:pt x="7052" y="7093"/>
                    <a:pt x="6562" y="6987"/>
                    <a:pt x="6120" y="6782"/>
                  </a:cubicBezTo>
                  <a:cubicBezTo>
                    <a:pt x="6113" y="7131"/>
                    <a:pt x="5732" y="7379"/>
                    <a:pt x="5377" y="7379"/>
                  </a:cubicBezTo>
                  <a:cubicBezTo>
                    <a:pt x="5352" y="7379"/>
                    <a:pt x="5326" y="7377"/>
                    <a:pt x="5301" y="7375"/>
                  </a:cubicBezTo>
                  <a:cubicBezTo>
                    <a:pt x="4927" y="7336"/>
                    <a:pt x="4608" y="7094"/>
                    <a:pt x="4303" y="6860"/>
                  </a:cubicBezTo>
                  <a:cubicBezTo>
                    <a:pt x="3742" y="6416"/>
                    <a:pt x="3111" y="5855"/>
                    <a:pt x="3142" y="5137"/>
                  </a:cubicBezTo>
                  <a:cubicBezTo>
                    <a:pt x="3173" y="4147"/>
                    <a:pt x="4452" y="3376"/>
                    <a:pt x="4155" y="2432"/>
                  </a:cubicBezTo>
                  <a:cubicBezTo>
                    <a:pt x="4046" y="2097"/>
                    <a:pt x="3758" y="1848"/>
                    <a:pt x="3571" y="1551"/>
                  </a:cubicBezTo>
                  <a:cubicBezTo>
                    <a:pt x="3282" y="1084"/>
                    <a:pt x="3454" y="413"/>
                    <a:pt x="3173" y="31"/>
                  </a:cubicBezTo>
                  <a:cubicBezTo>
                    <a:pt x="3046" y="212"/>
                    <a:pt x="2770" y="273"/>
                    <a:pt x="2443" y="273"/>
                  </a:cubicBezTo>
                  <a:cubicBezTo>
                    <a:pt x="1852" y="273"/>
                    <a:pt x="1093" y="70"/>
                    <a:pt x="741"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4"/>
            <p:cNvSpPr/>
            <p:nvPr/>
          </p:nvSpPr>
          <p:spPr>
            <a:xfrm>
              <a:off x="5217550" y="3947775"/>
              <a:ext cx="62775" cy="49925"/>
            </a:xfrm>
            <a:custGeom>
              <a:avLst/>
              <a:gdLst/>
              <a:ahLst/>
              <a:cxnLst/>
              <a:rect l="l" t="t" r="r" b="b"/>
              <a:pathLst>
                <a:path w="2511" h="1997" extrusionOk="0">
                  <a:moveTo>
                    <a:pt x="1683" y="1"/>
                  </a:moveTo>
                  <a:cubicBezTo>
                    <a:pt x="1120" y="1"/>
                    <a:pt x="556" y="33"/>
                    <a:pt x="1" y="94"/>
                  </a:cubicBezTo>
                  <a:cubicBezTo>
                    <a:pt x="48" y="344"/>
                    <a:pt x="266" y="523"/>
                    <a:pt x="468" y="687"/>
                  </a:cubicBezTo>
                  <a:cubicBezTo>
                    <a:pt x="1022" y="1123"/>
                    <a:pt x="1575" y="1560"/>
                    <a:pt x="2129" y="1996"/>
                  </a:cubicBezTo>
                  <a:cubicBezTo>
                    <a:pt x="2222" y="1864"/>
                    <a:pt x="2316" y="1731"/>
                    <a:pt x="2410" y="1599"/>
                  </a:cubicBezTo>
                  <a:cubicBezTo>
                    <a:pt x="2441" y="1544"/>
                    <a:pt x="2480" y="1490"/>
                    <a:pt x="2495" y="1427"/>
                  </a:cubicBezTo>
                  <a:cubicBezTo>
                    <a:pt x="2511" y="1349"/>
                    <a:pt x="2487" y="1271"/>
                    <a:pt x="2472" y="1193"/>
                  </a:cubicBezTo>
                  <a:cubicBezTo>
                    <a:pt x="2394" y="874"/>
                    <a:pt x="2378" y="531"/>
                    <a:pt x="2417" y="203"/>
                  </a:cubicBezTo>
                  <a:lnTo>
                    <a:pt x="2152" y="9"/>
                  </a:lnTo>
                  <a:cubicBezTo>
                    <a:pt x="1996" y="3"/>
                    <a:pt x="1840" y="1"/>
                    <a:pt x="1683"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4"/>
            <p:cNvSpPr/>
            <p:nvPr/>
          </p:nvSpPr>
          <p:spPr>
            <a:xfrm>
              <a:off x="5309925" y="3985000"/>
              <a:ext cx="133725" cy="120300"/>
            </a:xfrm>
            <a:custGeom>
              <a:avLst/>
              <a:gdLst/>
              <a:ahLst/>
              <a:cxnLst/>
              <a:rect l="l" t="t" r="r" b="b"/>
              <a:pathLst>
                <a:path w="5349" h="4812" extrusionOk="0">
                  <a:moveTo>
                    <a:pt x="4047" y="1"/>
                  </a:moveTo>
                  <a:cubicBezTo>
                    <a:pt x="4047" y="1"/>
                    <a:pt x="3875" y="1622"/>
                    <a:pt x="3875" y="1833"/>
                  </a:cubicBezTo>
                  <a:cubicBezTo>
                    <a:pt x="3875" y="2051"/>
                    <a:pt x="3135" y="2121"/>
                    <a:pt x="3135" y="2121"/>
                  </a:cubicBezTo>
                  <a:lnTo>
                    <a:pt x="3135" y="1412"/>
                  </a:lnTo>
                  <a:lnTo>
                    <a:pt x="2464" y="1201"/>
                  </a:lnTo>
                  <a:cubicBezTo>
                    <a:pt x="2464" y="1201"/>
                    <a:pt x="2433" y="79"/>
                    <a:pt x="2464" y="8"/>
                  </a:cubicBezTo>
                  <a:cubicBezTo>
                    <a:pt x="2466" y="4"/>
                    <a:pt x="2464" y="2"/>
                    <a:pt x="2456" y="2"/>
                  </a:cubicBezTo>
                  <a:cubicBezTo>
                    <a:pt x="2336" y="2"/>
                    <a:pt x="1022" y="507"/>
                    <a:pt x="1022" y="507"/>
                  </a:cubicBezTo>
                  <a:lnTo>
                    <a:pt x="1022" y="8"/>
                  </a:lnTo>
                  <a:cubicBezTo>
                    <a:pt x="1022" y="8"/>
                    <a:pt x="617" y="22"/>
                    <a:pt x="314" y="22"/>
                  </a:cubicBezTo>
                  <a:cubicBezTo>
                    <a:pt x="163" y="22"/>
                    <a:pt x="37" y="19"/>
                    <a:pt x="1" y="8"/>
                  </a:cubicBezTo>
                  <a:lnTo>
                    <a:pt x="1" y="8"/>
                  </a:lnTo>
                  <a:lnTo>
                    <a:pt x="352" y="889"/>
                  </a:lnTo>
                  <a:lnTo>
                    <a:pt x="320" y="2963"/>
                  </a:lnTo>
                  <a:lnTo>
                    <a:pt x="320" y="2963"/>
                  </a:lnTo>
                  <a:lnTo>
                    <a:pt x="1271" y="2402"/>
                  </a:lnTo>
                  <a:lnTo>
                    <a:pt x="2004" y="2402"/>
                  </a:lnTo>
                  <a:cubicBezTo>
                    <a:pt x="2113" y="2409"/>
                    <a:pt x="2074" y="3064"/>
                    <a:pt x="2043" y="3205"/>
                  </a:cubicBezTo>
                  <a:cubicBezTo>
                    <a:pt x="2004" y="3353"/>
                    <a:pt x="1162" y="3594"/>
                    <a:pt x="1162" y="3594"/>
                  </a:cubicBezTo>
                  <a:cubicBezTo>
                    <a:pt x="1162" y="3594"/>
                    <a:pt x="2604" y="4655"/>
                    <a:pt x="2675" y="4795"/>
                  </a:cubicBezTo>
                  <a:cubicBezTo>
                    <a:pt x="2680" y="4806"/>
                    <a:pt x="2690" y="4812"/>
                    <a:pt x="2702" y="4812"/>
                  </a:cubicBezTo>
                  <a:cubicBezTo>
                    <a:pt x="2841" y="4812"/>
                    <a:pt x="3353" y="4156"/>
                    <a:pt x="3353" y="4156"/>
                  </a:cubicBezTo>
                  <a:cubicBezTo>
                    <a:pt x="3353" y="4156"/>
                    <a:pt x="3306" y="3633"/>
                    <a:pt x="3353" y="3384"/>
                  </a:cubicBezTo>
                  <a:cubicBezTo>
                    <a:pt x="3364" y="3325"/>
                    <a:pt x="3383" y="3302"/>
                    <a:pt x="3408" y="3302"/>
                  </a:cubicBezTo>
                  <a:cubicBezTo>
                    <a:pt x="3490" y="3302"/>
                    <a:pt x="3635" y="3550"/>
                    <a:pt x="3766" y="3633"/>
                  </a:cubicBezTo>
                  <a:cubicBezTo>
                    <a:pt x="3786" y="3645"/>
                    <a:pt x="3804" y="3650"/>
                    <a:pt x="3820" y="3650"/>
                  </a:cubicBezTo>
                  <a:cubicBezTo>
                    <a:pt x="3947" y="3650"/>
                    <a:pt x="3964" y="3310"/>
                    <a:pt x="4117" y="2963"/>
                  </a:cubicBezTo>
                  <a:cubicBezTo>
                    <a:pt x="4150" y="2890"/>
                    <a:pt x="4192" y="2861"/>
                    <a:pt x="4238" y="2861"/>
                  </a:cubicBezTo>
                  <a:cubicBezTo>
                    <a:pt x="4439" y="2861"/>
                    <a:pt x="4717" y="3423"/>
                    <a:pt x="4717" y="3423"/>
                  </a:cubicBezTo>
                  <a:lnTo>
                    <a:pt x="5208" y="3134"/>
                  </a:lnTo>
                  <a:lnTo>
                    <a:pt x="5348" y="2363"/>
                  </a:lnTo>
                  <a:lnTo>
                    <a:pt x="4608" y="2121"/>
                  </a:lnTo>
                  <a:lnTo>
                    <a:pt x="4047" y="1"/>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4"/>
            <p:cNvSpPr/>
            <p:nvPr/>
          </p:nvSpPr>
          <p:spPr>
            <a:xfrm>
              <a:off x="5413800" y="3910375"/>
              <a:ext cx="66875" cy="113525"/>
            </a:xfrm>
            <a:custGeom>
              <a:avLst/>
              <a:gdLst/>
              <a:ahLst/>
              <a:cxnLst/>
              <a:rect l="l" t="t" r="r" b="b"/>
              <a:pathLst>
                <a:path w="2675" h="4541" extrusionOk="0">
                  <a:moveTo>
                    <a:pt x="1724" y="0"/>
                  </a:moveTo>
                  <a:lnTo>
                    <a:pt x="882" y="320"/>
                  </a:lnTo>
                  <a:lnTo>
                    <a:pt x="1" y="0"/>
                  </a:lnTo>
                  <a:lnTo>
                    <a:pt x="1" y="0"/>
                  </a:lnTo>
                  <a:cubicBezTo>
                    <a:pt x="71" y="179"/>
                    <a:pt x="492" y="1084"/>
                    <a:pt x="492" y="1084"/>
                  </a:cubicBezTo>
                  <a:lnTo>
                    <a:pt x="1583" y="1084"/>
                  </a:lnTo>
                  <a:lnTo>
                    <a:pt x="1583" y="2042"/>
                  </a:lnTo>
                  <a:cubicBezTo>
                    <a:pt x="1583" y="2042"/>
                    <a:pt x="1098" y="1949"/>
                    <a:pt x="784" y="1949"/>
                  </a:cubicBezTo>
                  <a:cubicBezTo>
                    <a:pt x="627" y="1949"/>
                    <a:pt x="513" y="1972"/>
                    <a:pt x="523" y="2042"/>
                  </a:cubicBezTo>
                  <a:cubicBezTo>
                    <a:pt x="562" y="2253"/>
                    <a:pt x="952" y="3492"/>
                    <a:pt x="952" y="3492"/>
                  </a:cubicBezTo>
                  <a:lnTo>
                    <a:pt x="1583" y="3492"/>
                  </a:lnTo>
                  <a:cubicBezTo>
                    <a:pt x="1583" y="3492"/>
                    <a:pt x="1517" y="4540"/>
                    <a:pt x="1577" y="4540"/>
                  </a:cubicBezTo>
                  <a:cubicBezTo>
                    <a:pt x="1579" y="4540"/>
                    <a:pt x="1581" y="4539"/>
                    <a:pt x="1583" y="4537"/>
                  </a:cubicBezTo>
                  <a:cubicBezTo>
                    <a:pt x="1653" y="4467"/>
                    <a:pt x="2464" y="4327"/>
                    <a:pt x="2394" y="4225"/>
                  </a:cubicBezTo>
                  <a:cubicBezTo>
                    <a:pt x="2324" y="4116"/>
                    <a:pt x="1934" y="3492"/>
                    <a:pt x="1934" y="3492"/>
                  </a:cubicBezTo>
                  <a:lnTo>
                    <a:pt x="1755" y="2495"/>
                  </a:lnTo>
                  <a:lnTo>
                    <a:pt x="2675" y="2276"/>
                  </a:lnTo>
                  <a:lnTo>
                    <a:pt x="2675" y="1692"/>
                  </a:lnTo>
                  <a:lnTo>
                    <a:pt x="2074"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4"/>
            <p:cNvSpPr/>
            <p:nvPr/>
          </p:nvSpPr>
          <p:spPr>
            <a:xfrm>
              <a:off x="5343450" y="4031775"/>
              <a:ext cx="239150" cy="208550"/>
            </a:xfrm>
            <a:custGeom>
              <a:avLst/>
              <a:gdLst/>
              <a:ahLst/>
              <a:cxnLst/>
              <a:rect l="l" t="t" r="r" b="b"/>
              <a:pathLst>
                <a:path w="9566" h="8342" extrusionOk="0">
                  <a:moveTo>
                    <a:pt x="5910" y="1"/>
                  </a:moveTo>
                  <a:lnTo>
                    <a:pt x="6120" y="531"/>
                  </a:lnTo>
                  <a:lnTo>
                    <a:pt x="5730" y="1482"/>
                  </a:lnTo>
                  <a:lnTo>
                    <a:pt x="4569" y="1482"/>
                  </a:lnTo>
                  <a:lnTo>
                    <a:pt x="4569" y="2324"/>
                  </a:lnTo>
                  <a:cubicBezTo>
                    <a:pt x="4569" y="2324"/>
                    <a:pt x="4538" y="3205"/>
                    <a:pt x="4358" y="3205"/>
                  </a:cubicBezTo>
                  <a:cubicBezTo>
                    <a:pt x="4187" y="3205"/>
                    <a:pt x="3337" y="3836"/>
                    <a:pt x="3337" y="3836"/>
                  </a:cubicBezTo>
                  <a:lnTo>
                    <a:pt x="2815" y="3236"/>
                  </a:lnTo>
                  <a:cubicBezTo>
                    <a:pt x="2815" y="3236"/>
                    <a:pt x="2027" y="3345"/>
                    <a:pt x="2012" y="3446"/>
                  </a:cubicBezTo>
                  <a:cubicBezTo>
                    <a:pt x="2004" y="3555"/>
                    <a:pt x="1825" y="4046"/>
                    <a:pt x="1825" y="4046"/>
                  </a:cubicBezTo>
                  <a:cubicBezTo>
                    <a:pt x="1825" y="4046"/>
                    <a:pt x="1443" y="4647"/>
                    <a:pt x="1334" y="4678"/>
                  </a:cubicBezTo>
                  <a:cubicBezTo>
                    <a:pt x="1232" y="4717"/>
                    <a:pt x="422" y="5029"/>
                    <a:pt x="422" y="5029"/>
                  </a:cubicBezTo>
                  <a:cubicBezTo>
                    <a:pt x="422" y="5029"/>
                    <a:pt x="339" y="4987"/>
                    <a:pt x="247" y="4987"/>
                  </a:cubicBezTo>
                  <a:cubicBezTo>
                    <a:pt x="131" y="4987"/>
                    <a:pt x="1" y="5053"/>
                    <a:pt x="1" y="5348"/>
                  </a:cubicBezTo>
                  <a:lnTo>
                    <a:pt x="1" y="6650"/>
                  </a:lnTo>
                  <a:lnTo>
                    <a:pt x="492" y="7422"/>
                  </a:lnTo>
                  <a:cubicBezTo>
                    <a:pt x="492" y="7422"/>
                    <a:pt x="696" y="7515"/>
                    <a:pt x="821" y="7515"/>
                  </a:cubicBezTo>
                  <a:cubicBezTo>
                    <a:pt x="883" y="7515"/>
                    <a:pt x="926" y="7492"/>
                    <a:pt x="913" y="7422"/>
                  </a:cubicBezTo>
                  <a:cubicBezTo>
                    <a:pt x="882" y="7211"/>
                    <a:pt x="523" y="5878"/>
                    <a:pt x="523" y="5878"/>
                  </a:cubicBezTo>
                  <a:cubicBezTo>
                    <a:pt x="523" y="5878"/>
                    <a:pt x="1100" y="5664"/>
                    <a:pt x="1295" y="5664"/>
                  </a:cubicBezTo>
                  <a:cubicBezTo>
                    <a:pt x="1311" y="5664"/>
                    <a:pt x="1323" y="5665"/>
                    <a:pt x="1334" y="5668"/>
                  </a:cubicBezTo>
                  <a:cubicBezTo>
                    <a:pt x="1474" y="5699"/>
                    <a:pt x="1794" y="6019"/>
                    <a:pt x="1794" y="6019"/>
                  </a:cubicBezTo>
                  <a:lnTo>
                    <a:pt x="3056" y="5348"/>
                  </a:lnTo>
                  <a:lnTo>
                    <a:pt x="3056" y="4857"/>
                  </a:lnTo>
                  <a:cubicBezTo>
                    <a:pt x="3056" y="4857"/>
                    <a:pt x="3485" y="4834"/>
                    <a:pt x="3850" y="4834"/>
                  </a:cubicBezTo>
                  <a:cubicBezTo>
                    <a:pt x="4114" y="4834"/>
                    <a:pt x="4345" y="4846"/>
                    <a:pt x="4358" y="4888"/>
                  </a:cubicBezTo>
                  <a:cubicBezTo>
                    <a:pt x="4397" y="4998"/>
                    <a:pt x="4779" y="5348"/>
                    <a:pt x="4779" y="5348"/>
                  </a:cubicBezTo>
                  <a:lnTo>
                    <a:pt x="4148" y="6050"/>
                  </a:lnTo>
                  <a:lnTo>
                    <a:pt x="4849" y="6931"/>
                  </a:lnTo>
                  <a:lnTo>
                    <a:pt x="5348" y="7515"/>
                  </a:lnTo>
                  <a:lnTo>
                    <a:pt x="6440" y="7671"/>
                  </a:lnTo>
                  <a:lnTo>
                    <a:pt x="7453" y="7812"/>
                  </a:lnTo>
                  <a:lnTo>
                    <a:pt x="8092" y="8342"/>
                  </a:lnTo>
                  <a:lnTo>
                    <a:pt x="8654" y="7321"/>
                  </a:lnTo>
                  <a:lnTo>
                    <a:pt x="7703" y="6401"/>
                  </a:lnTo>
                  <a:lnTo>
                    <a:pt x="7282" y="6019"/>
                  </a:lnTo>
                  <a:cubicBezTo>
                    <a:pt x="7282" y="6019"/>
                    <a:pt x="7071" y="5208"/>
                    <a:pt x="7282" y="4927"/>
                  </a:cubicBezTo>
                  <a:cubicBezTo>
                    <a:pt x="7492" y="4647"/>
                    <a:pt x="8092" y="4171"/>
                    <a:pt x="8092" y="4171"/>
                  </a:cubicBezTo>
                  <a:lnTo>
                    <a:pt x="8654" y="5169"/>
                  </a:lnTo>
                  <a:cubicBezTo>
                    <a:pt x="8654" y="5169"/>
                    <a:pt x="8930" y="5749"/>
                    <a:pt x="8969" y="5749"/>
                  </a:cubicBezTo>
                  <a:cubicBezTo>
                    <a:pt x="8972" y="5749"/>
                    <a:pt x="8973" y="5745"/>
                    <a:pt x="8973" y="5738"/>
                  </a:cubicBezTo>
                  <a:cubicBezTo>
                    <a:pt x="8973" y="5629"/>
                    <a:pt x="9566" y="3134"/>
                    <a:pt x="9425" y="2939"/>
                  </a:cubicBezTo>
                  <a:cubicBezTo>
                    <a:pt x="9285" y="2745"/>
                    <a:pt x="8544" y="2144"/>
                    <a:pt x="8544" y="2144"/>
                  </a:cubicBezTo>
                  <a:lnTo>
                    <a:pt x="8404" y="1334"/>
                  </a:lnTo>
                  <a:lnTo>
                    <a:pt x="8194" y="531"/>
                  </a:lnTo>
                  <a:lnTo>
                    <a:pt x="6260" y="1"/>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4"/>
            <p:cNvSpPr/>
            <p:nvPr/>
          </p:nvSpPr>
          <p:spPr>
            <a:xfrm>
              <a:off x="4915100" y="1830500"/>
              <a:ext cx="289225" cy="271150"/>
            </a:xfrm>
            <a:custGeom>
              <a:avLst/>
              <a:gdLst/>
              <a:ahLst/>
              <a:cxnLst/>
              <a:rect l="l" t="t" r="r" b="b"/>
              <a:pathLst>
                <a:path w="11569" h="10846" extrusionOk="0">
                  <a:moveTo>
                    <a:pt x="563" y="0"/>
                  </a:moveTo>
                  <a:cubicBezTo>
                    <a:pt x="352" y="0"/>
                    <a:pt x="158" y="69"/>
                    <a:pt x="0" y="236"/>
                  </a:cubicBezTo>
                  <a:cubicBezTo>
                    <a:pt x="125" y="516"/>
                    <a:pt x="398" y="696"/>
                    <a:pt x="725" y="750"/>
                  </a:cubicBezTo>
                  <a:cubicBezTo>
                    <a:pt x="600" y="1085"/>
                    <a:pt x="663" y="1413"/>
                    <a:pt x="936" y="1654"/>
                  </a:cubicBezTo>
                  <a:cubicBezTo>
                    <a:pt x="1185" y="1888"/>
                    <a:pt x="1528" y="2005"/>
                    <a:pt x="1809" y="2208"/>
                  </a:cubicBezTo>
                  <a:cubicBezTo>
                    <a:pt x="2308" y="2559"/>
                    <a:pt x="2596" y="3136"/>
                    <a:pt x="3017" y="3572"/>
                  </a:cubicBezTo>
                  <a:cubicBezTo>
                    <a:pt x="3306" y="3872"/>
                    <a:pt x="3732" y="4110"/>
                    <a:pt x="4130" y="4110"/>
                  </a:cubicBezTo>
                  <a:cubicBezTo>
                    <a:pt x="4310" y="4110"/>
                    <a:pt x="4485" y="4061"/>
                    <a:pt x="4638" y="3946"/>
                  </a:cubicBezTo>
                  <a:cubicBezTo>
                    <a:pt x="4943" y="5022"/>
                    <a:pt x="6166" y="5482"/>
                    <a:pt x="7071" y="6129"/>
                  </a:cubicBezTo>
                  <a:cubicBezTo>
                    <a:pt x="8817" y="7368"/>
                    <a:pt x="9628" y="9606"/>
                    <a:pt x="11366" y="10845"/>
                  </a:cubicBezTo>
                  <a:cubicBezTo>
                    <a:pt x="11569" y="9840"/>
                    <a:pt x="11023" y="8826"/>
                    <a:pt x="10321" y="8078"/>
                  </a:cubicBezTo>
                  <a:cubicBezTo>
                    <a:pt x="9620" y="7330"/>
                    <a:pt x="8747" y="6753"/>
                    <a:pt x="8068" y="5981"/>
                  </a:cubicBezTo>
                  <a:cubicBezTo>
                    <a:pt x="8006" y="5919"/>
                    <a:pt x="7952" y="5848"/>
                    <a:pt x="7936" y="5763"/>
                  </a:cubicBezTo>
                  <a:cubicBezTo>
                    <a:pt x="7866" y="5342"/>
                    <a:pt x="8817" y="5310"/>
                    <a:pt x="8739" y="4890"/>
                  </a:cubicBezTo>
                  <a:cubicBezTo>
                    <a:pt x="7429" y="3985"/>
                    <a:pt x="5995" y="3214"/>
                    <a:pt x="4436" y="2933"/>
                  </a:cubicBezTo>
                  <a:cubicBezTo>
                    <a:pt x="4194" y="2894"/>
                    <a:pt x="3952" y="2863"/>
                    <a:pt x="3734" y="2754"/>
                  </a:cubicBezTo>
                  <a:cubicBezTo>
                    <a:pt x="3181" y="2489"/>
                    <a:pt x="2947" y="1857"/>
                    <a:pt x="2604" y="1350"/>
                  </a:cubicBezTo>
                  <a:cubicBezTo>
                    <a:pt x="2275" y="870"/>
                    <a:pt x="1311" y="0"/>
                    <a:pt x="563"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4"/>
            <p:cNvSpPr/>
            <p:nvPr/>
          </p:nvSpPr>
          <p:spPr>
            <a:xfrm>
              <a:off x="5219900" y="2096625"/>
              <a:ext cx="170125" cy="219675"/>
            </a:xfrm>
            <a:custGeom>
              <a:avLst/>
              <a:gdLst/>
              <a:ahLst/>
              <a:cxnLst/>
              <a:rect l="l" t="t" r="r" b="b"/>
              <a:pathLst>
                <a:path w="6805" h="8787" extrusionOk="0">
                  <a:moveTo>
                    <a:pt x="5414" y="0"/>
                  </a:moveTo>
                  <a:cubicBezTo>
                    <a:pt x="5059" y="0"/>
                    <a:pt x="4770" y="255"/>
                    <a:pt x="4810" y="902"/>
                  </a:cubicBezTo>
                  <a:cubicBezTo>
                    <a:pt x="4707" y="879"/>
                    <a:pt x="4607" y="867"/>
                    <a:pt x="4508" y="867"/>
                  </a:cubicBezTo>
                  <a:cubicBezTo>
                    <a:pt x="4276" y="867"/>
                    <a:pt x="4054" y="930"/>
                    <a:pt x="3836" y="1050"/>
                  </a:cubicBezTo>
                  <a:cubicBezTo>
                    <a:pt x="3524" y="1214"/>
                    <a:pt x="3243" y="1440"/>
                    <a:pt x="2908" y="1526"/>
                  </a:cubicBezTo>
                  <a:cubicBezTo>
                    <a:pt x="2770" y="1558"/>
                    <a:pt x="2627" y="1568"/>
                    <a:pt x="2484" y="1568"/>
                  </a:cubicBezTo>
                  <a:cubicBezTo>
                    <a:pt x="2385" y="1568"/>
                    <a:pt x="2287" y="1563"/>
                    <a:pt x="2191" y="1557"/>
                  </a:cubicBezTo>
                  <a:cubicBezTo>
                    <a:pt x="1863" y="1533"/>
                    <a:pt x="1544" y="1510"/>
                    <a:pt x="1216" y="1494"/>
                  </a:cubicBezTo>
                  <a:cubicBezTo>
                    <a:pt x="1127" y="1488"/>
                    <a:pt x="1035" y="1482"/>
                    <a:pt x="943" y="1482"/>
                  </a:cubicBezTo>
                  <a:cubicBezTo>
                    <a:pt x="708" y="1482"/>
                    <a:pt x="474" y="1518"/>
                    <a:pt x="289" y="1658"/>
                  </a:cubicBezTo>
                  <a:cubicBezTo>
                    <a:pt x="31" y="1853"/>
                    <a:pt x="0" y="2336"/>
                    <a:pt x="297" y="2453"/>
                  </a:cubicBezTo>
                  <a:cubicBezTo>
                    <a:pt x="350" y="2473"/>
                    <a:pt x="405" y="2479"/>
                    <a:pt x="462" y="2479"/>
                  </a:cubicBezTo>
                  <a:cubicBezTo>
                    <a:pt x="561" y="2479"/>
                    <a:pt x="664" y="2460"/>
                    <a:pt x="763" y="2460"/>
                  </a:cubicBezTo>
                  <a:cubicBezTo>
                    <a:pt x="831" y="2460"/>
                    <a:pt x="897" y="2469"/>
                    <a:pt x="959" y="2500"/>
                  </a:cubicBezTo>
                  <a:cubicBezTo>
                    <a:pt x="1060" y="2555"/>
                    <a:pt x="1123" y="2656"/>
                    <a:pt x="1177" y="2757"/>
                  </a:cubicBezTo>
                  <a:cubicBezTo>
                    <a:pt x="1544" y="3373"/>
                    <a:pt x="1895" y="3997"/>
                    <a:pt x="2230" y="4628"/>
                  </a:cubicBezTo>
                  <a:cubicBezTo>
                    <a:pt x="2339" y="4823"/>
                    <a:pt x="2440" y="5072"/>
                    <a:pt x="2308" y="5252"/>
                  </a:cubicBezTo>
                  <a:cubicBezTo>
                    <a:pt x="2199" y="5415"/>
                    <a:pt x="1941" y="5447"/>
                    <a:pt x="1871" y="5634"/>
                  </a:cubicBezTo>
                  <a:cubicBezTo>
                    <a:pt x="1762" y="5922"/>
                    <a:pt x="2199" y="6094"/>
                    <a:pt x="2347" y="6359"/>
                  </a:cubicBezTo>
                  <a:cubicBezTo>
                    <a:pt x="2542" y="6709"/>
                    <a:pt x="2206" y="7162"/>
                    <a:pt x="2347" y="7536"/>
                  </a:cubicBezTo>
                  <a:cubicBezTo>
                    <a:pt x="2503" y="7933"/>
                    <a:pt x="3072" y="7988"/>
                    <a:pt x="3306" y="8331"/>
                  </a:cubicBezTo>
                  <a:cubicBezTo>
                    <a:pt x="3384" y="8448"/>
                    <a:pt x="3430" y="8588"/>
                    <a:pt x="3532" y="8682"/>
                  </a:cubicBezTo>
                  <a:cubicBezTo>
                    <a:pt x="3612" y="8757"/>
                    <a:pt x="3710" y="8786"/>
                    <a:pt x="3815" y="8786"/>
                  </a:cubicBezTo>
                  <a:cubicBezTo>
                    <a:pt x="4003" y="8786"/>
                    <a:pt x="4214" y="8691"/>
                    <a:pt x="4389" y="8596"/>
                  </a:cubicBezTo>
                  <a:cubicBezTo>
                    <a:pt x="4179" y="8191"/>
                    <a:pt x="4818" y="7668"/>
                    <a:pt x="4545" y="7310"/>
                  </a:cubicBezTo>
                  <a:cubicBezTo>
                    <a:pt x="4464" y="7206"/>
                    <a:pt x="4347" y="7173"/>
                    <a:pt x="4215" y="7173"/>
                  </a:cubicBezTo>
                  <a:cubicBezTo>
                    <a:pt x="3988" y="7173"/>
                    <a:pt x="3715" y="7269"/>
                    <a:pt x="3490" y="7269"/>
                  </a:cubicBezTo>
                  <a:cubicBezTo>
                    <a:pt x="3354" y="7269"/>
                    <a:pt x="3237" y="7234"/>
                    <a:pt x="3157" y="7123"/>
                  </a:cubicBezTo>
                  <a:cubicBezTo>
                    <a:pt x="3033" y="6943"/>
                    <a:pt x="3126" y="6694"/>
                    <a:pt x="3267" y="6538"/>
                  </a:cubicBezTo>
                  <a:cubicBezTo>
                    <a:pt x="3415" y="6374"/>
                    <a:pt x="3610" y="6265"/>
                    <a:pt x="3742" y="6094"/>
                  </a:cubicBezTo>
                  <a:cubicBezTo>
                    <a:pt x="3960" y="5821"/>
                    <a:pt x="3999" y="5400"/>
                    <a:pt x="4296" y="5213"/>
                  </a:cubicBezTo>
                  <a:cubicBezTo>
                    <a:pt x="4498" y="5080"/>
                    <a:pt x="4763" y="5104"/>
                    <a:pt x="5005" y="5088"/>
                  </a:cubicBezTo>
                  <a:cubicBezTo>
                    <a:pt x="5543" y="5057"/>
                    <a:pt x="6057" y="4823"/>
                    <a:pt x="6432" y="4449"/>
                  </a:cubicBezTo>
                  <a:cubicBezTo>
                    <a:pt x="5808" y="3810"/>
                    <a:pt x="5699" y="2734"/>
                    <a:pt x="6190" y="1985"/>
                  </a:cubicBezTo>
                  <a:cubicBezTo>
                    <a:pt x="6291" y="1830"/>
                    <a:pt x="6416" y="1689"/>
                    <a:pt x="6486" y="1518"/>
                  </a:cubicBezTo>
                  <a:cubicBezTo>
                    <a:pt x="6805" y="733"/>
                    <a:pt x="6016" y="0"/>
                    <a:pt x="5414"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4"/>
            <p:cNvSpPr/>
            <p:nvPr/>
          </p:nvSpPr>
          <p:spPr>
            <a:xfrm>
              <a:off x="5284400" y="2278500"/>
              <a:ext cx="255325" cy="550475"/>
            </a:xfrm>
            <a:custGeom>
              <a:avLst/>
              <a:gdLst/>
              <a:ahLst/>
              <a:cxnLst/>
              <a:rect l="l" t="t" r="r" b="b"/>
              <a:pathLst>
                <a:path w="10213" h="22019" extrusionOk="0">
                  <a:moveTo>
                    <a:pt x="3304" y="1"/>
                  </a:moveTo>
                  <a:cubicBezTo>
                    <a:pt x="3031" y="1"/>
                    <a:pt x="2754" y="222"/>
                    <a:pt x="2643" y="487"/>
                  </a:cubicBezTo>
                  <a:cubicBezTo>
                    <a:pt x="2519" y="768"/>
                    <a:pt x="2784" y="1056"/>
                    <a:pt x="2963" y="1298"/>
                  </a:cubicBezTo>
                  <a:cubicBezTo>
                    <a:pt x="3142" y="1547"/>
                    <a:pt x="3150" y="2023"/>
                    <a:pt x="2846" y="2046"/>
                  </a:cubicBezTo>
                  <a:cubicBezTo>
                    <a:pt x="2803" y="1995"/>
                    <a:pt x="2748" y="1973"/>
                    <a:pt x="2691" y="1973"/>
                  </a:cubicBezTo>
                  <a:cubicBezTo>
                    <a:pt x="2521" y="1973"/>
                    <a:pt x="2328" y="2165"/>
                    <a:pt x="2339" y="2358"/>
                  </a:cubicBezTo>
                  <a:cubicBezTo>
                    <a:pt x="2355" y="2623"/>
                    <a:pt x="2573" y="2818"/>
                    <a:pt x="2752" y="3013"/>
                  </a:cubicBezTo>
                  <a:cubicBezTo>
                    <a:pt x="2939" y="3200"/>
                    <a:pt x="3119" y="3457"/>
                    <a:pt x="3033" y="3706"/>
                  </a:cubicBezTo>
                  <a:cubicBezTo>
                    <a:pt x="2994" y="3839"/>
                    <a:pt x="2877" y="3948"/>
                    <a:pt x="2846" y="4088"/>
                  </a:cubicBezTo>
                  <a:cubicBezTo>
                    <a:pt x="2796" y="4302"/>
                    <a:pt x="3022" y="4453"/>
                    <a:pt x="3225" y="4453"/>
                  </a:cubicBezTo>
                  <a:cubicBezTo>
                    <a:pt x="3340" y="4453"/>
                    <a:pt x="3448" y="4404"/>
                    <a:pt x="3493" y="4291"/>
                  </a:cubicBezTo>
                  <a:cubicBezTo>
                    <a:pt x="3820" y="4385"/>
                    <a:pt x="4039" y="4704"/>
                    <a:pt x="4187" y="5016"/>
                  </a:cubicBezTo>
                  <a:cubicBezTo>
                    <a:pt x="4662" y="5959"/>
                    <a:pt x="4865" y="7043"/>
                    <a:pt x="4771" y="8095"/>
                  </a:cubicBezTo>
                  <a:cubicBezTo>
                    <a:pt x="4756" y="8267"/>
                    <a:pt x="4732" y="8438"/>
                    <a:pt x="4771" y="8602"/>
                  </a:cubicBezTo>
                  <a:cubicBezTo>
                    <a:pt x="4826" y="8851"/>
                    <a:pt x="5013" y="9054"/>
                    <a:pt x="5083" y="9296"/>
                  </a:cubicBezTo>
                  <a:cubicBezTo>
                    <a:pt x="5239" y="9888"/>
                    <a:pt x="4709" y="10621"/>
                    <a:pt x="5122" y="11073"/>
                  </a:cubicBezTo>
                  <a:cubicBezTo>
                    <a:pt x="5118" y="11073"/>
                    <a:pt x="5114" y="11073"/>
                    <a:pt x="5110" y="11073"/>
                  </a:cubicBezTo>
                  <a:cubicBezTo>
                    <a:pt x="4670" y="11073"/>
                    <a:pt x="4273" y="11475"/>
                    <a:pt x="4288" y="11907"/>
                  </a:cubicBezTo>
                  <a:cubicBezTo>
                    <a:pt x="3891" y="11798"/>
                    <a:pt x="3524" y="11595"/>
                    <a:pt x="3220" y="11315"/>
                  </a:cubicBezTo>
                  <a:lnTo>
                    <a:pt x="3220" y="11315"/>
                  </a:lnTo>
                  <a:cubicBezTo>
                    <a:pt x="3282" y="12344"/>
                    <a:pt x="3540" y="13357"/>
                    <a:pt x="3968" y="14293"/>
                  </a:cubicBezTo>
                  <a:cubicBezTo>
                    <a:pt x="4078" y="14519"/>
                    <a:pt x="4195" y="14745"/>
                    <a:pt x="4202" y="14986"/>
                  </a:cubicBezTo>
                  <a:cubicBezTo>
                    <a:pt x="4210" y="15236"/>
                    <a:pt x="4078" y="15509"/>
                    <a:pt x="3836" y="15563"/>
                  </a:cubicBezTo>
                  <a:cubicBezTo>
                    <a:pt x="3799" y="15572"/>
                    <a:pt x="3761" y="15575"/>
                    <a:pt x="3724" y="15575"/>
                  </a:cubicBezTo>
                  <a:cubicBezTo>
                    <a:pt x="3590" y="15575"/>
                    <a:pt x="3456" y="15532"/>
                    <a:pt x="3321" y="15532"/>
                  </a:cubicBezTo>
                  <a:cubicBezTo>
                    <a:pt x="3312" y="15532"/>
                    <a:pt x="3302" y="15531"/>
                    <a:pt x="3292" y="15531"/>
                  </a:cubicBezTo>
                  <a:cubicBezTo>
                    <a:pt x="2954" y="15531"/>
                    <a:pt x="2661" y="15790"/>
                    <a:pt x="2472" y="16070"/>
                  </a:cubicBezTo>
                  <a:cubicBezTo>
                    <a:pt x="2269" y="16366"/>
                    <a:pt x="2137" y="16694"/>
                    <a:pt x="1903" y="16959"/>
                  </a:cubicBezTo>
                  <a:cubicBezTo>
                    <a:pt x="1638" y="17263"/>
                    <a:pt x="1263" y="17442"/>
                    <a:pt x="952" y="17691"/>
                  </a:cubicBezTo>
                  <a:cubicBezTo>
                    <a:pt x="640" y="17949"/>
                    <a:pt x="375" y="18323"/>
                    <a:pt x="445" y="18720"/>
                  </a:cubicBezTo>
                  <a:cubicBezTo>
                    <a:pt x="468" y="18853"/>
                    <a:pt x="531" y="18986"/>
                    <a:pt x="546" y="19126"/>
                  </a:cubicBezTo>
                  <a:cubicBezTo>
                    <a:pt x="562" y="19227"/>
                    <a:pt x="538" y="19329"/>
                    <a:pt x="523" y="19438"/>
                  </a:cubicBezTo>
                  <a:cubicBezTo>
                    <a:pt x="499" y="19570"/>
                    <a:pt x="476" y="19711"/>
                    <a:pt x="453" y="19843"/>
                  </a:cubicBezTo>
                  <a:cubicBezTo>
                    <a:pt x="328" y="20513"/>
                    <a:pt x="211" y="21192"/>
                    <a:pt x="1" y="21839"/>
                  </a:cubicBezTo>
                  <a:cubicBezTo>
                    <a:pt x="186" y="21959"/>
                    <a:pt x="409" y="22018"/>
                    <a:pt x="632" y="22018"/>
                  </a:cubicBezTo>
                  <a:cubicBezTo>
                    <a:pt x="917" y="22018"/>
                    <a:pt x="1202" y="21922"/>
                    <a:pt x="1412" y="21730"/>
                  </a:cubicBezTo>
                  <a:cubicBezTo>
                    <a:pt x="1801" y="21394"/>
                    <a:pt x="1918" y="20794"/>
                    <a:pt x="1700" y="20334"/>
                  </a:cubicBezTo>
                  <a:lnTo>
                    <a:pt x="1700" y="20334"/>
                  </a:lnTo>
                  <a:cubicBezTo>
                    <a:pt x="1749" y="20348"/>
                    <a:pt x="1797" y="20354"/>
                    <a:pt x="1845" y="20354"/>
                  </a:cubicBezTo>
                  <a:cubicBezTo>
                    <a:pt x="2227" y="20354"/>
                    <a:pt x="2546" y="19934"/>
                    <a:pt x="2643" y="19531"/>
                  </a:cubicBezTo>
                  <a:cubicBezTo>
                    <a:pt x="2752" y="19087"/>
                    <a:pt x="3002" y="18214"/>
                    <a:pt x="3002" y="18214"/>
                  </a:cubicBezTo>
                  <a:lnTo>
                    <a:pt x="4078" y="18276"/>
                  </a:lnTo>
                  <a:cubicBezTo>
                    <a:pt x="4078" y="18276"/>
                    <a:pt x="4904" y="17676"/>
                    <a:pt x="4787" y="17216"/>
                  </a:cubicBezTo>
                  <a:lnTo>
                    <a:pt x="4787" y="17216"/>
                  </a:lnTo>
                  <a:cubicBezTo>
                    <a:pt x="4966" y="17598"/>
                    <a:pt x="5146" y="17988"/>
                    <a:pt x="5450" y="18268"/>
                  </a:cubicBezTo>
                  <a:cubicBezTo>
                    <a:pt x="5668" y="18476"/>
                    <a:pt x="5972" y="18619"/>
                    <a:pt x="6267" y="18619"/>
                  </a:cubicBezTo>
                  <a:cubicBezTo>
                    <a:pt x="6382" y="18619"/>
                    <a:pt x="6496" y="18597"/>
                    <a:pt x="6603" y="18549"/>
                  </a:cubicBezTo>
                  <a:cubicBezTo>
                    <a:pt x="6985" y="18385"/>
                    <a:pt x="7172" y="17816"/>
                    <a:pt x="6884" y="17520"/>
                  </a:cubicBezTo>
                  <a:cubicBezTo>
                    <a:pt x="7094" y="17185"/>
                    <a:pt x="7258" y="16748"/>
                    <a:pt x="7165" y="16366"/>
                  </a:cubicBezTo>
                  <a:cubicBezTo>
                    <a:pt x="7097" y="16094"/>
                    <a:pt x="6810" y="15876"/>
                    <a:pt x="6545" y="15876"/>
                  </a:cubicBezTo>
                  <a:cubicBezTo>
                    <a:pt x="6445" y="15876"/>
                    <a:pt x="6349" y="15906"/>
                    <a:pt x="6268" y="15976"/>
                  </a:cubicBezTo>
                  <a:cubicBezTo>
                    <a:pt x="6128" y="15626"/>
                    <a:pt x="6089" y="15228"/>
                    <a:pt x="6159" y="14846"/>
                  </a:cubicBezTo>
                  <a:lnTo>
                    <a:pt x="6159" y="14846"/>
                  </a:lnTo>
                  <a:cubicBezTo>
                    <a:pt x="6190" y="15171"/>
                    <a:pt x="6527" y="15366"/>
                    <a:pt x="6857" y="15366"/>
                  </a:cubicBezTo>
                  <a:cubicBezTo>
                    <a:pt x="6938" y="15366"/>
                    <a:pt x="7019" y="15354"/>
                    <a:pt x="7094" y="15329"/>
                  </a:cubicBezTo>
                  <a:cubicBezTo>
                    <a:pt x="7484" y="15205"/>
                    <a:pt x="7749" y="14870"/>
                    <a:pt x="7991" y="14542"/>
                  </a:cubicBezTo>
                  <a:cubicBezTo>
                    <a:pt x="8061" y="14441"/>
                    <a:pt x="8139" y="14332"/>
                    <a:pt x="8162" y="14207"/>
                  </a:cubicBezTo>
                  <a:cubicBezTo>
                    <a:pt x="8209" y="13989"/>
                    <a:pt x="8077" y="13770"/>
                    <a:pt x="8014" y="13552"/>
                  </a:cubicBezTo>
                  <a:cubicBezTo>
                    <a:pt x="7952" y="13342"/>
                    <a:pt x="8007" y="13038"/>
                    <a:pt x="8225" y="12991"/>
                  </a:cubicBezTo>
                  <a:lnTo>
                    <a:pt x="8965" y="13404"/>
                  </a:lnTo>
                  <a:cubicBezTo>
                    <a:pt x="9215" y="13209"/>
                    <a:pt x="9020" y="12827"/>
                    <a:pt x="8848" y="12562"/>
                  </a:cubicBezTo>
                  <a:cubicBezTo>
                    <a:pt x="8685" y="12297"/>
                    <a:pt x="8654" y="11821"/>
                    <a:pt x="8965" y="11798"/>
                  </a:cubicBezTo>
                  <a:cubicBezTo>
                    <a:pt x="8972" y="11798"/>
                    <a:pt x="8978" y="11797"/>
                    <a:pt x="8984" y="11797"/>
                  </a:cubicBezTo>
                  <a:cubicBezTo>
                    <a:pt x="9085" y="11797"/>
                    <a:pt x="9174" y="11854"/>
                    <a:pt x="9277" y="11876"/>
                  </a:cubicBezTo>
                  <a:cubicBezTo>
                    <a:pt x="9309" y="11883"/>
                    <a:pt x="9340" y="11886"/>
                    <a:pt x="9371" y="11886"/>
                  </a:cubicBezTo>
                  <a:cubicBezTo>
                    <a:pt x="9653" y="11886"/>
                    <a:pt x="9905" y="11612"/>
                    <a:pt x="10010" y="11338"/>
                  </a:cubicBezTo>
                  <a:cubicBezTo>
                    <a:pt x="10213" y="10785"/>
                    <a:pt x="10072" y="10122"/>
                    <a:pt x="9651" y="9709"/>
                  </a:cubicBezTo>
                  <a:cubicBezTo>
                    <a:pt x="9363" y="9420"/>
                    <a:pt x="8942" y="9233"/>
                    <a:pt x="8770" y="8859"/>
                  </a:cubicBezTo>
                  <a:cubicBezTo>
                    <a:pt x="8654" y="8625"/>
                    <a:pt x="8661" y="8345"/>
                    <a:pt x="8622" y="8087"/>
                  </a:cubicBezTo>
                  <a:cubicBezTo>
                    <a:pt x="8474" y="7191"/>
                    <a:pt x="7749" y="6513"/>
                    <a:pt x="7063" y="5920"/>
                  </a:cubicBezTo>
                  <a:cubicBezTo>
                    <a:pt x="7305" y="5733"/>
                    <a:pt x="7250" y="5273"/>
                    <a:pt x="7188" y="4977"/>
                  </a:cubicBezTo>
                  <a:cubicBezTo>
                    <a:pt x="7126" y="4681"/>
                    <a:pt x="6970" y="4416"/>
                    <a:pt x="6868" y="4127"/>
                  </a:cubicBezTo>
                  <a:cubicBezTo>
                    <a:pt x="6728" y="3745"/>
                    <a:pt x="6674" y="3332"/>
                    <a:pt x="6627" y="2919"/>
                  </a:cubicBezTo>
                  <a:cubicBezTo>
                    <a:pt x="6611" y="2794"/>
                    <a:pt x="6603" y="2662"/>
                    <a:pt x="6541" y="2553"/>
                  </a:cubicBezTo>
                  <a:cubicBezTo>
                    <a:pt x="6486" y="2444"/>
                    <a:pt x="6393" y="2366"/>
                    <a:pt x="6307" y="2295"/>
                  </a:cubicBezTo>
                  <a:cubicBezTo>
                    <a:pt x="5590" y="1734"/>
                    <a:pt x="4553" y="1563"/>
                    <a:pt x="4062" y="791"/>
                  </a:cubicBezTo>
                  <a:cubicBezTo>
                    <a:pt x="3898" y="534"/>
                    <a:pt x="3789" y="198"/>
                    <a:pt x="3516" y="50"/>
                  </a:cubicBezTo>
                  <a:cubicBezTo>
                    <a:pt x="3448" y="16"/>
                    <a:pt x="3376" y="1"/>
                    <a:pt x="3304"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4"/>
            <p:cNvSpPr/>
            <p:nvPr/>
          </p:nvSpPr>
          <p:spPr>
            <a:xfrm>
              <a:off x="5252050" y="2846900"/>
              <a:ext cx="105450" cy="114975"/>
            </a:xfrm>
            <a:custGeom>
              <a:avLst/>
              <a:gdLst/>
              <a:ahLst/>
              <a:cxnLst/>
              <a:rect l="l" t="t" r="r" b="b"/>
              <a:pathLst>
                <a:path w="4218" h="4599" extrusionOk="0">
                  <a:moveTo>
                    <a:pt x="821" y="0"/>
                  </a:moveTo>
                  <a:cubicBezTo>
                    <a:pt x="619" y="0"/>
                    <a:pt x="433" y="68"/>
                    <a:pt x="383" y="249"/>
                  </a:cubicBezTo>
                  <a:cubicBezTo>
                    <a:pt x="312" y="498"/>
                    <a:pt x="538" y="841"/>
                    <a:pt x="328" y="974"/>
                  </a:cubicBezTo>
                  <a:cubicBezTo>
                    <a:pt x="258" y="1020"/>
                    <a:pt x="172" y="1020"/>
                    <a:pt x="117" y="1067"/>
                  </a:cubicBezTo>
                  <a:cubicBezTo>
                    <a:pt x="1" y="1161"/>
                    <a:pt x="63" y="1348"/>
                    <a:pt x="141" y="1472"/>
                  </a:cubicBezTo>
                  <a:cubicBezTo>
                    <a:pt x="281" y="1714"/>
                    <a:pt x="468" y="1964"/>
                    <a:pt x="733" y="2010"/>
                  </a:cubicBezTo>
                  <a:cubicBezTo>
                    <a:pt x="766" y="2016"/>
                    <a:pt x="799" y="2018"/>
                    <a:pt x="831" y="2018"/>
                  </a:cubicBezTo>
                  <a:cubicBezTo>
                    <a:pt x="1010" y="2018"/>
                    <a:pt x="1190" y="1947"/>
                    <a:pt x="1369" y="1947"/>
                  </a:cubicBezTo>
                  <a:cubicBezTo>
                    <a:pt x="1383" y="1947"/>
                    <a:pt x="1397" y="1947"/>
                    <a:pt x="1412" y="1948"/>
                  </a:cubicBezTo>
                  <a:cubicBezTo>
                    <a:pt x="1645" y="1964"/>
                    <a:pt x="1840" y="2104"/>
                    <a:pt x="2027" y="2244"/>
                  </a:cubicBezTo>
                  <a:cubicBezTo>
                    <a:pt x="2074" y="2291"/>
                    <a:pt x="2136" y="2330"/>
                    <a:pt x="2160" y="2392"/>
                  </a:cubicBezTo>
                  <a:cubicBezTo>
                    <a:pt x="2207" y="2501"/>
                    <a:pt x="2144" y="2626"/>
                    <a:pt x="2105" y="2743"/>
                  </a:cubicBezTo>
                  <a:cubicBezTo>
                    <a:pt x="1957" y="3156"/>
                    <a:pt x="2152" y="3663"/>
                    <a:pt x="2542" y="3873"/>
                  </a:cubicBezTo>
                  <a:cubicBezTo>
                    <a:pt x="2698" y="3959"/>
                    <a:pt x="2877" y="3990"/>
                    <a:pt x="3033" y="4076"/>
                  </a:cubicBezTo>
                  <a:cubicBezTo>
                    <a:pt x="3259" y="4185"/>
                    <a:pt x="3446" y="4372"/>
                    <a:pt x="3547" y="4598"/>
                  </a:cubicBezTo>
                  <a:cubicBezTo>
                    <a:pt x="3664" y="4419"/>
                    <a:pt x="3937" y="4411"/>
                    <a:pt x="4078" y="4248"/>
                  </a:cubicBezTo>
                  <a:cubicBezTo>
                    <a:pt x="4218" y="4076"/>
                    <a:pt x="4171" y="3819"/>
                    <a:pt x="4093" y="3608"/>
                  </a:cubicBezTo>
                  <a:cubicBezTo>
                    <a:pt x="3836" y="2930"/>
                    <a:pt x="3353" y="2283"/>
                    <a:pt x="3454" y="1566"/>
                  </a:cubicBezTo>
                  <a:cubicBezTo>
                    <a:pt x="3493" y="1270"/>
                    <a:pt x="3633" y="958"/>
                    <a:pt x="3501" y="685"/>
                  </a:cubicBezTo>
                  <a:cubicBezTo>
                    <a:pt x="3423" y="521"/>
                    <a:pt x="3251" y="420"/>
                    <a:pt x="3095" y="327"/>
                  </a:cubicBezTo>
                  <a:cubicBezTo>
                    <a:pt x="2812" y="164"/>
                    <a:pt x="2655" y="116"/>
                    <a:pt x="2523" y="116"/>
                  </a:cubicBezTo>
                  <a:cubicBezTo>
                    <a:pt x="2330" y="116"/>
                    <a:pt x="2190" y="217"/>
                    <a:pt x="1793" y="217"/>
                  </a:cubicBezTo>
                  <a:cubicBezTo>
                    <a:pt x="1575" y="210"/>
                    <a:pt x="1365" y="124"/>
                    <a:pt x="1146" y="54"/>
                  </a:cubicBezTo>
                  <a:cubicBezTo>
                    <a:pt x="1047" y="21"/>
                    <a:pt x="932" y="0"/>
                    <a:pt x="821"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4"/>
            <p:cNvSpPr/>
            <p:nvPr/>
          </p:nvSpPr>
          <p:spPr>
            <a:xfrm>
              <a:off x="5074700" y="3408925"/>
              <a:ext cx="77800" cy="163400"/>
            </a:xfrm>
            <a:custGeom>
              <a:avLst/>
              <a:gdLst/>
              <a:ahLst/>
              <a:cxnLst/>
              <a:rect l="l" t="t" r="r" b="b"/>
              <a:pathLst>
                <a:path w="3112" h="6536" extrusionOk="0">
                  <a:moveTo>
                    <a:pt x="1391" y="0"/>
                  </a:moveTo>
                  <a:cubicBezTo>
                    <a:pt x="1155" y="0"/>
                    <a:pt x="993" y="107"/>
                    <a:pt x="835" y="374"/>
                  </a:cubicBezTo>
                  <a:cubicBezTo>
                    <a:pt x="679" y="632"/>
                    <a:pt x="788" y="1201"/>
                    <a:pt x="671" y="1520"/>
                  </a:cubicBezTo>
                  <a:cubicBezTo>
                    <a:pt x="539" y="1879"/>
                    <a:pt x="266" y="2167"/>
                    <a:pt x="149" y="2534"/>
                  </a:cubicBezTo>
                  <a:cubicBezTo>
                    <a:pt x="1" y="2994"/>
                    <a:pt x="79" y="3500"/>
                    <a:pt x="274" y="3945"/>
                  </a:cubicBezTo>
                  <a:cubicBezTo>
                    <a:pt x="468" y="4381"/>
                    <a:pt x="765" y="4771"/>
                    <a:pt x="1053" y="5161"/>
                  </a:cubicBezTo>
                  <a:cubicBezTo>
                    <a:pt x="1341" y="5527"/>
                    <a:pt x="1622" y="5894"/>
                    <a:pt x="1903" y="6260"/>
                  </a:cubicBezTo>
                  <a:cubicBezTo>
                    <a:pt x="2004" y="6393"/>
                    <a:pt x="2146" y="6535"/>
                    <a:pt x="2291" y="6535"/>
                  </a:cubicBezTo>
                  <a:cubicBezTo>
                    <a:pt x="2325" y="6535"/>
                    <a:pt x="2360" y="6527"/>
                    <a:pt x="2394" y="6510"/>
                  </a:cubicBezTo>
                  <a:cubicBezTo>
                    <a:pt x="2464" y="6478"/>
                    <a:pt x="2511" y="6408"/>
                    <a:pt x="2550" y="6338"/>
                  </a:cubicBezTo>
                  <a:cubicBezTo>
                    <a:pt x="2838" y="5777"/>
                    <a:pt x="2612" y="5083"/>
                    <a:pt x="2324" y="4514"/>
                  </a:cubicBezTo>
                  <a:cubicBezTo>
                    <a:pt x="2238" y="4335"/>
                    <a:pt x="2137" y="4140"/>
                    <a:pt x="2152" y="3945"/>
                  </a:cubicBezTo>
                  <a:cubicBezTo>
                    <a:pt x="2168" y="3820"/>
                    <a:pt x="2215" y="3711"/>
                    <a:pt x="2261" y="3602"/>
                  </a:cubicBezTo>
                  <a:cubicBezTo>
                    <a:pt x="2628" y="2674"/>
                    <a:pt x="3111" y="413"/>
                    <a:pt x="1739" y="55"/>
                  </a:cubicBezTo>
                  <a:cubicBezTo>
                    <a:pt x="1606" y="20"/>
                    <a:pt x="1491" y="0"/>
                    <a:pt x="1391"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4"/>
            <p:cNvSpPr/>
            <p:nvPr/>
          </p:nvSpPr>
          <p:spPr>
            <a:xfrm>
              <a:off x="4064800" y="1176425"/>
              <a:ext cx="68000" cy="53375"/>
            </a:xfrm>
            <a:custGeom>
              <a:avLst/>
              <a:gdLst/>
              <a:ahLst/>
              <a:cxnLst/>
              <a:rect l="l" t="t" r="r" b="b"/>
              <a:pathLst>
                <a:path w="2720" h="2135" extrusionOk="0">
                  <a:moveTo>
                    <a:pt x="2211" y="0"/>
                  </a:moveTo>
                  <a:cubicBezTo>
                    <a:pt x="2142" y="0"/>
                    <a:pt x="2065" y="18"/>
                    <a:pt x="1981" y="58"/>
                  </a:cubicBezTo>
                  <a:cubicBezTo>
                    <a:pt x="1809" y="136"/>
                    <a:pt x="1848" y="432"/>
                    <a:pt x="1708" y="518"/>
                  </a:cubicBezTo>
                  <a:cubicBezTo>
                    <a:pt x="1588" y="598"/>
                    <a:pt x="1431" y="616"/>
                    <a:pt x="1269" y="616"/>
                  </a:cubicBezTo>
                  <a:cubicBezTo>
                    <a:pt x="1132" y="616"/>
                    <a:pt x="992" y="603"/>
                    <a:pt x="869" y="603"/>
                  </a:cubicBezTo>
                  <a:cubicBezTo>
                    <a:pt x="855" y="603"/>
                    <a:pt x="841" y="603"/>
                    <a:pt x="827" y="603"/>
                  </a:cubicBezTo>
                  <a:cubicBezTo>
                    <a:pt x="827" y="892"/>
                    <a:pt x="616" y="1173"/>
                    <a:pt x="336" y="1250"/>
                  </a:cubicBezTo>
                  <a:cubicBezTo>
                    <a:pt x="266" y="1274"/>
                    <a:pt x="188" y="1282"/>
                    <a:pt x="133" y="1336"/>
                  </a:cubicBezTo>
                  <a:cubicBezTo>
                    <a:pt x="1" y="1469"/>
                    <a:pt x="149" y="1679"/>
                    <a:pt x="281" y="1796"/>
                  </a:cubicBezTo>
                  <a:cubicBezTo>
                    <a:pt x="453" y="1952"/>
                    <a:pt x="640" y="2108"/>
                    <a:pt x="866" y="2131"/>
                  </a:cubicBezTo>
                  <a:cubicBezTo>
                    <a:pt x="888" y="2134"/>
                    <a:pt x="910" y="2135"/>
                    <a:pt x="931" y="2135"/>
                  </a:cubicBezTo>
                  <a:cubicBezTo>
                    <a:pt x="1048" y="2135"/>
                    <a:pt x="1160" y="2103"/>
                    <a:pt x="1271" y="2077"/>
                  </a:cubicBezTo>
                  <a:cubicBezTo>
                    <a:pt x="1723" y="1960"/>
                    <a:pt x="2214" y="1812"/>
                    <a:pt x="2472" y="1422"/>
                  </a:cubicBezTo>
                  <a:cubicBezTo>
                    <a:pt x="2581" y="1258"/>
                    <a:pt x="2635" y="1056"/>
                    <a:pt x="2667" y="853"/>
                  </a:cubicBezTo>
                  <a:cubicBezTo>
                    <a:pt x="2719" y="493"/>
                    <a:pt x="2573" y="0"/>
                    <a:pt x="2211"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4"/>
            <p:cNvSpPr/>
            <p:nvPr/>
          </p:nvSpPr>
          <p:spPr>
            <a:xfrm>
              <a:off x="3993875" y="1240950"/>
              <a:ext cx="86350" cy="77625"/>
            </a:xfrm>
            <a:custGeom>
              <a:avLst/>
              <a:gdLst/>
              <a:ahLst/>
              <a:cxnLst/>
              <a:rect l="l" t="t" r="r" b="b"/>
              <a:pathLst>
                <a:path w="3454" h="3105" extrusionOk="0">
                  <a:moveTo>
                    <a:pt x="1964" y="0"/>
                  </a:moveTo>
                  <a:cubicBezTo>
                    <a:pt x="1945" y="0"/>
                    <a:pt x="1927" y="5"/>
                    <a:pt x="1910" y="18"/>
                  </a:cubicBezTo>
                  <a:cubicBezTo>
                    <a:pt x="1871" y="41"/>
                    <a:pt x="1863" y="104"/>
                    <a:pt x="1832" y="135"/>
                  </a:cubicBezTo>
                  <a:cubicBezTo>
                    <a:pt x="1798" y="176"/>
                    <a:pt x="1749" y="190"/>
                    <a:pt x="1696" y="190"/>
                  </a:cubicBezTo>
                  <a:cubicBezTo>
                    <a:pt x="1629" y="190"/>
                    <a:pt x="1554" y="168"/>
                    <a:pt x="1489" y="151"/>
                  </a:cubicBezTo>
                  <a:cubicBezTo>
                    <a:pt x="1369" y="109"/>
                    <a:pt x="1240" y="88"/>
                    <a:pt x="1111" y="88"/>
                  </a:cubicBezTo>
                  <a:cubicBezTo>
                    <a:pt x="1046" y="88"/>
                    <a:pt x="982" y="93"/>
                    <a:pt x="920" y="104"/>
                  </a:cubicBezTo>
                  <a:cubicBezTo>
                    <a:pt x="686" y="143"/>
                    <a:pt x="881" y="439"/>
                    <a:pt x="998" y="494"/>
                  </a:cubicBezTo>
                  <a:cubicBezTo>
                    <a:pt x="1099" y="548"/>
                    <a:pt x="1208" y="556"/>
                    <a:pt x="1310" y="603"/>
                  </a:cubicBezTo>
                  <a:cubicBezTo>
                    <a:pt x="1411" y="657"/>
                    <a:pt x="1497" y="766"/>
                    <a:pt x="1466" y="868"/>
                  </a:cubicBezTo>
                  <a:cubicBezTo>
                    <a:pt x="1435" y="896"/>
                    <a:pt x="1397" y="905"/>
                    <a:pt x="1357" y="905"/>
                  </a:cubicBezTo>
                  <a:cubicBezTo>
                    <a:pt x="1288" y="905"/>
                    <a:pt x="1209" y="879"/>
                    <a:pt x="1136" y="879"/>
                  </a:cubicBezTo>
                  <a:cubicBezTo>
                    <a:pt x="1121" y="879"/>
                    <a:pt x="1106" y="881"/>
                    <a:pt x="1091" y="883"/>
                  </a:cubicBezTo>
                  <a:cubicBezTo>
                    <a:pt x="1029" y="899"/>
                    <a:pt x="982" y="930"/>
                    <a:pt x="928" y="961"/>
                  </a:cubicBezTo>
                  <a:cubicBezTo>
                    <a:pt x="844" y="1003"/>
                    <a:pt x="754" y="1019"/>
                    <a:pt x="661" y="1019"/>
                  </a:cubicBezTo>
                  <a:cubicBezTo>
                    <a:pt x="563" y="1019"/>
                    <a:pt x="463" y="1001"/>
                    <a:pt x="366" y="977"/>
                  </a:cubicBezTo>
                  <a:cubicBezTo>
                    <a:pt x="317" y="966"/>
                    <a:pt x="263" y="955"/>
                    <a:pt x="211" y="955"/>
                  </a:cubicBezTo>
                  <a:cubicBezTo>
                    <a:pt x="190" y="955"/>
                    <a:pt x="169" y="957"/>
                    <a:pt x="148" y="961"/>
                  </a:cubicBezTo>
                  <a:cubicBezTo>
                    <a:pt x="70" y="977"/>
                    <a:pt x="0" y="1039"/>
                    <a:pt x="8" y="1109"/>
                  </a:cubicBezTo>
                  <a:cubicBezTo>
                    <a:pt x="8" y="1180"/>
                    <a:pt x="70" y="1234"/>
                    <a:pt x="101" y="1289"/>
                  </a:cubicBezTo>
                  <a:cubicBezTo>
                    <a:pt x="195" y="1452"/>
                    <a:pt x="109" y="1686"/>
                    <a:pt x="249" y="1803"/>
                  </a:cubicBezTo>
                  <a:cubicBezTo>
                    <a:pt x="273" y="1827"/>
                    <a:pt x="312" y="1842"/>
                    <a:pt x="335" y="1866"/>
                  </a:cubicBezTo>
                  <a:cubicBezTo>
                    <a:pt x="374" y="1912"/>
                    <a:pt x="382" y="1975"/>
                    <a:pt x="398" y="2029"/>
                  </a:cubicBezTo>
                  <a:cubicBezTo>
                    <a:pt x="444" y="2162"/>
                    <a:pt x="577" y="2255"/>
                    <a:pt x="702" y="2310"/>
                  </a:cubicBezTo>
                  <a:cubicBezTo>
                    <a:pt x="834" y="2365"/>
                    <a:pt x="974" y="2403"/>
                    <a:pt x="1091" y="2489"/>
                  </a:cubicBezTo>
                  <a:cubicBezTo>
                    <a:pt x="1146" y="2528"/>
                    <a:pt x="1193" y="2583"/>
                    <a:pt x="1208" y="2645"/>
                  </a:cubicBezTo>
                  <a:cubicBezTo>
                    <a:pt x="1216" y="2684"/>
                    <a:pt x="1208" y="2723"/>
                    <a:pt x="1208" y="2762"/>
                  </a:cubicBezTo>
                  <a:cubicBezTo>
                    <a:pt x="1220" y="2893"/>
                    <a:pt x="1357" y="2991"/>
                    <a:pt x="1487" y="2991"/>
                  </a:cubicBezTo>
                  <a:cubicBezTo>
                    <a:pt x="1535" y="2991"/>
                    <a:pt x="1582" y="2978"/>
                    <a:pt x="1621" y="2949"/>
                  </a:cubicBezTo>
                  <a:cubicBezTo>
                    <a:pt x="1637" y="2934"/>
                    <a:pt x="1660" y="2918"/>
                    <a:pt x="1684" y="2902"/>
                  </a:cubicBezTo>
                  <a:cubicBezTo>
                    <a:pt x="1699" y="2896"/>
                    <a:pt x="1715" y="2894"/>
                    <a:pt x="1730" y="2894"/>
                  </a:cubicBezTo>
                  <a:cubicBezTo>
                    <a:pt x="1814" y="2894"/>
                    <a:pt x="1892" y="2974"/>
                    <a:pt x="1964" y="3027"/>
                  </a:cubicBezTo>
                  <a:cubicBezTo>
                    <a:pt x="2032" y="3079"/>
                    <a:pt x="2116" y="3104"/>
                    <a:pt x="2200" y="3104"/>
                  </a:cubicBezTo>
                  <a:cubicBezTo>
                    <a:pt x="2282" y="3104"/>
                    <a:pt x="2363" y="3081"/>
                    <a:pt x="2432" y="3035"/>
                  </a:cubicBezTo>
                  <a:cubicBezTo>
                    <a:pt x="2565" y="2941"/>
                    <a:pt x="2635" y="2762"/>
                    <a:pt x="2596" y="2598"/>
                  </a:cubicBezTo>
                  <a:cubicBezTo>
                    <a:pt x="2580" y="2544"/>
                    <a:pt x="2549" y="2481"/>
                    <a:pt x="2541" y="2427"/>
                  </a:cubicBezTo>
                  <a:cubicBezTo>
                    <a:pt x="2534" y="2365"/>
                    <a:pt x="2549" y="2294"/>
                    <a:pt x="2596" y="2263"/>
                  </a:cubicBezTo>
                  <a:cubicBezTo>
                    <a:pt x="2635" y="2240"/>
                    <a:pt x="2674" y="2240"/>
                    <a:pt x="2713" y="2232"/>
                  </a:cubicBezTo>
                  <a:cubicBezTo>
                    <a:pt x="2830" y="2216"/>
                    <a:pt x="2916" y="2115"/>
                    <a:pt x="2955" y="1998"/>
                  </a:cubicBezTo>
                  <a:cubicBezTo>
                    <a:pt x="2993" y="1889"/>
                    <a:pt x="2993" y="1772"/>
                    <a:pt x="2993" y="1655"/>
                  </a:cubicBezTo>
                  <a:cubicBezTo>
                    <a:pt x="2986" y="1546"/>
                    <a:pt x="2986" y="1437"/>
                    <a:pt x="3048" y="1351"/>
                  </a:cubicBezTo>
                  <a:cubicBezTo>
                    <a:pt x="3085" y="1301"/>
                    <a:pt x="3148" y="1269"/>
                    <a:pt x="3207" y="1269"/>
                  </a:cubicBezTo>
                  <a:cubicBezTo>
                    <a:pt x="3248" y="1269"/>
                    <a:pt x="3287" y="1285"/>
                    <a:pt x="3313" y="1320"/>
                  </a:cubicBezTo>
                  <a:cubicBezTo>
                    <a:pt x="3438" y="1250"/>
                    <a:pt x="3453" y="1063"/>
                    <a:pt x="3383" y="938"/>
                  </a:cubicBezTo>
                  <a:cubicBezTo>
                    <a:pt x="3313" y="813"/>
                    <a:pt x="3181" y="735"/>
                    <a:pt x="3048" y="681"/>
                  </a:cubicBezTo>
                  <a:cubicBezTo>
                    <a:pt x="2929" y="639"/>
                    <a:pt x="2804" y="609"/>
                    <a:pt x="2678" y="609"/>
                  </a:cubicBezTo>
                  <a:cubicBezTo>
                    <a:pt x="2664" y="609"/>
                    <a:pt x="2649" y="610"/>
                    <a:pt x="2635" y="611"/>
                  </a:cubicBezTo>
                  <a:cubicBezTo>
                    <a:pt x="2479" y="416"/>
                    <a:pt x="2307" y="236"/>
                    <a:pt x="2113" y="73"/>
                  </a:cubicBezTo>
                  <a:cubicBezTo>
                    <a:pt x="2073" y="39"/>
                    <a:pt x="2016" y="0"/>
                    <a:pt x="1964"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4"/>
            <p:cNvSpPr/>
            <p:nvPr/>
          </p:nvSpPr>
          <p:spPr>
            <a:xfrm>
              <a:off x="4102800" y="1294050"/>
              <a:ext cx="53625" cy="38950"/>
            </a:xfrm>
            <a:custGeom>
              <a:avLst/>
              <a:gdLst/>
              <a:ahLst/>
              <a:cxnLst/>
              <a:rect l="l" t="t" r="r" b="b"/>
              <a:pathLst>
                <a:path w="2145" h="1558" extrusionOk="0">
                  <a:moveTo>
                    <a:pt x="1401" y="0"/>
                  </a:moveTo>
                  <a:cubicBezTo>
                    <a:pt x="1285" y="0"/>
                    <a:pt x="1168" y="28"/>
                    <a:pt x="1061" y="85"/>
                  </a:cubicBezTo>
                  <a:cubicBezTo>
                    <a:pt x="967" y="139"/>
                    <a:pt x="889" y="202"/>
                    <a:pt x="780" y="225"/>
                  </a:cubicBezTo>
                  <a:cubicBezTo>
                    <a:pt x="640" y="264"/>
                    <a:pt x="437" y="241"/>
                    <a:pt x="313" y="318"/>
                  </a:cubicBezTo>
                  <a:cubicBezTo>
                    <a:pt x="281" y="342"/>
                    <a:pt x="258" y="381"/>
                    <a:pt x="235" y="420"/>
                  </a:cubicBezTo>
                  <a:cubicBezTo>
                    <a:pt x="164" y="537"/>
                    <a:pt x="94" y="661"/>
                    <a:pt x="16" y="778"/>
                  </a:cubicBezTo>
                  <a:cubicBezTo>
                    <a:pt x="8" y="794"/>
                    <a:pt x="1" y="817"/>
                    <a:pt x="1" y="841"/>
                  </a:cubicBezTo>
                  <a:cubicBezTo>
                    <a:pt x="1" y="856"/>
                    <a:pt x="16" y="880"/>
                    <a:pt x="24" y="895"/>
                  </a:cubicBezTo>
                  <a:cubicBezTo>
                    <a:pt x="281" y="1223"/>
                    <a:pt x="757" y="1285"/>
                    <a:pt x="1069" y="1558"/>
                  </a:cubicBezTo>
                  <a:cubicBezTo>
                    <a:pt x="1326" y="1332"/>
                    <a:pt x="1591" y="1114"/>
                    <a:pt x="1856" y="903"/>
                  </a:cubicBezTo>
                  <a:cubicBezTo>
                    <a:pt x="1950" y="833"/>
                    <a:pt x="2035" y="763"/>
                    <a:pt x="2074" y="661"/>
                  </a:cubicBezTo>
                  <a:cubicBezTo>
                    <a:pt x="2144" y="482"/>
                    <a:pt x="2028" y="287"/>
                    <a:pt x="1879" y="170"/>
                  </a:cubicBezTo>
                  <a:cubicBezTo>
                    <a:pt x="1740" y="59"/>
                    <a:pt x="1571" y="0"/>
                    <a:pt x="1401"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4"/>
            <p:cNvSpPr/>
            <p:nvPr/>
          </p:nvSpPr>
          <p:spPr>
            <a:xfrm>
              <a:off x="3041850" y="1489275"/>
              <a:ext cx="279875" cy="224300"/>
            </a:xfrm>
            <a:custGeom>
              <a:avLst/>
              <a:gdLst/>
              <a:ahLst/>
              <a:cxnLst/>
              <a:rect l="l" t="t" r="r" b="b"/>
              <a:pathLst>
                <a:path w="11195" h="8972" extrusionOk="0">
                  <a:moveTo>
                    <a:pt x="10714" y="1"/>
                  </a:moveTo>
                  <a:cubicBezTo>
                    <a:pt x="10648" y="1"/>
                    <a:pt x="10580" y="10"/>
                    <a:pt x="10516" y="24"/>
                  </a:cubicBezTo>
                  <a:cubicBezTo>
                    <a:pt x="10251" y="79"/>
                    <a:pt x="10002" y="204"/>
                    <a:pt x="9807" y="383"/>
                  </a:cubicBezTo>
                  <a:cubicBezTo>
                    <a:pt x="9721" y="461"/>
                    <a:pt x="9643" y="547"/>
                    <a:pt x="9542" y="609"/>
                  </a:cubicBezTo>
                  <a:cubicBezTo>
                    <a:pt x="9448" y="671"/>
                    <a:pt x="9331" y="703"/>
                    <a:pt x="9222" y="734"/>
                  </a:cubicBezTo>
                  <a:cubicBezTo>
                    <a:pt x="8848" y="835"/>
                    <a:pt x="8474" y="936"/>
                    <a:pt x="8107" y="1038"/>
                  </a:cubicBezTo>
                  <a:cubicBezTo>
                    <a:pt x="8092" y="921"/>
                    <a:pt x="8076" y="796"/>
                    <a:pt x="8014" y="695"/>
                  </a:cubicBezTo>
                  <a:cubicBezTo>
                    <a:pt x="7959" y="606"/>
                    <a:pt x="7862" y="535"/>
                    <a:pt x="7760" y="535"/>
                  </a:cubicBezTo>
                  <a:cubicBezTo>
                    <a:pt x="7746" y="535"/>
                    <a:pt x="7732" y="536"/>
                    <a:pt x="7718" y="539"/>
                  </a:cubicBezTo>
                  <a:cubicBezTo>
                    <a:pt x="7655" y="547"/>
                    <a:pt x="7601" y="586"/>
                    <a:pt x="7546" y="625"/>
                  </a:cubicBezTo>
                  <a:cubicBezTo>
                    <a:pt x="6907" y="1069"/>
                    <a:pt x="6166" y="1334"/>
                    <a:pt x="5441" y="1591"/>
                  </a:cubicBezTo>
                  <a:cubicBezTo>
                    <a:pt x="5227" y="1663"/>
                    <a:pt x="4947" y="1805"/>
                    <a:pt x="4716" y="1805"/>
                  </a:cubicBezTo>
                  <a:cubicBezTo>
                    <a:pt x="4670" y="1805"/>
                    <a:pt x="4625" y="1799"/>
                    <a:pt x="4584" y="1786"/>
                  </a:cubicBezTo>
                  <a:cubicBezTo>
                    <a:pt x="4522" y="1934"/>
                    <a:pt x="4467" y="2082"/>
                    <a:pt x="4412" y="2223"/>
                  </a:cubicBezTo>
                  <a:cubicBezTo>
                    <a:pt x="4397" y="2254"/>
                    <a:pt x="4389" y="2285"/>
                    <a:pt x="4366" y="2308"/>
                  </a:cubicBezTo>
                  <a:cubicBezTo>
                    <a:pt x="4311" y="2355"/>
                    <a:pt x="4233" y="2340"/>
                    <a:pt x="4163" y="2355"/>
                  </a:cubicBezTo>
                  <a:cubicBezTo>
                    <a:pt x="3945" y="2394"/>
                    <a:pt x="3882" y="2675"/>
                    <a:pt x="3914" y="2893"/>
                  </a:cubicBezTo>
                  <a:cubicBezTo>
                    <a:pt x="3945" y="3104"/>
                    <a:pt x="4023" y="3345"/>
                    <a:pt x="3906" y="3532"/>
                  </a:cubicBezTo>
                  <a:cubicBezTo>
                    <a:pt x="3882" y="3571"/>
                    <a:pt x="3851" y="3602"/>
                    <a:pt x="3804" y="3618"/>
                  </a:cubicBezTo>
                  <a:cubicBezTo>
                    <a:pt x="3787" y="3624"/>
                    <a:pt x="3769" y="3627"/>
                    <a:pt x="3751" y="3627"/>
                  </a:cubicBezTo>
                  <a:cubicBezTo>
                    <a:pt x="3681" y="3627"/>
                    <a:pt x="3608" y="3585"/>
                    <a:pt x="3539" y="3548"/>
                  </a:cubicBezTo>
                  <a:cubicBezTo>
                    <a:pt x="3434" y="3495"/>
                    <a:pt x="3320" y="3469"/>
                    <a:pt x="3207" y="3469"/>
                  </a:cubicBezTo>
                  <a:cubicBezTo>
                    <a:pt x="3170" y="3469"/>
                    <a:pt x="3132" y="3472"/>
                    <a:pt x="3095" y="3478"/>
                  </a:cubicBezTo>
                  <a:cubicBezTo>
                    <a:pt x="2955" y="3641"/>
                    <a:pt x="2939" y="3899"/>
                    <a:pt x="2760" y="4039"/>
                  </a:cubicBezTo>
                  <a:cubicBezTo>
                    <a:pt x="2721" y="4062"/>
                    <a:pt x="2682" y="4086"/>
                    <a:pt x="2635" y="4109"/>
                  </a:cubicBezTo>
                  <a:cubicBezTo>
                    <a:pt x="2549" y="4148"/>
                    <a:pt x="2464" y="4187"/>
                    <a:pt x="2378" y="4234"/>
                  </a:cubicBezTo>
                  <a:cubicBezTo>
                    <a:pt x="2206" y="4320"/>
                    <a:pt x="2035" y="4398"/>
                    <a:pt x="1848" y="4444"/>
                  </a:cubicBezTo>
                  <a:cubicBezTo>
                    <a:pt x="1770" y="4460"/>
                    <a:pt x="1676" y="4476"/>
                    <a:pt x="1622" y="4538"/>
                  </a:cubicBezTo>
                  <a:cubicBezTo>
                    <a:pt x="1497" y="4678"/>
                    <a:pt x="1606" y="4974"/>
                    <a:pt x="1427" y="5029"/>
                  </a:cubicBezTo>
                  <a:cubicBezTo>
                    <a:pt x="1399" y="5037"/>
                    <a:pt x="1370" y="5037"/>
                    <a:pt x="1341" y="5037"/>
                  </a:cubicBezTo>
                  <a:cubicBezTo>
                    <a:pt x="1312" y="5037"/>
                    <a:pt x="1283" y="5037"/>
                    <a:pt x="1255" y="5045"/>
                  </a:cubicBezTo>
                  <a:cubicBezTo>
                    <a:pt x="1185" y="5068"/>
                    <a:pt x="1146" y="5154"/>
                    <a:pt x="1131" y="5224"/>
                  </a:cubicBezTo>
                  <a:cubicBezTo>
                    <a:pt x="1099" y="5341"/>
                    <a:pt x="1092" y="5458"/>
                    <a:pt x="1053" y="5567"/>
                  </a:cubicBezTo>
                  <a:cubicBezTo>
                    <a:pt x="1014" y="5676"/>
                    <a:pt x="920" y="5777"/>
                    <a:pt x="803" y="5793"/>
                  </a:cubicBezTo>
                  <a:cubicBezTo>
                    <a:pt x="791" y="5795"/>
                    <a:pt x="780" y="5796"/>
                    <a:pt x="768" y="5796"/>
                  </a:cubicBezTo>
                  <a:cubicBezTo>
                    <a:pt x="688" y="5796"/>
                    <a:pt x="612" y="5754"/>
                    <a:pt x="530" y="5754"/>
                  </a:cubicBezTo>
                  <a:cubicBezTo>
                    <a:pt x="524" y="5754"/>
                    <a:pt x="519" y="5754"/>
                    <a:pt x="513" y="5754"/>
                  </a:cubicBezTo>
                  <a:cubicBezTo>
                    <a:pt x="372" y="5754"/>
                    <a:pt x="247" y="5844"/>
                    <a:pt x="179" y="5957"/>
                  </a:cubicBezTo>
                  <a:cubicBezTo>
                    <a:pt x="102" y="6081"/>
                    <a:pt x="63" y="6222"/>
                    <a:pt x="31" y="6362"/>
                  </a:cubicBezTo>
                  <a:cubicBezTo>
                    <a:pt x="0" y="6502"/>
                    <a:pt x="0" y="6705"/>
                    <a:pt x="133" y="6752"/>
                  </a:cubicBezTo>
                  <a:cubicBezTo>
                    <a:pt x="155" y="6760"/>
                    <a:pt x="177" y="6763"/>
                    <a:pt x="200" y="6763"/>
                  </a:cubicBezTo>
                  <a:cubicBezTo>
                    <a:pt x="276" y="6763"/>
                    <a:pt x="353" y="6726"/>
                    <a:pt x="430" y="6726"/>
                  </a:cubicBezTo>
                  <a:cubicBezTo>
                    <a:pt x="440" y="6726"/>
                    <a:pt x="450" y="6727"/>
                    <a:pt x="460" y="6728"/>
                  </a:cubicBezTo>
                  <a:cubicBezTo>
                    <a:pt x="616" y="6744"/>
                    <a:pt x="702" y="6915"/>
                    <a:pt x="702" y="7071"/>
                  </a:cubicBezTo>
                  <a:cubicBezTo>
                    <a:pt x="710" y="7220"/>
                    <a:pt x="663" y="7375"/>
                    <a:pt x="678" y="7524"/>
                  </a:cubicBezTo>
                  <a:cubicBezTo>
                    <a:pt x="569" y="7617"/>
                    <a:pt x="351" y="7625"/>
                    <a:pt x="359" y="7765"/>
                  </a:cubicBezTo>
                  <a:cubicBezTo>
                    <a:pt x="359" y="7804"/>
                    <a:pt x="374" y="7835"/>
                    <a:pt x="398" y="7867"/>
                  </a:cubicBezTo>
                  <a:cubicBezTo>
                    <a:pt x="593" y="8139"/>
                    <a:pt x="912" y="8287"/>
                    <a:pt x="1154" y="8514"/>
                  </a:cubicBezTo>
                  <a:cubicBezTo>
                    <a:pt x="1279" y="8630"/>
                    <a:pt x="1380" y="8763"/>
                    <a:pt x="1513" y="8864"/>
                  </a:cubicBezTo>
                  <a:cubicBezTo>
                    <a:pt x="1606" y="8927"/>
                    <a:pt x="1720" y="8972"/>
                    <a:pt x="1830" y="8972"/>
                  </a:cubicBezTo>
                  <a:cubicBezTo>
                    <a:pt x="1885" y="8972"/>
                    <a:pt x="1939" y="8961"/>
                    <a:pt x="1988" y="8935"/>
                  </a:cubicBezTo>
                  <a:cubicBezTo>
                    <a:pt x="2121" y="8872"/>
                    <a:pt x="2191" y="8708"/>
                    <a:pt x="2191" y="8560"/>
                  </a:cubicBezTo>
                  <a:cubicBezTo>
                    <a:pt x="2191" y="8412"/>
                    <a:pt x="2128" y="8272"/>
                    <a:pt x="2058" y="8139"/>
                  </a:cubicBezTo>
                  <a:cubicBezTo>
                    <a:pt x="2019" y="8077"/>
                    <a:pt x="1980" y="8015"/>
                    <a:pt x="1972" y="7944"/>
                  </a:cubicBezTo>
                  <a:cubicBezTo>
                    <a:pt x="1957" y="7851"/>
                    <a:pt x="1996" y="7757"/>
                    <a:pt x="2035" y="7672"/>
                  </a:cubicBezTo>
                  <a:cubicBezTo>
                    <a:pt x="2144" y="7368"/>
                    <a:pt x="2214" y="7056"/>
                    <a:pt x="2237" y="6736"/>
                  </a:cubicBezTo>
                  <a:cubicBezTo>
                    <a:pt x="2245" y="6495"/>
                    <a:pt x="2237" y="6253"/>
                    <a:pt x="2347" y="6042"/>
                  </a:cubicBezTo>
                  <a:cubicBezTo>
                    <a:pt x="2464" y="5824"/>
                    <a:pt x="2682" y="5684"/>
                    <a:pt x="2869" y="5528"/>
                  </a:cubicBezTo>
                  <a:cubicBezTo>
                    <a:pt x="3118" y="5317"/>
                    <a:pt x="3321" y="5052"/>
                    <a:pt x="3469" y="4756"/>
                  </a:cubicBezTo>
                  <a:cubicBezTo>
                    <a:pt x="3960" y="4569"/>
                    <a:pt x="4467" y="4366"/>
                    <a:pt x="4950" y="4148"/>
                  </a:cubicBezTo>
                  <a:cubicBezTo>
                    <a:pt x="5176" y="4047"/>
                    <a:pt x="5426" y="3930"/>
                    <a:pt x="5543" y="3704"/>
                  </a:cubicBezTo>
                  <a:cubicBezTo>
                    <a:pt x="5621" y="3579"/>
                    <a:pt x="5644" y="3431"/>
                    <a:pt x="5699" y="3291"/>
                  </a:cubicBezTo>
                  <a:cubicBezTo>
                    <a:pt x="5777" y="3111"/>
                    <a:pt x="5917" y="2963"/>
                    <a:pt x="6088" y="2870"/>
                  </a:cubicBezTo>
                  <a:cubicBezTo>
                    <a:pt x="6127" y="2854"/>
                    <a:pt x="6166" y="2838"/>
                    <a:pt x="6198" y="2838"/>
                  </a:cubicBezTo>
                  <a:cubicBezTo>
                    <a:pt x="6244" y="2838"/>
                    <a:pt x="6283" y="2870"/>
                    <a:pt x="6322" y="2885"/>
                  </a:cubicBezTo>
                  <a:cubicBezTo>
                    <a:pt x="6378" y="2914"/>
                    <a:pt x="6436" y="2927"/>
                    <a:pt x="6494" y="2927"/>
                  </a:cubicBezTo>
                  <a:cubicBezTo>
                    <a:pt x="6704" y="2927"/>
                    <a:pt x="6922" y="2763"/>
                    <a:pt x="7086" y="2605"/>
                  </a:cubicBezTo>
                  <a:cubicBezTo>
                    <a:pt x="7172" y="2519"/>
                    <a:pt x="7273" y="2425"/>
                    <a:pt x="7390" y="2418"/>
                  </a:cubicBezTo>
                  <a:cubicBezTo>
                    <a:pt x="7416" y="2418"/>
                    <a:pt x="7446" y="2421"/>
                    <a:pt x="7474" y="2421"/>
                  </a:cubicBezTo>
                  <a:cubicBezTo>
                    <a:pt x="7488" y="2421"/>
                    <a:pt x="7502" y="2420"/>
                    <a:pt x="7515" y="2418"/>
                  </a:cubicBezTo>
                  <a:cubicBezTo>
                    <a:pt x="7570" y="2410"/>
                    <a:pt x="7609" y="2379"/>
                    <a:pt x="7655" y="2347"/>
                  </a:cubicBezTo>
                  <a:cubicBezTo>
                    <a:pt x="7874" y="2191"/>
                    <a:pt x="8084" y="2028"/>
                    <a:pt x="8302" y="1872"/>
                  </a:cubicBezTo>
                  <a:cubicBezTo>
                    <a:pt x="8419" y="1888"/>
                    <a:pt x="8536" y="1896"/>
                    <a:pt x="8653" y="1896"/>
                  </a:cubicBezTo>
                  <a:cubicBezTo>
                    <a:pt x="9281" y="1896"/>
                    <a:pt x="9904" y="1671"/>
                    <a:pt x="10384" y="1264"/>
                  </a:cubicBezTo>
                  <a:cubicBezTo>
                    <a:pt x="10423" y="1225"/>
                    <a:pt x="10469" y="1186"/>
                    <a:pt x="10524" y="1162"/>
                  </a:cubicBezTo>
                  <a:cubicBezTo>
                    <a:pt x="10579" y="1139"/>
                    <a:pt x="10637" y="1137"/>
                    <a:pt x="10697" y="1137"/>
                  </a:cubicBezTo>
                  <a:cubicBezTo>
                    <a:pt x="10708" y="1137"/>
                    <a:pt x="10720" y="1137"/>
                    <a:pt x="10732" y="1137"/>
                  </a:cubicBezTo>
                  <a:cubicBezTo>
                    <a:pt x="10780" y="1137"/>
                    <a:pt x="10828" y="1136"/>
                    <a:pt x="10875" y="1123"/>
                  </a:cubicBezTo>
                  <a:cubicBezTo>
                    <a:pt x="11101" y="1061"/>
                    <a:pt x="11194" y="788"/>
                    <a:pt x="11194" y="554"/>
                  </a:cubicBezTo>
                  <a:cubicBezTo>
                    <a:pt x="11187" y="383"/>
                    <a:pt x="11148" y="204"/>
                    <a:pt x="11023" y="94"/>
                  </a:cubicBezTo>
                  <a:cubicBezTo>
                    <a:pt x="10935" y="26"/>
                    <a:pt x="10826" y="1"/>
                    <a:pt x="10714"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4"/>
            <p:cNvSpPr/>
            <p:nvPr/>
          </p:nvSpPr>
          <p:spPr>
            <a:xfrm>
              <a:off x="3525750" y="1313425"/>
              <a:ext cx="49325" cy="50125"/>
            </a:xfrm>
            <a:custGeom>
              <a:avLst/>
              <a:gdLst/>
              <a:ahLst/>
              <a:cxnLst/>
              <a:rect l="l" t="t" r="r" b="b"/>
              <a:pathLst>
                <a:path w="1973" h="2005" extrusionOk="0">
                  <a:moveTo>
                    <a:pt x="687" y="1"/>
                  </a:moveTo>
                  <a:cubicBezTo>
                    <a:pt x="676" y="1"/>
                    <a:pt x="666" y="2"/>
                    <a:pt x="655" y="3"/>
                  </a:cubicBezTo>
                  <a:cubicBezTo>
                    <a:pt x="562" y="19"/>
                    <a:pt x="499" y="105"/>
                    <a:pt x="468" y="190"/>
                  </a:cubicBezTo>
                  <a:cubicBezTo>
                    <a:pt x="437" y="284"/>
                    <a:pt x="429" y="378"/>
                    <a:pt x="390" y="463"/>
                  </a:cubicBezTo>
                  <a:cubicBezTo>
                    <a:pt x="375" y="510"/>
                    <a:pt x="343" y="557"/>
                    <a:pt x="289" y="572"/>
                  </a:cubicBezTo>
                  <a:cubicBezTo>
                    <a:pt x="281" y="574"/>
                    <a:pt x="273" y="575"/>
                    <a:pt x="264" y="575"/>
                  </a:cubicBezTo>
                  <a:cubicBezTo>
                    <a:pt x="231" y="575"/>
                    <a:pt x="194" y="565"/>
                    <a:pt x="156" y="565"/>
                  </a:cubicBezTo>
                  <a:cubicBezTo>
                    <a:pt x="86" y="572"/>
                    <a:pt x="32" y="635"/>
                    <a:pt x="16" y="705"/>
                  </a:cubicBezTo>
                  <a:cubicBezTo>
                    <a:pt x="0" y="767"/>
                    <a:pt x="8" y="845"/>
                    <a:pt x="16" y="908"/>
                  </a:cubicBezTo>
                  <a:cubicBezTo>
                    <a:pt x="39" y="1110"/>
                    <a:pt x="55" y="1313"/>
                    <a:pt x="117" y="1500"/>
                  </a:cubicBezTo>
                  <a:cubicBezTo>
                    <a:pt x="180" y="1695"/>
                    <a:pt x="297" y="1874"/>
                    <a:pt x="476" y="1960"/>
                  </a:cubicBezTo>
                  <a:cubicBezTo>
                    <a:pt x="537" y="1990"/>
                    <a:pt x="607" y="2004"/>
                    <a:pt x="677" y="2004"/>
                  </a:cubicBezTo>
                  <a:cubicBezTo>
                    <a:pt x="810" y="2004"/>
                    <a:pt x="942" y="1951"/>
                    <a:pt x="1014" y="1843"/>
                  </a:cubicBezTo>
                  <a:cubicBezTo>
                    <a:pt x="1053" y="1789"/>
                    <a:pt x="1068" y="1718"/>
                    <a:pt x="1115" y="1672"/>
                  </a:cubicBezTo>
                  <a:cubicBezTo>
                    <a:pt x="1271" y="1469"/>
                    <a:pt x="1630" y="1578"/>
                    <a:pt x="1817" y="1407"/>
                  </a:cubicBezTo>
                  <a:cubicBezTo>
                    <a:pt x="1902" y="1329"/>
                    <a:pt x="1934" y="1219"/>
                    <a:pt x="1949" y="1110"/>
                  </a:cubicBezTo>
                  <a:cubicBezTo>
                    <a:pt x="1973" y="923"/>
                    <a:pt x="1949" y="705"/>
                    <a:pt x="1809" y="580"/>
                  </a:cubicBezTo>
                  <a:cubicBezTo>
                    <a:pt x="1637" y="424"/>
                    <a:pt x="1380" y="409"/>
                    <a:pt x="1177" y="307"/>
                  </a:cubicBezTo>
                  <a:cubicBezTo>
                    <a:pt x="1030" y="234"/>
                    <a:pt x="862" y="1"/>
                    <a:pt x="687"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4"/>
            <p:cNvSpPr/>
            <p:nvPr/>
          </p:nvSpPr>
          <p:spPr>
            <a:xfrm>
              <a:off x="3548550" y="1355850"/>
              <a:ext cx="63950" cy="50450"/>
            </a:xfrm>
            <a:custGeom>
              <a:avLst/>
              <a:gdLst/>
              <a:ahLst/>
              <a:cxnLst/>
              <a:rect l="l" t="t" r="r" b="b"/>
              <a:pathLst>
                <a:path w="2558" h="2018" extrusionOk="0">
                  <a:moveTo>
                    <a:pt x="1680" y="1"/>
                  </a:moveTo>
                  <a:cubicBezTo>
                    <a:pt x="1487" y="1"/>
                    <a:pt x="1280" y="53"/>
                    <a:pt x="1060" y="53"/>
                  </a:cubicBezTo>
                  <a:cubicBezTo>
                    <a:pt x="1053" y="53"/>
                    <a:pt x="1045" y="53"/>
                    <a:pt x="1037" y="53"/>
                  </a:cubicBezTo>
                  <a:cubicBezTo>
                    <a:pt x="710" y="53"/>
                    <a:pt x="414" y="263"/>
                    <a:pt x="149" y="466"/>
                  </a:cubicBezTo>
                  <a:cubicBezTo>
                    <a:pt x="110" y="489"/>
                    <a:pt x="71" y="520"/>
                    <a:pt x="47" y="559"/>
                  </a:cubicBezTo>
                  <a:cubicBezTo>
                    <a:pt x="0" y="637"/>
                    <a:pt x="16" y="746"/>
                    <a:pt x="63" y="824"/>
                  </a:cubicBezTo>
                  <a:cubicBezTo>
                    <a:pt x="110" y="902"/>
                    <a:pt x="187" y="965"/>
                    <a:pt x="258" y="1019"/>
                  </a:cubicBezTo>
                  <a:cubicBezTo>
                    <a:pt x="811" y="1456"/>
                    <a:pt x="1388" y="1900"/>
                    <a:pt x="2074" y="2009"/>
                  </a:cubicBezTo>
                  <a:cubicBezTo>
                    <a:pt x="2093" y="2013"/>
                    <a:pt x="2115" y="2017"/>
                    <a:pt x="2135" y="2017"/>
                  </a:cubicBezTo>
                  <a:cubicBezTo>
                    <a:pt x="2156" y="2017"/>
                    <a:pt x="2175" y="2013"/>
                    <a:pt x="2191" y="2001"/>
                  </a:cubicBezTo>
                  <a:cubicBezTo>
                    <a:pt x="2222" y="1986"/>
                    <a:pt x="2245" y="1962"/>
                    <a:pt x="2269" y="1931"/>
                  </a:cubicBezTo>
                  <a:cubicBezTo>
                    <a:pt x="2386" y="1752"/>
                    <a:pt x="2511" y="1573"/>
                    <a:pt x="2534" y="1362"/>
                  </a:cubicBezTo>
                  <a:cubicBezTo>
                    <a:pt x="2557" y="1183"/>
                    <a:pt x="2511" y="996"/>
                    <a:pt x="2456" y="817"/>
                  </a:cubicBezTo>
                  <a:cubicBezTo>
                    <a:pt x="2409" y="637"/>
                    <a:pt x="2355" y="450"/>
                    <a:pt x="2245" y="294"/>
                  </a:cubicBezTo>
                  <a:cubicBezTo>
                    <a:pt x="2073" y="58"/>
                    <a:pt x="1884" y="1"/>
                    <a:pt x="1680"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4"/>
            <p:cNvSpPr/>
            <p:nvPr/>
          </p:nvSpPr>
          <p:spPr>
            <a:xfrm>
              <a:off x="3615600" y="1359325"/>
              <a:ext cx="62150" cy="80475"/>
            </a:xfrm>
            <a:custGeom>
              <a:avLst/>
              <a:gdLst/>
              <a:ahLst/>
              <a:cxnLst/>
              <a:rect l="l" t="t" r="r" b="b"/>
              <a:pathLst>
                <a:path w="2486" h="3219" extrusionOk="0">
                  <a:moveTo>
                    <a:pt x="757" y="0"/>
                  </a:moveTo>
                  <a:cubicBezTo>
                    <a:pt x="659" y="0"/>
                    <a:pt x="560" y="33"/>
                    <a:pt x="499" y="108"/>
                  </a:cubicBezTo>
                  <a:cubicBezTo>
                    <a:pt x="366" y="272"/>
                    <a:pt x="546" y="467"/>
                    <a:pt x="444" y="631"/>
                  </a:cubicBezTo>
                  <a:cubicBezTo>
                    <a:pt x="420" y="671"/>
                    <a:pt x="374" y="692"/>
                    <a:pt x="331" y="692"/>
                  </a:cubicBezTo>
                  <a:cubicBezTo>
                    <a:pt x="291" y="692"/>
                    <a:pt x="253" y="673"/>
                    <a:pt x="242" y="631"/>
                  </a:cubicBezTo>
                  <a:lnTo>
                    <a:pt x="242" y="631"/>
                  </a:lnTo>
                  <a:cubicBezTo>
                    <a:pt x="203" y="748"/>
                    <a:pt x="249" y="880"/>
                    <a:pt x="343" y="950"/>
                  </a:cubicBezTo>
                  <a:cubicBezTo>
                    <a:pt x="265" y="950"/>
                    <a:pt x="179" y="958"/>
                    <a:pt x="94" y="958"/>
                  </a:cubicBezTo>
                  <a:cubicBezTo>
                    <a:pt x="94" y="1021"/>
                    <a:pt x="117" y="1091"/>
                    <a:pt x="164" y="1137"/>
                  </a:cubicBezTo>
                  <a:cubicBezTo>
                    <a:pt x="140" y="1278"/>
                    <a:pt x="195" y="1418"/>
                    <a:pt x="312" y="1504"/>
                  </a:cubicBezTo>
                  <a:cubicBezTo>
                    <a:pt x="283" y="1539"/>
                    <a:pt x="236" y="1543"/>
                    <a:pt x="188" y="1543"/>
                  </a:cubicBezTo>
                  <a:cubicBezTo>
                    <a:pt x="172" y="1543"/>
                    <a:pt x="156" y="1543"/>
                    <a:pt x="140" y="1543"/>
                  </a:cubicBezTo>
                  <a:cubicBezTo>
                    <a:pt x="78" y="1543"/>
                    <a:pt x="0" y="1582"/>
                    <a:pt x="16" y="1636"/>
                  </a:cubicBezTo>
                  <a:cubicBezTo>
                    <a:pt x="23" y="1668"/>
                    <a:pt x="55" y="1683"/>
                    <a:pt x="70" y="1707"/>
                  </a:cubicBezTo>
                  <a:cubicBezTo>
                    <a:pt x="288" y="1870"/>
                    <a:pt x="288" y="2182"/>
                    <a:pt x="281" y="2455"/>
                  </a:cubicBezTo>
                  <a:cubicBezTo>
                    <a:pt x="273" y="2728"/>
                    <a:pt x="296" y="3047"/>
                    <a:pt x="522" y="3195"/>
                  </a:cubicBezTo>
                  <a:cubicBezTo>
                    <a:pt x="546" y="3211"/>
                    <a:pt x="577" y="3219"/>
                    <a:pt x="600" y="3219"/>
                  </a:cubicBezTo>
                  <a:cubicBezTo>
                    <a:pt x="631" y="3219"/>
                    <a:pt x="663" y="3188"/>
                    <a:pt x="686" y="3164"/>
                  </a:cubicBezTo>
                  <a:cubicBezTo>
                    <a:pt x="811" y="3008"/>
                    <a:pt x="826" y="2775"/>
                    <a:pt x="959" y="2626"/>
                  </a:cubicBezTo>
                  <a:cubicBezTo>
                    <a:pt x="1076" y="2494"/>
                    <a:pt x="1263" y="2447"/>
                    <a:pt x="1411" y="2354"/>
                  </a:cubicBezTo>
                  <a:cubicBezTo>
                    <a:pt x="1559" y="2252"/>
                    <a:pt x="1684" y="2089"/>
                    <a:pt x="1863" y="2089"/>
                  </a:cubicBezTo>
                  <a:cubicBezTo>
                    <a:pt x="1918" y="2089"/>
                    <a:pt x="1980" y="2112"/>
                    <a:pt x="2035" y="2112"/>
                  </a:cubicBezTo>
                  <a:cubicBezTo>
                    <a:pt x="2044" y="2113"/>
                    <a:pt x="2054" y="2113"/>
                    <a:pt x="2063" y="2113"/>
                  </a:cubicBezTo>
                  <a:cubicBezTo>
                    <a:pt x="2306" y="2113"/>
                    <a:pt x="2485" y="1830"/>
                    <a:pt x="2440" y="1590"/>
                  </a:cubicBezTo>
                  <a:cubicBezTo>
                    <a:pt x="2385" y="1340"/>
                    <a:pt x="2159" y="1153"/>
                    <a:pt x="1918" y="1083"/>
                  </a:cubicBezTo>
                  <a:cubicBezTo>
                    <a:pt x="1871" y="1067"/>
                    <a:pt x="1816" y="1052"/>
                    <a:pt x="1770" y="1021"/>
                  </a:cubicBezTo>
                  <a:cubicBezTo>
                    <a:pt x="1731" y="982"/>
                    <a:pt x="1707" y="935"/>
                    <a:pt x="1676" y="888"/>
                  </a:cubicBezTo>
                  <a:cubicBezTo>
                    <a:pt x="1536" y="607"/>
                    <a:pt x="1232" y="163"/>
                    <a:pt x="935" y="38"/>
                  </a:cubicBezTo>
                  <a:cubicBezTo>
                    <a:pt x="883" y="14"/>
                    <a:pt x="820" y="0"/>
                    <a:pt x="757"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4"/>
            <p:cNvSpPr/>
            <p:nvPr/>
          </p:nvSpPr>
          <p:spPr>
            <a:xfrm>
              <a:off x="5347550" y="2741550"/>
              <a:ext cx="56725" cy="104175"/>
            </a:xfrm>
            <a:custGeom>
              <a:avLst/>
              <a:gdLst/>
              <a:ahLst/>
              <a:cxnLst/>
              <a:rect l="l" t="t" r="r" b="b"/>
              <a:pathLst>
                <a:path w="2269" h="4167" extrusionOk="0">
                  <a:moveTo>
                    <a:pt x="1566" y="0"/>
                  </a:moveTo>
                  <a:cubicBezTo>
                    <a:pt x="1530" y="0"/>
                    <a:pt x="1498" y="14"/>
                    <a:pt x="1481" y="50"/>
                  </a:cubicBezTo>
                  <a:cubicBezTo>
                    <a:pt x="1466" y="74"/>
                    <a:pt x="1474" y="105"/>
                    <a:pt x="1466" y="128"/>
                  </a:cubicBezTo>
                  <a:cubicBezTo>
                    <a:pt x="1453" y="268"/>
                    <a:pt x="1297" y="328"/>
                    <a:pt x="1155" y="328"/>
                  </a:cubicBezTo>
                  <a:cubicBezTo>
                    <a:pt x="1130" y="328"/>
                    <a:pt x="1107" y="327"/>
                    <a:pt x="1084" y="323"/>
                  </a:cubicBezTo>
                  <a:cubicBezTo>
                    <a:pt x="967" y="307"/>
                    <a:pt x="851" y="270"/>
                    <a:pt x="740" y="270"/>
                  </a:cubicBezTo>
                  <a:cubicBezTo>
                    <a:pt x="695" y="270"/>
                    <a:pt x="651" y="276"/>
                    <a:pt x="608" y="292"/>
                  </a:cubicBezTo>
                  <a:lnTo>
                    <a:pt x="608" y="1789"/>
                  </a:lnTo>
                  <a:cubicBezTo>
                    <a:pt x="445" y="1952"/>
                    <a:pt x="219" y="1960"/>
                    <a:pt x="0" y="2015"/>
                  </a:cubicBezTo>
                  <a:lnTo>
                    <a:pt x="0" y="3894"/>
                  </a:lnTo>
                  <a:cubicBezTo>
                    <a:pt x="141" y="3894"/>
                    <a:pt x="211" y="3823"/>
                    <a:pt x="289" y="3699"/>
                  </a:cubicBezTo>
                  <a:cubicBezTo>
                    <a:pt x="437" y="3823"/>
                    <a:pt x="523" y="4073"/>
                    <a:pt x="718" y="4088"/>
                  </a:cubicBezTo>
                  <a:cubicBezTo>
                    <a:pt x="725" y="4089"/>
                    <a:pt x="733" y="4089"/>
                    <a:pt x="741" y="4089"/>
                  </a:cubicBezTo>
                  <a:cubicBezTo>
                    <a:pt x="805" y="4089"/>
                    <a:pt x="868" y="4069"/>
                    <a:pt x="931" y="4069"/>
                  </a:cubicBezTo>
                  <a:cubicBezTo>
                    <a:pt x="946" y="4069"/>
                    <a:pt x="960" y="4070"/>
                    <a:pt x="975" y="4073"/>
                  </a:cubicBezTo>
                  <a:cubicBezTo>
                    <a:pt x="1037" y="4081"/>
                    <a:pt x="1084" y="4120"/>
                    <a:pt x="1146" y="4143"/>
                  </a:cubicBezTo>
                  <a:cubicBezTo>
                    <a:pt x="1182" y="4159"/>
                    <a:pt x="1219" y="4166"/>
                    <a:pt x="1257" y="4166"/>
                  </a:cubicBezTo>
                  <a:cubicBezTo>
                    <a:pt x="1370" y="4166"/>
                    <a:pt x="1484" y="4102"/>
                    <a:pt x="1536" y="4003"/>
                  </a:cubicBezTo>
                  <a:cubicBezTo>
                    <a:pt x="1606" y="3862"/>
                    <a:pt x="1552" y="3675"/>
                    <a:pt x="1427" y="3597"/>
                  </a:cubicBezTo>
                  <a:lnTo>
                    <a:pt x="1427" y="2077"/>
                  </a:lnTo>
                  <a:cubicBezTo>
                    <a:pt x="1520" y="1952"/>
                    <a:pt x="1575" y="1843"/>
                    <a:pt x="1669" y="1726"/>
                  </a:cubicBezTo>
                  <a:cubicBezTo>
                    <a:pt x="1676" y="1711"/>
                    <a:pt x="1692" y="1695"/>
                    <a:pt x="1708" y="1687"/>
                  </a:cubicBezTo>
                  <a:cubicBezTo>
                    <a:pt x="1717" y="1681"/>
                    <a:pt x="1729" y="1678"/>
                    <a:pt x="1740" y="1678"/>
                  </a:cubicBezTo>
                  <a:cubicBezTo>
                    <a:pt x="1756" y="1678"/>
                    <a:pt x="1772" y="1683"/>
                    <a:pt x="1785" y="1687"/>
                  </a:cubicBezTo>
                  <a:cubicBezTo>
                    <a:pt x="1851" y="1700"/>
                    <a:pt x="1916" y="1706"/>
                    <a:pt x="1981" y="1706"/>
                  </a:cubicBezTo>
                  <a:cubicBezTo>
                    <a:pt x="2079" y="1706"/>
                    <a:pt x="2175" y="1692"/>
                    <a:pt x="2269" y="1664"/>
                  </a:cubicBezTo>
                  <a:lnTo>
                    <a:pt x="2269" y="464"/>
                  </a:lnTo>
                  <a:cubicBezTo>
                    <a:pt x="2082" y="308"/>
                    <a:pt x="1910" y="206"/>
                    <a:pt x="1715" y="58"/>
                  </a:cubicBezTo>
                  <a:cubicBezTo>
                    <a:pt x="1675" y="27"/>
                    <a:pt x="1616" y="0"/>
                    <a:pt x="1566"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4"/>
            <p:cNvSpPr/>
            <p:nvPr/>
          </p:nvSpPr>
          <p:spPr>
            <a:xfrm>
              <a:off x="4937500" y="2513225"/>
              <a:ext cx="134700" cy="284950"/>
            </a:xfrm>
            <a:custGeom>
              <a:avLst/>
              <a:gdLst/>
              <a:ahLst/>
              <a:cxnLst/>
              <a:rect l="l" t="t" r="r" b="b"/>
              <a:pathLst>
                <a:path w="5388" h="11398" extrusionOk="0">
                  <a:moveTo>
                    <a:pt x="4163" y="0"/>
                  </a:moveTo>
                  <a:lnTo>
                    <a:pt x="4163" y="0"/>
                  </a:lnTo>
                  <a:cubicBezTo>
                    <a:pt x="4093" y="16"/>
                    <a:pt x="4015" y="24"/>
                    <a:pt x="3945" y="39"/>
                  </a:cubicBezTo>
                  <a:cubicBezTo>
                    <a:pt x="3898" y="39"/>
                    <a:pt x="3859" y="47"/>
                    <a:pt x="3820" y="55"/>
                  </a:cubicBezTo>
                  <a:cubicBezTo>
                    <a:pt x="3679" y="74"/>
                    <a:pt x="3538" y="88"/>
                    <a:pt x="3406" y="88"/>
                  </a:cubicBezTo>
                  <a:cubicBezTo>
                    <a:pt x="3377" y="88"/>
                    <a:pt x="3349" y="87"/>
                    <a:pt x="3322" y="86"/>
                  </a:cubicBezTo>
                  <a:cubicBezTo>
                    <a:pt x="3298" y="83"/>
                    <a:pt x="3273" y="82"/>
                    <a:pt x="3249" y="82"/>
                  </a:cubicBezTo>
                  <a:cubicBezTo>
                    <a:pt x="3200" y="82"/>
                    <a:pt x="3155" y="89"/>
                    <a:pt x="3134" y="109"/>
                  </a:cubicBezTo>
                  <a:cubicBezTo>
                    <a:pt x="3095" y="148"/>
                    <a:pt x="3095" y="250"/>
                    <a:pt x="3095" y="304"/>
                  </a:cubicBezTo>
                  <a:lnTo>
                    <a:pt x="3142" y="1528"/>
                  </a:lnTo>
                  <a:cubicBezTo>
                    <a:pt x="3142" y="1575"/>
                    <a:pt x="3142" y="1637"/>
                    <a:pt x="3103" y="1708"/>
                  </a:cubicBezTo>
                  <a:cubicBezTo>
                    <a:pt x="3056" y="1778"/>
                    <a:pt x="2986" y="1801"/>
                    <a:pt x="2947" y="1817"/>
                  </a:cubicBezTo>
                  <a:cubicBezTo>
                    <a:pt x="2667" y="1918"/>
                    <a:pt x="2347" y="2066"/>
                    <a:pt x="2308" y="2339"/>
                  </a:cubicBezTo>
                  <a:cubicBezTo>
                    <a:pt x="2277" y="2588"/>
                    <a:pt x="2526" y="2814"/>
                    <a:pt x="2768" y="3002"/>
                  </a:cubicBezTo>
                  <a:lnTo>
                    <a:pt x="2846" y="3056"/>
                  </a:lnTo>
                  <a:lnTo>
                    <a:pt x="2807" y="3142"/>
                  </a:lnTo>
                  <a:cubicBezTo>
                    <a:pt x="2760" y="3251"/>
                    <a:pt x="2713" y="3360"/>
                    <a:pt x="2667" y="3477"/>
                  </a:cubicBezTo>
                  <a:cubicBezTo>
                    <a:pt x="2604" y="3594"/>
                    <a:pt x="2558" y="3719"/>
                    <a:pt x="2503" y="3836"/>
                  </a:cubicBezTo>
                  <a:cubicBezTo>
                    <a:pt x="2480" y="3898"/>
                    <a:pt x="2441" y="3984"/>
                    <a:pt x="2363" y="4046"/>
                  </a:cubicBezTo>
                  <a:cubicBezTo>
                    <a:pt x="2269" y="4116"/>
                    <a:pt x="2152" y="4124"/>
                    <a:pt x="2074" y="4124"/>
                  </a:cubicBezTo>
                  <a:lnTo>
                    <a:pt x="1614" y="4140"/>
                  </a:lnTo>
                  <a:cubicBezTo>
                    <a:pt x="1536" y="4140"/>
                    <a:pt x="1162" y="4163"/>
                    <a:pt x="1147" y="4358"/>
                  </a:cubicBezTo>
                  <a:cubicBezTo>
                    <a:pt x="1147" y="4381"/>
                    <a:pt x="1147" y="4405"/>
                    <a:pt x="1147" y="4436"/>
                  </a:cubicBezTo>
                  <a:cubicBezTo>
                    <a:pt x="1154" y="4490"/>
                    <a:pt x="1162" y="4561"/>
                    <a:pt x="1131" y="4639"/>
                  </a:cubicBezTo>
                  <a:cubicBezTo>
                    <a:pt x="1092" y="4756"/>
                    <a:pt x="991" y="4810"/>
                    <a:pt x="905" y="4849"/>
                  </a:cubicBezTo>
                  <a:cubicBezTo>
                    <a:pt x="866" y="4872"/>
                    <a:pt x="827" y="4888"/>
                    <a:pt x="804" y="4911"/>
                  </a:cubicBezTo>
                  <a:cubicBezTo>
                    <a:pt x="749" y="4966"/>
                    <a:pt x="726" y="5067"/>
                    <a:pt x="710" y="5161"/>
                  </a:cubicBezTo>
                  <a:cubicBezTo>
                    <a:pt x="632" y="5629"/>
                    <a:pt x="617" y="6096"/>
                    <a:pt x="648" y="6564"/>
                  </a:cubicBezTo>
                  <a:cubicBezTo>
                    <a:pt x="663" y="6736"/>
                    <a:pt x="671" y="6899"/>
                    <a:pt x="609" y="7055"/>
                  </a:cubicBezTo>
                  <a:cubicBezTo>
                    <a:pt x="539" y="7219"/>
                    <a:pt x="398" y="7328"/>
                    <a:pt x="274" y="7422"/>
                  </a:cubicBezTo>
                  <a:lnTo>
                    <a:pt x="196" y="7492"/>
                  </a:lnTo>
                  <a:cubicBezTo>
                    <a:pt x="141" y="7531"/>
                    <a:pt x="71" y="7655"/>
                    <a:pt x="55" y="7959"/>
                  </a:cubicBezTo>
                  <a:lnTo>
                    <a:pt x="1" y="8708"/>
                  </a:lnTo>
                  <a:lnTo>
                    <a:pt x="24" y="8708"/>
                  </a:lnTo>
                  <a:cubicBezTo>
                    <a:pt x="461" y="8607"/>
                    <a:pt x="913" y="8505"/>
                    <a:pt x="1264" y="8271"/>
                  </a:cubicBezTo>
                  <a:lnTo>
                    <a:pt x="1388" y="8186"/>
                  </a:lnTo>
                  <a:lnTo>
                    <a:pt x="1443" y="8326"/>
                  </a:lnTo>
                  <a:cubicBezTo>
                    <a:pt x="1794" y="9183"/>
                    <a:pt x="2004" y="10080"/>
                    <a:pt x="2066" y="11008"/>
                  </a:cubicBezTo>
                  <a:cubicBezTo>
                    <a:pt x="2074" y="11070"/>
                    <a:pt x="2082" y="11132"/>
                    <a:pt x="2105" y="11171"/>
                  </a:cubicBezTo>
                  <a:cubicBezTo>
                    <a:pt x="2129" y="11195"/>
                    <a:pt x="2199" y="11218"/>
                    <a:pt x="2246" y="11234"/>
                  </a:cubicBezTo>
                  <a:lnTo>
                    <a:pt x="2799" y="11397"/>
                  </a:lnTo>
                  <a:cubicBezTo>
                    <a:pt x="2940" y="11023"/>
                    <a:pt x="3337" y="10813"/>
                    <a:pt x="3711" y="10657"/>
                  </a:cubicBezTo>
                  <a:cubicBezTo>
                    <a:pt x="3906" y="10579"/>
                    <a:pt x="4093" y="10493"/>
                    <a:pt x="4241" y="10392"/>
                  </a:cubicBezTo>
                  <a:lnTo>
                    <a:pt x="4234" y="10376"/>
                  </a:lnTo>
                  <a:cubicBezTo>
                    <a:pt x="4241" y="10259"/>
                    <a:pt x="4312" y="10173"/>
                    <a:pt x="4358" y="10103"/>
                  </a:cubicBezTo>
                  <a:cubicBezTo>
                    <a:pt x="4374" y="10080"/>
                    <a:pt x="4390" y="10064"/>
                    <a:pt x="4397" y="10049"/>
                  </a:cubicBezTo>
                  <a:cubicBezTo>
                    <a:pt x="4491" y="9908"/>
                    <a:pt x="4514" y="9729"/>
                    <a:pt x="4530" y="9542"/>
                  </a:cubicBezTo>
                  <a:cubicBezTo>
                    <a:pt x="4561" y="9308"/>
                    <a:pt x="4592" y="9074"/>
                    <a:pt x="4748" y="8887"/>
                  </a:cubicBezTo>
                  <a:cubicBezTo>
                    <a:pt x="4810" y="8801"/>
                    <a:pt x="4904" y="8731"/>
                    <a:pt x="4982" y="8677"/>
                  </a:cubicBezTo>
                  <a:cubicBezTo>
                    <a:pt x="5029" y="8638"/>
                    <a:pt x="5083" y="8607"/>
                    <a:pt x="5122" y="8560"/>
                  </a:cubicBezTo>
                  <a:cubicBezTo>
                    <a:pt x="5325" y="8365"/>
                    <a:pt x="5387" y="8037"/>
                    <a:pt x="5270" y="7780"/>
                  </a:cubicBezTo>
                  <a:cubicBezTo>
                    <a:pt x="5208" y="7780"/>
                    <a:pt x="5153" y="7780"/>
                    <a:pt x="5091" y="7788"/>
                  </a:cubicBezTo>
                  <a:cubicBezTo>
                    <a:pt x="5032" y="7794"/>
                    <a:pt x="4974" y="7797"/>
                    <a:pt x="4915" y="7797"/>
                  </a:cubicBezTo>
                  <a:cubicBezTo>
                    <a:pt x="4259" y="7797"/>
                    <a:pt x="3629" y="7441"/>
                    <a:pt x="3314" y="6876"/>
                  </a:cubicBezTo>
                  <a:cubicBezTo>
                    <a:pt x="3275" y="6790"/>
                    <a:pt x="3212" y="6681"/>
                    <a:pt x="3212" y="6549"/>
                  </a:cubicBezTo>
                  <a:cubicBezTo>
                    <a:pt x="3205" y="6400"/>
                    <a:pt x="3259" y="6260"/>
                    <a:pt x="3306" y="6151"/>
                  </a:cubicBezTo>
                  <a:lnTo>
                    <a:pt x="4390" y="3578"/>
                  </a:lnTo>
                  <a:cubicBezTo>
                    <a:pt x="4506" y="3306"/>
                    <a:pt x="4592" y="3041"/>
                    <a:pt x="4467" y="2846"/>
                  </a:cubicBezTo>
                  <a:cubicBezTo>
                    <a:pt x="4421" y="2760"/>
                    <a:pt x="4335" y="2698"/>
                    <a:pt x="4249" y="2635"/>
                  </a:cubicBezTo>
                  <a:cubicBezTo>
                    <a:pt x="4124" y="2549"/>
                    <a:pt x="4008" y="2456"/>
                    <a:pt x="3930" y="2308"/>
                  </a:cubicBezTo>
                  <a:cubicBezTo>
                    <a:pt x="3875" y="2191"/>
                    <a:pt x="3867" y="2066"/>
                    <a:pt x="3859" y="1949"/>
                  </a:cubicBezTo>
                  <a:cubicBezTo>
                    <a:pt x="3836" y="1162"/>
                    <a:pt x="3930" y="530"/>
                    <a:pt x="4163"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4"/>
            <p:cNvSpPr/>
            <p:nvPr/>
          </p:nvSpPr>
          <p:spPr>
            <a:xfrm>
              <a:off x="5050550" y="2713750"/>
              <a:ext cx="135650" cy="185950"/>
            </a:xfrm>
            <a:custGeom>
              <a:avLst/>
              <a:gdLst/>
              <a:ahLst/>
              <a:cxnLst/>
              <a:rect l="l" t="t" r="r" b="b"/>
              <a:pathLst>
                <a:path w="5426" h="7438" extrusionOk="0">
                  <a:moveTo>
                    <a:pt x="1177" y="1"/>
                  </a:moveTo>
                  <a:cubicBezTo>
                    <a:pt x="1177" y="305"/>
                    <a:pt x="1138" y="656"/>
                    <a:pt x="850" y="812"/>
                  </a:cubicBezTo>
                  <a:cubicBezTo>
                    <a:pt x="803" y="843"/>
                    <a:pt x="741" y="866"/>
                    <a:pt x="686" y="882"/>
                  </a:cubicBezTo>
                  <a:cubicBezTo>
                    <a:pt x="647" y="890"/>
                    <a:pt x="608" y="905"/>
                    <a:pt x="577" y="929"/>
                  </a:cubicBezTo>
                  <a:cubicBezTo>
                    <a:pt x="405" y="1022"/>
                    <a:pt x="366" y="1248"/>
                    <a:pt x="359" y="1381"/>
                  </a:cubicBezTo>
                  <a:cubicBezTo>
                    <a:pt x="359" y="1443"/>
                    <a:pt x="351" y="1505"/>
                    <a:pt x="351" y="1560"/>
                  </a:cubicBezTo>
                  <a:cubicBezTo>
                    <a:pt x="351" y="1724"/>
                    <a:pt x="343" y="1895"/>
                    <a:pt x="288" y="2059"/>
                  </a:cubicBezTo>
                  <a:cubicBezTo>
                    <a:pt x="226" y="2223"/>
                    <a:pt x="125" y="2355"/>
                    <a:pt x="0" y="2472"/>
                  </a:cubicBezTo>
                  <a:lnTo>
                    <a:pt x="23" y="2503"/>
                  </a:lnTo>
                  <a:cubicBezTo>
                    <a:pt x="125" y="2651"/>
                    <a:pt x="335" y="2776"/>
                    <a:pt x="538" y="2909"/>
                  </a:cubicBezTo>
                  <a:cubicBezTo>
                    <a:pt x="663" y="2979"/>
                    <a:pt x="780" y="3049"/>
                    <a:pt x="881" y="3127"/>
                  </a:cubicBezTo>
                  <a:lnTo>
                    <a:pt x="1278" y="3446"/>
                  </a:lnTo>
                  <a:lnTo>
                    <a:pt x="1076" y="3524"/>
                  </a:lnTo>
                  <a:cubicBezTo>
                    <a:pt x="834" y="3602"/>
                    <a:pt x="600" y="3711"/>
                    <a:pt x="382" y="3844"/>
                  </a:cubicBezTo>
                  <a:cubicBezTo>
                    <a:pt x="351" y="3852"/>
                    <a:pt x="343" y="3867"/>
                    <a:pt x="343" y="3867"/>
                  </a:cubicBezTo>
                  <a:cubicBezTo>
                    <a:pt x="343" y="3867"/>
                    <a:pt x="343" y="3883"/>
                    <a:pt x="351" y="3906"/>
                  </a:cubicBezTo>
                  <a:cubicBezTo>
                    <a:pt x="398" y="4039"/>
                    <a:pt x="554" y="4125"/>
                    <a:pt x="702" y="4210"/>
                  </a:cubicBezTo>
                  <a:cubicBezTo>
                    <a:pt x="1208" y="4499"/>
                    <a:pt x="1660" y="4842"/>
                    <a:pt x="2058" y="5239"/>
                  </a:cubicBezTo>
                  <a:lnTo>
                    <a:pt x="2105" y="5294"/>
                  </a:lnTo>
                  <a:lnTo>
                    <a:pt x="2089" y="5356"/>
                  </a:lnTo>
                  <a:cubicBezTo>
                    <a:pt x="2058" y="5458"/>
                    <a:pt x="2027" y="5559"/>
                    <a:pt x="1996" y="5660"/>
                  </a:cubicBezTo>
                  <a:cubicBezTo>
                    <a:pt x="1957" y="5754"/>
                    <a:pt x="1933" y="5855"/>
                    <a:pt x="1902" y="5949"/>
                  </a:cubicBezTo>
                  <a:cubicBezTo>
                    <a:pt x="1894" y="5996"/>
                    <a:pt x="1879" y="6042"/>
                    <a:pt x="1879" y="6074"/>
                  </a:cubicBezTo>
                  <a:cubicBezTo>
                    <a:pt x="1894" y="6120"/>
                    <a:pt x="1933" y="6175"/>
                    <a:pt x="1988" y="6229"/>
                  </a:cubicBezTo>
                  <a:lnTo>
                    <a:pt x="3110" y="7438"/>
                  </a:lnTo>
                  <a:cubicBezTo>
                    <a:pt x="3266" y="6947"/>
                    <a:pt x="3570" y="6510"/>
                    <a:pt x="3976" y="6190"/>
                  </a:cubicBezTo>
                  <a:cubicBezTo>
                    <a:pt x="4093" y="6089"/>
                    <a:pt x="4217" y="6011"/>
                    <a:pt x="4342" y="5925"/>
                  </a:cubicBezTo>
                  <a:cubicBezTo>
                    <a:pt x="4514" y="5816"/>
                    <a:pt x="4677" y="5715"/>
                    <a:pt x="4818" y="5582"/>
                  </a:cubicBezTo>
                  <a:cubicBezTo>
                    <a:pt x="5036" y="5372"/>
                    <a:pt x="5192" y="5115"/>
                    <a:pt x="5317" y="4881"/>
                  </a:cubicBezTo>
                  <a:cubicBezTo>
                    <a:pt x="5363" y="4803"/>
                    <a:pt x="5402" y="4725"/>
                    <a:pt x="5410" y="4647"/>
                  </a:cubicBezTo>
                  <a:cubicBezTo>
                    <a:pt x="5426" y="4546"/>
                    <a:pt x="5379" y="4429"/>
                    <a:pt x="5332" y="4320"/>
                  </a:cubicBezTo>
                  <a:cubicBezTo>
                    <a:pt x="4771" y="2893"/>
                    <a:pt x="4202" y="1661"/>
                    <a:pt x="3118" y="944"/>
                  </a:cubicBezTo>
                  <a:cubicBezTo>
                    <a:pt x="2783" y="726"/>
                    <a:pt x="2393" y="562"/>
                    <a:pt x="2019" y="398"/>
                  </a:cubicBezTo>
                  <a:cubicBezTo>
                    <a:pt x="1731" y="274"/>
                    <a:pt x="1442" y="149"/>
                    <a:pt x="1177"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4"/>
            <p:cNvSpPr/>
            <p:nvPr/>
          </p:nvSpPr>
          <p:spPr>
            <a:xfrm>
              <a:off x="4941400" y="4476500"/>
              <a:ext cx="19325" cy="23625"/>
            </a:xfrm>
            <a:custGeom>
              <a:avLst/>
              <a:gdLst/>
              <a:ahLst/>
              <a:cxnLst/>
              <a:rect l="l" t="t" r="r" b="b"/>
              <a:pathLst>
                <a:path w="773" h="945" extrusionOk="0">
                  <a:moveTo>
                    <a:pt x="772" y="1"/>
                  </a:moveTo>
                  <a:lnTo>
                    <a:pt x="718" y="55"/>
                  </a:lnTo>
                  <a:lnTo>
                    <a:pt x="1" y="812"/>
                  </a:lnTo>
                  <a:cubicBezTo>
                    <a:pt x="141" y="874"/>
                    <a:pt x="289" y="929"/>
                    <a:pt x="367" y="944"/>
                  </a:cubicBezTo>
                  <a:lnTo>
                    <a:pt x="655" y="640"/>
                  </a:lnTo>
                  <a:cubicBezTo>
                    <a:pt x="694" y="593"/>
                    <a:pt x="733" y="547"/>
                    <a:pt x="757" y="500"/>
                  </a:cubicBezTo>
                  <a:cubicBezTo>
                    <a:pt x="772" y="453"/>
                    <a:pt x="772" y="391"/>
                    <a:pt x="772" y="320"/>
                  </a:cubicBezTo>
                  <a:lnTo>
                    <a:pt x="772" y="24"/>
                  </a:lnTo>
                  <a:lnTo>
                    <a:pt x="772"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4"/>
            <p:cNvSpPr/>
            <p:nvPr/>
          </p:nvSpPr>
          <p:spPr>
            <a:xfrm>
              <a:off x="4720400" y="4431675"/>
              <a:ext cx="506350" cy="440275"/>
            </a:xfrm>
            <a:custGeom>
              <a:avLst/>
              <a:gdLst/>
              <a:ahLst/>
              <a:cxnLst/>
              <a:rect l="l" t="t" r="r" b="b"/>
              <a:pathLst>
                <a:path w="20254" h="17611" extrusionOk="0">
                  <a:moveTo>
                    <a:pt x="13448" y="1"/>
                  </a:moveTo>
                  <a:lnTo>
                    <a:pt x="13058" y="710"/>
                  </a:lnTo>
                  <a:lnTo>
                    <a:pt x="13058" y="2332"/>
                  </a:lnTo>
                  <a:lnTo>
                    <a:pt x="12403" y="3314"/>
                  </a:lnTo>
                  <a:lnTo>
                    <a:pt x="12232" y="3891"/>
                  </a:lnTo>
                  <a:lnTo>
                    <a:pt x="12029" y="4569"/>
                  </a:lnTo>
                  <a:lnTo>
                    <a:pt x="11499" y="6128"/>
                  </a:lnTo>
                  <a:lnTo>
                    <a:pt x="10789" y="7173"/>
                  </a:lnTo>
                  <a:lnTo>
                    <a:pt x="9184" y="7835"/>
                  </a:lnTo>
                  <a:lnTo>
                    <a:pt x="7289" y="7461"/>
                  </a:lnTo>
                  <a:lnTo>
                    <a:pt x="6580" y="7812"/>
                  </a:lnTo>
                  <a:lnTo>
                    <a:pt x="5886" y="8825"/>
                  </a:lnTo>
                  <a:lnTo>
                    <a:pt x="4366" y="9558"/>
                  </a:lnTo>
                  <a:lnTo>
                    <a:pt x="2963" y="9558"/>
                  </a:lnTo>
                  <a:lnTo>
                    <a:pt x="1606" y="8685"/>
                  </a:lnTo>
                  <a:lnTo>
                    <a:pt x="1279" y="7929"/>
                  </a:lnTo>
                  <a:lnTo>
                    <a:pt x="1" y="8436"/>
                  </a:lnTo>
                  <a:lnTo>
                    <a:pt x="1" y="9394"/>
                  </a:lnTo>
                  <a:lnTo>
                    <a:pt x="538" y="10197"/>
                  </a:lnTo>
                  <a:lnTo>
                    <a:pt x="1" y="11055"/>
                  </a:lnTo>
                  <a:lnTo>
                    <a:pt x="1" y="12333"/>
                  </a:lnTo>
                  <a:lnTo>
                    <a:pt x="1427" y="12700"/>
                  </a:lnTo>
                  <a:lnTo>
                    <a:pt x="2238" y="14352"/>
                  </a:lnTo>
                  <a:lnTo>
                    <a:pt x="1832" y="15452"/>
                  </a:lnTo>
                  <a:lnTo>
                    <a:pt x="2355" y="15997"/>
                  </a:lnTo>
                  <a:lnTo>
                    <a:pt x="4725" y="15997"/>
                  </a:lnTo>
                  <a:lnTo>
                    <a:pt x="5364" y="15116"/>
                  </a:lnTo>
                  <a:lnTo>
                    <a:pt x="5605" y="16481"/>
                  </a:lnTo>
                  <a:lnTo>
                    <a:pt x="5715" y="17424"/>
                  </a:lnTo>
                  <a:lnTo>
                    <a:pt x="7266" y="16886"/>
                  </a:lnTo>
                  <a:lnTo>
                    <a:pt x="8326" y="16886"/>
                  </a:lnTo>
                  <a:lnTo>
                    <a:pt x="8576" y="15997"/>
                  </a:lnTo>
                  <a:lnTo>
                    <a:pt x="10096" y="15997"/>
                  </a:lnTo>
                  <a:lnTo>
                    <a:pt x="10891" y="15537"/>
                  </a:lnTo>
                  <a:lnTo>
                    <a:pt x="11764" y="16036"/>
                  </a:lnTo>
                  <a:lnTo>
                    <a:pt x="11974" y="16683"/>
                  </a:lnTo>
                  <a:lnTo>
                    <a:pt x="12021" y="17611"/>
                  </a:lnTo>
                  <a:lnTo>
                    <a:pt x="13003" y="16574"/>
                  </a:lnTo>
                  <a:lnTo>
                    <a:pt x="15061" y="16325"/>
                  </a:lnTo>
                  <a:lnTo>
                    <a:pt x="15669" y="13339"/>
                  </a:lnTo>
                  <a:lnTo>
                    <a:pt x="14609" y="11819"/>
                  </a:lnTo>
                  <a:lnTo>
                    <a:pt x="17579" y="9815"/>
                  </a:lnTo>
                  <a:lnTo>
                    <a:pt x="17267" y="7227"/>
                  </a:lnTo>
                  <a:lnTo>
                    <a:pt x="18897" y="5395"/>
                  </a:lnTo>
                  <a:lnTo>
                    <a:pt x="19645" y="5832"/>
                  </a:lnTo>
                  <a:lnTo>
                    <a:pt x="20253" y="4881"/>
                  </a:lnTo>
                  <a:lnTo>
                    <a:pt x="18164" y="4437"/>
                  </a:lnTo>
                  <a:lnTo>
                    <a:pt x="18164" y="2987"/>
                  </a:lnTo>
                  <a:lnTo>
                    <a:pt x="15856" y="851"/>
                  </a:lnTo>
                  <a:lnTo>
                    <a:pt x="16550" y="1170"/>
                  </a:lnTo>
                  <a:cubicBezTo>
                    <a:pt x="16770" y="1280"/>
                    <a:pt x="17052" y="1361"/>
                    <a:pt x="17213" y="1361"/>
                  </a:cubicBezTo>
                  <a:cubicBezTo>
                    <a:pt x="17257" y="1361"/>
                    <a:pt x="17292" y="1355"/>
                    <a:pt x="17314" y="1342"/>
                  </a:cubicBezTo>
                  <a:cubicBezTo>
                    <a:pt x="17322" y="1334"/>
                    <a:pt x="17330" y="1326"/>
                    <a:pt x="17330" y="1287"/>
                  </a:cubicBezTo>
                  <a:lnTo>
                    <a:pt x="17330" y="359"/>
                  </a:lnTo>
                  <a:lnTo>
                    <a:pt x="16036"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4"/>
            <p:cNvSpPr/>
            <p:nvPr/>
          </p:nvSpPr>
          <p:spPr>
            <a:xfrm>
              <a:off x="5038850" y="4300525"/>
              <a:ext cx="190425" cy="134300"/>
            </a:xfrm>
            <a:custGeom>
              <a:avLst/>
              <a:gdLst/>
              <a:ahLst/>
              <a:cxnLst/>
              <a:rect l="l" t="t" r="r" b="b"/>
              <a:pathLst>
                <a:path w="7617" h="5372" extrusionOk="0">
                  <a:moveTo>
                    <a:pt x="2495" y="1"/>
                  </a:moveTo>
                  <a:lnTo>
                    <a:pt x="2160" y="1217"/>
                  </a:lnTo>
                  <a:lnTo>
                    <a:pt x="1770" y="2300"/>
                  </a:lnTo>
                  <a:lnTo>
                    <a:pt x="1146" y="3259"/>
                  </a:lnTo>
                  <a:lnTo>
                    <a:pt x="0" y="3563"/>
                  </a:lnTo>
                  <a:lnTo>
                    <a:pt x="0" y="4771"/>
                  </a:lnTo>
                  <a:lnTo>
                    <a:pt x="569" y="5005"/>
                  </a:lnTo>
                  <a:lnTo>
                    <a:pt x="3352" y="5013"/>
                  </a:lnTo>
                  <a:lnTo>
                    <a:pt x="4685" y="5372"/>
                  </a:lnTo>
                  <a:lnTo>
                    <a:pt x="6377" y="4039"/>
                  </a:lnTo>
                  <a:lnTo>
                    <a:pt x="5465" y="3275"/>
                  </a:lnTo>
                  <a:lnTo>
                    <a:pt x="7616" y="1871"/>
                  </a:lnTo>
                  <a:lnTo>
                    <a:pt x="3649" y="1871"/>
                  </a:lnTo>
                  <a:lnTo>
                    <a:pt x="3789" y="1684"/>
                  </a:lnTo>
                  <a:cubicBezTo>
                    <a:pt x="3992" y="1404"/>
                    <a:pt x="4210" y="1061"/>
                    <a:pt x="4296" y="897"/>
                  </a:cubicBezTo>
                  <a:cubicBezTo>
                    <a:pt x="3914" y="827"/>
                    <a:pt x="3080" y="351"/>
                    <a:pt x="2495"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4"/>
            <p:cNvSpPr/>
            <p:nvPr/>
          </p:nvSpPr>
          <p:spPr>
            <a:xfrm>
              <a:off x="4759000" y="4419800"/>
              <a:ext cx="294100" cy="244800"/>
            </a:xfrm>
            <a:custGeom>
              <a:avLst/>
              <a:gdLst/>
              <a:ahLst/>
              <a:cxnLst/>
              <a:rect l="l" t="t" r="r" b="b"/>
              <a:pathLst>
                <a:path w="11764" h="9792" extrusionOk="0">
                  <a:moveTo>
                    <a:pt x="11194" y="0"/>
                  </a:moveTo>
                  <a:lnTo>
                    <a:pt x="9581" y="460"/>
                  </a:lnTo>
                  <a:lnTo>
                    <a:pt x="8708" y="1591"/>
                  </a:lnTo>
                  <a:lnTo>
                    <a:pt x="8248" y="2066"/>
                  </a:lnTo>
                  <a:cubicBezTo>
                    <a:pt x="8302" y="2144"/>
                    <a:pt x="8310" y="2238"/>
                    <a:pt x="8310" y="2292"/>
                  </a:cubicBezTo>
                  <a:lnTo>
                    <a:pt x="8310" y="2581"/>
                  </a:lnTo>
                  <a:cubicBezTo>
                    <a:pt x="8310" y="2659"/>
                    <a:pt x="8310" y="2760"/>
                    <a:pt x="8279" y="2861"/>
                  </a:cubicBezTo>
                  <a:cubicBezTo>
                    <a:pt x="8240" y="2955"/>
                    <a:pt x="8177" y="3017"/>
                    <a:pt x="8123" y="3072"/>
                  </a:cubicBezTo>
                  <a:lnTo>
                    <a:pt x="7795" y="3423"/>
                  </a:lnTo>
                  <a:cubicBezTo>
                    <a:pt x="7788" y="3438"/>
                    <a:pt x="7764" y="3462"/>
                    <a:pt x="7694" y="3462"/>
                  </a:cubicBezTo>
                  <a:cubicBezTo>
                    <a:pt x="7608" y="3462"/>
                    <a:pt x="7445" y="3415"/>
                    <a:pt x="7141" y="3282"/>
                  </a:cubicBezTo>
                  <a:lnTo>
                    <a:pt x="6704" y="4413"/>
                  </a:lnTo>
                  <a:lnTo>
                    <a:pt x="4560" y="5379"/>
                  </a:lnTo>
                  <a:lnTo>
                    <a:pt x="3142" y="6112"/>
                  </a:lnTo>
                  <a:lnTo>
                    <a:pt x="2487" y="7609"/>
                  </a:lnTo>
                  <a:lnTo>
                    <a:pt x="3087" y="8505"/>
                  </a:lnTo>
                  <a:lnTo>
                    <a:pt x="437" y="8505"/>
                  </a:lnTo>
                  <a:lnTo>
                    <a:pt x="0" y="8419"/>
                  </a:lnTo>
                  <a:lnTo>
                    <a:pt x="257" y="8996"/>
                  </a:lnTo>
                  <a:lnTo>
                    <a:pt x="1489" y="9791"/>
                  </a:lnTo>
                  <a:lnTo>
                    <a:pt x="2767" y="9791"/>
                  </a:lnTo>
                  <a:lnTo>
                    <a:pt x="4178" y="9113"/>
                  </a:lnTo>
                  <a:lnTo>
                    <a:pt x="4872" y="8092"/>
                  </a:lnTo>
                  <a:lnTo>
                    <a:pt x="5706" y="7679"/>
                  </a:lnTo>
                  <a:lnTo>
                    <a:pt x="7616" y="8061"/>
                  </a:lnTo>
                  <a:lnTo>
                    <a:pt x="9082" y="7453"/>
                  </a:lnTo>
                  <a:lnTo>
                    <a:pt x="9744" y="6478"/>
                  </a:lnTo>
                  <a:lnTo>
                    <a:pt x="10656" y="3664"/>
                  </a:lnTo>
                  <a:lnTo>
                    <a:pt x="11272" y="2737"/>
                  </a:lnTo>
                  <a:lnTo>
                    <a:pt x="11272" y="1123"/>
                  </a:lnTo>
                  <a:lnTo>
                    <a:pt x="11763" y="234"/>
                  </a:lnTo>
                  <a:lnTo>
                    <a:pt x="11194"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4"/>
            <p:cNvSpPr/>
            <p:nvPr/>
          </p:nvSpPr>
          <p:spPr>
            <a:xfrm>
              <a:off x="4266900" y="4494825"/>
              <a:ext cx="210500" cy="209350"/>
            </a:xfrm>
            <a:custGeom>
              <a:avLst/>
              <a:gdLst/>
              <a:ahLst/>
              <a:cxnLst/>
              <a:rect l="l" t="t" r="r" b="b"/>
              <a:pathLst>
                <a:path w="8420" h="8374" extrusionOk="0">
                  <a:moveTo>
                    <a:pt x="219" y="1"/>
                  </a:moveTo>
                  <a:cubicBezTo>
                    <a:pt x="211" y="16"/>
                    <a:pt x="211" y="24"/>
                    <a:pt x="195" y="40"/>
                  </a:cubicBezTo>
                  <a:cubicBezTo>
                    <a:pt x="156" y="157"/>
                    <a:pt x="102" y="281"/>
                    <a:pt x="0" y="375"/>
                  </a:cubicBezTo>
                  <a:cubicBezTo>
                    <a:pt x="16" y="445"/>
                    <a:pt x="39" y="515"/>
                    <a:pt x="78" y="585"/>
                  </a:cubicBezTo>
                  <a:cubicBezTo>
                    <a:pt x="398" y="1209"/>
                    <a:pt x="570" y="1887"/>
                    <a:pt x="562" y="2573"/>
                  </a:cubicBezTo>
                  <a:cubicBezTo>
                    <a:pt x="562" y="2667"/>
                    <a:pt x="562" y="2760"/>
                    <a:pt x="601" y="2807"/>
                  </a:cubicBezTo>
                  <a:cubicBezTo>
                    <a:pt x="624" y="2838"/>
                    <a:pt x="663" y="2862"/>
                    <a:pt x="710" y="2885"/>
                  </a:cubicBezTo>
                  <a:cubicBezTo>
                    <a:pt x="850" y="2979"/>
                    <a:pt x="1006" y="3041"/>
                    <a:pt x="1154" y="3103"/>
                  </a:cubicBezTo>
                  <a:lnTo>
                    <a:pt x="1240" y="3134"/>
                  </a:lnTo>
                  <a:lnTo>
                    <a:pt x="1232" y="4405"/>
                  </a:lnTo>
                  <a:cubicBezTo>
                    <a:pt x="1349" y="4506"/>
                    <a:pt x="1497" y="4577"/>
                    <a:pt x="1638" y="4647"/>
                  </a:cubicBezTo>
                  <a:cubicBezTo>
                    <a:pt x="1895" y="4771"/>
                    <a:pt x="2160" y="4904"/>
                    <a:pt x="2277" y="5208"/>
                  </a:cubicBezTo>
                  <a:cubicBezTo>
                    <a:pt x="2339" y="5356"/>
                    <a:pt x="2339" y="5504"/>
                    <a:pt x="2347" y="5652"/>
                  </a:cubicBezTo>
                  <a:cubicBezTo>
                    <a:pt x="2347" y="5785"/>
                    <a:pt x="2355" y="5902"/>
                    <a:pt x="2394" y="6003"/>
                  </a:cubicBezTo>
                  <a:cubicBezTo>
                    <a:pt x="2472" y="6237"/>
                    <a:pt x="2690" y="6393"/>
                    <a:pt x="2947" y="6557"/>
                  </a:cubicBezTo>
                  <a:lnTo>
                    <a:pt x="4389" y="7484"/>
                  </a:lnTo>
                  <a:cubicBezTo>
                    <a:pt x="4553" y="7586"/>
                    <a:pt x="4732" y="7703"/>
                    <a:pt x="4927" y="7757"/>
                  </a:cubicBezTo>
                  <a:cubicBezTo>
                    <a:pt x="5052" y="7788"/>
                    <a:pt x="5184" y="7804"/>
                    <a:pt x="5325" y="7812"/>
                  </a:cubicBezTo>
                  <a:cubicBezTo>
                    <a:pt x="5442" y="7827"/>
                    <a:pt x="5566" y="7835"/>
                    <a:pt x="5683" y="7866"/>
                  </a:cubicBezTo>
                  <a:cubicBezTo>
                    <a:pt x="5917" y="7913"/>
                    <a:pt x="6136" y="8022"/>
                    <a:pt x="6338" y="8116"/>
                  </a:cubicBezTo>
                  <a:cubicBezTo>
                    <a:pt x="6595" y="8240"/>
                    <a:pt x="6829" y="8357"/>
                    <a:pt x="7087" y="8373"/>
                  </a:cubicBezTo>
                  <a:cubicBezTo>
                    <a:pt x="7099" y="8373"/>
                    <a:pt x="7112" y="8374"/>
                    <a:pt x="7125" y="8374"/>
                  </a:cubicBezTo>
                  <a:cubicBezTo>
                    <a:pt x="7555" y="8374"/>
                    <a:pt x="7956" y="8123"/>
                    <a:pt x="8357" y="7827"/>
                  </a:cubicBezTo>
                  <a:cubicBezTo>
                    <a:pt x="8396" y="7796"/>
                    <a:pt x="8420" y="7781"/>
                    <a:pt x="8420" y="7773"/>
                  </a:cubicBezTo>
                  <a:cubicBezTo>
                    <a:pt x="8420" y="7765"/>
                    <a:pt x="8420" y="7749"/>
                    <a:pt x="8396" y="7710"/>
                  </a:cubicBezTo>
                  <a:cubicBezTo>
                    <a:pt x="8131" y="7165"/>
                    <a:pt x="7702" y="6689"/>
                    <a:pt x="7196" y="6362"/>
                  </a:cubicBezTo>
                  <a:cubicBezTo>
                    <a:pt x="7079" y="6292"/>
                    <a:pt x="6970" y="6221"/>
                    <a:pt x="6907" y="6104"/>
                  </a:cubicBezTo>
                  <a:cubicBezTo>
                    <a:pt x="6868" y="6027"/>
                    <a:pt x="6853" y="5941"/>
                    <a:pt x="6837" y="5863"/>
                  </a:cubicBezTo>
                  <a:lnTo>
                    <a:pt x="6447" y="3220"/>
                  </a:lnTo>
                  <a:cubicBezTo>
                    <a:pt x="6393" y="2846"/>
                    <a:pt x="6330" y="2425"/>
                    <a:pt x="6112" y="2105"/>
                  </a:cubicBezTo>
                  <a:cubicBezTo>
                    <a:pt x="5909" y="1817"/>
                    <a:pt x="5582" y="1614"/>
                    <a:pt x="5286" y="1435"/>
                  </a:cubicBezTo>
                  <a:lnTo>
                    <a:pt x="3937" y="616"/>
                  </a:lnTo>
                  <a:cubicBezTo>
                    <a:pt x="3532" y="1349"/>
                    <a:pt x="2550" y="1451"/>
                    <a:pt x="1723" y="1451"/>
                  </a:cubicBezTo>
                  <a:lnTo>
                    <a:pt x="1599" y="1451"/>
                  </a:lnTo>
                  <a:lnTo>
                    <a:pt x="1606" y="1349"/>
                  </a:lnTo>
                  <a:lnTo>
                    <a:pt x="1567" y="1349"/>
                  </a:lnTo>
                  <a:lnTo>
                    <a:pt x="1567" y="1232"/>
                  </a:lnTo>
                  <a:cubicBezTo>
                    <a:pt x="1575" y="1037"/>
                    <a:pt x="1591" y="835"/>
                    <a:pt x="1614" y="640"/>
                  </a:cubicBezTo>
                  <a:cubicBezTo>
                    <a:pt x="1630" y="500"/>
                    <a:pt x="1645" y="351"/>
                    <a:pt x="1661" y="203"/>
                  </a:cubicBezTo>
                  <a:lnTo>
                    <a:pt x="453" y="203"/>
                  </a:lnTo>
                  <a:lnTo>
                    <a:pt x="453" y="196"/>
                  </a:lnTo>
                  <a:lnTo>
                    <a:pt x="390" y="196"/>
                  </a:lnTo>
                  <a:lnTo>
                    <a:pt x="351" y="149"/>
                  </a:lnTo>
                  <a:cubicBezTo>
                    <a:pt x="320" y="102"/>
                    <a:pt x="273" y="55"/>
                    <a:pt x="227" y="16"/>
                  </a:cubicBezTo>
                  <a:lnTo>
                    <a:pt x="219"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4"/>
            <p:cNvSpPr/>
            <p:nvPr/>
          </p:nvSpPr>
          <p:spPr>
            <a:xfrm>
              <a:off x="4171400" y="4270900"/>
              <a:ext cx="188300" cy="252025"/>
            </a:xfrm>
            <a:custGeom>
              <a:avLst/>
              <a:gdLst/>
              <a:ahLst/>
              <a:cxnLst/>
              <a:rect l="l" t="t" r="r" b="b"/>
              <a:pathLst>
                <a:path w="7532" h="10081" extrusionOk="0">
                  <a:moveTo>
                    <a:pt x="2285" y="1"/>
                  </a:moveTo>
                  <a:cubicBezTo>
                    <a:pt x="2098" y="383"/>
                    <a:pt x="1887" y="749"/>
                    <a:pt x="1669" y="1108"/>
                  </a:cubicBezTo>
                  <a:cubicBezTo>
                    <a:pt x="1614" y="1201"/>
                    <a:pt x="1552" y="1287"/>
                    <a:pt x="1490" y="1380"/>
                  </a:cubicBezTo>
                  <a:lnTo>
                    <a:pt x="1466" y="1412"/>
                  </a:lnTo>
                  <a:cubicBezTo>
                    <a:pt x="1404" y="1490"/>
                    <a:pt x="1342" y="1575"/>
                    <a:pt x="1271" y="1653"/>
                  </a:cubicBezTo>
                  <a:cubicBezTo>
                    <a:pt x="1256" y="1661"/>
                    <a:pt x="1248" y="1677"/>
                    <a:pt x="1232" y="1684"/>
                  </a:cubicBezTo>
                  <a:cubicBezTo>
                    <a:pt x="1170" y="1762"/>
                    <a:pt x="1092" y="1825"/>
                    <a:pt x="1006" y="1887"/>
                  </a:cubicBezTo>
                  <a:cubicBezTo>
                    <a:pt x="991" y="1895"/>
                    <a:pt x="983" y="1903"/>
                    <a:pt x="967" y="1911"/>
                  </a:cubicBezTo>
                  <a:cubicBezTo>
                    <a:pt x="882" y="1965"/>
                    <a:pt x="796" y="2012"/>
                    <a:pt x="694" y="2043"/>
                  </a:cubicBezTo>
                  <a:lnTo>
                    <a:pt x="679" y="2059"/>
                  </a:lnTo>
                  <a:cubicBezTo>
                    <a:pt x="835" y="3072"/>
                    <a:pt x="500" y="4187"/>
                    <a:pt x="188" y="4951"/>
                  </a:cubicBezTo>
                  <a:lnTo>
                    <a:pt x="157" y="5013"/>
                  </a:lnTo>
                  <a:cubicBezTo>
                    <a:pt x="102" y="5146"/>
                    <a:pt x="55" y="5263"/>
                    <a:pt x="40" y="5395"/>
                  </a:cubicBezTo>
                  <a:cubicBezTo>
                    <a:pt x="1" y="5645"/>
                    <a:pt x="102" y="5902"/>
                    <a:pt x="188" y="6128"/>
                  </a:cubicBezTo>
                  <a:lnTo>
                    <a:pt x="390" y="6642"/>
                  </a:lnTo>
                  <a:lnTo>
                    <a:pt x="819" y="6034"/>
                  </a:lnTo>
                  <a:lnTo>
                    <a:pt x="921" y="6151"/>
                  </a:lnTo>
                  <a:cubicBezTo>
                    <a:pt x="1279" y="6564"/>
                    <a:pt x="1638" y="6970"/>
                    <a:pt x="1996" y="7367"/>
                  </a:cubicBezTo>
                  <a:cubicBezTo>
                    <a:pt x="2355" y="7773"/>
                    <a:pt x="2714" y="8178"/>
                    <a:pt x="3080" y="8599"/>
                  </a:cubicBezTo>
                  <a:cubicBezTo>
                    <a:pt x="3236" y="8778"/>
                    <a:pt x="3407" y="8973"/>
                    <a:pt x="3618" y="9106"/>
                  </a:cubicBezTo>
                  <a:cubicBezTo>
                    <a:pt x="3657" y="9028"/>
                    <a:pt x="3704" y="8958"/>
                    <a:pt x="3750" y="8911"/>
                  </a:cubicBezTo>
                  <a:cubicBezTo>
                    <a:pt x="3813" y="8841"/>
                    <a:pt x="3859" y="8778"/>
                    <a:pt x="3875" y="8708"/>
                  </a:cubicBezTo>
                  <a:lnTo>
                    <a:pt x="3922" y="8428"/>
                  </a:lnTo>
                  <a:lnTo>
                    <a:pt x="4086" y="8646"/>
                  </a:lnTo>
                  <a:cubicBezTo>
                    <a:pt x="4210" y="8700"/>
                    <a:pt x="4327" y="8794"/>
                    <a:pt x="4405" y="8911"/>
                  </a:cubicBezTo>
                  <a:lnTo>
                    <a:pt x="5723" y="8911"/>
                  </a:lnTo>
                  <a:lnTo>
                    <a:pt x="5723" y="8919"/>
                  </a:lnTo>
                  <a:lnTo>
                    <a:pt x="5730" y="8919"/>
                  </a:lnTo>
                  <a:lnTo>
                    <a:pt x="5676" y="10072"/>
                  </a:lnTo>
                  <a:lnTo>
                    <a:pt x="5691" y="10080"/>
                  </a:lnTo>
                  <a:cubicBezTo>
                    <a:pt x="6362" y="10080"/>
                    <a:pt x="7009" y="9846"/>
                    <a:pt x="7531" y="9425"/>
                  </a:cubicBezTo>
                  <a:cubicBezTo>
                    <a:pt x="7289" y="9043"/>
                    <a:pt x="7040" y="8646"/>
                    <a:pt x="6744" y="8318"/>
                  </a:cubicBezTo>
                  <a:lnTo>
                    <a:pt x="5263" y="8318"/>
                  </a:lnTo>
                  <a:lnTo>
                    <a:pt x="5231" y="8295"/>
                  </a:lnTo>
                  <a:cubicBezTo>
                    <a:pt x="4647" y="7835"/>
                    <a:pt x="4226" y="7313"/>
                    <a:pt x="4023" y="6790"/>
                  </a:cubicBezTo>
                  <a:lnTo>
                    <a:pt x="3992" y="6705"/>
                  </a:lnTo>
                  <a:cubicBezTo>
                    <a:pt x="3859" y="6362"/>
                    <a:pt x="3727" y="6011"/>
                    <a:pt x="3431" y="5941"/>
                  </a:cubicBezTo>
                  <a:lnTo>
                    <a:pt x="3361" y="5933"/>
                  </a:lnTo>
                  <a:lnTo>
                    <a:pt x="3337" y="5855"/>
                  </a:lnTo>
                  <a:cubicBezTo>
                    <a:pt x="3267" y="5606"/>
                    <a:pt x="3205" y="5341"/>
                    <a:pt x="3134" y="5068"/>
                  </a:cubicBezTo>
                  <a:cubicBezTo>
                    <a:pt x="3080" y="4842"/>
                    <a:pt x="3025" y="4616"/>
                    <a:pt x="2963" y="4405"/>
                  </a:cubicBezTo>
                  <a:cubicBezTo>
                    <a:pt x="2846" y="4436"/>
                    <a:pt x="2721" y="4475"/>
                    <a:pt x="2604" y="4514"/>
                  </a:cubicBezTo>
                  <a:cubicBezTo>
                    <a:pt x="2433" y="4569"/>
                    <a:pt x="2277" y="4616"/>
                    <a:pt x="2113" y="4662"/>
                  </a:cubicBezTo>
                  <a:lnTo>
                    <a:pt x="2004" y="4701"/>
                  </a:lnTo>
                  <a:lnTo>
                    <a:pt x="1965" y="4592"/>
                  </a:lnTo>
                  <a:cubicBezTo>
                    <a:pt x="1786" y="4093"/>
                    <a:pt x="1700" y="3532"/>
                    <a:pt x="1708" y="2846"/>
                  </a:cubicBezTo>
                  <a:cubicBezTo>
                    <a:pt x="1708" y="2589"/>
                    <a:pt x="1716" y="2324"/>
                    <a:pt x="1770" y="2059"/>
                  </a:cubicBezTo>
                  <a:cubicBezTo>
                    <a:pt x="1840" y="1747"/>
                    <a:pt x="1989" y="1466"/>
                    <a:pt x="2129" y="1186"/>
                  </a:cubicBezTo>
                  <a:lnTo>
                    <a:pt x="2643" y="180"/>
                  </a:lnTo>
                  <a:lnTo>
                    <a:pt x="2285"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4"/>
            <p:cNvSpPr/>
            <p:nvPr/>
          </p:nvSpPr>
          <p:spPr>
            <a:xfrm>
              <a:off x="4131250" y="3868075"/>
              <a:ext cx="373625" cy="407325"/>
            </a:xfrm>
            <a:custGeom>
              <a:avLst/>
              <a:gdLst/>
              <a:ahLst/>
              <a:cxnLst/>
              <a:rect l="l" t="t" r="r" b="b"/>
              <a:pathLst>
                <a:path w="14945" h="16293" extrusionOk="0">
                  <a:moveTo>
                    <a:pt x="4210" y="0"/>
                  </a:moveTo>
                  <a:cubicBezTo>
                    <a:pt x="4195" y="8"/>
                    <a:pt x="4187" y="16"/>
                    <a:pt x="4171" y="32"/>
                  </a:cubicBezTo>
                  <a:cubicBezTo>
                    <a:pt x="4086" y="133"/>
                    <a:pt x="4008" y="234"/>
                    <a:pt x="3930" y="343"/>
                  </a:cubicBezTo>
                  <a:cubicBezTo>
                    <a:pt x="3914" y="367"/>
                    <a:pt x="3906" y="382"/>
                    <a:pt x="3891" y="406"/>
                  </a:cubicBezTo>
                  <a:cubicBezTo>
                    <a:pt x="3821" y="515"/>
                    <a:pt x="3750" y="640"/>
                    <a:pt x="3680" y="764"/>
                  </a:cubicBezTo>
                  <a:cubicBezTo>
                    <a:pt x="3509" y="1061"/>
                    <a:pt x="3337" y="1372"/>
                    <a:pt x="3088" y="1622"/>
                  </a:cubicBezTo>
                  <a:cubicBezTo>
                    <a:pt x="2807" y="1903"/>
                    <a:pt x="2480" y="2222"/>
                    <a:pt x="1996" y="2222"/>
                  </a:cubicBezTo>
                  <a:lnTo>
                    <a:pt x="827" y="2222"/>
                  </a:lnTo>
                  <a:cubicBezTo>
                    <a:pt x="375" y="2573"/>
                    <a:pt x="87" y="3119"/>
                    <a:pt x="48" y="3695"/>
                  </a:cubicBezTo>
                  <a:cubicBezTo>
                    <a:pt x="1" y="4265"/>
                    <a:pt x="211" y="4857"/>
                    <a:pt x="391" y="5364"/>
                  </a:cubicBezTo>
                  <a:cubicBezTo>
                    <a:pt x="437" y="5512"/>
                    <a:pt x="492" y="5660"/>
                    <a:pt x="578" y="5785"/>
                  </a:cubicBezTo>
                  <a:cubicBezTo>
                    <a:pt x="648" y="5878"/>
                    <a:pt x="741" y="5956"/>
                    <a:pt x="835" y="6042"/>
                  </a:cubicBezTo>
                  <a:cubicBezTo>
                    <a:pt x="874" y="6073"/>
                    <a:pt x="913" y="6104"/>
                    <a:pt x="952" y="6135"/>
                  </a:cubicBezTo>
                  <a:cubicBezTo>
                    <a:pt x="1334" y="6486"/>
                    <a:pt x="1607" y="6962"/>
                    <a:pt x="1833" y="7367"/>
                  </a:cubicBezTo>
                  <a:cubicBezTo>
                    <a:pt x="1965" y="7609"/>
                    <a:pt x="2121" y="7882"/>
                    <a:pt x="2145" y="8193"/>
                  </a:cubicBezTo>
                  <a:cubicBezTo>
                    <a:pt x="2160" y="8349"/>
                    <a:pt x="2129" y="8513"/>
                    <a:pt x="2106" y="8653"/>
                  </a:cubicBezTo>
                  <a:cubicBezTo>
                    <a:pt x="2074" y="8872"/>
                    <a:pt x="1989" y="9129"/>
                    <a:pt x="1911" y="9386"/>
                  </a:cubicBezTo>
                  <a:cubicBezTo>
                    <a:pt x="1833" y="9628"/>
                    <a:pt x="1755" y="9885"/>
                    <a:pt x="1724" y="10088"/>
                  </a:cubicBezTo>
                  <a:lnTo>
                    <a:pt x="1708" y="10181"/>
                  </a:lnTo>
                  <a:lnTo>
                    <a:pt x="1614" y="10189"/>
                  </a:lnTo>
                  <a:cubicBezTo>
                    <a:pt x="1529" y="10189"/>
                    <a:pt x="1474" y="10244"/>
                    <a:pt x="1435" y="10290"/>
                  </a:cubicBezTo>
                  <a:cubicBezTo>
                    <a:pt x="1365" y="10384"/>
                    <a:pt x="1334" y="10509"/>
                    <a:pt x="1357" y="10626"/>
                  </a:cubicBezTo>
                  <a:cubicBezTo>
                    <a:pt x="1396" y="10852"/>
                    <a:pt x="1576" y="11039"/>
                    <a:pt x="1739" y="11203"/>
                  </a:cubicBezTo>
                  <a:cubicBezTo>
                    <a:pt x="1942" y="11405"/>
                    <a:pt x="2160" y="11600"/>
                    <a:pt x="2378" y="11779"/>
                  </a:cubicBezTo>
                  <a:lnTo>
                    <a:pt x="2402" y="11811"/>
                  </a:lnTo>
                  <a:cubicBezTo>
                    <a:pt x="2566" y="11943"/>
                    <a:pt x="2729" y="12076"/>
                    <a:pt x="2838" y="12270"/>
                  </a:cubicBezTo>
                  <a:cubicBezTo>
                    <a:pt x="3010" y="12551"/>
                    <a:pt x="3018" y="12879"/>
                    <a:pt x="3025" y="13190"/>
                  </a:cubicBezTo>
                  <a:cubicBezTo>
                    <a:pt x="3033" y="13401"/>
                    <a:pt x="3041" y="13588"/>
                    <a:pt x="3088" y="13767"/>
                  </a:cubicBezTo>
                  <a:cubicBezTo>
                    <a:pt x="3174" y="14095"/>
                    <a:pt x="3361" y="14383"/>
                    <a:pt x="3571" y="14679"/>
                  </a:cubicBezTo>
                  <a:cubicBezTo>
                    <a:pt x="3782" y="14983"/>
                    <a:pt x="3992" y="15295"/>
                    <a:pt x="4086" y="15646"/>
                  </a:cubicBezTo>
                  <a:lnTo>
                    <a:pt x="4101" y="15693"/>
                  </a:lnTo>
                  <a:lnTo>
                    <a:pt x="4078" y="15732"/>
                  </a:lnTo>
                  <a:cubicBezTo>
                    <a:pt x="4023" y="15856"/>
                    <a:pt x="3961" y="15989"/>
                    <a:pt x="3891" y="16114"/>
                  </a:cubicBezTo>
                  <a:lnTo>
                    <a:pt x="4249" y="16293"/>
                  </a:lnTo>
                  <a:lnTo>
                    <a:pt x="4733" y="15334"/>
                  </a:lnTo>
                  <a:lnTo>
                    <a:pt x="4694" y="12411"/>
                  </a:lnTo>
                  <a:lnTo>
                    <a:pt x="6557" y="12411"/>
                  </a:lnTo>
                  <a:lnTo>
                    <a:pt x="6557" y="13502"/>
                  </a:lnTo>
                  <a:cubicBezTo>
                    <a:pt x="8015" y="13526"/>
                    <a:pt x="9402" y="14079"/>
                    <a:pt x="10338" y="14983"/>
                  </a:cubicBezTo>
                  <a:cubicBezTo>
                    <a:pt x="10345" y="14937"/>
                    <a:pt x="10361" y="14890"/>
                    <a:pt x="10369" y="14835"/>
                  </a:cubicBezTo>
                  <a:cubicBezTo>
                    <a:pt x="10369" y="14812"/>
                    <a:pt x="10377" y="14773"/>
                    <a:pt x="10377" y="14742"/>
                  </a:cubicBezTo>
                  <a:cubicBezTo>
                    <a:pt x="10392" y="14617"/>
                    <a:pt x="10392" y="14492"/>
                    <a:pt x="10369" y="14360"/>
                  </a:cubicBezTo>
                  <a:cubicBezTo>
                    <a:pt x="9800" y="13853"/>
                    <a:pt x="9231" y="13237"/>
                    <a:pt x="9238" y="12473"/>
                  </a:cubicBezTo>
                  <a:cubicBezTo>
                    <a:pt x="9238" y="12364"/>
                    <a:pt x="9254" y="12255"/>
                    <a:pt x="9277" y="12154"/>
                  </a:cubicBezTo>
                  <a:cubicBezTo>
                    <a:pt x="9348" y="11818"/>
                    <a:pt x="9511" y="11514"/>
                    <a:pt x="9652" y="11234"/>
                  </a:cubicBezTo>
                  <a:cubicBezTo>
                    <a:pt x="9745" y="11062"/>
                    <a:pt x="9847" y="10891"/>
                    <a:pt x="9956" y="10743"/>
                  </a:cubicBezTo>
                  <a:cubicBezTo>
                    <a:pt x="10151" y="10485"/>
                    <a:pt x="10377" y="10290"/>
                    <a:pt x="10673" y="10244"/>
                  </a:cubicBezTo>
                  <a:cubicBezTo>
                    <a:pt x="10751" y="10228"/>
                    <a:pt x="10829" y="10228"/>
                    <a:pt x="10907" y="10228"/>
                  </a:cubicBezTo>
                  <a:cubicBezTo>
                    <a:pt x="10977" y="10228"/>
                    <a:pt x="11039" y="10228"/>
                    <a:pt x="11109" y="10212"/>
                  </a:cubicBezTo>
                  <a:cubicBezTo>
                    <a:pt x="11886" y="10082"/>
                    <a:pt x="12766" y="9960"/>
                    <a:pt x="13664" y="9960"/>
                  </a:cubicBezTo>
                  <a:cubicBezTo>
                    <a:pt x="14002" y="9960"/>
                    <a:pt x="14341" y="9977"/>
                    <a:pt x="14680" y="10018"/>
                  </a:cubicBezTo>
                  <a:cubicBezTo>
                    <a:pt x="14680" y="9986"/>
                    <a:pt x="14687" y="9963"/>
                    <a:pt x="14687" y="9940"/>
                  </a:cubicBezTo>
                  <a:cubicBezTo>
                    <a:pt x="14633" y="9784"/>
                    <a:pt x="14610" y="9628"/>
                    <a:pt x="14641" y="9487"/>
                  </a:cubicBezTo>
                  <a:cubicBezTo>
                    <a:pt x="14664" y="9410"/>
                    <a:pt x="14695" y="9332"/>
                    <a:pt x="14719" y="9254"/>
                  </a:cubicBezTo>
                  <a:lnTo>
                    <a:pt x="14719" y="9230"/>
                  </a:lnTo>
                  <a:lnTo>
                    <a:pt x="14726" y="9238"/>
                  </a:lnTo>
                  <a:cubicBezTo>
                    <a:pt x="14742" y="9191"/>
                    <a:pt x="14758" y="9137"/>
                    <a:pt x="14781" y="9090"/>
                  </a:cubicBezTo>
                  <a:cubicBezTo>
                    <a:pt x="14812" y="8996"/>
                    <a:pt x="14843" y="8895"/>
                    <a:pt x="14875" y="8809"/>
                  </a:cubicBezTo>
                  <a:cubicBezTo>
                    <a:pt x="14898" y="8661"/>
                    <a:pt x="14921" y="8513"/>
                    <a:pt x="14937" y="8365"/>
                  </a:cubicBezTo>
                  <a:cubicBezTo>
                    <a:pt x="14937" y="8318"/>
                    <a:pt x="14937" y="8279"/>
                    <a:pt x="14929" y="8225"/>
                  </a:cubicBezTo>
                  <a:cubicBezTo>
                    <a:pt x="14921" y="8006"/>
                    <a:pt x="14906" y="7772"/>
                    <a:pt x="14945" y="7609"/>
                  </a:cubicBezTo>
                  <a:cubicBezTo>
                    <a:pt x="14921" y="7570"/>
                    <a:pt x="14890" y="7531"/>
                    <a:pt x="14859" y="7500"/>
                  </a:cubicBezTo>
                  <a:cubicBezTo>
                    <a:pt x="14843" y="7468"/>
                    <a:pt x="14828" y="7453"/>
                    <a:pt x="14820" y="7429"/>
                  </a:cubicBezTo>
                  <a:cubicBezTo>
                    <a:pt x="14781" y="7398"/>
                    <a:pt x="14750" y="7359"/>
                    <a:pt x="14711" y="7328"/>
                  </a:cubicBezTo>
                  <a:cubicBezTo>
                    <a:pt x="14687" y="7305"/>
                    <a:pt x="14680" y="7289"/>
                    <a:pt x="14649" y="7266"/>
                  </a:cubicBezTo>
                  <a:cubicBezTo>
                    <a:pt x="14617" y="7235"/>
                    <a:pt x="14578" y="7203"/>
                    <a:pt x="14539" y="7172"/>
                  </a:cubicBezTo>
                  <a:cubicBezTo>
                    <a:pt x="14516" y="7149"/>
                    <a:pt x="14493" y="7133"/>
                    <a:pt x="14469" y="7110"/>
                  </a:cubicBezTo>
                  <a:cubicBezTo>
                    <a:pt x="14430" y="7086"/>
                    <a:pt x="14383" y="7063"/>
                    <a:pt x="14344" y="7032"/>
                  </a:cubicBezTo>
                  <a:cubicBezTo>
                    <a:pt x="14321" y="7024"/>
                    <a:pt x="14290" y="6993"/>
                    <a:pt x="14259" y="6985"/>
                  </a:cubicBezTo>
                  <a:cubicBezTo>
                    <a:pt x="14220" y="6962"/>
                    <a:pt x="14181" y="6938"/>
                    <a:pt x="14134" y="6923"/>
                  </a:cubicBezTo>
                  <a:cubicBezTo>
                    <a:pt x="14103" y="6899"/>
                    <a:pt x="14072" y="6884"/>
                    <a:pt x="14033" y="6868"/>
                  </a:cubicBezTo>
                  <a:cubicBezTo>
                    <a:pt x="13994" y="6853"/>
                    <a:pt x="13947" y="6829"/>
                    <a:pt x="13900" y="6814"/>
                  </a:cubicBezTo>
                  <a:cubicBezTo>
                    <a:pt x="13869" y="6806"/>
                    <a:pt x="13830" y="6790"/>
                    <a:pt x="13799" y="6775"/>
                  </a:cubicBezTo>
                  <a:cubicBezTo>
                    <a:pt x="13744" y="6759"/>
                    <a:pt x="13690" y="6751"/>
                    <a:pt x="13635" y="6736"/>
                  </a:cubicBezTo>
                  <a:cubicBezTo>
                    <a:pt x="13612" y="6728"/>
                    <a:pt x="13581" y="6720"/>
                    <a:pt x="13549" y="6712"/>
                  </a:cubicBezTo>
                  <a:cubicBezTo>
                    <a:pt x="13464" y="6697"/>
                    <a:pt x="13386" y="6681"/>
                    <a:pt x="13292" y="6673"/>
                  </a:cubicBezTo>
                  <a:lnTo>
                    <a:pt x="13160" y="6658"/>
                  </a:lnTo>
                  <a:lnTo>
                    <a:pt x="13191" y="6525"/>
                  </a:lnTo>
                  <a:cubicBezTo>
                    <a:pt x="13347" y="5855"/>
                    <a:pt x="13362" y="5286"/>
                    <a:pt x="13238" y="4787"/>
                  </a:cubicBezTo>
                  <a:cubicBezTo>
                    <a:pt x="13160" y="4724"/>
                    <a:pt x="13074" y="4662"/>
                    <a:pt x="12996" y="4600"/>
                  </a:cubicBezTo>
                  <a:cubicBezTo>
                    <a:pt x="12403" y="4187"/>
                    <a:pt x="11756" y="3820"/>
                    <a:pt x="11382" y="3633"/>
                  </a:cubicBezTo>
                  <a:cubicBezTo>
                    <a:pt x="11185" y="3528"/>
                    <a:pt x="10965" y="3432"/>
                    <a:pt x="10760" y="3432"/>
                  </a:cubicBezTo>
                  <a:cubicBezTo>
                    <a:pt x="10690" y="3432"/>
                    <a:pt x="10621" y="3444"/>
                    <a:pt x="10556" y="3469"/>
                  </a:cubicBezTo>
                  <a:cubicBezTo>
                    <a:pt x="10517" y="3485"/>
                    <a:pt x="10478" y="3508"/>
                    <a:pt x="10447" y="3532"/>
                  </a:cubicBezTo>
                  <a:cubicBezTo>
                    <a:pt x="10416" y="3563"/>
                    <a:pt x="10392" y="3594"/>
                    <a:pt x="10377" y="3625"/>
                  </a:cubicBezTo>
                  <a:cubicBezTo>
                    <a:pt x="10338" y="3703"/>
                    <a:pt x="10338" y="3805"/>
                    <a:pt x="10338" y="3906"/>
                  </a:cubicBezTo>
                  <a:lnTo>
                    <a:pt x="10338" y="3929"/>
                  </a:lnTo>
                  <a:cubicBezTo>
                    <a:pt x="10338" y="4085"/>
                    <a:pt x="10330" y="4257"/>
                    <a:pt x="10197" y="4389"/>
                  </a:cubicBezTo>
                  <a:lnTo>
                    <a:pt x="10127" y="4459"/>
                  </a:lnTo>
                  <a:lnTo>
                    <a:pt x="10049" y="4405"/>
                  </a:lnTo>
                  <a:cubicBezTo>
                    <a:pt x="10015" y="4385"/>
                    <a:pt x="9980" y="4376"/>
                    <a:pt x="9943" y="4376"/>
                  </a:cubicBezTo>
                  <a:cubicBezTo>
                    <a:pt x="9835" y="4376"/>
                    <a:pt x="9708" y="4453"/>
                    <a:pt x="9535" y="4569"/>
                  </a:cubicBezTo>
                  <a:cubicBezTo>
                    <a:pt x="9362" y="4678"/>
                    <a:pt x="9177" y="4800"/>
                    <a:pt x="8985" y="4800"/>
                  </a:cubicBezTo>
                  <a:cubicBezTo>
                    <a:pt x="8917" y="4800"/>
                    <a:pt x="8848" y="4785"/>
                    <a:pt x="8779" y="4748"/>
                  </a:cubicBezTo>
                  <a:cubicBezTo>
                    <a:pt x="8599" y="4654"/>
                    <a:pt x="8428" y="4569"/>
                    <a:pt x="8248" y="4483"/>
                  </a:cubicBezTo>
                  <a:cubicBezTo>
                    <a:pt x="8131" y="4420"/>
                    <a:pt x="8007" y="4366"/>
                    <a:pt x="7890" y="4304"/>
                  </a:cubicBezTo>
                  <a:cubicBezTo>
                    <a:pt x="7866" y="4319"/>
                    <a:pt x="7851" y="4335"/>
                    <a:pt x="7827" y="4350"/>
                  </a:cubicBezTo>
                  <a:cubicBezTo>
                    <a:pt x="7781" y="4389"/>
                    <a:pt x="7726" y="4428"/>
                    <a:pt x="7695" y="4452"/>
                  </a:cubicBezTo>
                  <a:lnTo>
                    <a:pt x="6440" y="5714"/>
                  </a:lnTo>
                  <a:lnTo>
                    <a:pt x="6315" y="2651"/>
                  </a:lnTo>
                  <a:lnTo>
                    <a:pt x="6315" y="2635"/>
                  </a:lnTo>
                  <a:cubicBezTo>
                    <a:pt x="6346" y="2518"/>
                    <a:pt x="6300" y="2472"/>
                    <a:pt x="6206" y="2355"/>
                  </a:cubicBezTo>
                  <a:cubicBezTo>
                    <a:pt x="6144" y="2277"/>
                    <a:pt x="6073" y="2199"/>
                    <a:pt x="6019" y="2082"/>
                  </a:cubicBezTo>
                  <a:cubicBezTo>
                    <a:pt x="5980" y="2004"/>
                    <a:pt x="5964" y="1918"/>
                    <a:pt x="5957" y="1832"/>
                  </a:cubicBezTo>
                  <a:cubicBezTo>
                    <a:pt x="5949" y="1786"/>
                    <a:pt x="5941" y="1739"/>
                    <a:pt x="5925" y="1700"/>
                  </a:cubicBezTo>
                  <a:cubicBezTo>
                    <a:pt x="5910" y="1622"/>
                    <a:pt x="5855" y="1544"/>
                    <a:pt x="5801" y="1544"/>
                  </a:cubicBezTo>
                  <a:cubicBezTo>
                    <a:pt x="5769" y="1544"/>
                    <a:pt x="5730" y="1567"/>
                    <a:pt x="5692" y="1591"/>
                  </a:cubicBezTo>
                  <a:cubicBezTo>
                    <a:pt x="5645" y="1614"/>
                    <a:pt x="5598" y="1645"/>
                    <a:pt x="5528" y="1661"/>
                  </a:cubicBezTo>
                  <a:cubicBezTo>
                    <a:pt x="5499" y="1668"/>
                    <a:pt x="5471" y="1671"/>
                    <a:pt x="5443" y="1671"/>
                  </a:cubicBezTo>
                  <a:cubicBezTo>
                    <a:pt x="5288" y="1671"/>
                    <a:pt x="5147" y="1569"/>
                    <a:pt x="5068" y="1450"/>
                  </a:cubicBezTo>
                  <a:cubicBezTo>
                    <a:pt x="4982" y="1318"/>
                    <a:pt x="4951" y="1162"/>
                    <a:pt x="4928" y="1029"/>
                  </a:cubicBezTo>
                  <a:lnTo>
                    <a:pt x="4865" y="710"/>
                  </a:lnTo>
                  <a:cubicBezTo>
                    <a:pt x="4842" y="593"/>
                    <a:pt x="4600" y="367"/>
                    <a:pt x="4421" y="203"/>
                  </a:cubicBezTo>
                  <a:cubicBezTo>
                    <a:pt x="4351" y="133"/>
                    <a:pt x="4288" y="78"/>
                    <a:pt x="4226" y="16"/>
                  </a:cubicBezTo>
                  <a:lnTo>
                    <a:pt x="4210"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4"/>
            <p:cNvSpPr/>
            <p:nvPr/>
          </p:nvSpPr>
          <p:spPr>
            <a:xfrm>
              <a:off x="4368250" y="4092775"/>
              <a:ext cx="249675" cy="200250"/>
            </a:xfrm>
            <a:custGeom>
              <a:avLst/>
              <a:gdLst/>
              <a:ahLst/>
              <a:cxnLst/>
              <a:rect l="l" t="t" r="r" b="b"/>
              <a:pathLst>
                <a:path w="9987" h="8010" extrusionOk="0">
                  <a:moveTo>
                    <a:pt x="9277" y="1"/>
                  </a:moveTo>
                  <a:lnTo>
                    <a:pt x="9261" y="8"/>
                  </a:lnTo>
                  <a:cubicBezTo>
                    <a:pt x="9121" y="180"/>
                    <a:pt x="8949" y="289"/>
                    <a:pt x="8739" y="312"/>
                  </a:cubicBezTo>
                  <a:cubicBezTo>
                    <a:pt x="8709" y="316"/>
                    <a:pt x="8680" y="317"/>
                    <a:pt x="8651" y="317"/>
                  </a:cubicBezTo>
                  <a:cubicBezTo>
                    <a:pt x="8466" y="317"/>
                    <a:pt x="8292" y="257"/>
                    <a:pt x="8123" y="203"/>
                  </a:cubicBezTo>
                  <a:cubicBezTo>
                    <a:pt x="8022" y="172"/>
                    <a:pt x="7928" y="141"/>
                    <a:pt x="7827" y="118"/>
                  </a:cubicBezTo>
                  <a:cubicBezTo>
                    <a:pt x="7791" y="110"/>
                    <a:pt x="7753" y="107"/>
                    <a:pt x="7714" y="107"/>
                  </a:cubicBezTo>
                  <a:cubicBezTo>
                    <a:pt x="7585" y="107"/>
                    <a:pt x="7451" y="145"/>
                    <a:pt x="7367" y="211"/>
                  </a:cubicBezTo>
                  <a:cubicBezTo>
                    <a:pt x="7351" y="227"/>
                    <a:pt x="7343" y="242"/>
                    <a:pt x="7328" y="266"/>
                  </a:cubicBezTo>
                  <a:cubicBezTo>
                    <a:pt x="7312" y="289"/>
                    <a:pt x="7304" y="320"/>
                    <a:pt x="7304" y="344"/>
                  </a:cubicBezTo>
                  <a:cubicBezTo>
                    <a:pt x="7304" y="406"/>
                    <a:pt x="7336" y="468"/>
                    <a:pt x="7375" y="546"/>
                  </a:cubicBezTo>
                  <a:lnTo>
                    <a:pt x="7390" y="570"/>
                  </a:lnTo>
                  <a:cubicBezTo>
                    <a:pt x="7445" y="640"/>
                    <a:pt x="7507" y="718"/>
                    <a:pt x="7531" y="819"/>
                  </a:cubicBezTo>
                  <a:cubicBezTo>
                    <a:pt x="7624" y="1162"/>
                    <a:pt x="7304" y="1536"/>
                    <a:pt x="6954" y="1677"/>
                  </a:cubicBezTo>
                  <a:cubicBezTo>
                    <a:pt x="6774" y="1747"/>
                    <a:pt x="6595" y="1770"/>
                    <a:pt x="6416" y="1770"/>
                  </a:cubicBezTo>
                  <a:cubicBezTo>
                    <a:pt x="6268" y="1770"/>
                    <a:pt x="6120" y="1755"/>
                    <a:pt x="5995" y="1739"/>
                  </a:cubicBezTo>
                  <a:cubicBezTo>
                    <a:pt x="5800" y="1723"/>
                    <a:pt x="5597" y="1575"/>
                    <a:pt x="5418" y="1334"/>
                  </a:cubicBezTo>
                  <a:lnTo>
                    <a:pt x="5301" y="1318"/>
                  </a:lnTo>
                  <a:cubicBezTo>
                    <a:pt x="4919" y="1263"/>
                    <a:pt x="4532" y="1241"/>
                    <a:pt x="4148" y="1241"/>
                  </a:cubicBezTo>
                  <a:cubicBezTo>
                    <a:pt x="3272" y="1241"/>
                    <a:pt x="2409" y="1359"/>
                    <a:pt x="1645" y="1490"/>
                  </a:cubicBezTo>
                  <a:cubicBezTo>
                    <a:pt x="1567" y="1505"/>
                    <a:pt x="1489" y="1505"/>
                    <a:pt x="1411" y="1513"/>
                  </a:cubicBezTo>
                  <a:cubicBezTo>
                    <a:pt x="1349" y="1513"/>
                    <a:pt x="1279" y="1513"/>
                    <a:pt x="1216" y="1521"/>
                  </a:cubicBezTo>
                  <a:cubicBezTo>
                    <a:pt x="982" y="1560"/>
                    <a:pt x="795" y="1723"/>
                    <a:pt x="647" y="1934"/>
                  </a:cubicBezTo>
                  <a:cubicBezTo>
                    <a:pt x="561" y="2059"/>
                    <a:pt x="476" y="2199"/>
                    <a:pt x="405" y="2331"/>
                  </a:cubicBezTo>
                  <a:cubicBezTo>
                    <a:pt x="250" y="2628"/>
                    <a:pt x="101" y="2924"/>
                    <a:pt x="39" y="3205"/>
                  </a:cubicBezTo>
                  <a:cubicBezTo>
                    <a:pt x="16" y="3290"/>
                    <a:pt x="8" y="3368"/>
                    <a:pt x="0" y="3462"/>
                  </a:cubicBezTo>
                  <a:cubicBezTo>
                    <a:pt x="0" y="4148"/>
                    <a:pt x="546" y="4717"/>
                    <a:pt x="1084" y="5192"/>
                  </a:cubicBezTo>
                  <a:lnTo>
                    <a:pt x="1115" y="5224"/>
                  </a:lnTo>
                  <a:lnTo>
                    <a:pt x="1123" y="5270"/>
                  </a:lnTo>
                  <a:cubicBezTo>
                    <a:pt x="1177" y="5574"/>
                    <a:pt x="1154" y="5902"/>
                    <a:pt x="1068" y="6198"/>
                  </a:cubicBezTo>
                  <a:lnTo>
                    <a:pt x="1068" y="6221"/>
                  </a:lnTo>
                  <a:cubicBezTo>
                    <a:pt x="1325" y="6658"/>
                    <a:pt x="1645" y="7063"/>
                    <a:pt x="1949" y="7461"/>
                  </a:cubicBezTo>
                  <a:lnTo>
                    <a:pt x="2074" y="7632"/>
                  </a:lnTo>
                  <a:cubicBezTo>
                    <a:pt x="2167" y="7749"/>
                    <a:pt x="2269" y="7882"/>
                    <a:pt x="2401" y="7944"/>
                  </a:cubicBezTo>
                  <a:cubicBezTo>
                    <a:pt x="2498" y="7987"/>
                    <a:pt x="2614" y="7991"/>
                    <a:pt x="2734" y="7991"/>
                  </a:cubicBezTo>
                  <a:cubicBezTo>
                    <a:pt x="2768" y="7991"/>
                    <a:pt x="2803" y="7991"/>
                    <a:pt x="2838" y="7991"/>
                  </a:cubicBezTo>
                  <a:cubicBezTo>
                    <a:pt x="2900" y="7983"/>
                    <a:pt x="2962" y="7979"/>
                    <a:pt x="3025" y="7979"/>
                  </a:cubicBezTo>
                  <a:cubicBezTo>
                    <a:pt x="3087" y="7979"/>
                    <a:pt x="3149" y="7983"/>
                    <a:pt x="3212" y="7991"/>
                  </a:cubicBezTo>
                  <a:cubicBezTo>
                    <a:pt x="3274" y="8004"/>
                    <a:pt x="3337" y="8009"/>
                    <a:pt x="3401" y="8009"/>
                  </a:cubicBezTo>
                  <a:cubicBezTo>
                    <a:pt x="3529" y="8009"/>
                    <a:pt x="3659" y="7988"/>
                    <a:pt x="3789" y="7968"/>
                  </a:cubicBezTo>
                  <a:cubicBezTo>
                    <a:pt x="3922" y="7949"/>
                    <a:pt x="4055" y="7924"/>
                    <a:pt x="4201" y="7924"/>
                  </a:cubicBezTo>
                  <a:cubicBezTo>
                    <a:pt x="4234" y="7924"/>
                    <a:pt x="4268" y="7926"/>
                    <a:pt x="4303" y="7929"/>
                  </a:cubicBezTo>
                  <a:cubicBezTo>
                    <a:pt x="4389" y="7874"/>
                    <a:pt x="4490" y="7858"/>
                    <a:pt x="4584" y="7843"/>
                  </a:cubicBezTo>
                  <a:cubicBezTo>
                    <a:pt x="4677" y="7819"/>
                    <a:pt x="4763" y="7812"/>
                    <a:pt x="4818" y="7757"/>
                  </a:cubicBezTo>
                  <a:cubicBezTo>
                    <a:pt x="4864" y="7710"/>
                    <a:pt x="4888" y="7632"/>
                    <a:pt x="4911" y="7539"/>
                  </a:cubicBezTo>
                  <a:cubicBezTo>
                    <a:pt x="4942" y="7437"/>
                    <a:pt x="4974" y="7328"/>
                    <a:pt x="5052" y="7235"/>
                  </a:cubicBezTo>
                  <a:cubicBezTo>
                    <a:pt x="5075" y="7204"/>
                    <a:pt x="5106" y="7165"/>
                    <a:pt x="5145" y="7141"/>
                  </a:cubicBezTo>
                  <a:cubicBezTo>
                    <a:pt x="5262" y="7055"/>
                    <a:pt x="5387" y="7055"/>
                    <a:pt x="5504" y="7048"/>
                  </a:cubicBezTo>
                  <a:lnTo>
                    <a:pt x="5558" y="7048"/>
                  </a:lnTo>
                  <a:cubicBezTo>
                    <a:pt x="5956" y="7024"/>
                    <a:pt x="6314" y="6806"/>
                    <a:pt x="6556" y="6486"/>
                  </a:cubicBezTo>
                  <a:cubicBezTo>
                    <a:pt x="6689" y="6299"/>
                    <a:pt x="6774" y="6065"/>
                    <a:pt x="6790" y="5832"/>
                  </a:cubicBezTo>
                  <a:lnTo>
                    <a:pt x="6790" y="5785"/>
                  </a:lnTo>
                  <a:cubicBezTo>
                    <a:pt x="6798" y="5652"/>
                    <a:pt x="6806" y="5512"/>
                    <a:pt x="6899" y="5395"/>
                  </a:cubicBezTo>
                  <a:lnTo>
                    <a:pt x="6907" y="5387"/>
                  </a:lnTo>
                  <a:lnTo>
                    <a:pt x="6915" y="5372"/>
                  </a:lnTo>
                  <a:cubicBezTo>
                    <a:pt x="6938" y="5348"/>
                    <a:pt x="6969" y="5333"/>
                    <a:pt x="6993" y="5309"/>
                  </a:cubicBezTo>
                  <a:lnTo>
                    <a:pt x="7016" y="5294"/>
                  </a:lnTo>
                  <a:cubicBezTo>
                    <a:pt x="7047" y="5278"/>
                    <a:pt x="7086" y="5263"/>
                    <a:pt x="7125" y="5255"/>
                  </a:cubicBezTo>
                  <a:cubicBezTo>
                    <a:pt x="7141" y="5247"/>
                    <a:pt x="7149" y="5247"/>
                    <a:pt x="7164" y="5247"/>
                  </a:cubicBezTo>
                  <a:cubicBezTo>
                    <a:pt x="7188" y="5239"/>
                    <a:pt x="7219" y="5231"/>
                    <a:pt x="7242" y="5231"/>
                  </a:cubicBezTo>
                  <a:cubicBezTo>
                    <a:pt x="7304" y="5216"/>
                    <a:pt x="7351" y="5216"/>
                    <a:pt x="7406" y="5216"/>
                  </a:cubicBezTo>
                  <a:lnTo>
                    <a:pt x="7453" y="5208"/>
                  </a:lnTo>
                  <a:cubicBezTo>
                    <a:pt x="8029" y="5169"/>
                    <a:pt x="8536" y="4849"/>
                    <a:pt x="9043" y="4436"/>
                  </a:cubicBezTo>
                  <a:cubicBezTo>
                    <a:pt x="9097" y="4389"/>
                    <a:pt x="9152" y="4343"/>
                    <a:pt x="9199" y="4296"/>
                  </a:cubicBezTo>
                  <a:lnTo>
                    <a:pt x="9370" y="4156"/>
                  </a:lnTo>
                  <a:cubicBezTo>
                    <a:pt x="9425" y="4101"/>
                    <a:pt x="9479" y="4062"/>
                    <a:pt x="9534" y="4007"/>
                  </a:cubicBezTo>
                  <a:cubicBezTo>
                    <a:pt x="9573" y="3961"/>
                    <a:pt x="9612" y="3914"/>
                    <a:pt x="9635" y="3859"/>
                  </a:cubicBezTo>
                  <a:cubicBezTo>
                    <a:pt x="9682" y="3758"/>
                    <a:pt x="9690" y="3625"/>
                    <a:pt x="9698" y="3493"/>
                  </a:cubicBezTo>
                  <a:lnTo>
                    <a:pt x="9698" y="3462"/>
                  </a:lnTo>
                  <a:cubicBezTo>
                    <a:pt x="9729" y="2932"/>
                    <a:pt x="9822" y="2402"/>
                    <a:pt x="9986" y="1895"/>
                  </a:cubicBezTo>
                  <a:cubicBezTo>
                    <a:pt x="9612" y="1770"/>
                    <a:pt x="9355" y="1334"/>
                    <a:pt x="9277" y="663"/>
                  </a:cubicBezTo>
                  <a:cubicBezTo>
                    <a:pt x="9253" y="437"/>
                    <a:pt x="9261" y="219"/>
                    <a:pt x="9277"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4"/>
            <p:cNvSpPr/>
            <p:nvPr/>
          </p:nvSpPr>
          <p:spPr>
            <a:xfrm>
              <a:off x="4463150" y="3919125"/>
              <a:ext cx="225500" cy="443800"/>
            </a:xfrm>
            <a:custGeom>
              <a:avLst/>
              <a:gdLst/>
              <a:ahLst/>
              <a:cxnLst/>
              <a:rect l="l" t="t" r="r" b="b"/>
              <a:pathLst>
                <a:path w="9020" h="17752" extrusionOk="0">
                  <a:moveTo>
                    <a:pt x="1201" y="1"/>
                  </a:moveTo>
                  <a:lnTo>
                    <a:pt x="1" y="79"/>
                  </a:lnTo>
                  <a:cubicBezTo>
                    <a:pt x="125" y="219"/>
                    <a:pt x="234" y="367"/>
                    <a:pt x="344" y="515"/>
                  </a:cubicBezTo>
                  <a:cubicBezTo>
                    <a:pt x="601" y="858"/>
                    <a:pt x="842" y="1186"/>
                    <a:pt x="1217" y="1287"/>
                  </a:cubicBezTo>
                  <a:cubicBezTo>
                    <a:pt x="1271" y="1303"/>
                    <a:pt x="1326" y="1310"/>
                    <a:pt x="1388" y="1326"/>
                  </a:cubicBezTo>
                  <a:cubicBezTo>
                    <a:pt x="1489" y="1349"/>
                    <a:pt x="1591" y="1365"/>
                    <a:pt x="1700" y="1412"/>
                  </a:cubicBezTo>
                  <a:cubicBezTo>
                    <a:pt x="1926" y="1521"/>
                    <a:pt x="2059" y="1724"/>
                    <a:pt x="2191" y="1911"/>
                  </a:cubicBezTo>
                  <a:cubicBezTo>
                    <a:pt x="2292" y="2067"/>
                    <a:pt x="2386" y="2207"/>
                    <a:pt x="2526" y="2300"/>
                  </a:cubicBezTo>
                  <a:cubicBezTo>
                    <a:pt x="2635" y="2371"/>
                    <a:pt x="2760" y="2410"/>
                    <a:pt x="2900" y="2449"/>
                  </a:cubicBezTo>
                  <a:cubicBezTo>
                    <a:pt x="3126" y="2519"/>
                    <a:pt x="3353" y="2581"/>
                    <a:pt x="3501" y="2784"/>
                  </a:cubicBezTo>
                  <a:cubicBezTo>
                    <a:pt x="3594" y="2916"/>
                    <a:pt x="3625" y="3057"/>
                    <a:pt x="3657" y="3205"/>
                  </a:cubicBezTo>
                  <a:cubicBezTo>
                    <a:pt x="3680" y="3298"/>
                    <a:pt x="3696" y="3392"/>
                    <a:pt x="3735" y="3470"/>
                  </a:cubicBezTo>
                  <a:cubicBezTo>
                    <a:pt x="3836" y="3680"/>
                    <a:pt x="4046" y="3797"/>
                    <a:pt x="4272" y="3930"/>
                  </a:cubicBezTo>
                  <a:cubicBezTo>
                    <a:pt x="4335" y="3961"/>
                    <a:pt x="4389" y="3992"/>
                    <a:pt x="4444" y="4023"/>
                  </a:cubicBezTo>
                  <a:cubicBezTo>
                    <a:pt x="5021" y="4374"/>
                    <a:pt x="5465" y="4951"/>
                    <a:pt x="5660" y="5606"/>
                  </a:cubicBezTo>
                  <a:cubicBezTo>
                    <a:pt x="5683" y="5660"/>
                    <a:pt x="5691" y="5715"/>
                    <a:pt x="5699" y="5777"/>
                  </a:cubicBezTo>
                  <a:lnTo>
                    <a:pt x="5730" y="5769"/>
                  </a:lnTo>
                  <a:cubicBezTo>
                    <a:pt x="5793" y="6097"/>
                    <a:pt x="5769" y="6432"/>
                    <a:pt x="5754" y="6752"/>
                  </a:cubicBezTo>
                  <a:cubicBezTo>
                    <a:pt x="5730" y="7017"/>
                    <a:pt x="5715" y="7290"/>
                    <a:pt x="5746" y="7547"/>
                  </a:cubicBezTo>
                  <a:cubicBezTo>
                    <a:pt x="5777" y="7851"/>
                    <a:pt x="5909" y="8552"/>
                    <a:pt x="6377" y="8599"/>
                  </a:cubicBezTo>
                  <a:lnTo>
                    <a:pt x="6533" y="8607"/>
                  </a:lnTo>
                  <a:lnTo>
                    <a:pt x="6479" y="8755"/>
                  </a:lnTo>
                  <a:cubicBezTo>
                    <a:pt x="6299" y="9285"/>
                    <a:pt x="6198" y="9839"/>
                    <a:pt x="6167" y="10392"/>
                  </a:cubicBezTo>
                  <a:lnTo>
                    <a:pt x="6159" y="10423"/>
                  </a:lnTo>
                  <a:cubicBezTo>
                    <a:pt x="6159" y="10571"/>
                    <a:pt x="6151" y="10727"/>
                    <a:pt x="6081" y="10883"/>
                  </a:cubicBezTo>
                  <a:cubicBezTo>
                    <a:pt x="6042" y="10969"/>
                    <a:pt x="5980" y="11047"/>
                    <a:pt x="5917" y="11109"/>
                  </a:cubicBezTo>
                  <a:cubicBezTo>
                    <a:pt x="5855" y="11187"/>
                    <a:pt x="5777" y="11250"/>
                    <a:pt x="5715" y="11304"/>
                  </a:cubicBezTo>
                  <a:cubicBezTo>
                    <a:pt x="5613" y="11398"/>
                    <a:pt x="5496" y="11491"/>
                    <a:pt x="5379" y="11585"/>
                  </a:cubicBezTo>
                  <a:cubicBezTo>
                    <a:pt x="4912" y="11982"/>
                    <a:pt x="4405" y="12364"/>
                    <a:pt x="3766" y="12403"/>
                  </a:cubicBezTo>
                  <a:cubicBezTo>
                    <a:pt x="3727" y="12411"/>
                    <a:pt x="3688" y="12411"/>
                    <a:pt x="3633" y="12411"/>
                  </a:cubicBezTo>
                  <a:lnTo>
                    <a:pt x="3477" y="12411"/>
                  </a:lnTo>
                  <a:cubicBezTo>
                    <a:pt x="3407" y="12419"/>
                    <a:pt x="3345" y="12442"/>
                    <a:pt x="3306" y="12481"/>
                  </a:cubicBezTo>
                  <a:cubicBezTo>
                    <a:pt x="3275" y="12536"/>
                    <a:pt x="3259" y="12622"/>
                    <a:pt x="3259" y="12707"/>
                  </a:cubicBezTo>
                  <a:lnTo>
                    <a:pt x="3259" y="12770"/>
                  </a:lnTo>
                  <a:cubicBezTo>
                    <a:pt x="3236" y="13058"/>
                    <a:pt x="3126" y="13331"/>
                    <a:pt x="2955" y="13573"/>
                  </a:cubicBezTo>
                  <a:cubicBezTo>
                    <a:pt x="2674" y="13963"/>
                    <a:pt x="2238" y="14235"/>
                    <a:pt x="1754" y="14259"/>
                  </a:cubicBezTo>
                  <a:lnTo>
                    <a:pt x="1700" y="14267"/>
                  </a:lnTo>
                  <a:cubicBezTo>
                    <a:pt x="1606" y="14267"/>
                    <a:pt x="1528" y="14267"/>
                    <a:pt x="1466" y="14306"/>
                  </a:cubicBezTo>
                  <a:cubicBezTo>
                    <a:pt x="1427" y="14360"/>
                    <a:pt x="1396" y="14438"/>
                    <a:pt x="1373" y="14524"/>
                  </a:cubicBezTo>
                  <a:cubicBezTo>
                    <a:pt x="1334" y="14649"/>
                    <a:pt x="1302" y="14781"/>
                    <a:pt x="1193" y="14882"/>
                  </a:cubicBezTo>
                  <a:lnTo>
                    <a:pt x="1185" y="14882"/>
                  </a:lnTo>
                  <a:lnTo>
                    <a:pt x="1170" y="14906"/>
                  </a:lnTo>
                  <a:cubicBezTo>
                    <a:pt x="1068" y="15007"/>
                    <a:pt x="928" y="15030"/>
                    <a:pt x="811" y="15054"/>
                  </a:cubicBezTo>
                  <a:cubicBezTo>
                    <a:pt x="725" y="15069"/>
                    <a:pt x="640" y="15085"/>
                    <a:pt x="577" y="15124"/>
                  </a:cubicBezTo>
                  <a:cubicBezTo>
                    <a:pt x="515" y="15171"/>
                    <a:pt x="499" y="15264"/>
                    <a:pt x="507" y="15335"/>
                  </a:cubicBezTo>
                  <a:cubicBezTo>
                    <a:pt x="515" y="15405"/>
                    <a:pt x="554" y="15490"/>
                    <a:pt x="632" y="15522"/>
                  </a:cubicBezTo>
                  <a:cubicBezTo>
                    <a:pt x="687" y="15537"/>
                    <a:pt x="749" y="15537"/>
                    <a:pt x="811" y="15537"/>
                  </a:cubicBezTo>
                  <a:cubicBezTo>
                    <a:pt x="866" y="15537"/>
                    <a:pt x="920" y="15537"/>
                    <a:pt x="975" y="15553"/>
                  </a:cubicBezTo>
                  <a:cubicBezTo>
                    <a:pt x="1458" y="15623"/>
                    <a:pt x="1669" y="16169"/>
                    <a:pt x="1669" y="16652"/>
                  </a:cubicBezTo>
                  <a:cubicBezTo>
                    <a:pt x="1669" y="16753"/>
                    <a:pt x="1661" y="16862"/>
                    <a:pt x="1661" y="16972"/>
                  </a:cubicBezTo>
                  <a:cubicBezTo>
                    <a:pt x="1638" y="17252"/>
                    <a:pt x="1622" y="17517"/>
                    <a:pt x="1708" y="17751"/>
                  </a:cubicBezTo>
                  <a:cubicBezTo>
                    <a:pt x="1832" y="17712"/>
                    <a:pt x="1918" y="17572"/>
                    <a:pt x="2027" y="17361"/>
                  </a:cubicBezTo>
                  <a:cubicBezTo>
                    <a:pt x="2097" y="17244"/>
                    <a:pt x="2168" y="17120"/>
                    <a:pt x="2246" y="17018"/>
                  </a:cubicBezTo>
                  <a:cubicBezTo>
                    <a:pt x="2526" y="16699"/>
                    <a:pt x="2963" y="16652"/>
                    <a:pt x="3360" y="16605"/>
                  </a:cubicBezTo>
                  <a:cubicBezTo>
                    <a:pt x="3431" y="16605"/>
                    <a:pt x="3493" y="16590"/>
                    <a:pt x="3563" y="16582"/>
                  </a:cubicBezTo>
                  <a:cubicBezTo>
                    <a:pt x="3906" y="16535"/>
                    <a:pt x="4405" y="16332"/>
                    <a:pt x="4389" y="15950"/>
                  </a:cubicBezTo>
                  <a:lnTo>
                    <a:pt x="4389" y="14072"/>
                  </a:lnTo>
                  <a:lnTo>
                    <a:pt x="6089" y="14072"/>
                  </a:lnTo>
                  <a:cubicBezTo>
                    <a:pt x="6229" y="13970"/>
                    <a:pt x="6354" y="13853"/>
                    <a:pt x="6494" y="13721"/>
                  </a:cubicBezTo>
                  <a:cubicBezTo>
                    <a:pt x="6634" y="13581"/>
                    <a:pt x="6783" y="13432"/>
                    <a:pt x="6954" y="13323"/>
                  </a:cubicBezTo>
                  <a:lnTo>
                    <a:pt x="8973" y="11304"/>
                  </a:lnTo>
                  <a:lnTo>
                    <a:pt x="8973" y="7165"/>
                  </a:lnTo>
                  <a:cubicBezTo>
                    <a:pt x="9020" y="5847"/>
                    <a:pt x="8038" y="4397"/>
                    <a:pt x="6736" y="3867"/>
                  </a:cubicBezTo>
                  <a:cubicBezTo>
                    <a:pt x="6689" y="3844"/>
                    <a:pt x="6634" y="3828"/>
                    <a:pt x="6588" y="3805"/>
                  </a:cubicBezTo>
                  <a:cubicBezTo>
                    <a:pt x="6416" y="3735"/>
                    <a:pt x="6237" y="3672"/>
                    <a:pt x="6081" y="3556"/>
                  </a:cubicBezTo>
                  <a:cubicBezTo>
                    <a:pt x="5886" y="3415"/>
                    <a:pt x="5738" y="3228"/>
                    <a:pt x="5605" y="3041"/>
                  </a:cubicBezTo>
                  <a:cubicBezTo>
                    <a:pt x="5434" y="2815"/>
                    <a:pt x="5278" y="2605"/>
                    <a:pt x="5044" y="2511"/>
                  </a:cubicBezTo>
                  <a:cubicBezTo>
                    <a:pt x="4919" y="2456"/>
                    <a:pt x="4779" y="2441"/>
                    <a:pt x="4631" y="2425"/>
                  </a:cubicBezTo>
                  <a:cubicBezTo>
                    <a:pt x="4483" y="2410"/>
                    <a:pt x="4327" y="2394"/>
                    <a:pt x="4179" y="2339"/>
                  </a:cubicBezTo>
                  <a:cubicBezTo>
                    <a:pt x="3781" y="2184"/>
                    <a:pt x="3571" y="1825"/>
                    <a:pt x="3368" y="1466"/>
                  </a:cubicBezTo>
                  <a:cubicBezTo>
                    <a:pt x="3243" y="1256"/>
                    <a:pt x="3119" y="1038"/>
                    <a:pt x="2947" y="874"/>
                  </a:cubicBezTo>
                  <a:cubicBezTo>
                    <a:pt x="2698" y="632"/>
                    <a:pt x="2355" y="500"/>
                    <a:pt x="1996" y="375"/>
                  </a:cubicBezTo>
                  <a:cubicBezTo>
                    <a:pt x="1786" y="297"/>
                    <a:pt x="1575" y="219"/>
                    <a:pt x="1373" y="118"/>
                  </a:cubicBezTo>
                  <a:cubicBezTo>
                    <a:pt x="1334" y="94"/>
                    <a:pt x="1271" y="55"/>
                    <a:pt x="1201"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4"/>
            <p:cNvSpPr/>
            <p:nvPr/>
          </p:nvSpPr>
          <p:spPr>
            <a:xfrm>
              <a:off x="4326150" y="3721300"/>
              <a:ext cx="261950" cy="199800"/>
            </a:xfrm>
            <a:custGeom>
              <a:avLst/>
              <a:gdLst/>
              <a:ahLst/>
              <a:cxnLst/>
              <a:rect l="l" t="t" r="r" b="b"/>
              <a:pathLst>
                <a:path w="10478" h="7992" extrusionOk="0">
                  <a:moveTo>
                    <a:pt x="5212" y="0"/>
                  </a:moveTo>
                  <a:cubicBezTo>
                    <a:pt x="5205" y="0"/>
                    <a:pt x="5199" y="1"/>
                    <a:pt x="5192" y="1"/>
                  </a:cubicBezTo>
                  <a:cubicBezTo>
                    <a:pt x="5060" y="25"/>
                    <a:pt x="4943" y="126"/>
                    <a:pt x="4818" y="251"/>
                  </a:cubicBezTo>
                  <a:lnTo>
                    <a:pt x="3789" y="1280"/>
                  </a:lnTo>
                  <a:cubicBezTo>
                    <a:pt x="3750" y="1319"/>
                    <a:pt x="3703" y="1366"/>
                    <a:pt x="3664" y="1397"/>
                  </a:cubicBezTo>
                  <a:cubicBezTo>
                    <a:pt x="3602" y="1436"/>
                    <a:pt x="3539" y="1475"/>
                    <a:pt x="3477" y="1506"/>
                  </a:cubicBezTo>
                  <a:cubicBezTo>
                    <a:pt x="3415" y="1537"/>
                    <a:pt x="3352" y="1576"/>
                    <a:pt x="3290" y="1615"/>
                  </a:cubicBezTo>
                  <a:cubicBezTo>
                    <a:pt x="3173" y="1685"/>
                    <a:pt x="3048" y="1763"/>
                    <a:pt x="2916" y="1810"/>
                  </a:cubicBezTo>
                  <a:cubicBezTo>
                    <a:pt x="2683" y="1886"/>
                    <a:pt x="2447" y="1910"/>
                    <a:pt x="2200" y="1910"/>
                  </a:cubicBezTo>
                  <a:cubicBezTo>
                    <a:pt x="2041" y="1910"/>
                    <a:pt x="1878" y="1900"/>
                    <a:pt x="1708" y="1888"/>
                  </a:cubicBezTo>
                  <a:cubicBezTo>
                    <a:pt x="1683" y="1887"/>
                    <a:pt x="1660" y="1886"/>
                    <a:pt x="1638" y="1886"/>
                  </a:cubicBezTo>
                  <a:cubicBezTo>
                    <a:pt x="1478" y="1886"/>
                    <a:pt x="1383" y="1912"/>
                    <a:pt x="1349" y="1974"/>
                  </a:cubicBezTo>
                  <a:lnTo>
                    <a:pt x="1341" y="2005"/>
                  </a:lnTo>
                  <a:cubicBezTo>
                    <a:pt x="1318" y="2044"/>
                    <a:pt x="1294" y="2098"/>
                    <a:pt x="1224" y="2137"/>
                  </a:cubicBezTo>
                  <a:lnTo>
                    <a:pt x="1201" y="2153"/>
                  </a:lnTo>
                  <a:lnTo>
                    <a:pt x="1131" y="2153"/>
                  </a:lnTo>
                  <a:cubicBezTo>
                    <a:pt x="967" y="2137"/>
                    <a:pt x="795" y="2130"/>
                    <a:pt x="624" y="2122"/>
                  </a:cubicBezTo>
                  <a:cubicBezTo>
                    <a:pt x="546" y="2114"/>
                    <a:pt x="460" y="2114"/>
                    <a:pt x="374" y="2114"/>
                  </a:cubicBezTo>
                  <a:cubicBezTo>
                    <a:pt x="289" y="2114"/>
                    <a:pt x="203" y="2114"/>
                    <a:pt x="117" y="2122"/>
                  </a:cubicBezTo>
                  <a:cubicBezTo>
                    <a:pt x="102" y="2122"/>
                    <a:pt x="94" y="2137"/>
                    <a:pt x="86" y="2145"/>
                  </a:cubicBezTo>
                  <a:cubicBezTo>
                    <a:pt x="70" y="2192"/>
                    <a:pt x="31" y="2231"/>
                    <a:pt x="0" y="2262"/>
                  </a:cubicBezTo>
                  <a:cubicBezTo>
                    <a:pt x="226" y="2317"/>
                    <a:pt x="437" y="2426"/>
                    <a:pt x="616" y="2590"/>
                  </a:cubicBezTo>
                  <a:lnTo>
                    <a:pt x="624" y="2590"/>
                  </a:lnTo>
                  <a:lnTo>
                    <a:pt x="647" y="2621"/>
                  </a:lnTo>
                  <a:cubicBezTo>
                    <a:pt x="842" y="2808"/>
                    <a:pt x="967" y="3057"/>
                    <a:pt x="1084" y="3307"/>
                  </a:cubicBezTo>
                  <a:cubicBezTo>
                    <a:pt x="1123" y="3385"/>
                    <a:pt x="1162" y="3470"/>
                    <a:pt x="1193" y="3556"/>
                  </a:cubicBezTo>
                  <a:cubicBezTo>
                    <a:pt x="1388" y="4008"/>
                    <a:pt x="1575" y="4437"/>
                    <a:pt x="1996" y="4546"/>
                  </a:cubicBezTo>
                  <a:cubicBezTo>
                    <a:pt x="2038" y="4557"/>
                    <a:pt x="2085" y="4564"/>
                    <a:pt x="2134" y="4564"/>
                  </a:cubicBezTo>
                  <a:cubicBezTo>
                    <a:pt x="2222" y="4564"/>
                    <a:pt x="2313" y="4541"/>
                    <a:pt x="2378" y="4476"/>
                  </a:cubicBezTo>
                  <a:cubicBezTo>
                    <a:pt x="2401" y="4437"/>
                    <a:pt x="2432" y="4398"/>
                    <a:pt x="2456" y="4351"/>
                  </a:cubicBezTo>
                  <a:cubicBezTo>
                    <a:pt x="2479" y="4305"/>
                    <a:pt x="2503" y="4258"/>
                    <a:pt x="2534" y="4219"/>
                  </a:cubicBezTo>
                  <a:cubicBezTo>
                    <a:pt x="2581" y="4156"/>
                    <a:pt x="2635" y="4110"/>
                    <a:pt x="2698" y="4078"/>
                  </a:cubicBezTo>
                  <a:cubicBezTo>
                    <a:pt x="2713" y="4071"/>
                    <a:pt x="2729" y="4055"/>
                    <a:pt x="2737" y="4055"/>
                  </a:cubicBezTo>
                  <a:cubicBezTo>
                    <a:pt x="2838" y="3993"/>
                    <a:pt x="2963" y="3969"/>
                    <a:pt x="3080" y="3969"/>
                  </a:cubicBezTo>
                  <a:lnTo>
                    <a:pt x="3111" y="3977"/>
                  </a:lnTo>
                  <a:cubicBezTo>
                    <a:pt x="3196" y="3977"/>
                    <a:pt x="3290" y="3993"/>
                    <a:pt x="3368" y="4016"/>
                  </a:cubicBezTo>
                  <a:cubicBezTo>
                    <a:pt x="3633" y="4110"/>
                    <a:pt x="3843" y="4312"/>
                    <a:pt x="4023" y="4484"/>
                  </a:cubicBezTo>
                  <a:cubicBezTo>
                    <a:pt x="4280" y="4733"/>
                    <a:pt x="4576" y="5014"/>
                    <a:pt x="4717" y="5388"/>
                  </a:cubicBezTo>
                  <a:cubicBezTo>
                    <a:pt x="4857" y="5762"/>
                    <a:pt x="4787" y="6285"/>
                    <a:pt x="4405" y="6518"/>
                  </a:cubicBezTo>
                  <a:cubicBezTo>
                    <a:pt x="4358" y="6542"/>
                    <a:pt x="4311" y="6565"/>
                    <a:pt x="4264" y="6596"/>
                  </a:cubicBezTo>
                  <a:cubicBezTo>
                    <a:pt x="4186" y="6620"/>
                    <a:pt x="4124" y="6651"/>
                    <a:pt x="4085" y="6698"/>
                  </a:cubicBezTo>
                  <a:cubicBezTo>
                    <a:pt x="4031" y="6745"/>
                    <a:pt x="4007" y="6815"/>
                    <a:pt x="4015" y="6900"/>
                  </a:cubicBezTo>
                  <a:cubicBezTo>
                    <a:pt x="4031" y="7033"/>
                    <a:pt x="4124" y="7197"/>
                    <a:pt x="4249" y="7275"/>
                  </a:cubicBezTo>
                  <a:cubicBezTo>
                    <a:pt x="4366" y="7360"/>
                    <a:pt x="4514" y="7415"/>
                    <a:pt x="4670" y="7477"/>
                  </a:cubicBezTo>
                  <a:cubicBezTo>
                    <a:pt x="4795" y="7524"/>
                    <a:pt x="4927" y="7571"/>
                    <a:pt x="5052" y="7649"/>
                  </a:cubicBezTo>
                  <a:cubicBezTo>
                    <a:pt x="5215" y="7735"/>
                    <a:pt x="5356" y="7859"/>
                    <a:pt x="5481" y="7992"/>
                  </a:cubicBezTo>
                  <a:lnTo>
                    <a:pt x="6681" y="7914"/>
                  </a:lnTo>
                  <a:cubicBezTo>
                    <a:pt x="6611" y="7851"/>
                    <a:pt x="6556" y="7774"/>
                    <a:pt x="6541" y="7664"/>
                  </a:cubicBezTo>
                  <a:cubicBezTo>
                    <a:pt x="6525" y="7547"/>
                    <a:pt x="6572" y="7438"/>
                    <a:pt x="6603" y="7353"/>
                  </a:cubicBezTo>
                  <a:lnTo>
                    <a:pt x="7609" y="5084"/>
                  </a:lnTo>
                  <a:lnTo>
                    <a:pt x="7640" y="5061"/>
                  </a:lnTo>
                  <a:cubicBezTo>
                    <a:pt x="7858" y="4952"/>
                    <a:pt x="8014" y="4718"/>
                    <a:pt x="8162" y="4492"/>
                  </a:cubicBezTo>
                  <a:lnTo>
                    <a:pt x="9074" y="3190"/>
                  </a:lnTo>
                  <a:cubicBezTo>
                    <a:pt x="9168" y="3057"/>
                    <a:pt x="9254" y="2925"/>
                    <a:pt x="9386" y="2816"/>
                  </a:cubicBezTo>
                  <a:cubicBezTo>
                    <a:pt x="9550" y="2683"/>
                    <a:pt x="9745" y="2605"/>
                    <a:pt x="9940" y="2527"/>
                  </a:cubicBezTo>
                  <a:cubicBezTo>
                    <a:pt x="10072" y="2480"/>
                    <a:pt x="10205" y="2434"/>
                    <a:pt x="10314" y="2363"/>
                  </a:cubicBezTo>
                  <a:cubicBezTo>
                    <a:pt x="10368" y="2332"/>
                    <a:pt x="10423" y="2285"/>
                    <a:pt x="10477" y="2239"/>
                  </a:cubicBezTo>
                  <a:lnTo>
                    <a:pt x="10477" y="2239"/>
                  </a:lnTo>
                  <a:cubicBezTo>
                    <a:pt x="10454" y="2247"/>
                    <a:pt x="10423" y="2262"/>
                    <a:pt x="10399" y="2270"/>
                  </a:cubicBezTo>
                  <a:cubicBezTo>
                    <a:pt x="10259" y="2332"/>
                    <a:pt x="10119" y="2387"/>
                    <a:pt x="9971" y="2434"/>
                  </a:cubicBezTo>
                  <a:cubicBezTo>
                    <a:pt x="9881" y="2464"/>
                    <a:pt x="9772" y="2498"/>
                    <a:pt x="9655" y="2498"/>
                  </a:cubicBezTo>
                  <a:cubicBezTo>
                    <a:pt x="9621" y="2498"/>
                    <a:pt x="9585" y="2495"/>
                    <a:pt x="9550" y="2488"/>
                  </a:cubicBezTo>
                  <a:cubicBezTo>
                    <a:pt x="9456" y="2465"/>
                    <a:pt x="9378" y="2426"/>
                    <a:pt x="9308" y="2387"/>
                  </a:cubicBezTo>
                  <a:cubicBezTo>
                    <a:pt x="9230" y="2348"/>
                    <a:pt x="9168" y="2309"/>
                    <a:pt x="9105" y="2309"/>
                  </a:cubicBezTo>
                  <a:cubicBezTo>
                    <a:pt x="9095" y="2306"/>
                    <a:pt x="9084" y="2305"/>
                    <a:pt x="9072" y="2305"/>
                  </a:cubicBezTo>
                  <a:cubicBezTo>
                    <a:pt x="9048" y="2305"/>
                    <a:pt x="9022" y="2309"/>
                    <a:pt x="8996" y="2309"/>
                  </a:cubicBezTo>
                  <a:cubicBezTo>
                    <a:pt x="8963" y="2315"/>
                    <a:pt x="8925" y="2320"/>
                    <a:pt x="8885" y="2320"/>
                  </a:cubicBezTo>
                  <a:cubicBezTo>
                    <a:pt x="8823" y="2320"/>
                    <a:pt x="8757" y="2308"/>
                    <a:pt x="8700" y="2270"/>
                  </a:cubicBezTo>
                  <a:cubicBezTo>
                    <a:pt x="8661" y="2254"/>
                    <a:pt x="8630" y="2223"/>
                    <a:pt x="8606" y="2192"/>
                  </a:cubicBezTo>
                  <a:lnTo>
                    <a:pt x="8599" y="2184"/>
                  </a:lnTo>
                  <a:cubicBezTo>
                    <a:pt x="8575" y="2161"/>
                    <a:pt x="8560" y="2130"/>
                    <a:pt x="8552" y="2114"/>
                  </a:cubicBezTo>
                  <a:cubicBezTo>
                    <a:pt x="8357" y="1833"/>
                    <a:pt x="7983" y="1646"/>
                    <a:pt x="7624" y="1646"/>
                  </a:cubicBezTo>
                  <a:lnTo>
                    <a:pt x="7507" y="1646"/>
                  </a:lnTo>
                  <a:lnTo>
                    <a:pt x="7507" y="282"/>
                  </a:lnTo>
                  <a:lnTo>
                    <a:pt x="5364" y="305"/>
                  </a:lnTo>
                  <a:lnTo>
                    <a:pt x="5395" y="157"/>
                  </a:lnTo>
                  <a:cubicBezTo>
                    <a:pt x="5403" y="126"/>
                    <a:pt x="5395" y="103"/>
                    <a:pt x="5371" y="72"/>
                  </a:cubicBezTo>
                  <a:cubicBezTo>
                    <a:pt x="5336" y="30"/>
                    <a:pt x="5270" y="0"/>
                    <a:pt x="5212"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4"/>
            <p:cNvSpPr/>
            <p:nvPr/>
          </p:nvSpPr>
          <p:spPr>
            <a:xfrm>
              <a:off x="4240975" y="3778700"/>
              <a:ext cx="360775" cy="351525"/>
            </a:xfrm>
            <a:custGeom>
              <a:avLst/>
              <a:gdLst/>
              <a:ahLst/>
              <a:cxnLst/>
              <a:rect l="l" t="t" r="r" b="b"/>
              <a:pathLst>
                <a:path w="14431" h="14061" extrusionOk="0">
                  <a:moveTo>
                    <a:pt x="2636" y="1"/>
                  </a:moveTo>
                  <a:cubicBezTo>
                    <a:pt x="2594" y="1"/>
                    <a:pt x="2552" y="8"/>
                    <a:pt x="2511" y="28"/>
                  </a:cubicBezTo>
                  <a:cubicBezTo>
                    <a:pt x="2285" y="145"/>
                    <a:pt x="2183" y="426"/>
                    <a:pt x="2183" y="652"/>
                  </a:cubicBezTo>
                  <a:cubicBezTo>
                    <a:pt x="2176" y="925"/>
                    <a:pt x="2285" y="1198"/>
                    <a:pt x="2402" y="1447"/>
                  </a:cubicBezTo>
                  <a:cubicBezTo>
                    <a:pt x="2448" y="1556"/>
                    <a:pt x="2511" y="1697"/>
                    <a:pt x="2480" y="1853"/>
                  </a:cubicBezTo>
                  <a:cubicBezTo>
                    <a:pt x="2409" y="2110"/>
                    <a:pt x="2129" y="2188"/>
                    <a:pt x="1926" y="2227"/>
                  </a:cubicBezTo>
                  <a:cubicBezTo>
                    <a:pt x="1848" y="2242"/>
                    <a:pt x="1762" y="2258"/>
                    <a:pt x="1684" y="2258"/>
                  </a:cubicBezTo>
                  <a:lnTo>
                    <a:pt x="1669" y="2258"/>
                  </a:lnTo>
                  <a:cubicBezTo>
                    <a:pt x="1607" y="2258"/>
                    <a:pt x="1552" y="2250"/>
                    <a:pt x="1497" y="2235"/>
                  </a:cubicBezTo>
                  <a:lnTo>
                    <a:pt x="1482" y="2227"/>
                  </a:lnTo>
                  <a:cubicBezTo>
                    <a:pt x="1451" y="2219"/>
                    <a:pt x="1412" y="2203"/>
                    <a:pt x="1380" y="2180"/>
                  </a:cubicBezTo>
                  <a:lnTo>
                    <a:pt x="1365" y="2211"/>
                  </a:lnTo>
                  <a:cubicBezTo>
                    <a:pt x="1349" y="2242"/>
                    <a:pt x="1334" y="2274"/>
                    <a:pt x="1318" y="2305"/>
                  </a:cubicBezTo>
                  <a:cubicBezTo>
                    <a:pt x="1310" y="2320"/>
                    <a:pt x="1295" y="2344"/>
                    <a:pt x="1287" y="2367"/>
                  </a:cubicBezTo>
                  <a:cubicBezTo>
                    <a:pt x="1264" y="2398"/>
                    <a:pt x="1240" y="2437"/>
                    <a:pt x="1217" y="2461"/>
                  </a:cubicBezTo>
                  <a:cubicBezTo>
                    <a:pt x="1193" y="2492"/>
                    <a:pt x="1178" y="2507"/>
                    <a:pt x="1170" y="2531"/>
                  </a:cubicBezTo>
                  <a:cubicBezTo>
                    <a:pt x="1131" y="2570"/>
                    <a:pt x="1092" y="2609"/>
                    <a:pt x="1053" y="2640"/>
                  </a:cubicBezTo>
                  <a:cubicBezTo>
                    <a:pt x="1037" y="2663"/>
                    <a:pt x="1030" y="2679"/>
                    <a:pt x="1006" y="2695"/>
                  </a:cubicBezTo>
                  <a:cubicBezTo>
                    <a:pt x="952" y="2749"/>
                    <a:pt x="882" y="2811"/>
                    <a:pt x="811" y="2866"/>
                  </a:cubicBezTo>
                  <a:cubicBezTo>
                    <a:pt x="671" y="2975"/>
                    <a:pt x="515" y="3077"/>
                    <a:pt x="375" y="3162"/>
                  </a:cubicBezTo>
                  <a:cubicBezTo>
                    <a:pt x="258" y="3232"/>
                    <a:pt x="157" y="3295"/>
                    <a:pt x="47" y="3373"/>
                  </a:cubicBezTo>
                  <a:cubicBezTo>
                    <a:pt x="40" y="3388"/>
                    <a:pt x="16" y="3404"/>
                    <a:pt x="1" y="3412"/>
                  </a:cubicBezTo>
                  <a:lnTo>
                    <a:pt x="24" y="3435"/>
                  </a:lnTo>
                  <a:cubicBezTo>
                    <a:pt x="79" y="3490"/>
                    <a:pt x="133" y="3544"/>
                    <a:pt x="196" y="3599"/>
                  </a:cubicBezTo>
                  <a:cubicBezTo>
                    <a:pt x="437" y="3817"/>
                    <a:pt x="679" y="4043"/>
                    <a:pt x="718" y="4238"/>
                  </a:cubicBezTo>
                  <a:lnTo>
                    <a:pt x="772" y="4565"/>
                  </a:lnTo>
                  <a:cubicBezTo>
                    <a:pt x="796" y="4675"/>
                    <a:pt x="819" y="4799"/>
                    <a:pt x="882" y="4885"/>
                  </a:cubicBezTo>
                  <a:cubicBezTo>
                    <a:pt x="916" y="4948"/>
                    <a:pt x="995" y="5004"/>
                    <a:pt x="1061" y="5004"/>
                  </a:cubicBezTo>
                  <a:cubicBezTo>
                    <a:pt x="1069" y="5004"/>
                    <a:pt x="1077" y="5004"/>
                    <a:pt x="1084" y="5002"/>
                  </a:cubicBezTo>
                  <a:cubicBezTo>
                    <a:pt x="1115" y="4994"/>
                    <a:pt x="1147" y="4971"/>
                    <a:pt x="1178" y="4955"/>
                  </a:cubicBezTo>
                  <a:cubicBezTo>
                    <a:pt x="1240" y="4916"/>
                    <a:pt x="1318" y="4877"/>
                    <a:pt x="1404" y="4877"/>
                  </a:cubicBezTo>
                  <a:lnTo>
                    <a:pt x="1412" y="4877"/>
                  </a:lnTo>
                  <a:cubicBezTo>
                    <a:pt x="1607" y="4877"/>
                    <a:pt x="1731" y="5041"/>
                    <a:pt x="1778" y="5212"/>
                  </a:cubicBezTo>
                  <a:cubicBezTo>
                    <a:pt x="1786" y="5259"/>
                    <a:pt x="1794" y="5314"/>
                    <a:pt x="1809" y="5368"/>
                  </a:cubicBezTo>
                  <a:cubicBezTo>
                    <a:pt x="1817" y="5439"/>
                    <a:pt x="1825" y="5501"/>
                    <a:pt x="1848" y="5563"/>
                  </a:cubicBezTo>
                  <a:cubicBezTo>
                    <a:pt x="1887" y="5641"/>
                    <a:pt x="1942" y="5711"/>
                    <a:pt x="1996" y="5766"/>
                  </a:cubicBezTo>
                  <a:cubicBezTo>
                    <a:pt x="2105" y="5891"/>
                    <a:pt x="2222" y="6023"/>
                    <a:pt x="2168" y="6249"/>
                  </a:cubicBezTo>
                  <a:lnTo>
                    <a:pt x="2269" y="8720"/>
                  </a:lnTo>
                  <a:lnTo>
                    <a:pt x="3158" y="7840"/>
                  </a:lnTo>
                  <a:cubicBezTo>
                    <a:pt x="3205" y="7808"/>
                    <a:pt x="3244" y="7777"/>
                    <a:pt x="3290" y="7738"/>
                  </a:cubicBezTo>
                  <a:cubicBezTo>
                    <a:pt x="3337" y="7699"/>
                    <a:pt x="3384" y="7660"/>
                    <a:pt x="3415" y="7637"/>
                  </a:cubicBezTo>
                  <a:lnTo>
                    <a:pt x="3477" y="7598"/>
                  </a:lnTo>
                  <a:lnTo>
                    <a:pt x="3540" y="7629"/>
                  </a:lnTo>
                  <a:cubicBezTo>
                    <a:pt x="3680" y="7699"/>
                    <a:pt x="3820" y="7769"/>
                    <a:pt x="3961" y="7840"/>
                  </a:cubicBezTo>
                  <a:cubicBezTo>
                    <a:pt x="4140" y="7925"/>
                    <a:pt x="4319" y="8011"/>
                    <a:pt x="4499" y="8105"/>
                  </a:cubicBezTo>
                  <a:cubicBezTo>
                    <a:pt x="4530" y="8121"/>
                    <a:pt x="4562" y="8128"/>
                    <a:pt x="4596" y="8128"/>
                  </a:cubicBezTo>
                  <a:cubicBezTo>
                    <a:pt x="4708" y="8128"/>
                    <a:pt x="4840" y="8048"/>
                    <a:pt x="5013" y="7941"/>
                  </a:cubicBezTo>
                  <a:cubicBezTo>
                    <a:pt x="5189" y="7830"/>
                    <a:pt x="5377" y="7708"/>
                    <a:pt x="5570" y="7708"/>
                  </a:cubicBezTo>
                  <a:cubicBezTo>
                    <a:pt x="5608" y="7708"/>
                    <a:pt x="5646" y="7712"/>
                    <a:pt x="5684" y="7723"/>
                  </a:cubicBezTo>
                  <a:cubicBezTo>
                    <a:pt x="5707" y="7660"/>
                    <a:pt x="5707" y="7574"/>
                    <a:pt x="5707" y="7481"/>
                  </a:cubicBezTo>
                  <a:cubicBezTo>
                    <a:pt x="5707" y="7364"/>
                    <a:pt x="5707" y="7224"/>
                    <a:pt x="5769" y="7107"/>
                  </a:cubicBezTo>
                  <a:cubicBezTo>
                    <a:pt x="5785" y="7060"/>
                    <a:pt x="5824" y="7021"/>
                    <a:pt x="5855" y="6982"/>
                  </a:cubicBezTo>
                  <a:cubicBezTo>
                    <a:pt x="5917" y="6912"/>
                    <a:pt x="5988" y="6857"/>
                    <a:pt x="6073" y="6818"/>
                  </a:cubicBezTo>
                  <a:cubicBezTo>
                    <a:pt x="6170" y="6776"/>
                    <a:pt x="6270" y="6759"/>
                    <a:pt x="6370" y="6759"/>
                  </a:cubicBezTo>
                  <a:cubicBezTo>
                    <a:pt x="6623" y="6759"/>
                    <a:pt x="6881" y="6872"/>
                    <a:pt x="7110" y="6990"/>
                  </a:cubicBezTo>
                  <a:cubicBezTo>
                    <a:pt x="7547" y="7216"/>
                    <a:pt x="8373" y="7676"/>
                    <a:pt x="9028" y="8198"/>
                  </a:cubicBezTo>
                  <a:lnTo>
                    <a:pt x="9067" y="8222"/>
                  </a:lnTo>
                  <a:lnTo>
                    <a:pt x="9075" y="8260"/>
                  </a:lnTo>
                  <a:cubicBezTo>
                    <a:pt x="9207" y="8775"/>
                    <a:pt x="9207" y="9352"/>
                    <a:pt x="9067" y="10022"/>
                  </a:cubicBezTo>
                  <a:cubicBezTo>
                    <a:pt x="9792" y="10139"/>
                    <a:pt x="10462" y="10545"/>
                    <a:pt x="10790" y="11098"/>
                  </a:cubicBezTo>
                  <a:lnTo>
                    <a:pt x="10821" y="11153"/>
                  </a:lnTo>
                  <a:lnTo>
                    <a:pt x="10813" y="11184"/>
                  </a:lnTo>
                  <a:cubicBezTo>
                    <a:pt x="10829" y="11457"/>
                    <a:pt x="10813" y="11698"/>
                    <a:pt x="10790" y="11932"/>
                  </a:cubicBezTo>
                  <a:lnTo>
                    <a:pt x="10790" y="12010"/>
                  </a:lnTo>
                  <a:cubicBezTo>
                    <a:pt x="10790" y="12158"/>
                    <a:pt x="10766" y="12299"/>
                    <a:pt x="10727" y="12431"/>
                  </a:cubicBezTo>
                  <a:cubicBezTo>
                    <a:pt x="10704" y="12548"/>
                    <a:pt x="10680" y="12665"/>
                    <a:pt x="10657" y="12782"/>
                  </a:cubicBezTo>
                  <a:cubicBezTo>
                    <a:pt x="10610" y="13000"/>
                    <a:pt x="10579" y="13203"/>
                    <a:pt x="10556" y="13421"/>
                  </a:cubicBezTo>
                  <a:cubicBezTo>
                    <a:pt x="10673" y="13733"/>
                    <a:pt x="10938" y="14021"/>
                    <a:pt x="11133" y="14037"/>
                  </a:cubicBezTo>
                  <a:cubicBezTo>
                    <a:pt x="11260" y="14048"/>
                    <a:pt x="11395" y="14061"/>
                    <a:pt x="11529" y="14061"/>
                  </a:cubicBezTo>
                  <a:cubicBezTo>
                    <a:pt x="11681" y="14061"/>
                    <a:pt x="11833" y="14044"/>
                    <a:pt x="11975" y="13990"/>
                  </a:cubicBezTo>
                  <a:cubicBezTo>
                    <a:pt x="12201" y="13897"/>
                    <a:pt x="12403" y="13655"/>
                    <a:pt x="12341" y="13421"/>
                  </a:cubicBezTo>
                  <a:cubicBezTo>
                    <a:pt x="12325" y="13367"/>
                    <a:pt x="12294" y="13304"/>
                    <a:pt x="12263" y="13250"/>
                  </a:cubicBezTo>
                  <a:lnTo>
                    <a:pt x="12255" y="13234"/>
                  </a:lnTo>
                  <a:cubicBezTo>
                    <a:pt x="12193" y="13148"/>
                    <a:pt x="12138" y="13055"/>
                    <a:pt x="12138" y="12938"/>
                  </a:cubicBezTo>
                  <a:cubicBezTo>
                    <a:pt x="12138" y="12852"/>
                    <a:pt x="12162" y="12790"/>
                    <a:pt x="12201" y="12719"/>
                  </a:cubicBezTo>
                  <a:cubicBezTo>
                    <a:pt x="12224" y="12665"/>
                    <a:pt x="12271" y="12603"/>
                    <a:pt x="12325" y="12556"/>
                  </a:cubicBezTo>
                  <a:cubicBezTo>
                    <a:pt x="12450" y="12455"/>
                    <a:pt x="12634" y="12399"/>
                    <a:pt x="12818" y="12399"/>
                  </a:cubicBezTo>
                  <a:cubicBezTo>
                    <a:pt x="12875" y="12399"/>
                    <a:pt x="12932" y="12404"/>
                    <a:pt x="12988" y="12415"/>
                  </a:cubicBezTo>
                  <a:cubicBezTo>
                    <a:pt x="13097" y="12439"/>
                    <a:pt x="13206" y="12470"/>
                    <a:pt x="13308" y="12509"/>
                  </a:cubicBezTo>
                  <a:cubicBezTo>
                    <a:pt x="13466" y="12564"/>
                    <a:pt x="13618" y="12613"/>
                    <a:pt x="13764" y="12613"/>
                  </a:cubicBezTo>
                  <a:cubicBezTo>
                    <a:pt x="13784" y="12613"/>
                    <a:pt x="13803" y="12612"/>
                    <a:pt x="13822" y="12610"/>
                  </a:cubicBezTo>
                  <a:cubicBezTo>
                    <a:pt x="13955" y="12595"/>
                    <a:pt x="14071" y="12525"/>
                    <a:pt x="14165" y="12415"/>
                  </a:cubicBezTo>
                  <a:cubicBezTo>
                    <a:pt x="14173" y="12400"/>
                    <a:pt x="14196" y="12392"/>
                    <a:pt x="14212" y="12369"/>
                  </a:cubicBezTo>
                  <a:lnTo>
                    <a:pt x="14212" y="12361"/>
                  </a:lnTo>
                  <a:cubicBezTo>
                    <a:pt x="14383" y="12088"/>
                    <a:pt x="14430" y="11652"/>
                    <a:pt x="14321" y="11293"/>
                  </a:cubicBezTo>
                  <a:cubicBezTo>
                    <a:pt x="14134" y="10700"/>
                    <a:pt x="13728" y="10170"/>
                    <a:pt x="13198" y="9851"/>
                  </a:cubicBezTo>
                  <a:cubicBezTo>
                    <a:pt x="13152" y="9820"/>
                    <a:pt x="13097" y="9788"/>
                    <a:pt x="13050" y="9757"/>
                  </a:cubicBezTo>
                  <a:cubicBezTo>
                    <a:pt x="12793" y="9617"/>
                    <a:pt x="12536" y="9469"/>
                    <a:pt x="12403" y="9196"/>
                  </a:cubicBezTo>
                  <a:cubicBezTo>
                    <a:pt x="12356" y="9087"/>
                    <a:pt x="12325" y="8978"/>
                    <a:pt x="12310" y="8876"/>
                  </a:cubicBezTo>
                  <a:cubicBezTo>
                    <a:pt x="12279" y="8752"/>
                    <a:pt x="12255" y="8635"/>
                    <a:pt x="12193" y="8541"/>
                  </a:cubicBezTo>
                  <a:cubicBezTo>
                    <a:pt x="12091" y="8409"/>
                    <a:pt x="11912" y="8354"/>
                    <a:pt x="11725" y="8299"/>
                  </a:cubicBezTo>
                  <a:cubicBezTo>
                    <a:pt x="11569" y="8253"/>
                    <a:pt x="11421" y="8214"/>
                    <a:pt x="11273" y="8120"/>
                  </a:cubicBezTo>
                  <a:cubicBezTo>
                    <a:pt x="11101" y="8003"/>
                    <a:pt x="10992" y="7832"/>
                    <a:pt x="10875" y="7668"/>
                  </a:cubicBezTo>
                  <a:cubicBezTo>
                    <a:pt x="10758" y="7497"/>
                    <a:pt x="10649" y="7325"/>
                    <a:pt x="10486" y="7247"/>
                  </a:cubicBezTo>
                  <a:cubicBezTo>
                    <a:pt x="10408" y="7216"/>
                    <a:pt x="10322" y="7200"/>
                    <a:pt x="10221" y="7185"/>
                  </a:cubicBezTo>
                  <a:cubicBezTo>
                    <a:pt x="10158" y="7169"/>
                    <a:pt x="10096" y="7161"/>
                    <a:pt x="10033" y="7138"/>
                  </a:cubicBezTo>
                  <a:cubicBezTo>
                    <a:pt x="9581" y="7013"/>
                    <a:pt x="9308" y="6639"/>
                    <a:pt x="9036" y="6273"/>
                  </a:cubicBezTo>
                  <a:cubicBezTo>
                    <a:pt x="8833" y="6008"/>
                    <a:pt x="8622" y="5719"/>
                    <a:pt x="8342" y="5555"/>
                  </a:cubicBezTo>
                  <a:cubicBezTo>
                    <a:pt x="8233" y="5501"/>
                    <a:pt x="8116" y="5454"/>
                    <a:pt x="7991" y="5407"/>
                  </a:cubicBezTo>
                  <a:cubicBezTo>
                    <a:pt x="7827" y="5353"/>
                    <a:pt x="7656" y="5283"/>
                    <a:pt x="7516" y="5181"/>
                  </a:cubicBezTo>
                  <a:cubicBezTo>
                    <a:pt x="7328" y="5057"/>
                    <a:pt x="7196" y="4830"/>
                    <a:pt x="7180" y="4620"/>
                  </a:cubicBezTo>
                  <a:cubicBezTo>
                    <a:pt x="7173" y="4464"/>
                    <a:pt x="7219" y="4332"/>
                    <a:pt x="7313" y="4230"/>
                  </a:cubicBezTo>
                  <a:cubicBezTo>
                    <a:pt x="7391" y="4152"/>
                    <a:pt x="7484" y="4113"/>
                    <a:pt x="7570" y="4074"/>
                  </a:cubicBezTo>
                  <a:cubicBezTo>
                    <a:pt x="7609" y="4051"/>
                    <a:pt x="7648" y="4043"/>
                    <a:pt x="7687" y="4020"/>
                  </a:cubicBezTo>
                  <a:cubicBezTo>
                    <a:pt x="7952" y="3856"/>
                    <a:pt x="8007" y="3466"/>
                    <a:pt x="7897" y="3178"/>
                  </a:cubicBezTo>
                  <a:cubicBezTo>
                    <a:pt x="7866" y="3100"/>
                    <a:pt x="7827" y="3022"/>
                    <a:pt x="7781" y="2944"/>
                  </a:cubicBezTo>
                  <a:cubicBezTo>
                    <a:pt x="7648" y="2726"/>
                    <a:pt x="7438" y="2531"/>
                    <a:pt x="7258" y="2359"/>
                  </a:cubicBezTo>
                  <a:cubicBezTo>
                    <a:pt x="7134" y="2235"/>
                    <a:pt x="7001" y="2110"/>
                    <a:pt x="6853" y="2024"/>
                  </a:cubicBezTo>
                  <a:cubicBezTo>
                    <a:pt x="6798" y="1993"/>
                    <a:pt x="6752" y="1970"/>
                    <a:pt x="6689" y="1954"/>
                  </a:cubicBezTo>
                  <a:cubicBezTo>
                    <a:pt x="6622" y="1929"/>
                    <a:pt x="6547" y="1914"/>
                    <a:pt x="6473" y="1914"/>
                  </a:cubicBezTo>
                  <a:cubicBezTo>
                    <a:pt x="6343" y="1914"/>
                    <a:pt x="6215" y="1959"/>
                    <a:pt x="6136" y="2063"/>
                  </a:cubicBezTo>
                  <a:cubicBezTo>
                    <a:pt x="6112" y="2094"/>
                    <a:pt x="6097" y="2133"/>
                    <a:pt x="6073" y="2172"/>
                  </a:cubicBezTo>
                  <a:cubicBezTo>
                    <a:pt x="6042" y="2219"/>
                    <a:pt x="6011" y="2281"/>
                    <a:pt x="5964" y="2344"/>
                  </a:cubicBezTo>
                  <a:cubicBezTo>
                    <a:pt x="5852" y="2472"/>
                    <a:pt x="5689" y="2516"/>
                    <a:pt x="5534" y="2516"/>
                  </a:cubicBezTo>
                  <a:cubicBezTo>
                    <a:pt x="5463" y="2516"/>
                    <a:pt x="5394" y="2507"/>
                    <a:pt x="5333" y="2492"/>
                  </a:cubicBezTo>
                  <a:cubicBezTo>
                    <a:pt x="4810" y="2344"/>
                    <a:pt x="4592" y="1845"/>
                    <a:pt x="4374" y="1354"/>
                  </a:cubicBezTo>
                  <a:cubicBezTo>
                    <a:pt x="4351" y="1276"/>
                    <a:pt x="4312" y="1206"/>
                    <a:pt x="4280" y="1128"/>
                  </a:cubicBezTo>
                  <a:cubicBezTo>
                    <a:pt x="4265" y="1104"/>
                    <a:pt x="4257" y="1081"/>
                    <a:pt x="4241" y="1050"/>
                  </a:cubicBezTo>
                  <a:cubicBezTo>
                    <a:pt x="4218" y="1003"/>
                    <a:pt x="4195" y="948"/>
                    <a:pt x="4171" y="902"/>
                  </a:cubicBezTo>
                  <a:cubicBezTo>
                    <a:pt x="4156" y="870"/>
                    <a:pt x="4132" y="847"/>
                    <a:pt x="4117" y="824"/>
                  </a:cubicBezTo>
                  <a:cubicBezTo>
                    <a:pt x="4093" y="777"/>
                    <a:pt x="4070" y="730"/>
                    <a:pt x="4039" y="691"/>
                  </a:cubicBezTo>
                  <a:cubicBezTo>
                    <a:pt x="4023" y="668"/>
                    <a:pt x="4000" y="644"/>
                    <a:pt x="3976" y="613"/>
                  </a:cubicBezTo>
                  <a:cubicBezTo>
                    <a:pt x="3953" y="582"/>
                    <a:pt x="3930" y="551"/>
                    <a:pt x="3898" y="520"/>
                  </a:cubicBezTo>
                  <a:cubicBezTo>
                    <a:pt x="3758" y="488"/>
                    <a:pt x="3610" y="442"/>
                    <a:pt x="3454" y="395"/>
                  </a:cubicBezTo>
                  <a:cubicBezTo>
                    <a:pt x="3290" y="348"/>
                    <a:pt x="3127" y="294"/>
                    <a:pt x="2979" y="262"/>
                  </a:cubicBezTo>
                  <a:cubicBezTo>
                    <a:pt x="2862" y="239"/>
                    <a:pt x="2729" y="153"/>
                    <a:pt x="2706" y="44"/>
                  </a:cubicBezTo>
                  <a:cubicBezTo>
                    <a:pt x="2698" y="28"/>
                    <a:pt x="2706" y="21"/>
                    <a:pt x="2698" y="5"/>
                  </a:cubicBezTo>
                  <a:cubicBezTo>
                    <a:pt x="2677" y="2"/>
                    <a:pt x="2656" y="1"/>
                    <a:pt x="2636"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4"/>
            <p:cNvSpPr/>
            <p:nvPr/>
          </p:nvSpPr>
          <p:spPr>
            <a:xfrm>
              <a:off x="3887650" y="3565025"/>
              <a:ext cx="385125" cy="750725"/>
            </a:xfrm>
            <a:custGeom>
              <a:avLst/>
              <a:gdLst/>
              <a:ahLst/>
              <a:cxnLst/>
              <a:rect l="l" t="t" r="r" b="b"/>
              <a:pathLst>
                <a:path w="15405" h="30029" extrusionOk="0">
                  <a:moveTo>
                    <a:pt x="8513" y="0"/>
                  </a:moveTo>
                  <a:cubicBezTo>
                    <a:pt x="8505" y="55"/>
                    <a:pt x="8490" y="117"/>
                    <a:pt x="8482" y="172"/>
                  </a:cubicBezTo>
                  <a:cubicBezTo>
                    <a:pt x="8466" y="273"/>
                    <a:pt x="8443" y="367"/>
                    <a:pt x="8427" y="468"/>
                  </a:cubicBezTo>
                  <a:cubicBezTo>
                    <a:pt x="8404" y="546"/>
                    <a:pt x="8373" y="624"/>
                    <a:pt x="8349" y="702"/>
                  </a:cubicBezTo>
                  <a:cubicBezTo>
                    <a:pt x="8326" y="788"/>
                    <a:pt x="8303" y="874"/>
                    <a:pt x="8271" y="959"/>
                  </a:cubicBezTo>
                  <a:cubicBezTo>
                    <a:pt x="8240" y="1061"/>
                    <a:pt x="8194" y="1162"/>
                    <a:pt x="8155" y="1248"/>
                  </a:cubicBezTo>
                  <a:cubicBezTo>
                    <a:pt x="8131" y="1310"/>
                    <a:pt x="8108" y="1380"/>
                    <a:pt x="8077" y="1443"/>
                  </a:cubicBezTo>
                  <a:cubicBezTo>
                    <a:pt x="8006" y="1599"/>
                    <a:pt x="7921" y="1747"/>
                    <a:pt x="7835" y="1903"/>
                  </a:cubicBezTo>
                  <a:cubicBezTo>
                    <a:pt x="7765" y="2012"/>
                    <a:pt x="7679" y="2136"/>
                    <a:pt x="7539" y="2199"/>
                  </a:cubicBezTo>
                  <a:cubicBezTo>
                    <a:pt x="7460" y="2236"/>
                    <a:pt x="7376" y="2245"/>
                    <a:pt x="7297" y="2245"/>
                  </a:cubicBezTo>
                  <a:cubicBezTo>
                    <a:pt x="7244" y="2245"/>
                    <a:pt x="7193" y="2241"/>
                    <a:pt x="7149" y="2238"/>
                  </a:cubicBezTo>
                  <a:lnTo>
                    <a:pt x="5894" y="2097"/>
                  </a:lnTo>
                  <a:lnTo>
                    <a:pt x="5894" y="2097"/>
                  </a:lnTo>
                  <a:cubicBezTo>
                    <a:pt x="5948" y="2362"/>
                    <a:pt x="5909" y="2635"/>
                    <a:pt x="5808" y="2885"/>
                  </a:cubicBezTo>
                  <a:cubicBezTo>
                    <a:pt x="5707" y="3134"/>
                    <a:pt x="5527" y="3345"/>
                    <a:pt x="5294" y="3485"/>
                  </a:cubicBezTo>
                  <a:cubicBezTo>
                    <a:pt x="5255" y="3508"/>
                    <a:pt x="5216" y="3524"/>
                    <a:pt x="5184" y="3547"/>
                  </a:cubicBezTo>
                  <a:cubicBezTo>
                    <a:pt x="5099" y="3586"/>
                    <a:pt x="5029" y="3625"/>
                    <a:pt x="4974" y="3688"/>
                  </a:cubicBezTo>
                  <a:cubicBezTo>
                    <a:pt x="4826" y="3844"/>
                    <a:pt x="4857" y="4077"/>
                    <a:pt x="4896" y="4350"/>
                  </a:cubicBezTo>
                  <a:cubicBezTo>
                    <a:pt x="4927" y="4530"/>
                    <a:pt x="4958" y="4709"/>
                    <a:pt x="4935" y="4888"/>
                  </a:cubicBezTo>
                  <a:cubicBezTo>
                    <a:pt x="4912" y="5021"/>
                    <a:pt x="4873" y="5138"/>
                    <a:pt x="4818" y="5239"/>
                  </a:cubicBezTo>
                  <a:cubicBezTo>
                    <a:pt x="4771" y="5348"/>
                    <a:pt x="4701" y="5442"/>
                    <a:pt x="4647" y="5535"/>
                  </a:cubicBezTo>
                  <a:lnTo>
                    <a:pt x="3010" y="8147"/>
                  </a:lnTo>
                  <a:cubicBezTo>
                    <a:pt x="2628" y="8770"/>
                    <a:pt x="2222" y="9347"/>
                    <a:pt x="1583" y="9558"/>
                  </a:cubicBezTo>
                  <a:lnTo>
                    <a:pt x="1513" y="9589"/>
                  </a:lnTo>
                  <a:cubicBezTo>
                    <a:pt x="1396" y="9620"/>
                    <a:pt x="1279" y="9651"/>
                    <a:pt x="1232" y="9729"/>
                  </a:cubicBezTo>
                  <a:cubicBezTo>
                    <a:pt x="1193" y="9799"/>
                    <a:pt x="1193" y="9893"/>
                    <a:pt x="1201" y="9994"/>
                  </a:cubicBezTo>
                  <a:lnTo>
                    <a:pt x="1240" y="10688"/>
                  </a:lnTo>
                  <a:cubicBezTo>
                    <a:pt x="1240" y="10852"/>
                    <a:pt x="1224" y="11047"/>
                    <a:pt x="1162" y="11226"/>
                  </a:cubicBezTo>
                  <a:cubicBezTo>
                    <a:pt x="1115" y="11382"/>
                    <a:pt x="1045" y="11530"/>
                    <a:pt x="936" y="11624"/>
                  </a:cubicBezTo>
                  <a:cubicBezTo>
                    <a:pt x="881" y="11662"/>
                    <a:pt x="819" y="11694"/>
                    <a:pt x="757" y="11709"/>
                  </a:cubicBezTo>
                  <a:lnTo>
                    <a:pt x="741" y="11717"/>
                  </a:lnTo>
                  <a:cubicBezTo>
                    <a:pt x="725" y="11717"/>
                    <a:pt x="718" y="11725"/>
                    <a:pt x="702" y="11725"/>
                  </a:cubicBezTo>
                  <a:cubicBezTo>
                    <a:pt x="702" y="11795"/>
                    <a:pt x="702" y="11873"/>
                    <a:pt x="694" y="11943"/>
                  </a:cubicBezTo>
                  <a:cubicBezTo>
                    <a:pt x="694" y="11990"/>
                    <a:pt x="702" y="12037"/>
                    <a:pt x="694" y="12091"/>
                  </a:cubicBezTo>
                  <a:cubicBezTo>
                    <a:pt x="679" y="12239"/>
                    <a:pt x="655" y="12395"/>
                    <a:pt x="616" y="12567"/>
                  </a:cubicBezTo>
                  <a:cubicBezTo>
                    <a:pt x="585" y="12660"/>
                    <a:pt x="554" y="12746"/>
                    <a:pt x="507" y="12832"/>
                  </a:cubicBezTo>
                  <a:cubicBezTo>
                    <a:pt x="499" y="12855"/>
                    <a:pt x="484" y="12879"/>
                    <a:pt x="460" y="12902"/>
                  </a:cubicBezTo>
                  <a:cubicBezTo>
                    <a:pt x="437" y="12957"/>
                    <a:pt x="398" y="13003"/>
                    <a:pt x="359" y="13050"/>
                  </a:cubicBezTo>
                  <a:cubicBezTo>
                    <a:pt x="336" y="13073"/>
                    <a:pt x="312" y="13097"/>
                    <a:pt x="289" y="13112"/>
                  </a:cubicBezTo>
                  <a:cubicBezTo>
                    <a:pt x="250" y="13151"/>
                    <a:pt x="211" y="13183"/>
                    <a:pt x="164" y="13214"/>
                  </a:cubicBezTo>
                  <a:cubicBezTo>
                    <a:pt x="141" y="13229"/>
                    <a:pt x="110" y="13245"/>
                    <a:pt x="78" y="13253"/>
                  </a:cubicBezTo>
                  <a:cubicBezTo>
                    <a:pt x="47" y="13268"/>
                    <a:pt x="24" y="13292"/>
                    <a:pt x="1" y="13300"/>
                  </a:cubicBezTo>
                  <a:cubicBezTo>
                    <a:pt x="8" y="13346"/>
                    <a:pt x="47" y="13393"/>
                    <a:pt x="102" y="13471"/>
                  </a:cubicBezTo>
                  <a:cubicBezTo>
                    <a:pt x="117" y="13487"/>
                    <a:pt x="141" y="13510"/>
                    <a:pt x="156" y="13541"/>
                  </a:cubicBezTo>
                  <a:lnTo>
                    <a:pt x="1162" y="14913"/>
                  </a:lnTo>
                  <a:cubicBezTo>
                    <a:pt x="1232" y="15015"/>
                    <a:pt x="1302" y="15100"/>
                    <a:pt x="1396" y="15116"/>
                  </a:cubicBezTo>
                  <a:cubicBezTo>
                    <a:pt x="1409" y="15119"/>
                    <a:pt x="1422" y="15120"/>
                    <a:pt x="1435" y="15120"/>
                  </a:cubicBezTo>
                  <a:cubicBezTo>
                    <a:pt x="1497" y="15120"/>
                    <a:pt x="1569" y="15093"/>
                    <a:pt x="1645" y="15061"/>
                  </a:cubicBezTo>
                  <a:cubicBezTo>
                    <a:pt x="1730" y="15031"/>
                    <a:pt x="1830" y="14995"/>
                    <a:pt x="1933" y="14995"/>
                  </a:cubicBezTo>
                  <a:cubicBezTo>
                    <a:pt x="1990" y="14995"/>
                    <a:pt x="2049" y="15007"/>
                    <a:pt x="2105" y="15038"/>
                  </a:cubicBezTo>
                  <a:cubicBezTo>
                    <a:pt x="2355" y="15170"/>
                    <a:pt x="2472" y="15443"/>
                    <a:pt x="2573" y="15693"/>
                  </a:cubicBezTo>
                  <a:cubicBezTo>
                    <a:pt x="2589" y="15740"/>
                    <a:pt x="2612" y="15786"/>
                    <a:pt x="2635" y="15833"/>
                  </a:cubicBezTo>
                  <a:lnTo>
                    <a:pt x="2682" y="15934"/>
                  </a:lnTo>
                  <a:lnTo>
                    <a:pt x="2589" y="15989"/>
                  </a:lnTo>
                  <a:cubicBezTo>
                    <a:pt x="2526" y="16028"/>
                    <a:pt x="2472" y="16067"/>
                    <a:pt x="2425" y="16106"/>
                  </a:cubicBezTo>
                  <a:cubicBezTo>
                    <a:pt x="2394" y="16121"/>
                    <a:pt x="2370" y="16145"/>
                    <a:pt x="2347" y="16153"/>
                  </a:cubicBezTo>
                  <a:cubicBezTo>
                    <a:pt x="2409" y="16246"/>
                    <a:pt x="2472" y="16332"/>
                    <a:pt x="2526" y="16426"/>
                  </a:cubicBezTo>
                  <a:cubicBezTo>
                    <a:pt x="2604" y="16535"/>
                    <a:pt x="2667" y="16636"/>
                    <a:pt x="2737" y="16730"/>
                  </a:cubicBezTo>
                  <a:cubicBezTo>
                    <a:pt x="2760" y="16727"/>
                    <a:pt x="2783" y="16726"/>
                    <a:pt x="2807" y="16726"/>
                  </a:cubicBezTo>
                  <a:cubicBezTo>
                    <a:pt x="2854" y="16726"/>
                    <a:pt x="2900" y="16730"/>
                    <a:pt x="2947" y="16730"/>
                  </a:cubicBezTo>
                  <a:cubicBezTo>
                    <a:pt x="3004" y="16730"/>
                    <a:pt x="3058" y="16733"/>
                    <a:pt x="3108" y="16733"/>
                  </a:cubicBezTo>
                  <a:cubicBezTo>
                    <a:pt x="3133" y="16733"/>
                    <a:pt x="3158" y="16732"/>
                    <a:pt x="3181" y="16730"/>
                  </a:cubicBezTo>
                  <a:lnTo>
                    <a:pt x="3282" y="16706"/>
                  </a:lnTo>
                  <a:lnTo>
                    <a:pt x="3321" y="16807"/>
                  </a:lnTo>
                  <a:cubicBezTo>
                    <a:pt x="3618" y="17735"/>
                    <a:pt x="3906" y="18936"/>
                    <a:pt x="4062" y="19567"/>
                  </a:cubicBezTo>
                  <a:lnTo>
                    <a:pt x="4062" y="21500"/>
                  </a:lnTo>
                  <a:cubicBezTo>
                    <a:pt x="4078" y="21516"/>
                    <a:pt x="4085" y="21532"/>
                    <a:pt x="4085" y="21547"/>
                  </a:cubicBezTo>
                  <a:cubicBezTo>
                    <a:pt x="4117" y="21633"/>
                    <a:pt x="4039" y="21687"/>
                    <a:pt x="4015" y="21711"/>
                  </a:cubicBezTo>
                  <a:lnTo>
                    <a:pt x="3984" y="21726"/>
                  </a:lnTo>
                  <a:lnTo>
                    <a:pt x="4436" y="22179"/>
                  </a:lnTo>
                  <a:lnTo>
                    <a:pt x="5793" y="22179"/>
                  </a:lnTo>
                  <a:lnTo>
                    <a:pt x="6588" y="21376"/>
                  </a:lnTo>
                  <a:lnTo>
                    <a:pt x="6642" y="21376"/>
                  </a:lnTo>
                  <a:cubicBezTo>
                    <a:pt x="6627" y="21376"/>
                    <a:pt x="6650" y="21352"/>
                    <a:pt x="6650" y="21337"/>
                  </a:cubicBezTo>
                  <a:lnTo>
                    <a:pt x="6681" y="21282"/>
                  </a:lnTo>
                  <a:lnTo>
                    <a:pt x="7835" y="20136"/>
                  </a:lnTo>
                  <a:lnTo>
                    <a:pt x="8622" y="19193"/>
                  </a:lnTo>
                  <a:lnTo>
                    <a:pt x="8716" y="19325"/>
                  </a:lnTo>
                  <a:cubicBezTo>
                    <a:pt x="8825" y="19474"/>
                    <a:pt x="8950" y="19590"/>
                    <a:pt x="9090" y="19715"/>
                  </a:cubicBezTo>
                  <a:cubicBezTo>
                    <a:pt x="9230" y="19848"/>
                    <a:pt x="9371" y="19980"/>
                    <a:pt x="9495" y="20152"/>
                  </a:cubicBezTo>
                  <a:cubicBezTo>
                    <a:pt x="9643" y="20354"/>
                    <a:pt x="9721" y="20596"/>
                    <a:pt x="9792" y="20807"/>
                  </a:cubicBezTo>
                  <a:cubicBezTo>
                    <a:pt x="10275" y="22288"/>
                    <a:pt x="10680" y="23800"/>
                    <a:pt x="11023" y="25305"/>
                  </a:cubicBezTo>
                  <a:cubicBezTo>
                    <a:pt x="11046" y="25423"/>
                    <a:pt x="11103" y="25571"/>
                    <a:pt x="11176" y="25571"/>
                  </a:cubicBezTo>
                  <a:cubicBezTo>
                    <a:pt x="11180" y="25571"/>
                    <a:pt x="11183" y="25570"/>
                    <a:pt x="11187" y="25570"/>
                  </a:cubicBezTo>
                  <a:lnTo>
                    <a:pt x="11226" y="25570"/>
                  </a:lnTo>
                  <a:lnTo>
                    <a:pt x="11257" y="25593"/>
                  </a:lnTo>
                  <a:cubicBezTo>
                    <a:pt x="11904" y="26022"/>
                    <a:pt x="12185" y="27035"/>
                    <a:pt x="12037" y="27713"/>
                  </a:cubicBezTo>
                  <a:cubicBezTo>
                    <a:pt x="12013" y="27807"/>
                    <a:pt x="11990" y="27893"/>
                    <a:pt x="11967" y="27986"/>
                  </a:cubicBezTo>
                  <a:cubicBezTo>
                    <a:pt x="11912" y="28150"/>
                    <a:pt x="11865" y="28306"/>
                    <a:pt x="11865" y="28454"/>
                  </a:cubicBezTo>
                  <a:cubicBezTo>
                    <a:pt x="11865" y="28664"/>
                    <a:pt x="12006" y="28890"/>
                    <a:pt x="12185" y="28898"/>
                  </a:cubicBezTo>
                  <a:lnTo>
                    <a:pt x="12395" y="28898"/>
                  </a:lnTo>
                  <a:lnTo>
                    <a:pt x="12286" y="29078"/>
                  </a:lnTo>
                  <a:cubicBezTo>
                    <a:pt x="12130" y="29350"/>
                    <a:pt x="12060" y="29756"/>
                    <a:pt x="12029" y="30029"/>
                  </a:cubicBezTo>
                  <a:lnTo>
                    <a:pt x="12044" y="30021"/>
                  </a:lnTo>
                  <a:cubicBezTo>
                    <a:pt x="12115" y="29990"/>
                    <a:pt x="12177" y="29951"/>
                    <a:pt x="12239" y="29904"/>
                  </a:cubicBezTo>
                  <a:lnTo>
                    <a:pt x="12271" y="29880"/>
                  </a:lnTo>
                  <a:cubicBezTo>
                    <a:pt x="12333" y="29834"/>
                    <a:pt x="12395" y="29771"/>
                    <a:pt x="12450" y="29717"/>
                  </a:cubicBezTo>
                  <a:cubicBezTo>
                    <a:pt x="12465" y="29701"/>
                    <a:pt x="12473" y="29686"/>
                    <a:pt x="12481" y="29678"/>
                  </a:cubicBezTo>
                  <a:cubicBezTo>
                    <a:pt x="12543" y="29615"/>
                    <a:pt x="12590" y="29545"/>
                    <a:pt x="12645" y="29475"/>
                  </a:cubicBezTo>
                  <a:cubicBezTo>
                    <a:pt x="12645" y="29460"/>
                    <a:pt x="12660" y="29452"/>
                    <a:pt x="12668" y="29436"/>
                  </a:cubicBezTo>
                  <a:cubicBezTo>
                    <a:pt x="12715" y="29366"/>
                    <a:pt x="12762" y="29288"/>
                    <a:pt x="12808" y="29218"/>
                  </a:cubicBezTo>
                  <a:cubicBezTo>
                    <a:pt x="13097" y="28766"/>
                    <a:pt x="13354" y="28282"/>
                    <a:pt x="13588" y="27791"/>
                  </a:cubicBezTo>
                  <a:cubicBezTo>
                    <a:pt x="13494" y="27495"/>
                    <a:pt x="13315" y="27230"/>
                    <a:pt x="13120" y="26942"/>
                  </a:cubicBezTo>
                  <a:cubicBezTo>
                    <a:pt x="12910" y="26638"/>
                    <a:pt x="12692" y="26318"/>
                    <a:pt x="12598" y="25959"/>
                  </a:cubicBezTo>
                  <a:cubicBezTo>
                    <a:pt x="12543" y="25749"/>
                    <a:pt x="12536" y="25531"/>
                    <a:pt x="12528" y="25320"/>
                  </a:cubicBezTo>
                  <a:cubicBezTo>
                    <a:pt x="12520" y="25024"/>
                    <a:pt x="12512" y="24743"/>
                    <a:pt x="12372" y="24517"/>
                  </a:cubicBezTo>
                  <a:cubicBezTo>
                    <a:pt x="12286" y="24361"/>
                    <a:pt x="12146" y="24237"/>
                    <a:pt x="11990" y="24112"/>
                  </a:cubicBezTo>
                  <a:lnTo>
                    <a:pt x="11959" y="24088"/>
                  </a:lnTo>
                  <a:cubicBezTo>
                    <a:pt x="11733" y="23901"/>
                    <a:pt x="11522" y="23699"/>
                    <a:pt x="11312" y="23496"/>
                  </a:cubicBezTo>
                  <a:cubicBezTo>
                    <a:pt x="11125" y="23309"/>
                    <a:pt x="10914" y="23083"/>
                    <a:pt x="10860" y="22794"/>
                  </a:cubicBezTo>
                  <a:cubicBezTo>
                    <a:pt x="10828" y="22607"/>
                    <a:pt x="10875" y="22405"/>
                    <a:pt x="10992" y="22264"/>
                  </a:cubicBezTo>
                  <a:cubicBezTo>
                    <a:pt x="11054" y="22171"/>
                    <a:pt x="11148" y="22108"/>
                    <a:pt x="11249" y="22085"/>
                  </a:cubicBezTo>
                  <a:cubicBezTo>
                    <a:pt x="11288" y="21882"/>
                    <a:pt x="11358" y="21656"/>
                    <a:pt x="11429" y="21438"/>
                  </a:cubicBezTo>
                  <a:cubicBezTo>
                    <a:pt x="11507" y="21189"/>
                    <a:pt x="11577" y="20939"/>
                    <a:pt x="11608" y="20736"/>
                  </a:cubicBezTo>
                  <a:cubicBezTo>
                    <a:pt x="11631" y="20604"/>
                    <a:pt x="11655" y="20464"/>
                    <a:pt x="11647" y="20331"/>
                  </a:cubicBezTo>
                  <a:cubicBezTo>
                    <a:pt x="11624" y="20082"/>
                    <a:pt x="11491" y="19840"/>
                    <a:pt x="11366" y="19606"/>
                  </a:cubicBezTo>
                  <a:cubicBezTo>
                    <a:pt x="11132" y="19193"/>
                    <a:pt x="10891" y="18756"/>
                    <a:pt x="10540" y="18437"/>
                  </a:cubicBezTo>
                  <a:cubicBezTo>
                    <a:pt x="10501" y="18413"/>
                    <a:pt x="10462" y="18374"/>
                    <a:pt x="10423" y="18351"/>
                  </a:cubicBezTo>
                  <a:cubicBezTo>
                    <a:pt x="10322" y="18257"/>
                    <a:pt x="10220" y="18172"/>
                    <a:pt x="10135" y="18055"/>
                  </a:cubicBezTo>
                  <a:cubicBezTo>
                    <a:pt x="10018" y="17899"/>
                    <a:pt x="9963" y="17727"/>
                    <a:pt x="9909" y="17571"/>
                  </a:cubicBezTo>
                  <a:cubicBezTo>
                    <a:pt x="9721" y="17034"/>
                    <a:pt x="9503" y="16426"/>
                    <a:pt x="9550" y="15794"/>
                  </a:cubicBezTo>
                  <a:cubicBezTo>
                    <a:pt x="9589" y="15139"/>
                    <a:pt x="9932" y="14516"/>
                    <a:pt x="10454" y="14126"/>
                  </a:cubicBezTo>
                  <a:lnTo>
                    <a:pt x="10493" y="14102"/>
                  </a:lnTo>
                  <a:lnTo>
                    <a:pt x="11740" y="14102"/>
                  </a:lnTo>
                  <a:cubicBezTo>
                    <a:pt x="12099" y="14102"/>
                    <a:pt x="12349" y="13884"/>
                    <a:pt x="12660" y="13565"/>
                  </a:cubicBezTo>
                  <a:cubicBezTo>
                    <a:pt x="12886" y="13346"/>
                    <a:pt x="13042" y="13066"/>
                    <a:pt x="13206" y="12769"/>
                  </a:cubicBezTo>
                  <a:cubicBezTo>
                    <a:pt x="13378" y="12473"/>
                    <a:pt x="13557" y="12177"/>
                    <a:pt x="13798" y="11935"/>
                  </a:cubicBezTo>
                  <a:lnTo>
                    <a:pt x="13791" y="11920"/>
                  </a:lnTo>
                  <a:lnTo>
                    <a:pt x="13876" y="11850"/>
                  </a:lnTo>
                  <a:lnTo>
                    <a:pt x="13978" y="11764"/>
                  </a:lnTo>
                  <a:lnTo>
                    <a:pt x="13978" y="11772"/>
                  </a:lnTo>
                  <a:cubicBezTo>
                    <a:pt x="14110" y="11670"/>
                    <a:pt x="14243" y="11585"/>
                    <a:pt x="14375" y="11499"/>
                  </a:cubicBezTo>
                  <a:cubicBezTo>
                    <a:pt x="14523" y="11413"/>
                    <a:pt x="14664" y="11327"/>
                    <a:pt x="14788" y="11226"/>
                  </a:cubicBezTo>
                  <a:cubicBezTo>
                    <a:pt x="15108" y="10969"/>
                    <a:pt x="15404" y="10626"/>
                    <a:pt x="15264" y="10431"/>
                  </a:cubicBezTo>
                  <a:cubicBezTo>
                    <a:pt x="15202" y="10337"/>
                    <a:pt x="15093" y="10267"/>
                    <a:pt x="14976" y="10236"/>
                  </a:cubicBezTo>
                  <a:cubicBezTo>
                    <a:pt x="14968" y="10290"/>
                    <a:pt x="14952" y="10345"/>
                    <a:pt x="14921" y="10392"/>
                  </a:cubicBezTo>
                  <a:cubicBezTo>
                    <a:pt x="14843" y="10524"/>
                    <a:pt x="14703" y="10633"/>
                    <a:pt x="14555" y="10665"/>
                  </a:cubicBezTo>
                  <a:cubicBezTo>
                    <a:pt x="14499" y="10678"/>
                    <a:pt x="14442" y="10684"/>
                    <a:pt x="14386" y="10684"/>
                  </a:cubicBezTo>
                  <a:cubicBezTo>
                    <a:pt x="14214" y="10684"/>
                    <a:pt x="14043" y="10630"/>
                    <a:pt x="13884" y="10571"/>
                  </a:cubicBezTo>
                  <a:cubicBezTo>
                    <a:pt x="13775" y="10532"/>
                    <a:pt x="13658" y="10485"/>
                    <a:pt x="13588" y="10376"/>
                  </a:cubicBezTo>
                  <a:cubicBezTo>
                    <a:pt x="13565" y="10329"/>
                    <a:pt x="13549" y="10290"/>
                    <a:pt x="13533" y="10251"/>
                  </a:cubicBezTo>
                  <a:cubicBezTo>
                    <a:pt x="13518" y="10220"/>
                    <a:pt x="13510" y="10189"/>
                    <a:pt x="13494" y="10174"/>
                  </a:cubicBezTo>
                  <a:cubicBezTo>
                    <a:pt x="13463" y="10135"/>
                    <a:pt x="13378" y="10127"/>
                    <a:pt x="13300" y="10127"/>
                  </a:cubicBezTo>
                  <a:lnTo>
                    <a:pt x="12302" y="10080"/>
                  </a:lnTo>
                  <a:lnTo>
                    <a:pt x="12356" y="9924"/>
                  </a:lnTo>
                  <a:cubicBezTo>
                    <a:pt x="12458" y="9636"/>
                    <a:pt x="12606" y="9371"/>
                    <a:pt x="12793" y="9129"/>
                  </a:cubicBezTo>
                  <a:cubicBezTo>
                    <a:pt x="12769" y="9098"/>
                    <a:pt x="12762" y="9074"/>
                    <a:pt x="12738" y="9043"/>
                  </a:cubicBezTo>
                  <a:cubicBezTo>
                    <a:pt x="12699" y="8965"/>
                    <a:pt x="12629" y="8856"/>
                    <a:pt x="12582" y="8833"/>
                  </a:cubicBezTo>
                  <a:cubicBezTo>
                    <a:pt x="12357" y="8745"/>
                    <a:pt x="12120" y="8700"/>
                    <a:pt x="11880" y="8700"/>
                  </a:cubicBezTo>
                  <a:cubicBezTo>
                    <a:pt x="11779" y="8700"/>
                    <a:pt x="11678" y="8707"/>
                    <a:pt x="11577" y="8724"/>
                  </a:cubicBezTo>
                  <a:lnTo>
                    <a:pt x="11468" y="8739"/>
                  </a:lnTo>
                  <a:lnTo>
                    <a:pt x="11436" y="8630"/>
                  </a:lnTo>
                  <a:cubicBezTo>
                    <a:pt x="11429" y="8560"/>
                    <a:pt x="11413" y="8498"/>
                    <a:pt x="11413" y="8420"/>
                  </a:cubicBezTo>
                  <a:cubicBezTo>
                    <a:pt x="11397" y="8279"/>
                    <a:pt x="11413" y="8139"/>
                    <a:pt x="11452" y="8006"/>
                  </a:cubicBezTo>
                  <a:cubicBezTo>
                    <a:pt x="11475" y="7936"/>
                    <a:pt x="11499" y="7866"/>
                    <a:pt x="11530" y="7804"/>
                  </a:cubicBezTo>
                  <a:cubicBezTo>
                    <a:pt x="11561" y="7741"/>
                    <a:pt x="11577" y="7695"/>
                    <a:pt x="11577" y="7663"/>
                  </a:cubicBezTo>
                  <a:cubicBezTo>
                    <a:pt x="11577" y="7624"/>
                    <a:pt x="11538" y="7578"/>
                    <a:pt x="11514" y="7539"/>
                  </a:cubicBezTo>
                  <a:cubicBezTo>
                    <a:pt x="11429" y="7430"/>
                    <a:pt x="11343" y="7289"/>
                    <a:pt x="11257" y="7164"/>
                  </a:cubicBezTo>
                  <a:cubicBezTo>
                    <a:pt x="11179" y="7048"/>
                    <a:pt x="11109" y="6931"/>
                    <a:pt x="11039" y="6829"/>
                  </a:cubicBezTo>
                  <a:lnTo>
                    <a:pt x="10524" y="6829"/>
                  </a:lnTo>
                  <a:cubicBezTo>
                    <a:pt x="10197" y="7063"/>
                    <a:pt x="9846" y="7250"/>
                    <a:pt x="9488" y="7398"/>
                  </a:cubicBezTo>
                  <a:lnTo>
                    <a:pt x="9168" y="7531"/>
                  </a:lnTo>
                  <a:lnTo>
                    <a:pt x="9332" y="7227"/>
                  </a:lnTo>
                  <a:cubicBezTo>
                    <a:pt x="9410" y="7087"/>
                    <a:pt x="9488" y="6946"/>
                    <a:pt x="9566" y="6806"/>
                  </a:cubicBezTo>
                  <a:cubicBezTo>
                    <a:pt x="9636" y="6681"/>
                    <a:pt x="9706" y="6556"/>
                    <a:pt x="9768" y="6440"/>
                  </a:cubicBezTo>
                  <a:cubicBezTo>
                    <a:pt x="9760" y="6120"/>
                    <a:pt x="9815" y="5754"/>
                    <a:pt x="9877" y="5426"/>
                  </a:cubicBezTo>
                  <a:cubicBezTo>
                    <a:pt x="9885" y="5317"/>
                    <a:pt x="9909" y="5208"/>
                    <a:pt x="9924" y="5106"/>
                  </a:cubicBezTo>
                  <a:lnTo>
                    <a:pt x="9932" y="5036"/>
                  </a:lnTo>
                  <a:lnTo>
                    <a:pt x="10002" y="5005"/>
                  </a:lnTo>
                  <a:cubicBezTo>
                    <a:pt x="10283" y="4904"/>
                    <a:pt x="10618" y="4639"/>
                    <a:pt x="10688" y="4311"/>
                  </a:cubicBezTo>
                  <a:cubicBezTo>
                    <a:pt x="10758" y="3992"/>
                    <a:pt x="10797" y="3657"/>
                    <a:pt x="10797" y="3337"/>
                  </a:cubicBezTo>
                  <a:lnTo>
                    <a:pt x="10797" y="3267"/>
                  </a:lnTo>
                  <a:cubicBezTo>
                    <a:pt x="10797" y="2877"/>
                    <a:pt x="10797" y="2448"/>
                    <a:pt x="10867" y="2051"/>
                  </a:cubicBezTo>
                  <a:lnTo>
                    <a:pt x="10867" y="2043"/>
                  </a:lnTo>
                  <a:cubicBezTo>
                    <a:pt x="10813" y="2019"/>
                    <a:pt x="10774" y="1981"/>
                    <a:pt x="10743" y="1949"/>
                  </a:cubicBezTo>
                  <a:cubicBezTo>
                    <a:pt x="10618" y="1809"/>
                    <a:pt x="10283" y="1708"/>
                    <a:pt x="10072" y="1708"/>
                  </a:cubicBezTo>
                  <a:lnTo>
                    <a:pt x="9948" y="1708"/>
                  </a:lnTo>
                  <a:lnTo>
                    <a:pt x="9948" y="936"/>
                  </a:lnTo>
                  <a:cubicBezTo>
                    <a:pt x="9659" y="913"/>
                    <a:pt x="9371" y="741"/>
                    <a:pt x="9223" y="492"/>
                  </a:cubicBezTo>
                  <a:cubicBezTo>
                    <a:pt x="9168" y="406"/>
                    <a:pt x="9129" y="304"/>
                    <a:pt x="9082" y="211"/>
                  </a:cubicBezTo>
                  <a:cubicBezTo>
                    <a:pt x="9051" y="133"/>
                    <a:pt x="9028" y="63"/>
                    <a:pt x="8989"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4"/>
            <p:cNvSpPr/>
            <p:nvPr/>
          </p:nvSpPr>
          <p:spPr>
            <a:xfrm>
              <a:off x="3696475" y="3679150"/>
              <a:ext cx="202700" cy="212525"/>
            </a:xfrm>
            <a:custGeom>
              <a:avLst/>
              <a:gdLst/>
              <a:ahLst/>
              <a:cxnLst/>
              <a:rect l="l" t="t" r="r" b="b"/>
              <a:pathLst>
                <a:path w="8108" h="8501" extrusionOk="0">
                  <a:moveTo>
                    <a:pt x="1809" y="0"/>
                  </a:moveTo>
                  <a:cubicBezTo>
                    <a:pt x="1794" y="0"/>
                    <a:pt x="1780" y="4"/>
                    <a:pt x="1770" y="4"/>
                  </a:cubicBezTo>
                  <a:lnTo>
                    <a:pt x="1754" y="11"/>
                  </a:lnTo>
                  <a:cubicBezTo>
                    <a:pt x="1746" y="19"/>
                    <a:pt x="1731" y="35"/>
                    <a:pt x="1715" y="43"/>
                  </a:cubicBezTo>
                  <a:cubicBezTo>
                    <a:pt x="1653" y="105"/>
                    <a:pt x="1637" y="214"/>
                    <a:pt x="1629" y="347"/>
                  </a:cubicBezTo>
                  <a:lnTo>
                    <a:pt x="1598" y="573"/>
                  </a:lnTo>
                  <a:lnTo>
                    <a:pt x="1575" y="729"/>
                  </a:lnTo>
                  <a:lnTo>
                    <a:pt x="1396" y="393"/>
                  </a:lnTo>
                  <a:cubicBezTo>
                    <a:pt x="1341" y="284"/>
                    <a:pt x="1232" y="198"/>
                    <a:pt x="1099" y="167"/>
                  </a:cubicBezTo>
                  <a:cubicBezTo>
                    <a:pt x="1051" y="156"/>
                    <a:pt x="1004" y="150"/>
                    <a:pt x="957" y="150"/>
                  </a:cubicBezTo>
                  <a:cubicBezTo>
                    <a:pt x="875" y="150"/>
                    <a:pt x="798" y="169"/>
                    <a:pt x="733" y="214"/>
                  </a:cubicBezTo>
                  <a:cubicBezTo>
                    <a:pt x="678" y="245"/>
                    <a:pt x="639" y="292"/>
                    <a:pt x="600" y="339"/>
                  </a:cubicBezTo>
                  <a:cubicBezTo>
                    <a:pt x="569" y="393"/>
                    <a:pt x="546" y="456"/>
                    <a:pt x="530" y="518"/>
                  </a:cubicBezTo>
                  <a:cubicBezTo>
                    <a:pt x="507" y="658"/>
                    <a:pt x="530" y="791"/>
                    <a:pt x="600" y="884"/>
                  </a:cubicBezTo>
                  <a:cubicBezTo>
                    <a:pt x="639" y="939"/>
                    <a:pt x="678" y="978"/>
                    <a:pt x="725" y="1025"/>
                  </a:cubicBezTo>
                  <a:cubicBezTo>
                    <a:pt x="834" y="1134"/>
                    <a:pt x="951" y="1251"/>
                    <a:pt x="975" y="1430"/>
                  </a:cubicBezTo>
                  <a:cubicBezTo>
                    <a:pt x="982" y="1524"/>
                    <a:pt x="959" y="1609"/>
                    <a:pt x="920" y="1680"/>
                  </a:cubicBezTo>
                  <a:cubicBezTo>
                    <a:pt x="811" y="1906"/>
                    <a:pt x="522" y="2030"/>
                    <a:pt x="343" y="2108"/>
                  </a:cubicBezTo>
                  <a:cubicBezTo>
                    <a:pt x="179" y="2179"/>
                    <a:pt x="39" y="2319"/>
                    <a:pt x="8" y="2428"/>
                  </a:cubicBezTo>
                  <a:cubicBezTo>
                    <a:pt x="0" y="2475"/>
                    <a:pt x="0" y="2514"/>
                    <a:pt x="31" y="2545"/>
                  </a:cubicBezTo>
                  <a:cubicBezTo>
                    <a:pt x="63" y="2599"/>
                    <a:pt x="140" y="2623"/>
                    <a:pt x="218" y="2654"/>
                  </a:cubicBezTo>
                  <a:lnTo>
                    <a:pt x="265" y="2677"/>
                  </a:lnTo>
                  <a:cubicBezTo>
                    <a:pt x="374" y="2716"/>
                    <a:pt x="476" y="2771"/>
                    <a:pt x="561" y="2841"/>
                  </a:cubicBezTo>
                  <a:cubicBezTo>
                    <a:pt x="593" y="2857"/>
                    <a:pt x="608" y="2872"/>
                    <a:pt x="632" y="2888"/>
                  </a:cubicBezTo>
                  <a:cubicBezTo>
                    <a:pt x="694" y="2935"/>
                    <a:pt x="749" y="2981"/>
                    <a:pt x="803" y="3044"/>
                  </a:cubicBezTo>
                  <a:cubicBezTo>
                    <a:pt x="834" y="3075"/>
                    <a:pt x="865" y="3114"/>
                    <a:pt x="897" y="3145"/>
                  </a:cubicBezTo>
                  <a:cubicBezTo>
                    <a:pt x="928" y="3184"/>
                    <a:pt x="959" y="3223"/>
                    <a:pt x="990" y="3278"/>
                  </a:cubicBezTo>
                  <a:cubicBezTo>
                    <a:pt x="1021" y="3332"/>
                    <a:pt x="1060" y="3379"/>
                    <a:pt x="1099" y="3441"/>
                  </a:cubicBezTo>
                  <a:cubicBezTo>
                    <a:pt x="1115" y="3473"/>
                    <a:pt x="1123" y="3496"/>
                    <a:pt x="1138" y="3519"/>
                  </a:cubicBezTo>
                  <a:cubicBezTo>
                    <a:pt x="1177" y="3605"/>
                    <a:pt x="1216" y="3691"/>
                    <a:pt x="1255" y="3777"/>
                  </a:cubicBezTo>
                  <a:lnTo>
                    <a:pt x="1271" y="3808"/>
                  </a:lnTo>
                  <a:cubicBezTo>
                    <a:pt x="1310" y="3917"/>
                    <a:pt x="1349" y="4018"/>
                    <a:pt x="1372" y="4135"/>
                  </a:cubicBezTo>
                  <a:cubicBezTo>
                    <a:pt x="1380" y="4151"/>
                    <a:pt x="1388" y="4166"/>
                    <a:pt x="1388" y="4182"/>
                  </a:cubicBezTo>
                  <a:cubicBezTo>
                    <a:pt x="1411" y="4291"/>
                    <a:pt x="1442" y="4408"/>
                    <a:pt x="1458" y="4509"/>
                  </a:cubicBezTo>
                  <a:cubicBezTo>
                    <a:pt x="1466" y="4548"/>
                    <a:pt x="1473" y="4587"/>
                    <a:pt x="1481" y="4626"/>
                  </a:cubicBezTo>
                  <a:cubicBezTo>
                    <a:pt x="1497" y="4735"/>
                    <a:pt x="1512" y="4837"/>
                    <a:pt x="1528" y="4938"/>
                  </a:cubicBezTo>
                  <a:cubicBezTo>
                    <a:pt x="1536" y="4969"/>
                    <a:pt x="1536" y="5000"/>
                    <a:pt x="1544" y="5032"/>
                  </a:cubicBezTo>
                  <a:cubicBezTo>
                    <a:pt x="1653" y="5928"/>
                    <a:pt x="1661" y="6879"/>
                    <a:pt x="1676" y="7807"/>
                  </a:cubicBezTo>
                  <a:lnTo>
                    <a:pt x="1676" y="8064"/>
                  </a:lnTo>
                  <a:cubicBezTo>
                    <a:pt x="1809" y="8010"/>
                    <a:pt x="1933" y="7971"/>
                    <a:pt x="2058" y="7924"/>
                  </a:cubicBezTo>
                  <a:cubicBezTo>
                    <a:pt x="2619" y="7713"/>
                    <a:pt x="3196" y="7503"/>
                    <a:pt x="3773" y="7370"/>
                  </a:cubicBezTo>
                  <a:cubicBezTo>
                    <a:pt x="4194" y="7269"/>
                    <a:pt x="4522" y="6996"/>
                    <a:pt x="4865" y="6700"/>
                  </a:cubicBezTo>
                  <a:cubicBezTo>
                    <a:pt x="5075" y="6521"/>
                    <a:pt x="5293" y="6341"/>
                    <a:pt x="5543" y="6193"/>
                  </a:cubicBezTo>
                  <a:cubicBezTo>
                    <a:pt x="5589" y="6162"/>
                    <a:pt x="5660" y="6123"/>
                    <a:pt x="5730" y="6100"/>
                  </a:cubicBezTo>
                  <a:cubicBezTo>
                    <a:pt x="5784" y="6084"/>
                    <a:pt x="5831" y="6084"/>
                    <a:pt x="5886" y="6084"/>
                  </a:cubicBezTo>
                  <a:cubicBezTo>
                    <a:pt x="6120" y="6084"/>
                    <a:pt x="6330" y="6240"/>
                    <a:pt x="6447" y="6404"/>
                  </a:cubicBezTo>
                  <a:cubicBezTo>
                    <a:pt x="6564" y="6575"/>
                    <a:pt x="6618" y="6770"/>
                    <a:pt x="6673" y="6949"/>
                  </a:cubicBezTo>
                  <a:lnTo>
                    <a:pt x="6704" y="7074"/>
                  </a:lnTo>
                  <a:cubicBezTo>
                    <a:pt x="6876" y="7612"/>
                    <a:pt x="7172" y="8103"/>
                    <a:pt x="7554" y="8501"/>
                  </a:cubicBezTo>
                  <a:cubicBezTo>
                    <a:pt x="7577" y="8493"/>
                    <a:pt x="7609" y="8485"/>
                    <a:pt x="7632" y="8469"/>
                  </a:cubicBezTo>
                  <a:cubicBezTo>
                    <a:pt x="7655" y="8454"/>
                    <a:pt x="7686" y="8446"/>
                    <a:pt x="7710" y="8431"/>
                  </a:cubicBezTo>
                  <a:cubicBezTo>
                    <a:pt x="7741" y="8407"/>
                    <a:pt x="7772" y="8376"/>
                    <a:pt x="7796" y="8345"/>
                  </a:cubicBezTo>
                  <a:cubicBezTo>
                    <a:pt x="7819" y="8329"/>
                    <a:pt x="7835" y="8314"/>
                    <a:pt x="7850" y="8290"/>
                  </a:cubicBezTo>
                  <a:cubicBezTo>
                    <a:pt x="7881" y="8259"/>
                    <a:pt x="7905" y="8220"/>
                    <a:pt x="7928" y="8181"/>
                  </a:cubicBezTo>
                  <a:cubicBezTo>
                    <a:pt x="7936" y="8165"/>
                    <a:pt x="7952" y="8142"/>
                    <a:pt x="7959" y="8126"/>
                  </a:cubicBezTo>
                  <a:cubicBezTo>
                    <a:pt x="7991" y="8064"/>
                    <a:pt x="8014" y="8002"/>
                    <a:pt x="8029" y="7947"/>
                  </a:cubicBezTo>
                  <a:cubicBezTo>
                    <a:pt x="8068" y="7783"/>
                    <a:pt x="8092" y="7635"/>
                    <a:pt x="8100" y="7487"/>
                  </a:cubicBezTo>
                  <a:cubicBezTo>
                    <a:pt x="8107" y="7448"/>
                    <a:pt x="8100" y="7402"/>
                    <a:pt x="8100" y="7355"/>
                  </a:cubicBezTo>
                  <a:cubicBezTo>
                    <a:pt x="8107" y="7277"/>
                    <a:pt x="8107" y="7191"/>
                    <a:pt x="8092" y="7113"/>
                  </a:cubicBezTo>
                  <a:lnTo>
                    <a:pt x="8084" y="7105"/>
                  </a:lnTo>
                  <a:cubicBezTo>
                    <a:pt x="8022" y="7074"/>
                    <a:pt x="7975" y="7035"/>
                    <a:pt x="7936" y="6988"/>
                  </a:cubicBezTo>
                  <a:cubicBezTo>
                    <a:pt x="7928" y="6973"/>
                    <a:pt x="7913" y="6957"/>
                    <a:pt x="7905" y="6949"/>
                  </a:cubicBezTo>
                  <a:cubicBezTo>
                    <a:pt x="7866" y="6895"/>
                    <a:pt x="7835" y="6840"/>
                    <a:pt x="7811" y="6778"/>
                  </a:cubicBezTo>
                  <a:cubicBezTo>
                    <a:pt x="7803" y="6762"/>
                    <a:pt x="7796" y="6739"/>
                    <a:pt x="7796" y="6723"/>
                  </a:cubicBezTo>
                  <a:cubicBezTo>
                    <a:pt x="7772" y="6661"/>
                    <a:pt x="7757" y="6614"/>
                    <a:pt x="7749" y="6552"/>
                  </a:cubicBezTo>
                  <a:cubicBezTo>
                    <a:pt x="7741" y="6513"/>
                    <a:pt x="7733" y="6474"/>
                    <a:pt x="7725" y="6427"/>
                  </a:cubicBezTo>
                  <a:lnTo>
                    <a:pt x="7725" y="6419"/>
                  </a:lnTo>
                  <a:cubicBezTo>
                    <a:pt x="7718" y="6380"/>
                    <a:pt x="7710" y="6341"/>
                    <a:pt x="7710" y="6318"/>
                  </a:cubicBezTo>
                  <a:cubicBezTo>
                    <a:pt x="7616" y="5601"/>
                    <a:pt x="7281" y="4915"/>
                    <a:pt x="6774" y="4392"/>
                  </a:cubicBezTo>
                  <a:cubicBezTo>
                    <a:pt x="6759" y="4595"/>
                    <a:pt x="6712" y="4813"/>
                    <a:pt x="6618" y="4985"/>
                  </a:cubicBezTo>
                  <a:cubicBezTo>
                    <a:pt x="6580" y="5032"/>
                    <a:pt x="6541" y="5086"/>
                    <a:pt x="6502" y="5133"/>
                  </a:cubicBezTo>
                  <a:cubicBezTo>
                    <a:pt x="6470" y="5164"/>
                    <a:pt x="6431" y="5180"/>
                    <a:pt x="6400" y="5195"/>
                  </a:cubicBezTo>
                  <a:cubicBezTo>
                    <a:pt x="6369" y="5211"/>
                    <a:pt x="6346" y="5242"/>
                    <a:pt x="6307" y="5250"/>
                  </a:cubicBezTo>
                  <a:cubicBezTo>
                    <a:pt x="6244" y="5281"/>
                    <a:pt x="6166" y="5281"/>
                    <a:pt x="6096" y="5281"/>
                  </a:cubicBezTo>
                  <a:cubicBezTo>
                    <a:pt x="5862" y="5258"/>
                    <a:pt x="5699" y="5102"/>
                    <a:pt x="5543" y="4930"/>
                  </a:cubicBezTo>
                  <a:cubicBezTo>
                    <a:pt x="5410" y="4782"/>
                    <a:pt x="4989" y="4314"/>
                    <a:pt x="5176" y="3855"/>
                  </a:cubicBezTo>
                  <a:lnTo>
                    <a:pt x="5184" y="3855"/>
                  </a:lnTo>
                  <a:cubicBezTo>
                    <a:pt x="5200" y="3800"/>
                    <a:pt x="5231" y="3761"/>
                    <a:pt x="5262" y="3714"/>
                  </a:cubicBezTo>
                  <a:lnTo>
                    <a:pt x="5270" y="3699"/>
                  </a:lnTo>
                  <a:cubicBezTo>
                    <a:pt x="5371" y="3558"/>
                    <a:pt x="5527" y="3465"/>
                    <a:pt x="5667" y="3371"/>
                  </a:cubicBezTo>
                  <a:lnTo>
                    <a:pt x="5730" y="3332"/>
                  </a:lnTo>
                  <a:cubicBezTo>
                    <a:pt x="6073" y="3106"/>
                    <a:pt x="6361" y="2826"/>
                    <a:pt x="6587" y="2490"/>
                  </a:cubicBezTo>
                  <a:cubicBezTo>
                    <a:pt x="6665" y="2381"/>
                    <a:pt x="6735" y="2264"/>
                    <a:pt x="6790" y="2147"/>
                  </a:cubicBezTo>
                  <a:cubicBezTo>
                    <a:pt x="6626" y="1929"/>
                    <a:pt x="6385" y="1765"/>
                    <a:pt x="6112" y="1687"/>
                  </a:cubicBezTo>
                  <a:cubicBezTo>
                    <a:pt x="6081" y="1726"/>
                    <a:pt x="6065" y="1773"/>
                    <a:pt x="6057" y="1828"/>
                  </a:cubicBezTo>
                  <a:lnTo>
                    <a:pt x="6049" y="1945"/>
                  </a:lnTo>
                  <a:lnTo>
                    <a:pt x="5940" y="1945"/>
                  </a:lnTo>
                  <a:cubicBezTo>
                    <a:pt x="5908" y="1943"/>
                    <a:pt x="5876" y="1942"/>
                    <a:pt x="5844" y="1942"/>
                  </a:cubicBezTo>
                  <a:cubicBezTo>
                    <a:pt x="5636" y="1942"/>
                    <a:pt x="5430" y="1982"/>
                    <a:pt x="5208" y="2023"/>
                  </a:cubicBezTo>
                  <a:cubicBezTo>
                    <a:pt x="4969" y="2062"/>
                    <a:pt x="4730" y="2113"/>
                    <a:pt x="4477" y="2113"/>
                  </a:cubicBezTo>
                  <a:cubicBezTo>
                    <a:pt x="4433" y="2113"/>
                    <a:pt x="4388" y="2112"/>
                    <a:pt x="4342" y="2108"/>
                  </a:cubicBezTo>
                  <a:cubicBezTo>
                    <a:pt x="3602" y="2046"/>
                    <a:pt x="2923" y="1493"/>
                    <a:pt x="2690" y="752"/>
                  </a:cubicBezTo>
                  <a:cubicBezTo>
                    <a:pt x="2619" y="526"/>
                    <a:pt x="2549" y="339"/>
                    <a:pt x="2425" y="331"/>
                  </a:cubicBezTo>
                  <a:cubicBezTo>
                    <a:pt x="2401" y="331"/>
                    <a:pt x="2354" y="339"/>
                    <a:pt x="2308" y="347"/>
                  </a:cubicBezTo>
                  <a:cubicBezTo>
                    <a:pt x="2263" y="353"/>
                    <a:pt x="2213" y="362"/>
                    <a:pt x="2161" y="362"/>
                  </a:cubicBezTo>
                  <a:cubicBezTo>
                    <a:pt x="2086" y="362"/>
                    <a:pt x="2009" y="343"/>
                    <a:pt x="1949" y="269"/>
                  </a:cubicBezTo>
                  <a:cubicBezTo>
                    <a:pt x="1902" y="206"/>
                    <a:pt x="1894" y="136"/>
                    <a:pt x="1887" y="82"/>
                  </a:cubicBezTo>
                  <a:cubicBezTo>
                    <a:pt x="1879" y="58"/>
                    <a:pt x="1871" y="35"/>
                    <a:pt x="1863" y="19"/>
                  </a:cubicBezTo>
                  <a:cubicBezTo>
                    <a:pt x="1855" y="11"/>
                    <a:pt x="1848" y="4"/>
                    <a:pt x="1832" y="4"/>
                  </a:cubicBezTo>
                  <a:cubicBezTo>
                    <a:pt x="1824" y="1"/>
                    <a:pt x="1816" y="0"/>
                    <a:pt x="1809"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4"/>
            <p:cNvSpPr/>
            <p:nvPr/>
          </p:nvSpPr>
          <p:spPr>
            <a:xfrm>
              <a:off x="3690425" y="3519625"/>
              <a:ext cx="403825" cy="332475"/>
            </a:xfrm>
            <a:custGeom>
              <a:avLst/>
              <a:gdLst/>
              <a:ahLst/>
              <a:cxnLst/>
              <a:rect l="l" t="t" r="r" b="b"/>
              <a:pathLst>
                <a:path w="16153" h="13299" extrusionOk="0">
                  <a:moveTo>
                    <a:pt x="13806" y="0"/>
                  </a:moveTo>
                  <a:lnTo>
                    <a:pt x="13073" y="8"/>
                  </a:lnTo>
                  <a:lnTo>
                    <a:pt x="13081" y="23"/>
                  </a:lnTo>
                  <a:cubicBezTo>
                    <a:pt x="13089" y="78"/>
                    <a:pt x="13097" y="125"/>
                    <a:pt x="13097" y="179"/>
                  </a:cubicBezTo>
                  <a:lnTo>
                    <a:pt x="13097" y="218"/>
                  </a:lnTo>
                  <a:cubicBezTo>
                    <a:pt x="13097" y="281"/>
                    <a:pt x="13089" y="343"/>
                    <a:pt x="13066" y="405"/>
                  </a:cubicBezTo>
                  <a:cubicBezTo>
                    <a:pt x="12949" y="663"/>
                    <a:pt x="12637" y="733"/>
                    <a:pt x="12380" y="748"/>
                  </a:cubicBezTo>
                  <a:lnTo>
                    <a:pt x="12083" y="780"/>
                  </a:lnTo>
                  <a:cubicBezTo>
                    <a:pt x="12011" y="785"/>
                    <a:pt x="11931" y="792"/>
                    <a:pt x="11847" y="792"/>
                  </a:cubicBezTo>
                  <a:cubicBezTo>
                    <a:pt x="11703" y="792"/>
                    <a:pt x="11551" y="772"/>
                    <a:pt x="11413" y="694"/>
                  </a:cubicBezTo>
                  <a:cubicBezTo>
                    <a:pt x="11312" y="632"/>
                    <a:pt x="11234" y="554"/>
                    <a:pt x="11171" y="476"/>
                  </a:cubicBezTo>
                  <a:cubicBezTo>
                    <a:pt x="11109" y="499"/>
                    <a:pt x="11047" y="515"/>
                    <a:pt x="10992" y="554"/>
                  </a:cubicBezTo>
                  <a:cubicBezTo>
                    <a:pt x="10984" y="616"/>
                    <a:pt x="10961" y="678"/>
                    <a:pt x="10930" y="733"/>
                  </a:cubicBezTo>
                  <a:cubicBezTo>
                    <a:pt x="10836" y="904"/>
                    <a:pt x="10680" y="1037"/>
                    <a:pt x="10532" y="1154"/>
                  </a:cubicBezTo>
                  <a:lnTo>
                    <a:pt x="9184" y="2183"/>
                  </a:lnTo>
                  <a:cubicBezTo>
                    <a:pt x="9145" y="2206"/>
                    <a:pt x="9106" y="2237"/>
                    <a:pt x="9090" y="2269"/>
                  </a:cubicBezTo>
                  <a:cubicBezTo>
                    <a:pt x="9090" y="2284"/>
                    <a:pt x="9090" y="2308"/>
                    <a:pt x="9090" y="2339"/>
                  </a:cubicBezTo>
                  <a:cubicBezTo>
                    <a:pt x="9090" y="2362"/>
                    <a:pt x="9090" y="2386"/>
                    <a:pt x="9082" y="2409"/>
                  </a:cubicBezTo>
                  <a:lnTo>
                    <a:pt x="9082" y="2417"/>
                  </a:lnTo>
                  <a:cubicBezTo>
                    <a:pt x="9074" y="2471"/>
                    <a:pt x="9059" y="2534"/>
                    <a:pt x="9028" y="2588"/>
                  </a:cubicBezTo>
                  <a:cubicBezTo>
                    <a:pt x="9020" y="2604"/>
                    <a:pt x="9012" y="2612"/>
                    <a:pt x="9004" y="2627"/>
                  </a:cubicBezTo>
                  <a:cubicBezTo>
                    <a:pt x="8981" y="2666"/>
                    <a:pt x="8934" y="2713"/>
                    <a:pt x="8887" y="2760"/>
                  </a:cubicBezTo>
                  <a:cubicBezTo>
                    <a:pt x="8872" y="2768"/>
                    <a:pt x="8864" y="2775"/>
                    <a:pt x="8848" y="2783"/>
                  </a:cubicBezTo>
                  <a:cubicBezTo>
                    <a:pt x="8794" y="2822"/>
                    <a:pt x="8724" y="2861"/>
                    <a:pt x="8646" y="2892"/>
                  </a:cubicBezTo>
                  <a:lnTo>
                    <a:pt x="8614" y="2900"/>
                  </a:lnTo>
                  <a:cubicBezTo>
                    <a:pt x="8529" y="2931"/>
                    <a:pt x="8427" y="2962"/>
                    <a:pt x="8310" y="2986"/>
                  </a:cubicBezTo>
                  <a:cubicBezTo>
                    <a:pt x="8092" y="3025"/>
                    <a:pt x="7882" y="3079"/>
                    <a:pt x="7679" y="3134"/>
                  </a:cubicBezTo>
                  <a:cubicBezTo>
                    <a:pt x="7336" y="3220"/>
                    <a:pt x="6985" y="3313"/>
                    <a:pt x="6603" y="3329"/>
                  </a:cubicBezTo>
                  <a:cubicBezTo>
                    <a:pt x="6428" y="3335"/>
                    <a:pt x="6254" y="3339"/>
                    <a:pt x="6079" y="3339"/>
                  </a:cubicBezTo>
                  <a:cubicBezTo>
                    <a:pt x="5638" y="3339"/>
                    <a:pt x="5197" y="3317"/>
                    <a:pt x="4756" y="3266"/>
                  </a:cubicBezTo>
                  <a:cubicBezTo>
                    <a:pt x="4678" y="3259"/>
                    <a:pt x="4522" y="3243"/>
                    <a:pt x="4436" y="3126"/>
                  </a:cubicBezTo>
                  <a:cubicBezTo>
                    <a:pt x="4397" y="3072"/>
                    <a:pt x="4382" y="3009"/>
                    <a:pt x="4366" y="2962"/>
                  </a:cubicBezTo>
                  <a:lnTo>
                    <a:pt x="4358" y="2923"/>
                  </a:lnTo>
                  <a:cubicBezTo>
                    <a:pt x="4319" y="2799"/>
                    <a:pt x="4218" y="2729"/>
                    <a:pt x="4140" y="2697"/>
                  </a:cubicBezTo>
                  <a:lnTo>
                    <a:pt x="4116" y="2690"/>
                  </a:lnTo>
                  <a:cubicBezTo>
                    <a:pt x="4054" y="2666"/>
                    <a:pt x="3976" y="2651"/>
                    <a:pt x="3898" y="2651"/>
                  </a:cubicBezTo>
                  <a:lnTo>
                    <a:pt x="3867" y="2651"/>
                  </a:lnTo>
                  <a:cubicBezTo>
                    <a:pt x="3781" y="2651"/>
                    <a:pt x="3703" y="2674"/>
                    <a:pt x="3633" y="2705"/>
                  </a:cubicBezTo>
                  <a:lnTo>
                    <a:pt x="3618" y="2705"/>
                  </a:lnTo>
                  <a:cubicBezTo>
                    <a:pt x="3547" y="2744"/>
                    <a:pt x="3477" y="2799"/>
                    <a:pt x="3415" y="2845"/>
                  </a:cubicBezTo>
                  <a:lnTo>
                    <a:pt x="3399" y="2869"/>
                  </a:lnTo>
                  <a:cubicBezTo>
                    <a:pt x="3345" y="2916"/>
                    <a:pt x="3290" y="2978"/>
                    <a:pt x="3243" y="3033"/>
                  </a:cubicBezTo>
                  <a:cubicBezTo>
                    <a:pt x="3220" y="3064"/>
                    <a:pt x="3197" y="3095"/>
                    <a:pt x="3173" y="3126"/>
                  </a:cubicBezTo>
                  <a:cubicBezTo>
                    <a:pt x="3150" y="3165"/>
                    <a:pt x="3119" y="3196"/>
                    <a:pt x="3095" y="3235"/>
                  </a:cubicBezTo>
                  <a:cubicBezTo>
                    <a:pt x="3049" y="3305"/>
                    <a:pt x="3010" y="3376"/>
                    <a:pt x="2963" y="3446"/>
                  </a:cubicBezTo>
                  <a:lnTo>
                    <a:pt x="2963" y="3461"/>
                  </a:lnTo>
                  <a:lnTo>
                    <a:pt x="2955" y="3469"/>
                  </a:lnTo>
                  <a:lnTo>
                    <a:pt x="2277" y="4599"/>
                  </a:lnTo>
                  <a:cubicBezTo>
                    <a:pt x="2246" y="4646"/>
                    <a:pt x="2168" y="4779"/>
                    <a:pt x="2027" y="4787"/>
                  </a:cubicBezTo>
                  <a:lnTo>
                    <a:pt x="1996" y="4771"/>
                  </a:lnTo>
                  <a:cubicBezTo>
                    <a:pt x="1918" y="4771"/>
                    <a:pt x="1864" y="4724"/>
                    <a:pt x="1825" y="4677"/>
                  </a:cubicBezTo>
                  <a:cubicBezTo>
                    <a:pt x="1809" y="4662"/>
                    <a:pt x="1793" y="4638"/>
                    <a:pt x="1778" y="4631"/>
                  </a:cubicBezTo>
                  <a:cubicBezTo>
                    <a:pt x="1544" y="4311"/>
                    <a:pt x="1372" y="3945"/>
                    <a:pt x="1279" y="3563"/>
                  </a:cubicBezTo>
                  <a:cubicBezTo>
                    <a:pt x="1217" y="3563"/>
                    <a:pt x="1154" y="3570"/>
                    <a:pt x="1084" y="3570"/>
                  </a:cubicBezTo>
                  <a:cubicBezTo>
                    <a:pt x="1014" y="3578"/>
                    <a:pt x="928" y="3578"/>
                    <a:pt x="842" y="3594"/>
                  </a:cubicBezTo>
                  <a:cubicBezTo>
                    <a:pt x="780" y="3602"/>
                    <a:pt x="718" y="3602"/>
                    <a:pt x="663" y="3609"/>
                  </a:cubicBezTo>
                  <a:lnTo>
                    <a:pt x="616" y="3617"/>
                  </a:lnTo>
                  <a:cubicBezTo>
                    <a:pt x="585" y="3882"/>
                    <a:pt x="523" y="4202"/>
                    <a:pt x="359" y="4428"/>
                  </a:cubicBezTo>
                  <a:cubicBezTo>
                    <a:pt x="328" y="4475"/>
                    <a:pt x="289" y="4521"/>
                    <a:pt x="250" y="4568"/>
                  </a:cubicBezTo>
                  <a:cubicBezTo>
                    <a:pt x="125" y="4732"/>
                    <a:pt x="0" y="4888"/>
                    <a:pt x="16" y="5052"/>
                  </a:cubicBezTo>
                  <a:cubicBezTo>
                    <a:pt x="24" y="5130"/>
                    <a:pt x="63" y="5207"/>
                    <a:pt x="94" y="5293"/>
                  </a:cubicBezTo>
                  <a:cubicBezTo>
                    <a:pt x="195" y="5512"/>
                    <a:pt x="289" y="5761"/>
                    <a:pt x="289" y="6018"/>
                  </a:cubicBezTo>
                  <a:cubicBezTo>
                    <a:pt x="281" y="6205"/>
                    <a:pt x="203" y="6424"/>
                    <a:pt x="47" y="6564"/>
                  </a:cubicBezTo>
                  <a:lnTo>
                    <a:pt x="648" y="6587"/>
                  </a:lnTo>
                  <a:cubicBezTo>
                    <a:pt x="702" y="6502"/>
                    <a:pt x="764" y="6439"/>
                    <a:pt x="842" y="6385"/>
                  </a:cubicBezTo>
                  <a:cubicBezTo>
                    <a:pt x="953" y="6316"/>
                    <a:pt x="1080" y="6284"/>
                    <a:pt x="1211" y="6284"/>
                  </a:cubicBezTo>
                  <a:cubicBezTo>
                    <a:pt x="1275" y="6284"/>
                    <a:pt x="1340" y="6291"/>
                    <a:pt x="1404" y="6307"/>
                  </a:cubicBezTo>
                  <a:cubicBezTo>
                    <a:pt x="1505" y="6338"/>
                    <a:pt x="1599" y="6385"/>
                    <a:pt x="1677" y="6447"/>
                  </a:cubicBezTo>
                  <a:cubicBezTo>
                    <a:pt x="1684" y="6416"/>
                    <a:pt x="1700" y="6377"/>
                    <a:pt x="1715" y="6346"/>
                  </a:cubicBezTo>
                  <a:cubicBezTo>
                    <a:pt x="1731" y="6314"/>
                    <a:pt x="1754" y="6283"/>
                    <a:pt x="1778" y="6252"/>
                  </a:cubicBezTo>
                  <a:cubicBezTo>
                    <a:pt x="1849" y="6181"/>
                    <a:pt x="1946" y="6137"/>
                    <a:pt x="2040" y="6137"/>
                  </a:cubicBezTo>
                  <a:cubicBezTo>
                    <a:pt x="2059" y="6137"/>
                    <a:pt x="2079" y="6139"/>
                    <a:pt x="2097" y="6143"/>
                  </a:cubicBezTo>
                  <a:cubicBezTo>
                    <a:pt x="2199" y="6151"/>
                    <a:pt x="2277" y="6205"/>
                    <a:pt x="2324" y="6283"/>
                  </a:cubicBezTo>
                  <a:cubicBezTo>
                    <a:pt x="2347" y="6338"/>
                    <a:pt x="2355" y="6385"/>
                    <a:pt x="2363" y="6424"/>
                  </a:cubicBezTo>
                  <a:cubicBezTo>
                    <a:pt x="2370" y="6455"/>
                    <a:pt x="2370" y="6478"/>
                    <a:pt x="2386" y="6486"/>
                  </a:cubicBezTo>
                  <a:cubicBezTo>
                    <a:pt x="2389" y="6493"/>
                    <a:pt x="2404" y="6495"/>
                    <a:pt x="2423" y="6495"/>
                  </a:cubicBezTo>
                  <a:cubicBezTo>
                    <a:pt x="2449" y="6495"/>
                    <a:pt x="2484" y="6490"/>
                    <a:pt x="2511" y="6486"/>
                  </a:cubicBezTo>
                  <a:lnTo>
                    <a:pt x="2534" y="6486"/>
                  </a:lnTo>
                  <a:cubicBezTo>
                    <a:pt x="2562" y="6480"/>
                    <a:pt x="2593" y="6475"/>
                    <a:pt x="2623" y="6475"/>
                  </a:cubicBezTo>
                  <a:cubicBezTo>
                    <a:pt x="2635" y="6475"/>
                    <a:pt x="2647" y="6476"/>
                    <a:pt x="2659" y="6478"/>
                  </a:cubicBezTo>
                  <a:lnTo>
                    <a:pt x="2690" y="6470"/>
                  </a:lnTo>
                  <a:cubicBezTo>
                    <a:pt x="2986" y="6494"/>
                    <a:pt x="3095" y="6829"/>
                    <a:pt x="3165" y="7055"/>
                  </a:cubicBezTo>
                  <a:cubicBezTo>
                    <a:pt x="3368" y="7710"/>
                    <a:pt x="3961" y="8193"/>
                    <a:pt x="4600" y="8240"/>
                  </a:cubicBezTo>
                  <a:cubicBezTo>
                    <a:pt x="4649" y="8244"/>
                    <a:pt x="4698" y="8246"/>
                    <a:pt x="4747" y="8246"/>
                  </a:cubicBezTo>
                  <a:cubicBezTo>
                    <a:pt x="4967" y="8246"/>
                    <a:pt x="5181" y="8207"/>
                    <a:pt x="5411" y="8162"/>
                  </a:cubicBezTo>
                  <a:cubicBezTo>
                    <a:pt x="5629" y="8123"/>
                    <a:pt x="5855" y="8084"/>
                    <a:pt x="6081" y="8076"/>
                  </a:cubicBezTo>
                  <a:cubicBezTo>
                    <a:pt x="6097" y="8029"/>
                    <a:pt x="6120" y="7990"/>
                    <a:pt x="6143" y="7951"/>
                  </a:cubicBezTo>
                  <a:cubicBezTo>
                    <a:pt x="6167" y="7913"/>
                    <a:pt x="6190" y="7874"/>
                    <a:pt x="6229" y="7842"/>
                  </a:cubicBezTo>
                  <a:lnTo>
                    <a:pt x="6276" y="7796"/>
                  </a:lnTo>
                  <a:lnTo>
                    <a:pt x="6338" y="7811"/>
                  </a:lnTo>
                  <a:cubicBezTo>
                    <a:pt x="6720" y="7889"/>
                    <a:pt x="7063" y="8123"/>
                    <a:pt x="7274" y="8450"/>
                  </a:cubicBezTo>
                  <a:lnTo>
                    <a:pt x="7313" y="8505"/>
                  </a:lnTo>
                  <a:lnTo>
                    <a:pt x="7281" y="8567"/>
                  </a:lnTo>
                  <a:cubicBezTo>
                    <a:pt x="7219" y="8708"/>
                    <a:pt x="7141" y="8840"/>
                    <a:pt x="7063" y="8965"/>
                  </a:cubicBezTo>
                  <a:cubicBezTo>
                    <a:pt x="6806" y="9339"/>
                    <a:pt x="6486" y="9666"/>
                    <a:pt x="6104" y="9916"/>
                  </a:cubicBezTo>
                  <a:lnTo>
                    <a:pt x="6042" y="9963"/>
                  </a:lnTo>
                  <a:cubicBezTo>
                    <a:pt x="5870" y="10072"/>
                    <a:pt x="5707" y="10173"/>
                    <a:pt x="5644" y="10329"/>
                  </a:cubicBezTo>
                  <a:cubicBezTo>
                    <a:pt x="5559" y="10540"/>
                    <a:pt x="5668" y="10812"/>
                    <a:pt x="5972" y="11148"/>
                  </a:cubicBezTo>
                  <a:cubicBezTo>
                    <a:pt x="6081" y="11272"/>
                    <a:pt x="6206" y="11405"/>
                    <a:pt x="6354" y="11413"/>
                  </a:cubicBezTo>
                  <a:cubicBezTo>
                    <a:pt x="6370" y="11415"/>
                    <a:pt x="6386" y="11417"/>
                    <a:pt x="6401" y="11417"/>
                  </a:cubicBezTo>
                  <a:cubicBezTo>
                    <a:pt x="6471" y="11417"/>
                    <a:pt x="6527" y="11388"/>
                    <a:pt x="6572" y="11343"/>
                  </a:cubicBezTo>
                  <a:cubicBezTo>
                    <a:pt x="6619" y="11296"/>
                    <a:pt x="6650" y="11241"/>
                    <a:pt x="6681" y="11179"/>
                  </a:cubicBezTo>
                  <a:cubicBezTo>
                    <a:pt x="6767" y="10992"/>
                    <a:pt x="6790" y="10719"/>
                    <a:pt x="6775" y="10508"/>
                  </a:cubicBezTo>
                  <a:lnTo>
                    <a:pt x="6759" y="10212"/>
                  </a:lnTo>
                  <a:lnTo>
                    <a:pt x="6977" y="10399"/>
                  </a:lnTo>
                  <a:cubicBezTo>
                    <a:pt x="7640" y="10976"/>
                    <a:pt x="8077" y="11802"/>
                    <a:pt x="8194" y="12660"/>
                  </a:cubicBezTo>
                  <a:cubicBezTo>
                    <a:pt x="8233" y="12956"/>
                    <a:pt x="8287" y="13245"/>
                    <a:pt x="8490" y="13291"/>
                  </a:cubicBezTo>
                  <a:cubicBezTo>
                    <a:pt x="8509" y="13296"/>
                    <a:pt x="8528" y="13299"/>
                    <a:pt x="8546" y="13299"/>
                  </a:cubicBezTo>
                  <a:cubicBezTo>
                    <a:pt x="8589" y="13299"/>
                    <a:pt x="8631" y="13285"/>
                    <a:pt x="8669" y="13252"/>
                  </a:cubicBezTo>
                  <a:cubicBezTo>
                    <a:pt x="8708" y="13213"/>
                    <a:pt x="8739" y="13174"/>
                    <a:pt x="8770" y="13120"/>
                  </a:cubicBezTo>
                  <a:cubicBezTo>
                    <a:pt x="8856" y="12956"/>
                    <a:pt x="8895" y="12715"/>
                    <a:pt x="8880" y="12520"/>
                  </a:cubicBezTo>
                  <a:lnTo>
                    <a:pt x="8848" y="11826"/>
                  </a:lnTo>
                  <a:cubicBezTo>
                    <a:pt x="8841" y="11795"/>
                    <a:pt x="8841" y="11756"/>
                    <a:pt x="8841" y="11717"/>
                  </a:cubicBezTo>
                  <a:cubicBezTo>
                    <a:pt x="8841" y="11623"/>
                    <a:pt x="8856" y="11522"/>
                    <a:pt x="8911" y="11420"/>
                  </a:cubicBezTo>
                  <a:cubicBezTo>
                    <a:pt x="9012" y="11265"/>
                    <a:pt x="9184" y="11210"/>
                    <a:pt x="9332" y="11163"/>
                  </a:cubicBezTo>
                  <a:lnTo>
                    <a:pt x="9402" y="11148"/>
                  </a:lnTo>
                  <a:cubicBezTo>
                    <a:pt x="9963" y="10953"/>
                    <a:pt x="10337" y="10415"/>
                    <a:pt x="10696" y="9838"/>
                  </a:cubicBezTo>
                  <a:lnTo>
                    <a:pt x="12333" y="7219"/>
                  </a:lnTo>
                  <a:cubicBezTo>
                    <a:pt x="12356" y="7180"/>
                    <a:pt x="12387" y="7141"/>
                    <a:pt x="12411" y="7094"/>
                  </a:cubicBezTo>
                  <a:cubicBezTo>
                    <a:pt x="12489" y="6961"/>
                    <a:pt x="12559" y="6821"/>
                    <a:pt x="12582" y="6681"/>
                  </a:cubicBezTo>
                  <a:cubicBezTo>
                    <a:pt x="12598" y="6533"/>
                    <a:pt x="12575" y="6361"/>
                    <a:pt x="12551" y="6205"/>
                  </a:cubicBezTo>
                  <a:cubicBezTo>
                    <a:pt x="12528" y="6081"/>
                    <a:pt x="12512" y="5948"/>
                    <a:pt x="12512" y="5823"/>
                  </a:cubicBezTo>
                  <a:cubicBezTo>
                    <a:pt x="12512" y="5644"/>
                    <a:pt x="12551" y="5480"/>
                    <a:pt x="12684" y="5332"/>
                  </a:cubicBezTo>
                  <a:cubicBezTo>
                    <a:pt x="12762" y="5246"/>
                    <a:pt x="12863" y="5192"/>
                    <a:pt x="12964" y="5145"/>
                  </a:cubicBezTo>
                  <a:cubicBezTo>
                    <a:pt x="12988" y="5130"/>
                    <a:pt x="13027" y="5106"/>
                    <a:pt x="13058" y="5091"/>
                  </a:cubicBezTo>
                  <a:cubicBezTo>
                    <a:pt x="13214" y="4997"/>
                    <a:pt x="13339" y="4857"/>
                    <a:pt x="13424" y="4693"/>
                  </a:cubicBezTo>
                  <a:cubicBezTo>
                    <a:pt x="13572" y="4428"/>
                    <a:pt x="13604" y="4101"/>
                    <a:pt x="13502" y="3820"/>
                  </a:cubicBezTo>
                  <a:lnTo>
                    <a:pt x="13432" y="3633"/>
                  </a:lnTo>
                  <a:lnTo>
                    <a:pt x="13432" y="3625"/>
                  </a:lnTo>
                  <a:lnTo>
                    <a:pt x="15061" y="3812"/>
                  </a:lnTo>
                  <a:cubicBezTo>
                    <a:pt x="15103" y="3816"/>
                    <a:pt x="15147" y="3819"/>
                    <a:pt x="15188" y="3819"/>
                  </a:cubicBezTo>
                  <a:cubicBezTo>
                    <a:pt x="15239" y="3819"/>
                    <a:pt x="15288" y="3814"/>
                    <a:pt x="15326" y="3797"/>
                  </a:cubicBezTo>
                  <a:cubicBezTo>
                    <a:pt x="15404" y="3758"/>
                    <a:pt x="15467" y="3664"/>
                    <a:pt x="15521" y="3594"/>
                  </a:cubicBezTo>
                  <a:lnTo>
                    <a:pt x="15521" y="3586"/>
                  </a:lnTo>
                  <a:cubicBezTo>
                    <a:pt x="15529" y="3563"/>
                    <a:pt x="15537" y="3539"/>
                    <a:pt x="15552" y="3524"/>
                  </a:cubicBezTo>
                  <a:cubicBezTo>
                    <a:pt x="15623" y="3399"/>
                    <a:pt x="15685" y="3282"/>
                    <a:pt x="15747" y="3157"/>
                  </a:cubicBezTo>
                  <a:cubicBezTo>
                    <a:pt x="15771" y="3111"/>
                    <a:pt x="15786" y="3064"/>
                    <a:pt x="15802" y="3025"/>
                  </a:cubicBezTo>
                  <a:cubicBezTo>
                    <a:pt x="15849" y="2916"/>
                    <a:pt x="15895" y="2806"/>
                    <a:pt x="15934" y="2690"/>
                  </a:cubicBezTo>
                  <a:cubicBezTo>
                    <a:pt x="15958" y="2651"/>
                    <a:pt x="15966" y="2596"/>
                    <a:pt x="15981" y="2549"/>
                  </a:cubicBezTo>
                  <a:cubicBezTo>
                    <a:pt x="16020" y="2440"/>
                    <a:pt x="16051" y="2331"/>
                    <a:pt x="16083" y="2214"/>
                  </a:cubicBezTo>
                  <a:cubicBezTo>
                    <a:pt x="16090" y="2167"/>
                    <a:pt x="16098" y="2120"/>
                    <a:pt x="16106" y="2074"/>
                  </a:cubicBezTo>
                  <a:cubicBezTo>
                    <a:pt x="16122" y="1988"/>
                    <a:pt x="16137" y="1902"/>
                    <a:pt x="16153" y="1816"/>
                  </a:cubicBezTo>
                  <a:lnTo>
                    <a:pt x="14375" y="1816"/>
                  </a:lnTo>
                  <a:lnTo>
                    <a:pt x="14375" y="803"/>
                  </a:lnTo>
                  <a:lnTo>
                    <a:pt x="13806" y="803"/>
                  </a:lnTo>
                  <a:lnTo>
                    <a:pt x="13806"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4"/>
            <p:cNvSpPr/>
            <p:nvPr/>
          </p:nvSpPr>
          <p:spPr>
            <a:xfrm>
              <a:off x="3382300" y="3503050"/>
              <a:ext cx="311450" cy="178275"/>
            </a:xfrm>
            <a:custGeom>
              <a:avLst/>
              <a:gdLst/>
              <a:ahLst/>
              <a:cxnLst/>
              <a:rect l="l" t="t" r="r" b="b"/>
              <a:pathLst>
                <a:path w="12458" h="7131" extrusionOk="0">
                  <a:moveTo>
                    <a:pt x="874" y="0"/>
                  </a:moveTo>
                  <a:cubicBezTo>
                    <a:pt x="851" y="8"/>
                    <a:pt x="819" y="8"/>
                    <a:pt x="796" y="24"/>
                  </a:cubicBezTo>
                  <a:cubicBezTo>
                    <a:pt x="718" y="63"/>
                    <a:pt x="656" y="149"/>
                    <a:pt x="593" y="234"/>
                  </a:cubicBezTo>
                  <a:lnTo>
                    <a:pt x="1" y="1068"/>
                  </a:lnTo>
                  <a:lnTo>
                    <a:pt x="1" y="4085"/>
                  </a:lnTo>
                  <a:lnTo>
                    <a:pt x="2176" y="4085"/>
                  </a:lnTo>
                  <a:lnTo>
                    <a:pt x="2199" y="4101"/>
                  </a:lnTo>
                  <a:cubicBezTo>
                    <a:pt x="2534" y="4288"/>
                    <a:pt x="2870" y="4514"/>
                    <a:pt x="3189" y="4732"/>
                  </a:cubicBezTo>
                  <a:cubicBezTo>
                    <a:pt x="3493" y="4943"/>
                    <a:pt x="3821" y="5161"/>
                    <a:pt x="4140" y="5348"/>
                  </a:cubicBezTo>
                  <a:lnTo>
                    <a:pt x="6276" y="5348"/>
                  </a:lnTo>
                  <a:lnTo>
                    <a:pt x="6315" y="5372"/>
                  </a:lnTo>
                  <a:cubicBezTo>
                    <a:pt x="6471" y="5496"/>
                    <a:pt x="6619" y="5637"/>
                    <a:pt x="6752" y="5777"/>
                  </a:cubicBezTo>
                  <a:cubicBezTo>
                    <a:pt x="6892" y="5909"/>
                    <a:pt x="7032" y="6050"/>
                    <a:pt x="7180" y="6167"/>
                  </a:cubicBezTo>
                  <a:cubicBezTo>
                    <a:pt x="7274" y="6245"/>
                    <a:pt x="7383" y="6323"/>
                    <a:pt x="7492" y="6338"/>
                  </a:cubicBezTo>
                  <a:cubicBezTo>
                    <a:pt x="7503" y="6340"/>
                    <a:pt x="7514" y="6340"/>
                    <a:pt x="7525" y="6340"/>
                  </a:cubicBezTo>
                  <a:cubicBezTo>
                    <a:pt x="7574" y="6340"/>
                    <a:pt x="7630" y="6329"/>
                    <a:pt x="7687" y="6323"/>
                  </a:cubicBezTo>
                  <a:cubicBezTo>
                    <a:pt x="7742" y="6315"/>
                    <a:pt x="7812" y="6307"/>
                    <a:pt x="7882" y="6307"/>
                  </a:cubicBezTo>
                  <a:cubicBezTo>
                    <a:pt x="7921" y="6307"/>
                    <a:pt x="7968" y="6307"/>
                    <a:pt x="8015" y="6323"/>
                  </a:cubicBezTo>
                  <a:cubicBezTo>
                    <a:pt x="8163" y="6362"/>
                    <a:pt x="8264" y="6471"/>
                    <a:pt x="8350" y="6572"/>
                  </a:cubicBezTo>
                  <a:cubicBezTo>
                    <a:pt x="8397" y="6627"/>
                    <a:pt x="8451" y="6681"/>
                    <a:pt x="8498" y="6720"/>
                  </a:cubicBezTo>
                  <a:cubicBezTo>
                    <a:pt x="8521" y="6736"/>
                    <a:pt x="8560" y="6751"/>
                    <a:pt x="8591" y="6759"/>
                  </a:cubicBezTo>
                  <a:cubicBezTo>
                    <a:pt x="8638" y="6783"/>
                    <a:pt x="8701" y="6783"/>
                    <a:pt x="8771" y="6783"/>
                  </a:cubicBezTo>
                  <a:lnTo>
                    <a:pt x="10821" y="6884"/>
                  </a:lnTo>
                  <a:cubicBezTo>
                    <a:pt x="10985" y="6884"/>
                    <a:pt x="11156" y="6899"/>
                    <a:pt x="11320" y="6938"/>
                  </a:cubicBezTo>
                  <a:cubicBezTo>
                    <a:pt x="11406" y="6962"/>
                    <a:pt x="11491" y="6993"/>
                    <a:pt x="11577" y="7024"/>
                  </a:cubicBezTo>
                  <a:cubicBezTo>
                    <a:pt x="11721" y="7082"/>
                    <a:pt x="11856" y="7131"/>
                    <a:pt x="11979" y="7131"/>
                  </a:cubicBezTo>
                  <a:cubicBezTo>
                    <a:pt x="12023" y="7131"/>
                    <a:pt x="12066" y="7124"/>
                    <a:pt x="12107" y="7110"/>
                  </a:cubicBezTo>
                  <a:cubicBezTo>
                    <a:pt x="12287" y="7048"/>
                    <a:pt x="12364" y="6837"/>
                    <a:pt x="12372" y="6673"/>
                  </a:cubicBezTo>
                  <a:cubicBezTo>
                    <a:pt x="12372" y="6463"/>
                    <a:pt x="12287" y="6252"/>
                    <a:pt x="12209" y="6073"/>
                  </a:cubicBezTo>
                  <a:cubicBezTo>
                    <a:pt x="12154" y="5964"/>
                    <a:pt x="12107" y="5855"/>
                    <a:pt x="12099" y="5738"/>
                  </a:cubicBezTo>
                  <a:cubicBezTo>
                    <a:pt x="12076" y="5473"/>
                    <a:pt x="12248" y="5270"/>
                    <a:pt x="12388" y="5083"/>
                  </a:cubicBezTo>
                  <a:cubicBezTo>
                    <a:pt x="12411" y="5052"/>
                    <a:pt x="12435" y="5021"/>
                    <a:pt x="12458" y="4982"/>
                  </a:cubicBezTo>
                  <a:lnTo>
                    <a:pt x="12458" y="4982"/>
                  </a:lnTo>
                  <a:cubicBezTo>
                    <a:pt x="12435" y="4997"/>
                    <a:pt x="12411" y="4997"/>
                    <a:pt x="12396" y="5013"/>
                  </a:cubicBezTo>
                  <a:cubicBezTo>
                    <a:pt x="12372" y="5013"/>
                    <a:pt x="12349" y="5021"/>
                    <a:pt x="12333" y="5029"/>
                  </a:cubicBezTo>
                  <a:lnTo>
                    <a:pt x="12318" y="5036"/>
                  </a:lnTo>
                  <a:cubicBezTo>
                    <a:pt x="12257" y="5049"/>
                    <a:pt x="12195" y="5055"/>
                    <a:pt x="12134" y="5055"/>
                  </a:cubicBezTo>
                  <a:cubicBezTo>
                    <a:pt x="11790" y="5055"/>
                    <a:pt x="11464" y="4875"/>
                    <a:pt x="11351" y="4803"/>
                  </a:cubicBezTo>
                  <a:lnTo>
                    <a:pt x="10470" y="4265"/>
                  </a:lnTo>
                  <a:cubicBezTo>
                    <a:pt x="10447" y="4257"/>
                    <a:pt x="10408" y="4226"/>
                    <a:pt x="10392" y="4226"/>
                  </a:cubicBezTo>
                  <a:cubicBezTo>
                    <a:pt x="10377" y="4226"/>
                    <a:pt x="10345" y="4249"/>
                    <a:pt x="10322" y="4257"/>
                  </a:cubicBezTo>
                  <a:cubicBezTo>
                    <a:pt x="10236" y="4311"/>
                    <a:pt x="10151" y="4343"/>
                    <a:pt x="10065" y="4366"/>
                  </a:cubicBezTo>
                  <a:cubicBezTo>
                    <a:pt x="9963" y="4405"/>
                    <a:pt x="9878" y="4444"/>
                    <a:pt x="9792" y="4506"/>
                  </a:cubicBezTo>
                  <a:cubicBezTo>
                    <a:pt x="9727" y="4557"/>
                    <a:pt x="9655" y="4580"/>
                    <a:pt x="9580" y="4580"/>
                  </a:cubicBezTo>
                  <a:cubicBezTo>
                    <a:pt x="9440" y="4580"/>
                    <a:pt x="9294" y="4499"/>
                    <a:pt x="9192" y="4382"/>
                  </a:cubicBezTo>
                  <a:cubicBezTo>
                    <a:pt x="9153" y="4335"/>
                    <a:pt x="9114" y="4280"/>
                    <a:pt x="9075" y="4226"/>
                  </a:cubicBezTo>
                  <a:cubicBezTo>
                    <a:pt x="9028" y="4148"/>
                    <a:pt x="8973" y="4070"/>
                    <a:pt x="8911" y="4023"/>
                  </a:cubicBezTo>
                  <a:cubicBezTo>
                    <a:pt x="8833" y="3968"/>
                    <a:pt x="8716" y="3953"/>
                    <a:pt x="8599" y="3929"/>
                  </a:cubicBezTo>
                  <a:cubicBezTo>
                    <a:pt x="8545" y="3922"/>
                    <a:pt x="8490" y="3906"/>
                    <a:pt x="8436" y="3890"/>
                  </a:cubicBezTo>
                  <a:cubicBezTo>
                    <a:pt x="8194" y="3828"/>
                    <a:pt x="7976" y="3641"/>
                    <a:pt x="8015" y="3399"/>
                  </a:cubicBezTo>
                  <a:cubicBezTo>
                    <a:pt x="8015" y="3368"/>
                    <a:pt x="8022" y="3329"/>
                    <a:pt x="8038" y="3306"/>
                  </a:cubicBezTo>
                  <a:lnTo>
                    <a:pt x="8038" y="3306"/>
                  </a:lnTo>
                  <a:cubicBezTo>
                    <a:pt x="7890" y="3394"/>
                    <a:pt x="7709" y="3443"/>
                    <a:pt x="7518" y="3443"/>
                  </a:cubicBezTo>
                  <a:cubicBezTo>
                    <a:pt x="7407" y="3443"/>
                    <a:pt x="7293" y="3426"/>
                    <a:pt x="7180" y="3392"/>
                  </a:cubicBezTo>
                  <a:cubicBezTo>
                    <a:pt x="6853" y="3290"/>
                    <a:pt x="6588" y="3072"/>
                    <a:pt x="6354" y="2885"/>
                  </a:cubicBezTo>
                  <a:cubicBezTo>
                    <a:pt x="6307" y="2846"/>
                    <a:pt x="6214" y="2776"/>
                    <a:pt x="6190" y="2674"/>
                  </a:cubicBezTo>
                  <a:cubicBezTo>
                    <a:pt x="6151" y="2534"/>
                    <a:pt x="6237" y="2409"/>
                    <a:pt x="6346" y="2339"/>
                  </a:cubicBezTo>
                  <a:cubicBezTo>
                    <a:pt x="6370" y="2316"/>
                    <a:pt x="6393" y="2292"/>
                    <a:pt x="6432" y="2277"/>
                  </a:cubicBezTo>
                  <a:cubicBezTo>
                    <a:pt x="6471" y="2253"/>
                    <a:pt x="6518" y="2246"/>
                    <a:pt x="6557" y="2238"/>
                  </a:cubicBezTo>
                  <a:cubicBezTo>
                    <a:pt x="6549" y="2222"/>
                    <a:pt x="6541" y="2207"/>
                    <a:pt x="6526" y="2199"/>
                  </a:cubicBezTo>
                  <a:cubicBezTo>
                    <a:pt x="6484" y="2178"/>
                    <a:pt x="6429" y="2175"/>
                    <a:pt x="6366" y="2175"/>
                  </a:cubicBezTo>
                  <a:cubicBezTo>
                    <a:pt x="6335" y="2175"/>
                    <a:pt x="6302" y="2175"/>
                    <a:pt x="6268" y="2175"/>
                  </a:cubicBezTo>
                  <a:lnTo>
                    <a:pt x="6237" y="2175"/>
                  </a:lnTo>
                  <a:cubicBezTo>
                    <a:pt x="6201" y="2179"/>
                    <a:pt x="6162" y="2182"/>
                    <a:pt x="6122" y="2182"/>
                  </a:cubicBezTo>
                  <a:cubicBezTo>
                    <a:pt x="5996" y="2182"/>
                    <a:pt x="5854" y="2159"/>
                    <a:pt x="5731" y="2082"/>
                  </a:cubicBezTo>
                  <a:cubicBezTo>
                    <a:pt x="5590" y="1996"/>
                    <a:pt x="5419" y="1817"/>
                    <a:pt x="5411" y="1638"/>
                  </a:cubicBezTo>
                  <a:cubicBezTo>
                    <a:pt x="4265" y="1201"/>
                    <a:pt x="3127" y="718"/>
                    <a:pt x="2012" y="203"/>
                  </a:cubicBezTo>
                  <a:cubicBezTo>
                    <a:pt x="1895" y="406"/>
                    <a:pt x="1739" y="593"/>
                    <a:pt x="1560" y="741"/>
                  </a:cubicBezTo>
                  <a:lnTo>
                    <a:pt x="1420" y="866"/>
                  </a:lnTo>
                  <a:lnTo>
                    <a:pt x="1420" y="858"/>
                  </a:lnTo>
                  <a:lnTo>
                    <a:pt x="1357" y="905"/>
                  </a:lnTo>
                  <a:lnTo>
                    <a:pt x="1311" y="725"/>
                  </a:lnTo>
                  <a:cubicBezTo>
                    <a:pt x="1240" y="484"/>
                    <a:pt x="1155" y="203"/>
                    <a:pt x="967" y="55"/>
                  </a:cubicBezTo>
                  <a:cubicBezTo>
                    <a:pt x="944" y="32"/>
                    <a:pt x="905" y="16"/>
                    <a:pt x="874"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4"/>
            <p:cNvSpPr/>
            <p:nvPr/>
          </p:nvSpPr>
          <p:spPr>
            <a:xfrm>
              <a:off x="3032300" y="2927550"/>
              <a:ext cx="372050" cy="168375"/>
            </a:xfrm>
            <a:custGeom>
              <a:avLst/>
              <a:gdLst/>
              <a:ahLst/>
              <a:cxnLst/>
              <a:rect l="l" t="t" r="r" b="b"/>
              <a:pathLst>
                <a:path w="14882" h="6735" extrusionOk="0">
                  <a:moveTo>
                    <a:pt x="7016" y="0"/>
                  </a:moveTo>
                  <a:cubicBezTo>
                    <a:pt x="7001" y="0"/>
                    <a:pt x="6962" y="0"/>
                    <a:pt x="6946" y="8"/>
                  </a:cubicBezTo>
                  <a:cubicBezTo>
                    <a:pt x="6930" y="8"/>
                    <a:pt x="6915" y="39"/>
                    <a:pt x="6899" y="63"/>
                  </a:cubicBezTo>
                  <a:cubicBezTo>
                    <a:pt x="6743" y="297"/>
                    <a:pt x="6634" y="538"/>
                    <a:pt x="6517" y="803"/>
                  </a:cubicBezTo>
                  <a:cubicBezTo>
                    <a:pt x="6447" y="959"/>
                    <a:pt x="6377" y="1115"/>
                    <a:pt x="6291" y="1279"/>
                  </a:cubicBezTo>
                  <a:lnTo>
                    <a:pt x="6229" y="1396"/>
                  </a:lnTo>
                  <a:lnTo>
                    <a:pt x="6120" y="1326"/>
                  </a:lnTo>
                  <a:cubicBezTo>
                    <a:pt x="5504" y="936"/>
                    <a:pt x="4857" y="601"/>
                    <a:pt x="4186" y="320"/>
                  </a:cubicBezTo>
                  <a:cubicBezTo>
                    <a:pt x="4009" y="243"/>
                    <a:pt x="3810" y="171"/>
                    <a:pt x="3618" y="171"/>
                  </a:cubicBezTo>
                  <a:cubicBezTo>
                    <a:pt x="3557" y="171"/>
                    <a:pt x="3497" y="178"/>
                    <a:pt x="3438" y="195"/>
                  </a:cubicBezTo>
                  <a:cubicBezTo>
                    <a:pt x="3383" y="219"/>
                    <a:pt x="3321" y="250"/>
                    <a:pt x="3282" y="297"/>
                  </a:cubicBezTo>
                  <a:cubicBezTo>
                    <a:pt x="3228" y="343"/>
                    <a:pt x="3196" y="406"/>
                    <a:pt x="3181" y="460"/>
                  </a:cubicBezTo>
                  <a:lnTo>
                    <a:pt x="3181" y="468"/>
                  </a:lnTo>
                  <a:cubicBezTo>
                    <a:pt x="3165" y="492"/>
                    <a:pt x="3165" y="531"/>
                    <a:pt x="3165" y="562"/>
                  </a:cubicBezTo>
                  <a:cubicBezTo>
                    <a:pt x="3165" y="601"/>
                    <a:pt x="3181" y="640"/>
                    <a:pt x="3204" y="671"/>
                  </a:cubicBezTo>
                  <a:lnTo>
                    <a:pt x="3407" y="913"/>
                  </a:lnTo>
                  <a:lnTo>
                    <a:pt x="3103" y="874"/>
                  </a:lnTo>
                  <a:cubicBezTo>
                    <a:pt x="3074" y="868"/>
                    <a:pt x="3044" y="865"/>
                    <a:pt x="3014" y="865"/>
                  </a:cubicBezTo>
                  <a:cubicBezTo>
                    <a:pt x="2884" y="865"/>
                    <a:pt x="2751" y="919"/>
                    <a:pt x="2643" y="1014"/>
                  </a:cubicBezTo>
                  <a:cubicBezTo>
                    <a:pt x="2581" y="1061"/>
                    <a:pt x="2526" y="1115"/>
                    <a:pt x="2487" y="1178"/>
                  </a:cubicBezTo>
                  <a:cubicBezTo>
                    <a:pt x="2479" y="1193"/>
                    <a:pt x="2471" y="1217"/>
                    <a:pt x="2464" y="1232"/>
                  </a:cubicBezTo>
                  <a:cubicBezTo>
                    <a:pt x="2456" y="1248"/>
                    <a:pt x="2448" y="1271"/>
                    <a:pt x="2448" y="1279"/>
                  </a:cubicBezTo>
                  <a:lnTo>
                    <a:pt x="2487" y="1279"/>
                  </a:lnTo>
                  <a:cubicBezTo>
                    <a:pt x="2549" y="1279"/>
                    <a:pt x="2619" y="1271"/>
                    <a:pt x="2682" y="1271"/>
                  </a:cubicBezTo>
                  <a:cubicBezTo>
                    <a:pt x="2822" y="1256"/>
                    <a:pt x="2947" y="1248"/>
                    <a:pt x="3126" y="1232"/>
                  </a:cubicBezTo>
                  <a:cubicBezTo>
                    <a:pt x="3144" y="1231"/>
                    <a:pt x="3161" y="1230"/>
                    <a:pt x="3178" y="1230"/>
                  </a:cubicBezTo>
                  <a:cubicBezTo>
                    <a:pt x="3358" y="1230"/>
                    <a:pt x="3471" y="1306"/>
                    <a:pt x="3493" y="1435"/>
                  </a:cubicBezTo>
                  <a:cubicBezTo>
                    <a:pt x="3508" y="1513"/>
                    <a:pt x="3500" y="1645"/>
                    <a:pt x="3282" y="1754"/>
                  </a:cubicBezTo>
                  <a:cubicBezTo>
                    <a:pt x="2861" y="1965"/>
                    <a:pt x="2409" y="2144"/>
                    <a:pt x="1965" y="2285"/>
                  </a:cubicBezTo>
                  <a:cubicBezTo>
                    <a:pt x="1824" y="2331"/>
                    <a:pt x="1793" y="2363"/>
                    <a:pt x="1793" y="2386"/>
                  </a:cubicBezTo>
                  <a:cubicBezTo>
                    <a:pt x="1785" y="2409"/>
                    <a:pt x="1817" y="2456"/>
                    <a:pt x="1863" y="2479"/>
                  </a:cubicBezTo>
                  <a:cubicBezTo>
                    <a:pt x="1895" y="2503"/>
                    <a:pt x="1933" y="2511"/>
                    <a:pt x="1972" y="2526"/>
                  </a:cubicBezTo>
                  <a:cubicBezTo>
                    <a:pt x="2019" y="2550"/>
                    <a:pt x="2066" y="2565"/>
                    <a:pt x="2105" y="2589"/>
                  </a:cubicBezTo>
                  <a:cubicBezTo>
                    <a:pt x="2214" y="2651"/>
                    <a:pt x="2292" y="2744"/>
                    <a:pt x="2370" y="2830"/>
                  </a:cubicBezTo>
                  <a:cubicBezTo>
                    <a:pt x="2448" y="2916"/>
                    <a:pt x="2526" y="3002"/>
                    <a:pt x="2612" y="3033"/>
                  </a:cubicBezTo>
                  <a:cubicBezTo>
                    <a:pt x="2637" y="3044"/>
                    <a:pt x="2664" y="3049"/>
                    <a:pt x="2693" y="3049"/>
                  </a:cubicBezTo>
                  <a:cubicBezTo>
                    <a:pt x="2746" y="3049"/>
                    <a:pt x="2803" y="3032"/>
                    <a:pt x="2853" y="3002"/>
                  </a:cubicBezTo>
                  <a:cubicBezTo>
                    <a:pt x="2931" y="2963"/>
                    <a:pt x="2986" y="2885"/>
                    <a:pt x="2994" y="2807"/>
                  </a:cubicBezTo>
                  <a:lnTo>
                    <a:pt x="3001" y="2768"/>
                  </a:lnTo>
                  <a:lnTo>
                    <a:pt x="3017" y="2744"/>
                  </a:lnTo>
                  <a:cubicBezTo>
                    <a:pt x="3089" y="2652"/>
                    <a:pt x="3202" y="2600"/>
                    <a:pt x="3315" y="2600"/>
                  </a:cubicBezTo>
                  <a:cubicBezTo>
                    <a:pt x="3373" y="2600"/>
                    <a:pt x="3432" y="2614"/>
                    <a:pt x="3485" y="2643"/>
                  </a:cubicBezTo>
                  <a:cubicBezTo>
                    <a:pt x="3641" y="2721"/>
                    <a:pt x="3719" y="2924"/>
                    <a:pt x="3664" y="3087"/>
                  </a:cubicBezTo>
                  <a:cubicBezTo>
                    <a:pt x="3656" y="3103"/>
                    <a:pt x="3648" y="3126"/>
                    <a:pt x="3641" y="3150"/>
                  </a:cubicBezTo>
                  <a:cubicBezTo>
                    <a:pt x="3625" y="3165"/>
                    <a:pt x="3617" y="3181"/>
                    <a:pt x="3617" y="3197"/>
                  </a:cubicBezTo>
                  <a:cubicBezTo>
                    <a:pt x="3610" y="3243"/>
                    <a:pt x="3703" y="3314"/>
                    <a:pt x="3875" y="3368"/>
                  </a:cubicBezTo>
                  <a:cubicBezTo>
                    <a:pt x="4342" y="3524"/>
                    <a:pt x="4755" y="3836"/>
                    <a:pt x="5036" y="4241"/>
                  </a:cubicBezTo>
                  <a:lnTo>
                    <a:pt x="5153" y="4413"/>
                  </a:lnTo>
                  <a:lnTo>
                    <a:pt x="4950" y="4436"/>
                  </a:lnTo>
                  <a:cubicBezTo>
                    <a:pt x="4748" y="4459"/>
                    <a:pt x="4529" y="4498"/>
                    <a:pt x="4311" y="4545"/>
                  </a:cubicBezTo>
                  <a:cubicBezTo>
                    <a:pt x="4093" y="4592"/>
                    <a:pt x="3867" y="4631"/>
                    <a:pt x="3641" y="4654"/>
                  </a:cubicBezTo>
                  <a:cubicBezTo>
                    <a:pt x="3625" y="4654"/>
                    <a:pt x="3586" y="4662"/>
                    <a:pt x="3578" y="4670"/>
                  </a:cubicBezTo>
                  <a:cubicBezTo>
                    <a:pt x="3563" y="4678"/>
                    <a:pt x="3563" y="4756"/>
                    <a:pt x="3571" y="4795"/>
                  </a:cubicBezTo>
                  <a:cubicBezTo>
                    <a:pt x="3578" y="4896"/>
                    <a:pt x="3594" y="5036"/>
                    <a:pt x="3477" y="5130"/>
                  </a:cubicBezTo>
                  <a:lnTo>
                    <a:pt x="3422" y="5177"/>
                  </a:lnTo>
                  <a:lnTo>
                    <a:pt x="3352" y="5145"/>
                  </a:lnTo>
                  <a:cubicBezTo>
                    <a:pt x="3033" y="5013"/>
                    <a:pt x="2697" y="4912"/>
                    <a:pt x="2354" y="4834"/>
                  </a:cubicBezTo>
                  <a:cubicBezTo>
                    <a:pt x="2317" y="4826"/>
                    <a:pt x="2288" y="4824"/>
                    <a:pt x="2265" y="4824"/>
                  </a:cubicBezTo>
                  <a:cubicBezTo>
                    <a:pt x="2216" y="4824"/>
                    <a:pt x="2196" y="4836"/>
                    <a:pt x="2191" y="4841"/>
                  </a:cubicBezTo>
                  <a:cubicBezTo>
                    <a:pt x="2183" y="4849"/>
                    <a:pt x="2175" y="4873"/>
                    <a:pt x="2167" y="4888"/>
                  </a:cubicBezTo>
                  <a:cubicBezTo>
                    <a:pt x="2152" y="4927"/>
                    <a:pt x="2128" y="4966"/>
                    <a:pt x="2089" y="5005"/>
                  </a:cubicBezTo>
                  <a:cubicBezTo>
                    <a:pt x="1996" y="5099"/>
                    <a:pt x="1863" y="5099"/>
                    <a:pt x="1793" y="5099"/>
                  </a:cubicBezTo>
                  <a:lnTo>
                    <a:pt x="1006" y="5099"/>
                  </a:lnTo>
                  <a:cubicBezTo>
                    <a:pt x="928" y="5099"/>
                    <a:pt x="780" y="5099"/>
                    <a:pt x="686" y="4997"/>
                  </a:cubicBezTo>
                  <a:cubicBezTo>
                    <a:pt x="663" y="4974"/>
                    <a:pt x="639" y="4943"/>
                    <a:pt x="624" y="4919"/>
                  </a:cubicBezTo>
                  <a:lnTo>
                    <a:pt x="600" y="4888"/>
                  </a:lnTo>
                  <a:cubicBezTo>
                    <a:pt x="600" y="4888"/>
                    <a:pt x="585" y="4896"/>
                    <a:pt x="554" y="4912"/>
                  </a:cubicBezTo>
                  <a:lnTo>
                    <a:pt x="265" y="5052"/>
                  </a:lnTo>
                  <a:cubicBezTo>
                    <a:pt x="148" y="5107"/>
                    <a:pt x="24" y="5184"/>
                    <a:pt x="8" y="5278"/>
                  </a:cubicBezTo>
                  <a:cubicBezTo>
                    <a:pt x="0" y="5418"/>
                    <a:pt x="257" y="5504"/>
                    <a:pt x="406" y="5527"/>
                  </a:cubicBezTo>
                  <a:lnTo>
                    <a:pt x="2900" y="5948"/>
                  </a:lnTo>
                  <a:cubicBezTo>
                    <a:pt x="2970" y="5964"/>
                    <a:pt x="3126" y="5987"/>
                    <a:pt x="3189" y="6128"/>
                  </a:cubicBezTo>
                  <a:cubicBezTo>
                    <a:pt x="3228" y="6221"/>
                    <a:pt x="3204" y="6307"/>
                    <a:pt x="3189" y="6377"/>
                  </a:cubicBezTo>
                  <a:lnTo>
                    <a:pt x="3181" y="6416"/>
                  </a:lnTo>
                  <a:cubicBezTo>
                    <a:pt x="3157" y="6510"/>
                    <a:pt x="3204" y="6619"/>
                    <a:pt x="3274" y="6673"/>
                  </a:cubicBezTo>
                  <a:cubicBezTo>
                    <a:pt x="3285" y="6675"/>
                    <a:pt x="3296" y="6675"/>
                    <a:pt x="3306" y="6675"/>
                  </a:cubicBezTo>
                  <a:cubicBezTo>
                    <a:pt x="3358" y="6675"/>
                    <a:pt x="3408" y="6660"/>
                    <a:pt x="3454" y="6634"/>
                  </a:cubicBezTo>
                  <a:cubicBezTo>
                    <a:pt x="3516" y="6595"/>
                    <a:pt x="3563" y="6541"/>
                    <a:pt x="3571" y="6479"/>
                  </a:cubicBezTo>
                  <a:lnTo>
                    <a:pt x="3586" y="6393"/>
                  </a:lnTo>
                  <a:lnTo>
                    <a:pt x="3664" y="6377"/>
                  </a:lnTo>
                  <a:cubicBezTo>
                    <a:pt x="3734" y="6362"/>
                    <a:pt x="3804" y="6354"/>
                    <a:pt x="3867" y="6354"/>
                  </a:cubicBezTo>
                  <a:cubicBezTo>
                    <a:pt x="3882" y="6354"/>
                    <a:pt x="3898" y="6362"/>
                    <a:pt x="3906" y="6362"/>
                  </a:cubicBezTo>
                  <a:lnTo>
                    <a:pt x="3968" y="6362"/>
                  </a:lnTo>
                  <a:cubicBezTo>
                    <a:pt x="4030" y="6369"/>
                    <a:pt x="4093" y="6377"/>
                    <a:pt x="4147" y="6393"/>
                  </a:cubicBezTo>
                  <a:cubicBezTo>
                    <a:pt x="4171" y="6401"/>
                    <a:pt x="4194" y="6401"/>
                    <a:pt x="4210" y="6408"/>
                  </a:cubicBezTo>
                  <a:cubicBezTo>
                    <a:pt x="4272" y="6424"/>
                    <a:pt x="4334" y="6440"/>
                    <a:pt x="4389" y="6463"/>
                  </a:cubicBezTo>
                  <a:cubicBezTo>
                    <a:pt x="4412" y="6471"/>
                    <a:pt x="4428" y="6479"/>
                    <a:pt x="4444" y="6479"/>
                  </a:cubicBezTo>
                  <a:cubicBezTo>
                    <a:pt x="4514" y="6510"/>
                    <a:pt x="4592" y="6541"/>
                    <a:pt x="4662" y="6564"/>
                  </a:cubicBezTo>
                  <a:cubicBezTo>
                    <a:pt x="4755" y="6603"/>
                    <a:pt x="4857" y="6650"/>
                    <a:pt x="4958" y="6681"/>
                  </a:cubicBezTo>
                  <a:cubicBezTo>
                    <a:pt x="5065" y="6717"/>
                    <a:pt x="5154" y="6735"/>
                    <a:pt x="5230" y="6735"/>
                  </a:cubicBezTo>
                  <a:cubicBezTo>
                    <a:pt x="5286" y="6735"/>
                    <a:pt x="5336" y="6725"/>
                    <a:pt x="5379" y="6705"/>
                  </a:cubicBezTo>
                  <a:cubicBezTo>
                    <a:pt x="5387" y="6697"/>
                    <a:pt x="5395" y="6697"/>
                    <a:pt x="5402" y="6681"/>
                  </a:cubicBezTo>
                  <a:lnTo>
                    <a:pt x="5410" y="6673"/>
                  </a:lnTo>
                  <a:cubicBezTo>
                    <a:pt x="5434" y="6634"/>
                    <a:pt x="5473" y="6556"/>
                    <a:pt x="5496" y="6447"/>
                  </a:cubicBezTo>
                  <a:lnTo>
                    <a:pt x="5496" y="6440"/>
                  </a:lnTo>
                  <a:cubicBezTo>
                    <a:pt x="5488" y="6362"/>
                    <a:pt x="5465" y="6284"/>
                    <a:pt x="5465" y="6206"/>
                  </a:cubicBezTo>
                  <a:lnTo>
                    <a:pt x="5457" y="6159"/>
                  </a:lnTo>
                  <a:cubicBezTo>
                    <a:pt x="5457" y="6112"/>
                    <a:pt x="5449" y="6019"/>
                    <a:pt x="5504" y="5941"/>
                  </a:cubicBezTo>
                  <a:cubicBezTo>
                    <a:pt x="5535" y="5886"/>
                    <a:pt x="5582" y="5855"/>
                    <a:pt x="5621" y="5831"/>
                  </a:cubicBezTo>
                  <a:lnTo>
                    <a:pt x="5629" y="5777"/>
                  </a:lnTo>
                  <a:lnTo>
                    <a:pt x="5629" y="5816"/>
                  </a:lnTo>
                  <a:lnTo>
                    <a:pt x="5644" y="5808"/>
                  </a:lnTo>
                  <a:lnTo>
                    <a:pt x="6977" y="5005"/>
                  </a:lnTo>
                  <a:cubicBezTo>
                    <a:pt x="7055" y="4951"/>
                    <a:pt x="7141" y="4896"/>
                    <a:pt x="7242" y="4865"/>
                  </a:cubicBezTo>
                  <a:cubicBezTo>
                    <a:pt x="7363" y="4821"/>
                    <a:pt x="7486" y="4805"/>
                    <a:pt x="7609" y="4805"/>
                  </a:cubicBezTo>
                  <a:cubicBezTo>
                    <a:pt x="7724" y="4805"/>
                    <a:pt x="7839" y="4819"/>
                    <a:pt x="7952" y="4834"/>
                  </a:cubicBezTo>
                  <a:cubicBezTo>
                    <a:pt x="8131" y="4857"/>
                    <a:pt x="8295" y="4974"/>
                    <a:pt x="8388" y="5130"/>
                  </a:cubicBezTo>
                  <a:cubicBezTo>
                    <a:pt x="8404" y="5153"/>
                    <a:pt x="8412" y="5169"/>
                    <a:pt x="8427" y="5192"/>
                  </a:cubicBezTo>
                  <a:cubicBezTo>
                    <a:pt x="8443" y="5231"/>
                    <a:pt x="8458" y="5262"/>
                    <a:pt x="8482" y="5286"/>
                  </a:cubicBezTo>
                  <a:cubicBezTo>
                    <a:pt x="8521" y="5325"/>
                    <a:pt x="8614" y="5333"/>
                    <a:pt x="8700" y="5333"/>
                  </a:cubicBezTo>
                  <a:lnTo>
                    <a:pt x="9596" y="5364"/>
                  </a:lnTo>
                  <a:cubicBezTo>
                    <a:pt x="9604" y="5364"/>
                    <a:pt x="9659" y="5333"/>
                    <a:pt x="9690" y="5309"/>
                  </a:cubicBezTo>
                  <a:lnTo>
                    <a:pt x="9674" y="5270"/>
                  </a:lnTo>
                  <a:lnTo>
                    <a:pt x="9752" y="5208"/>
                  </a:lnTo>
                  <a:cubicBezTo>
                    <a:pt x="9776" y="5184"/>
                    <a:pt x="9799" y="5153"/>
                    <a:pt x="9815" y="5130"/>
                  </a:cubicBezTo>
                  <a:cubicBezTo>
                    <a:pt x="9838" y="5083"/>
                    <a:pt x="9854" y="5036"/>
                    <a:pt x="9877" y="4974"/>
                  </a:cubicBezTo>
                  <a:cubicBezTo>
                    <a:pt x="9916" y="4873"/>
                    <a:pt x="9955" y="4756"/>
                    <a:pt x="10049" y="4670"/>
                  </a:cubicBezTo>
                  <a:cubicBezTo>
                    <a:pt x="10204" y="4514"/>
                    <a:pt x="10431" y="4514"/>
                    <a:pt x="10633" y="4514"/>
                  </a:cubicBezTo>
                  <a:lnTo>
                    <a:pt x="11647" y="4569"/>
                  </a:lnTo>
                  <a:cubicBezTo>
                    <a:pt x="11686" y="4569"/>
                    <a:pt x="11748" y="4569"/>
                    <a:pt x="11764" y="4553"/>
                  </a:cubicBezTo>
                  <a:cubicBezTo>
                    <a:pt x="11771" y="4545"/>
                    <a:pt x="11787" y="4530"/>
                    <a:pt x="11795" y="4514"/>
                  </a:cubicBezTo>
                  <a:lnTo>
                    <a:pt x="11810" y="4483"/>
                  </a:lnTo>
                  <a:cubicBezTo>
                    <a:pt x="11982" y="4218"/>
                    <a:pt x="12317" y="4179"/>
                    <a:pt x="12590" y="4140"/>
                  </a:cubicBezTo>
                  <a:cubicBezTo>
                    <a:pt x="12777" y="4116"/>
                    <a:pt x="12964" y="4085"/>
                    <a:pt x="13159" y="4039"/>
                  </a:cubicBezTo>
                  <a:cubicBezTo>
                    <a:pt x="13221" y="4023"/>
                    <a:pt x="13284" y="4007"/>
                    <a:pt x="13338" y="3992"/>
                  </a:cubicBezTo>
                  <a:cubicBezTo>
                    <a:pt x="13479" y="3953"/>
                    <a:pt x="13611" y="3922"/>
                    <a:pt x="13751" y="3875"/>
                  </a:cubicBezTo>
                  <a:cubicBezTo>
                    <a:pt x="13814" y="3851"/>
                    <a:pt x="13884" y="3820"/>
                    <a:pt x="13954" y="3797"/>
                  </a:cubicBezTo>
                  <a:cubicBezTo>
                    <a:pt x="14079" y="3750"/>
                    <a:pt x="14211" y="3703"/>
                    <a:pt x="14336" y="3649"/>
                  </a:cubicBezTo>
                  <a:cubicBezTo>
                    <a:pt x="14406" y="3618"/>
                    <a:pt x="14476" y="3579"/>
                    <a:pt x="14547" y="3547"/>
                  </a:cubicBezTo>
                  <a:cubicBezTo>
                    <a:pt x="14663" y="3493"/>
                    <a:pt x="14773" y="3438"/>
                    <a:pt x="14882" y="3384"/>
                  </a:cubicBezTo>
                  <a:lnTo>
                    <a:pt x="14882" y="3368"/>
                  </a:lnTo>
                  <a:cubicBezTo>
                    <a:pt x="14866" y="3290"/>
                    <a:pt x="14851" y="3204"/>
                    <a:pt x="14827" y="3134"/>
                  </a:cubicBezTo>
                  <a:cubicBezTo>
                    <a:pt x="14827" y="3119"/>
                    <a:pt x="14819" y="3103"/>
                    <a:pt x="14812" y="3095"/>
                  </a:cubicBezTo>
                  <a:cubicBezTo>
                    <a:pt x="14788" y="3010"/>
                    <a:pt x="14749" y="2939"/>
                    <a:pt x="14702" y="2869"/>
                  </a:cubicBezTo>
                  <a:cubicBezTo>
                    <a:pt x="14628" y="2772"/>
                    <a:pt x="14499" y="2696"/>
                    <a:pt x="14378" y="2696"/>
                  </a:cubicBezTo>
                  <a:cubicBezTo>
                    <a:pt x="14333" y="2696"/>
                    <a:pt x="14290" y="2706"/>
                    <a:pt x="14250" y="2729"/>
                  </a:cubicBezTo>
                  <a:lnTo>
                    <a:pt x="14141" y="2799"/>
                  </a:lnTo>
                  <a:lnTo>
                    <a:pt x="14087" y="2674"/>
                  </a:lnTo>
                  <a:cubicBezTo>
                    <a:pt x="13822" y="2121"/>
                    <a:pt x="13440" y="1474"/>
                    <a:pt x="12824" y="1349"/>
                  </a:cubicBezTo>
                  <a:cubicBezTo>
                    <a:pt x="12742" y="1332"/>
                    <a:pt x="12655" y="1327"/>
                    <a:pt x="12565" y="1327"/>
                  </a:cubicBezTo>
                  <a:cubicBezTo>
                    <a:pt x="12492" y="1327"/>
                    <a:pt x="12417" y="1330"/>
                    <a:pt x="12340" y="1334"/>
                  </a:cubicBezTo>
                  <a:cubicBezTo>
                    <a:pt x="12252" y="1334"/>
                    <a:pt x="12167" y="1337"/>
                    <a:pt x="12081" y="1337"/>
                  </a:cubicBezTo>
                  <a:cubicBezTo>
                    <a:pt x="12038" y="1337"/>
                    <a:pt x="11995" y="1336"/>
                    <a:pt x="11951" y="1334"/>
                  </a:cubicBezTo>
                  <a:cubicBezTo>
                    <a:pt x="11686" y="1310"/>
                    <a:pt x="11366" y="1193"/>
                    <a:pt x="11226" y="936"/>
                  </a:cubicBezTo>
                  <a:cubicBezTo>
                    <a:pt x="10967" y="1116"/>
                    <a:pt x="10639" y="1162"/>
                    <a:pt x="10316" y="1162"/>
                  </a:cubicBezTo>
                  <a:cubicBezTo>
                    <a:pt x="10191" y="1162"/>
                    <a:pt x="10067" y="1155"/>
                    <a:pt x="9947" y="1146"/>
                  </a:cubicBezTo>
                  <a:cubicBezTo>
                    <a:pt x="9667" y="1131"/>
                    <a:pt x="9386" y="1100"/>
                    <a:pt x="9105" y="1084"/>
                  </a:cubicBezTo>
                  <a:cubicBezTo>
                    <a:pt x="8832" y="1061"/>
                    <a:pt x="8552" y="1037"/>
                    <a:pt x="8271" y="1014"/>
                  </a:cubicBezTo>
                  <a:lnTo>
                    <a:pt x="8193" y="1014"/>
                  </a:lnTo>
                  <a:lnTo>
                    <a:pt x="8170" y="928"/>
                  </a:lnTo>
                  <a:cubicBezTo>
                    <a:pt x="8139" y="819"/>
                    <a:pt x="8084" y="718"/>
                    <a:pt x="8030" y="624"/>
                  </a:cubicBezTo>
                  <a:cubicBezTo>
                    <a:pt x="7811" y="281"/>
                    <a:pt x="7421" y="32"/>
                    <a:pt x="7016"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4"/>
            <p:cNvSpPr/>
            <p:nvPr/>
          </p:nvSpPr>
          <p:spPr>
            <a:xfrm>
              <a:off x="3174750" y="2192825"/>
              <a:ext cx="1883425" cy="1636200"/>
            </a:xfrm>
            <a:custGeom>
              <a:avLst/>
              <a:gdLst/>
              <a:ahLst/>
              <a:cxnLst/>
              <a:rect l="l" t="t" r="r" b="b"/>
              <a:pathLst>
                <a:path w="75337" h="65448" extrusionOk="0">
                  <a:moveTo>
                    <a:pt x="57734" y="1"/>
                  </a:moveTo>
                  <a:cubicBezTo>
                    <a:pt x="57586" y="328"/>
                    <a:pt x="57492" y="679"/>
                    <a:pt x="57453" y="1037"/>
                  </a:cubicBezTo>
                  <a:lnTo>
                    <a:pt x="57438" y="1178"/>
                  </a:lnTo>
                  <a:lnTo>
                    <a:pt x="57297" y="1139"/>
                  </a:lnTo>
                  <a:cubicBezTo>
                    <a:pt x="57025" y="1061"/>
                    <a:pt x="56752" y="928"/>
                    <a:pt x="56487" y="803"/>
                  </a:cubicBezTo>
                  <a:cubicBezTo>
                    <a:pt x="56424" y="772"/>
                    <a:pt x="56362" y="741"/>
                    <a:pt x="56300" y="718"/>
                  </a:cubicBezTo>
                  <a:cubicBezTo>
                    <a:pt x="55980" y="913"/>
                    <a:pt x="55637" y="1115"/>
                    <a:pt x="55271" y="1248"/>
                  </a:cubicBezTo>
                  <a:cubicBezTo>
                    <a:pt x="55208" y="1271"/>
                    <a:pt x="55154" y="1287"/>
                    <a:pt x="55099" y="1302"/>
                  </a:cubicBezTo>
                  <a:cubicBezTo>
                    <a:pt x="54928" y="1365"/>
                    <a:pt x="54772" y="1419"/>
                    <a:pt x="54631" y="1513"/>
                  </a:cubicBezTo>
                  <a:cubicBezTo>
                    <a:pt x="54522" y="1591"/>
                    <a:pt x="54429" y="1692"/>
                    <a:pt x="54327" y="1794"/>
                  </a:cubicBezTo>
                  <a:cubicBezTo>
                    <a:pt x="54195" y="1934"/>
                    <a:pt x="54086" y="2066"/>
                    <a:pt x="53976" y="2199"/>
                  </a:cubicBezTo>
                  <a:cubicBezTo>
                    <a:pt x="53867" y="2331"/>
                    <a:pt x="53758" y="2456"/>
                    <a:pt x="53641" y="2581"/>
                  </a:cubicBezTo>
                  <a:cubicBezTo>
                    <a:pt x="53579" y="3025"/>
                    <a:pt x="53563" y="3477"/>
                    <a:pt x="53610" y="3961"/>
                  </a:cubicBezTo>
                  <a:cubicBezTo>
                    <a:pt x="53633" y="3953"/>
                    <a:pt x="53657" y="3945"/>
                    <a:pt x="53672" y="3937"/>
                  </a:cubicBezTo>
                  <a:lnTo>
                    <a:pt x="54101" y="3742"/>
                  </a:lnTo>
                  <a:cubicBezTo>
                    <a:pt x="54125" y="3730"/>
                    <a:pt x="54163" y="3714"/>
                    <a:pt x="54207" y="3714"/>
                  </a:cubicBezTo>
                  <a:cubicBezTo>
                    <a:pt x="54221" y="3714"/>
                    <a:pt x="54235" y="3715"/>
                    <a:pt x="54249" y="3719"/>
                  </a:cubicBezTo>
                  <a:cubicBezTo>
                    <a:pt x="54327" y="3742"/>
                    <a:pt x="54366" y="3797"/>
                    <a:pt x="54390" y="3820"/>
                  </a:cubicBezTo>
                  <a:cubicBezTo>
                    <a:pt x="54577" y="4078"/>
                    <a:pt x="54803" y="4311"/>
                    <a:pt x="55091" y="4576"/>
                  </a:cubicBezTo>
                  <a:lnTo>
                    <a:pt x="55161" y="4639"/>
                  </a:lnTo>
                  <a:lnTo>
                    <a:pt x="55115" y="4725"/>
                  </a:lnTo>
                  <a:cubicBezTo>
                    <a:pt x="55044" y="4849"/>
                    <a:pt x="54967" y="4951"/>
                    <a:pt x="54889" y="5052"/>
                  </a:cubicBezTo>
                  <a:cubicBezTo>
                    <a:pt x="54811" y="5153"/>
                    <a:pt x="54733" y="5255"/>
                    <a:pt x="54670" y="5356"/>
                  </a:cubicBezTo>
                  <a:cubicBezTo>
                    <a:pt x="54491" y="5683"/>
                    <a:pt x="54273" y="6151"/>
                    <a:pt x="54429" y="6479"/>
                  </a:cubicBezTo>
                  <a:lnTo>
                    <a:pt x="55333" y="8451"/>
                  </a:lnTo>
                  <a:cubicBezTo>
                    <a:pt x="55364" y="8513"/>
                    <a:pt x="55395" y="8576"/>
                    <a:pt x="55403" y="8654"/>
                  </a:cubicBezTo>
                  <a:cubicBezTo>
                    <a:pt x="55411" y="8755"/>
                    <a:pt x="55372" y="8848"/>
                    <a:pt x="55348" y="8911"/>
                  </a:cubicBezTo>
                  <a:cubicBezTo>
                    <a:pt x="55224" y="9168"/>
                    <a:pt x="55005" y="9386"/>
                    <a:pt x="54733" y="9488"/>
                  </a:cubicBezTo>
                  <a:cubicBezTo>
                    <a:pt x="54561" y="9558"/>
                    <a:pt x="54382" y="9581"/>
                    <a:pt x="54210" y="9597"/>
                  </a:cubicBezTo>
                  <a:cubicBezTo>
                    <a:pt x="54140" y="9605"/>
                    <a:pt x="54078" y="9612"/>
                    <a:pt x="54015" y="9620"/>
                  </a:cubicBezTo>
                  <a:cubicBezTo>
                    <a:pt x="53836" y="9651"/>
                    <a:pt x="53665" y="9698"/>
                    <a:pt x="53493" y="9745"/>
                  </a:cubicBezTo>
                  <a:cubicBezTo>
                    <a:pt x="53306" y="9792"/>
                    <a:pt x="53111" y="9846"/>
                    <a:pt x="52916" y="9870"/>
                  </a:cubicBezTo>
                  <a:cubicBezTo>
                    <a:pt x="52831" y="9885"/>
                    <a:pt x="52745" y="9885"/>
                    <a:pt x="52651" y="9901"/>
                  </a:cubicBezTo>
                  <a:cubicBezTo>
                    <a:pt x="52550" y="9909"/>
                    <a:pt x="52449" y="9916"/>
                    <a:pt x="52339" y="9940"/>
                  </a:cubicBezTo>
                  <a:cubicBezTo>
                    <a:pt x="52324" y="9940"/>
                    <a:pt x="52308" y="9948"/>
                    <a:pt x="52285" y="9955"/>
                  </a:cubicBezTo>
                  <a:lnTo>
                    <a:pt x="52285" y="10002"/>
                  </a:lnTo>
                  <a:cubicBezTo>
                    <a:pt x="52300" y="10174"/>
                    <a:pt x="52300" y="10353"/>
                    <a:pt x="52293" y="10524"/>
                  </a:cubicBezTo>
                  <a:lnTo>
                    <a:pt x="52293" y="10595"/>
                  </a:lnTo>
                  <a:cubicBezTo>
                    <a:pt x="52285" y="10782"/>
                    <a:pt x="52277" y="10961"/>
                    <a:pt x="52261" y="11140"/>
                  </a:cubicBezTo>
                  <a:cubicBezTo>
                    <a:pt x="52254" y="11327"/>
                    <a:pt x="52238" y="11514"/>
                    <a:pt x="52230" y="11686"/>
                  </a:cubicBezTo>
                  <a:cubicBezTo>
                    <a:pt x="52207" y="12349"/>
                    <a:pt x="52293" y="12996"/>
                    <a:pt x="52464" y="13627"/>
                  </a:cubicBezTo>
                  <a:lnTo>
                    <a:pt x="53758" y="13752"/>
                  </a:lnTo>
                  <a:cubicBezTo>
                    <a:pt x="53782" y="13752"/>
                    <a:pt x="53821" y="13760"/>
                    <a:pt x="53852" y="13760"/>
                  </a:cubicBezTo>
                  <a:cubicBezTo>
                    <a:pt x="53945" y="13775"/>
                    <a:pt x="54004" y="13781"/>
                    <a:pt x="54040" y="13781"/>
                  </a:cubicBezTo>
                  <a:cubicBezTo>
                    <a:pt x="54076" y="13781"/>
                    <a:pt x="54090" y="13775"/>
                    <a:pt x="54093" y="13767"/>
                  </a:cubicBezTo>
                  <a:lnTo>
                    <a:pt x="54117" y="13721"/>
                  </a:lnTo>
                  <a:lnTo>
                    <a:pt x="54156" y="13713"/>
                  </a:lnTo>
                  <a:cubicBezTo>
                    <a:pt x="54468" y="13588"/>
                    <a:pt x="54631" y="13261"/>
                    <a:pt x="54803" y="12918"/>
                  </a:cubicBezTo>
                  <a:cubicBezTo>
                    <a:pt x="54842" y="12840"/>
                    <a:pt x="54881" y="12762"/>
                    <a:pt x="54928" y="12684"/>
                  </a:cubicBezTo>
                  <a:cubicBezTo>
                    <a:pt x="54935" y="12660"/>
                    <a:pt x="54951" y="12637"/>
                    <a:pt x="54967" y="12606"/>
                  </a:cubicBezTo>
                  <a:cubicBezTo>
                    <a:pt x="55005" y="12528"/>
                    <a:pt x="55052" y="12458"/>
                    <a:pt x="55107" y="12388"/>
                  </a:cubicBezTo>
                  <a:cubicBezTo>
                    <a:pt x="55115" y="12372"/>
                    <a:pt x="55130" y="12349"/>
                    <a:pt x="55146" y="12333"/>
                  </a:cubicBezTo>
                  <a:cubicBezTo>
                    <a:pt x="55193" y="12271"/>
                    <a:pt x="55247" y="12224"/>
                    <a:pt x="55302" y="12177"/>
                  </a:cubicBezTo>
                  <a:cubicBezTo>
                    <a:pt x="55317" y="12161"/>
                    <a:pt x="55325" y="12146"/>
                    <a:pt x="55341" y="12138"/>
                  </a:cubicBezTo>
                  <a:cubicBezTo>
                    <a:pt x="55411" y="12084"/>
                    <a:pt x="55489" y="12045"/>
                    <a:pt x="55575" y="12013"/>
                  </a:cubicBezTo>
                  <a:cubicBezTo>
                    <a:pt x="55590" y="12006"/>
                    <a:pt x="55590" y="11998"/>
                    <a:pt x="55606" y="11990"/>
                  </a:cubicBezTo>
                  <a:cubicBezTo>
                    <a:pt x="55621" y="11990"/>
                    <a:pt x="55637" y="11990"/>
                    <a:pt x="55660" y="11982"/>
                  </a:cubicBezTo>
                  <a:cubicBezTo>
                    <a:pt x="55691" y="11974"/>
                    <a:pt x="55730" y="11967"/>
                    <a:pt x="55769" y="11959"/>
                  </a:cubicBezTo>
                  <a:cubicBezTo>
                    <a:pt x="55801" y="11959"/>
                    <a:pt x="55824" y="11951"/>
                    <a:pt x="55847" y="11951"/>
                  </a:cubicBezTo>
                  <a:cubicBezTo>
                    <a:pt x="55879" y="11951"/>
                    <a:pt x="55902" y="11943"/>
                    <a:pt x="55933" y="11943"/>
                  </a:cubicBezTo>
                  <a:lnTo>
                    <a:pt x="55949" y="11943"/>
                  </a:lnTo>
                  <a:cubicBezTo>
                    <a:pt x="56245" y="11951"/>
                    <a:pt x="56541" y="12076"/>
                    <a:pt x="56783" y="12302"/>
                  </a:cubicBezTo>
                  <a:lnTo>
                    <a:pt x="57079" y="12582"/>
                  </a:lnTo>
                  <a:lnTo>
                    <a:pt x="57102" y="12590"/>
                  </a:lnTo>
                  <a:lnTo>
                    <a:pt x="58685" y="14064"/>
                  </a:lnTo>
                  <a:lnTo>
                    <a:pt x="58607" y="14149"/>
                  </a:lnTo>
                  <a:cubicBezTo>
                    <a:pt x="58510" y="14264"/>
                    <a:pt x="58371" y="14285"/>
                    <a:pt x="58244" y="14285"/>
                  </a:cubicBezTo>
                  <a:cubicBezTo>
                    <a:pt x="58208" y="14285"/>
                    <a:pt x="58172" y="14284"/>
                    <a:pt x="58139" y="14282"/>
                  </a:cubicBezTo>
                  <a:cubicBezTo>
                    <a:pt x="58105" y="14279"/>
                    <a:pt x="58071" y="14277"/>
                    <a:pt x="58038" y="14277"/>
                  </a:cubicBezTo>
                  <a:cubicBezTo>
                    <a:pt x="57981" y="14277"/>
                    <a:pt x="57929" y="14283"/>
                    <a:pt x="57890" y="14297"/>
                  </a:cubicBezTo>
                  <a:cubicBezTo>
                    <a:pt x="57820" y="14329"/>
                    <a:pt x="57757" y="14391"/>
                    <a:pt x="57703" y="14453"/>
                  </a:cubicBezTo>
                  <a:lnTo>
                    <a:pt x="57656" y="14508"/>
                  </a:lnTo>
                  <a:cubicBezTo>
                    <a:pt x="57305" y="14882"/>
                    <a:pt x="56806" y="15046"/>
                    <a:pt x="56362" y="15202"/>
                  </a:cubicBezTo>
                  <a:cubicBezTo>
                    <a:pt x="56167" y="15264"/>
                    <a:pt x="55941" y="15342"/>
                    <a:pt x="55769" y="15482"/>
                  </a:cubicBezTo>
                  <a:cubicBezTo>
                    <a:pt x="55481" y="15724"/>
                    <a:pt x="55411" y="16161"/>
                    <a:pt x="55333" y="16620"/>
                  </a:cubicBezTo>
                  <a:cubicBezTo>
                    <a:pt x="55271" y="17057"/>
                    <a:pt x="55200" y="17509"/>
                    <a:pt x="54912" y="17821"/>
                  </a:cubicBezTo>
                  <a:lnTo>
                    <a:pt x="54889" y="17852"/>
                  </a:lnTo>
                  <a:lnTo>
                    <a:pt x="54857" y="17860"/>
                  </a:lnTo>
                  <a:cubicBezTo>
                    <a:pt x="54616" y="17922"/>
                    <a:pt x="54366" y="17992"/>
                    <a:pt x="54156" y="18125"/>
                  </a:cubicBezTo>
                  <a:cubicBezTo>
                    <a:pt x="53992" y="18234"/>
                    <a:pt x="53821" y="18429"/>
                    <a:pt x="53813" y="18671"/>
                  </a:cubicBezTo>
                  <a:cubicBezTo>
                    <a:pt x="53813" y="18756"/>
                    <a:pt x="53836" y="18850"/>
                    <a:pt x="53860" y="18944"/>
                  </a:cubicBezTo>
                  <a:cubicBezTo>
                    <a:pt x="53883" y="19022"/>
                    <a:pt x="53899" y="19099"/>
                    <a:pt x="53914" y="19177"/>
                  </a:cubicBezTo>
                  <a:cubicBezTo>
                    <a:pt x="53976" y="19661"/>
                    <a:pt x="53743" y="20160"/>
                    <a:pt x="53244" y="20651"/>
                  </a:cubicBezTo>
                  <a:lnTo>
                    <a:pt x="53197" y="20705"/>
                  </a:lnTo>
                  <a:lnTo>
                    <a:pt x="51271" y="20292"/>
                  </a:lnTo>
                  <a:cubicBezTo>
                    <a:pt x="51014" y="20573"/>
                    <a:pt x="50882" y="20970"/>
                    <a:pt x="50905" y="21391"/>
                  </a:cubicBezTo>
                  <a:cubicBezTo>
                    <a:pt x="50928" y="21843"/>
                    <a:pt x="51116" y="22241"/>
                    <a:pt x="51427" y="22498"/>
                  </a:cubicBezTo>
                  <a:lnTo>
                    <a:pt x="51490" y="22545"/>
                  </a:lnTo>
                  <a:lnTo>
                    <a:pt x="51474" y="22615"/>
                  </a:lnTo>
                  <a:cubicBezTo>
                    <a:pt x="50967" y="24829"/>
                    <a:pt x="50032" y="26209"/>
                    <a:pt x="48676" y="26708"/>
                  </a:cubicBezTo>
                  <a:cubicBezTo>
                    <a:pt x="48379" y="26825"/>
                    <a:pt x="48052" y="26895"/>
                    <a:pt x="47732" y="26965"/>
                  </a:cubicBezTo>
                  <a:cubicBezTo>
                    <a:pt x="47062" y="27105"/>
                    <a:pt x="46430" y="27238"/>
                    <a:pt x="46064" y="27729"/>
                  </a:cubicBezTo>
                  <a:cubicBezTo>
                    <a:pt x="45978" y="27838"/>
                    <a:pt x="45916" y="27955"/>
                    <a:pt x="45846" y="28080"/>
                  </a:cubicBezTo>
                  <a:cubicBezTo>
                    <a:pt x="45791" y="28181"/>
                    <a:pt x="45744" y="28275"/>
                    <a:pt x="45682" y="28368"/>
                  </a:cubicBezTo>
                  <a:cubicBezTo>
                    <a:pt x="45277" y="28992"/>
                    <a:pt x="44505" y="29475"/>
                    <a:pt x="43390" y="29810"/>
                  </a:cubicBezTo>
                  <a:lnTo>
                    <a:pt x="43351" y="29826"/>
                  </a:lnTo>
                  <a:lnTo>
                    <a:pt x="43304" y="29803"/>
                  </a:lnTo>
                  <a:cubicBezTo>
                    <a:pt x="42518" y="29392"/>
                    <a:pt x="41631" y="29180"/>
                    <a:pt x="40744" y="29180"/>
                  </a:cubicBezTo>
                  <a:cubicBezTo>
                    <a:pt x="40453" y="29180"/>
                    <a:pt x="40162" y="29203"/>
                    <a:pt x="39874" y="29249"/>
                  </a:cubicBezTo>
                  <a:lnTo>
                    <a:pt x="39781" y="29257"/>
                  </a:lnTo>
                  <a:cubicBezTo>
                    <a:pt x="39726" y="29273"/>
                    <a:pt x="39672" y="29280"/>
                    <a:pt x="39617" y="29288"/>
                  </a:cubicBezTo>
                  <a:cubicBezTo>
                    <a:pt x="39528" y="29298"/>
                    <a:pt x="39437" y="29308"/>
                    <a:pt x="39346" y="29308"/>
                  </a:cubicBezTo>
                  <a:cubicBezTo>
                    <a:pt x="39293" y="29308"/>
                    <a:pt x="39240" y="29305"/>
                    <a:pt x="39188" y="29296"/>
                  </a:cubicBezTo>
                  <a:cubicBezTo>
                    <a:pt x="39025" y="29273"/>
                    <a:pt x="38877" y="29218"/>
                    <a:pt x="38736" y="29163"/>
                  </a:cubicBezTo>
                  <a:lnTo>
                    <a:pt x="38651" y="29132"/>
                  </a:lnTo>
                  <a:cubicBezTo>
                    <a:pt x="38122" y="28935"/>
                    <a:pt x="37581" y="28862"/>
                    <a:pt x="37070" y="28862"/>
                  </a:cubicBezTo>
                  <a:cubicBezTo>
                    <a:pt x="36451" y="28862"/>
                    <a:pt x="35876" y="28969"/>
                    <a:pt x="35423" y="29093"/>
                  </a:cubicBezTo>
                  <a:cubicBezTo>
                    <a:pt x="34527" y="29335"/>
                    <a:pt x="33513" y="29748"/>
                    <a:pt x="32235" y="30411"/>
                  </a:cubicBezTo>
                  <a:lnTo>
                    <a:pt x="32157" y="30450"/>
                  </a:lnTo>
                  <a:lnTo>
                    <a:pt x="32095" y="30387"/>
                  </a:lnTo>
                  <a:cubicBezTo>
                    <a:pt x="31338" y="29592"/>
                    <a:pt x="30699" y="28657"/>
                    <a:pt x="30232" y="27924"/>
                  </a:cubicBezTo>
                  <a:cubicBezTo>
                    <a:pt x="29054" y="27604"/>
                    <a:pt x="27924" y="27183"/>
                    <a:pt x="26872" y="26669"/>
                  </a:cubicBezTo>
                  <a:lnTo>
                    <a:pt x="26653" y="27378"/>
                  </a:lnTo>
                  <a:lnTo>
                    <a:pt x="26552" y="27355"/>
                  </a:lnTo>
                  <a:cubicBezTo>
                    <a:pt x="26092" y="27269"/>
                    <a:pt x="25617" y="27183"/>
                    <a:pt x="25180" y="26949"/>
                  </a:cubicBezTo>
                  <a:lnTo>
                    <a:pt x="25102" y="26911"/>
                  </a:lnTo>
                  <a:cubicBezTo>
                    <a:pt x="25032" y="26872"/>
                    <a:pt x="24962" y="26833"/>
                    <a:pt x="24899" y="26809"/>
                  </a:cubicBezTo>
                  <a:cubicBezTo>
                    <a:pt x="24818" y="26783"/>
                    <a:pt x="24735" y="26771"/>
                    <a:pt x="24651" y="26771"/>
                  </a:cubicBezTo>
                  <a:cubicBezTo>
                    <a:pt x="24364" y="26771"/>
                    <a:pt x="24072" y="26903"/>
                    <a:pt x="23855" y="27012"/>
                  </a:cubicBezTo>
                  <a:lnTo>
                    <a:pt x="23753" y="27066"/>
                  </a:lnTo>
                  <a:lnTo>
                    <a:pt x="23691" y="26973"/>
                  </a:lnTo>
                  <a:cubicBezTo>
                    <a:pt x="23465" y="26575"/>
                    <a:pt x="23364" y="26115"/>
                    <a:pt x="23410" y="25671"/>
                  </a:cubicBezTo>
                  <a:lnTo>
                    <a:pt x="23418" y="25577"/>
                  </a:lnTo>
                  <a:lnTo>
                    <a:pt x="23870" y="25484"/>
                  </a:lnTo>
                  <a:lnTo>
                    <a:pt x="23816" y="24759"/>
                  </a:lnTo>
                  <a:cubicBezTo>
                    <a:pt x="23808" y="24681"/>
                    <a:pt x="23808" y="24587"/>
                    <a:pt x="23777" y="24525"/>
                  </a:cubicBezTo>
                  <a:cubicBezTo>
                    <a:pt x="23738" y="24432"/>
                    <a:pt x="23668" y="24354"/>
                    <a:pt x="23582" y="24268"/>
                  </a:cubicBezTo>
                  <a:lnTo>
                    <a:pt x="23551" y="24244"/>
                  </a:lnTo>
                  <a:cubicBezTo>
                    <a:pt x="23356" y="24050"/>
                    <a:pt x="23255" y="23816"/>
                    <a:pt x="23161" y="23590"/>
                  </a:cubicBezTo>
                  <a:cubicBezTo>
                    <a:pt x="23060" y="23348"/>
                    <a:pt x="22966" y="23130"/>
                    <a:pt x="22763" y="22966"/>
                  </a:cubicBezTo>
                  <a:cubicBezTo>
                    <a:pt x="22413" y="22678"/>
                    <a:pt x="22038" y="22405"/>
                    <a:pt x="21649" y="22155"/>
                  </a:cubicBezTo>
                  <a:cubicBezTo>
                    <a:pt x="21563" y="22288"/>
                    <a:pt x="21446" y="22413"/>
                    <a:pt x="21313" y="22514"/>
                  </a:cubicBezTo>
                  <a:cubicBezTo>
                    <a:pt x="21284" y="22528"/>
                    <a:pt x="21214" y="22577"/>
                    <a:pt x="21135" y="22577"/>
                  </a:cubicBezTo>
                  <a:cubicBezTo>
                    <a:pt x="21130" y="22577"/>
                    <a:pt x="21124" y="22577"/>
                    <a:pt x="21119" y="22576"/>
                  </a:cubicBezTo>
                  <a:cubicBezTo>
                    <a:pt x="21108" y="22576"/>
                    <a:pt x="21101" y="22580"/>
                    <a:pt x="21096" y="22580"/>
                  </a:cubicBezTo>
                  <a:cubicBezTo>
                    <a:pt x="21093" y="22580"/>
                    <a:pt x="21090" y="22579"/>
                    <a:pt x="21087" y="22576"/>
                  </a:cubicBezTo>
                  <a:cubicBezTo>
                    <a:pt x="21048" y="22576"/>
                    <a:pt x="21025" y="22553"/>
                    <a:pt x="20994" y="22537"/>
                  </a:cubicBezTo>
                  <a:lnTo>
                    <a:pt x="20986" y="22537"/>
                  </a:lnTo>
                  <a:cubicBezTo>
                    <a:pt x="20955" y="22514"/>
                    <a:pt x="20932" y="22483"/>
                    <a:pt x="20916" y="22467"/>
                  </a:cubicBezTo>
                  <a:cubicBezTo>
                    <a:pt x="20768" y="22280"/>
                    <a:pt x="20705" y="22054"/>
                    <a:pt x="20635" y="21836"/>
                  </a:cubicBezTo>
                  <a:cubicBezTo>
                    <a:pt x="20573" y="21610"/>
                    <a:pt x="20511" y="21391"/>
                    <a:pt x="20355" y="21243"/>
                  </a:cubicBezTo>
                  <a:cubicBezTo>
                    <a:pt x="20284" y="21173"/>
                    <a:pt x="20191" y="21118"/>
                    <a:pt x="20097" y="21064"/>
                  </a:cubicBezTo>
                  <a:cubicBezTo>
                    <a:pt x="19996" y="21002"/>
                    <a:pt x="19895" y="20939"/>
                    <a:pt x="19801" y="20853"/>
                  </a:cubicBezTo>
                  <a:cubicBezTo>
                    <a:pt x="19754" y="20807"/>
                    <a:pt x="19700" y="20752"/>
                    <a:pt x="19653" y="20690"/>
                  </a:cubicBezTo>
                  <a:cubicBezTo>
                    <a:pt x="19575" y="20596"/>
                    <a:pt x="19489" y="20503"/>
                    <a:pt x="19404" y="20464"/>
                  </a:cubicBezTo>
                  <a:lnTo>
                    <a:pt x="19396" y="20534"/>
                  </a:lnTo>
                  <a:lnTo>
                    <a:pt x="19209" y="20464"/>
                  </a:lnTo>
                  <a:lnTo>
                    <a:pt x="19146" y="20487"/>
                  </a:lnTo>
                  <a:lnTo>
                    <a:pt x="19139" y="20440"/>
                  </a:lnTo>
                  <a:lnTo>
                    <a:pt x="18944" y="20370"/>
                  </a:lnTo>
                  <a:lnTo>
                    <a:pt x="18944" y="20386"/>
                  </a:lnTo>
                  <a:cubicBezTo>
                    <a:pt x="18928" y="20394"/>
                    <a:pt x="18920" y="20401"/>
                    <a:pt x="18920" y="20417"/>
                  </a:cubicBezTo>
                  <a:cubicBezTo>
                    <a:pt x="18889" y="20448"/>
                    <a:pt x="18866" y="20479"/>
                    <a:pt x="18842" y="20510"/>
                  </a:cubicBezTo>
                  <a:cubicBezTo>
                    <a:pt x="18827" y="20534"/>
                    <a:pt x="18811" y="20549"/>
                    <a:pt x="18796" y="20565"/>
                  </a:cubicBezTo>
                  <a:cubicBezTo>
                    <a:pt x="18772" y="20588"/>
                    <a:pt x="18741" y="20620"/>
                    <a:pt x="18710" y="20651"/>
                  </a:cubicBezTo>
                  <a:cubicBezTo>
                    <a:pt x="18702" y="20666"/>
                    <a:pt x="18679" y="20682"/>
                    <a:pt x="18663" y="20705"/>
                  </a:cubicBezTo>
                  <a:cubicBezTo>
                    <a:pt x="18632" y="20729"/>
                    <a:pt x="18601" y="20752"/>
                    <a:pt x="18569" y="20783"/>
                  </a:cubicBezTo>
                  <a:cubicBezTo>
                    <a:pt x="18546" y="20799"/>
                    <a:pt x="18531" y="20814"/>
                    <a:pt x="18507" y="20830"/>
                  </a:cubicBezTo>
                  <a:cubicBezTo>
                    <a:pt x="18484" y="20853"/>
                    <a:pt x="18445" y="20877"/>
                    <a:pt x="18421" y="20900"/>
                  </a:cubicBezTo>
                  <a:cubicBezTo>
                    <a:pt x="18398" y="20916"/>
                    <a:pt x="18375" y="20931"/>
                    <a:pt x="18351" y="20947"/>
                  </a:cubicBezTo>
                  <a:cubicBezTo>
                    <a:pt x="18320" y="20970"/>
                    <a:pt x="18289" y="20986"/>
                    <a:pt x="18265" y="21009"/>
                  </a:cubicBezTo>
                  <a:cubicBezTo>
                    <a:pt x="18242" y="21025"/>
                    <a:pt x="18226" y="21033"/>
                    <a:pt x="18203" y="21048"/>
                  </a:cubicBezTo>
                  <a:cubicBezTo>
                    <a:pt x="18172" y="21064"/>
                    <a:pt x="18141" y="21087"/>
                    <a:pt x="18110" y="21103"/>
                  </a:cubicBezTo>
                  <a:cubicBezTo>
                    <a:pt x="18094" y="21111"/>
                    <a:pt x="18086" y="21118"/>
                    <a:pt x="18071" y="21126"/>
                  </a:cubicBezTo>
                  <a:cubicBezTo>
                    <a:pt x="18024" y="21150"/>
                    <a:pt x="17985" y="21165"/>
                    <a:pt x="17954" y="21181"/>
                  </a:cubicBezTo>
                  <a:cubicBezTo>
                    <a:pt x="17852" y="21212"/>
                    <a:pt x="17751" y="21212"/>
                    <a:pt x="17657" y="21212"/>
                  </a:cubicBezTo>
                  <a:lnTo>
                    <a:pt x="17579" y="21220"/>
                  </a:lnTo>
                  <a:cubicBezTo>
                    <a:pt x="17330" y="21243"/>
                    <a:pt x="17088" y="21329"/>
                    <a:pt x="16854" y="21423"/>
                  </a:cubicBezTo>
                  <a:cubicBezTo>
                    <a:pt x="16839" y="21727"/>
                    <a:pt x="16862" y="22023"/>
                    <a:pt x="16886" y="22303"/>
                  </a:cubicBezTo>
                  <a:cubicBezTo>
                    <a:pt x="16901" y="22623"/>
                    <a:pt x="16932" y="22950"/>
                    <a:pt x="16909" y="23293"/>
                  </a:cubicBezTo>
                  <a:lnTo>
                    <a:pt x="16909" y="23356"/>
                  </a:lnTo>
                  <a:lnTo>
                    <a:pt x="16862" y="23387"/>
                  </a:lnTo>
                  <a:cubicBezTo>
                    <a:pt x="16402" y="23730"/>
                    <a:pt x="15444" y="24268"/>
                    <a:pt x="15397" y="24291"/>
                  </a:cubicBezTo>
                  <a:lnTo>
                    <a:pt x="15342" y="24322"/>
                  </a:lnTo>
                  <a:lnTo>
                    <a:pt x="13401" y="23418"/>
                  </a:lnTo>
                  <a:cubicBezTo>
                    <a:pt x="13245" y="23831"/>
                    <a:pt x="12723" y="25203"/>
                    <a:pt x="12325" y="25936"/>
                  </a:cubicBezTo>
                  <a:lnTo>
                    <a:pt x="12551" y="26809"/>
                  </a:lnTo>
                  <a:cubicBezTo>
                    <a:pt x="12567" y="26872"/>
                    <a:pt x="12606" y="27004"/>
                    <a:pt x="12528" y="27105"/>
                  </a:cubicBezTo>
                  <a:cubicBezTo>
                    <a:pt x="12505" y="27129"/>
                    <a:pt x="12489" y="27144"/>
                    <a:pt x="12466" y="27160"/>
                  </a:cubicBezTo>
                  <a:lnTo>
                    <a:pt x="12450" y="27168"/>
                  </a:lnTo>
                  <a:cubicBezTo>
                    <a:pt x="12434" y="27183"/>
                    <a:pt x="12411" y="27191"/>
                    <a:pt x="12388" y="27191"/>
                  </a:cubicBezTo>
                  <a:cubicBezTo>
                    <a:pt x="12372" y="27207"/>
                    <a:pt x="12357" y="27207"/>
                    <a:pt x="12341" y="27207"/>
                  </a:cubicBezTo>
                  <a:lnTo>
                    <a:pt x="12325" y="27215"/>
                  </a:lnTo>
                  <a:cubicBezTo>
                    <a:pt x="12310" y="27215"/>
                    <a:pt x="12294" y="27215"/>
                    <a:pt x="12279" y="27222"/>
                  </a:cubicBezTo>
                  <a:lnTo>
                    <a:pt x="12263" y="27222"/>
                  </a:lnTo>
                  <a:cubicBezTo>
                    <a:pt x="11975" y="27246"/>
                    <a:pt x="11686" y="27285"/>
                    <a:pt x="11405" y="27331"/>
                  </a:cubicBezTo>
                  <a:cubicBezTo>
                    <a:pt x="11140" y="27370"/>
                    <a:pt x="10875" y="27409"/>
                    <a:pt x="10595" y="27441"/>
                  </a:cubicBezTo>
                  <a:cubicBezTo>
                    <a:pt x="10501" y="27597"/>
                    <a:pt x="10337" y="27682"/>
                    <a:pt x="10182" y="27745"/>
                  </a:cubicBezTo>
                  <a:cubicBezTo>
                    <a:pt x="10080" y="27799"/>
                    <a:pt x="9987" y="27838"/>
                    <a:pt x="9917" y="27901"/>
                  </a:cubicBezTo>
                  <a:cubicBezTo>
                    <a:pt x="9659" y="28127"/>
                    <a:pt x="9753" y="28587"/>
                    <a:pt x="9846" y="28914"/>
                  </a:cubicBezTo>
                  <a:cubicBezTo>
                    <a:pt x="9948" y="29257"/>
                    <a:pt x="10065" y="29616"/>
                    <a:pt x="10182" y="29959"/>
                  </a:cubicBezTo>
                  <a:cubicBezTo>
                    <a:pt x="10299" y="30309"/>
                    <a:pt x="10423" y="30668"/>
                    <a:pt x="10525" y="31019"/>
                  </a:cubicBezTo>
                  <a:lnTo>
                    <a:pt x="10540" y="31073"/>
                  </a:lnTo>
                  <a:lnTo>
                    <a:pt x="10509" y="31120"/>
                  </a:lnTo>
                  <a:cubicBezTo>
                    <a:pt x="10361" y="31346"/>
                    <a:pt x="10213" y="31580"/>
                    <a:pt x="10072" y="31814"/>
                  </a:cubicBezTo>
                  <a:cubicBezTo>
                    <a:pt x="9932" y="32040"/>
                    <a:pt x="9792" y="32274"/>
                    <a:pt x="9659" y="32508"/>
                  </a:cubicBezTo>
                  <a:lnTo>
                    <a:pt x="9628" y="32562"/>
                  </a:lnTo>
                  <a:lnTo>
                    <a:pt x="9449" y="32858"/>
                  </a:lnTo>
                  <a:lnTo>
                    <a:pt x="9449" y="32905"/>
                  </a:lnTo>
                  <a:lnTo>
                    <a:pt x="9410" y="32929"/>
                  </a:lnTo>
                  <a:lnTo>
                    <a:pt x="9254" y="33178"/>
                  </a:lnTo>
                  <a:lnTo>
                    <a:pt x="9231" y="33014"/>
                  </a:lnTo>
                  <a:cubicBezTo>
                    <a:pt x="8467" y="33412"/>
                    <a:pt x="7679" y="33677"/>
                    <a:pt x="6923" y="33771"/>
                  </a:cubicBezTo>
                  <a:cubicBezTo>
                    <a:pt x="6689" y="33802"/>
                    <a:pt x="6424" y="33833"/>
                    <a:pt x="6315" y="34004"/>
                  </a:cubicBezTo>
                  <a:cubicBezTo>
                    <a:pt x="6284" y="34059"/>
                    <a:pt x="6260" y="34090"/>
                    <a:pt x="6229" y="34121"/>
                  </a:cubicBezTo>
                  <a:cubicBezTo>
                    <a:pt x="6136" y="34199"/>
                    <a:pt x="6011" y="34199"/>
                    <a:pt x="5941" y="34199"/>
                  </a:cubicBezTo>
                  <a:lnTo>
                    <a:pt x="4920" y="34145"/>
                  </a:lnTo>
                  <a:cubicBezTo>
                    <a:pt x="4764" y="34145"/>
                    <a:pt x="4608" y="34145"/>
                    <a:pt x="4522" y="34230"/>
                  </a:cubicBezTo>
                  <a:cubicBezTo>
                    <a:pt x="4467" y="34277"/>
                    <a:pt x="4436" y="34363"/>
                    <a:pt x="4405" y="34449"/>
                  </a:cubicBezTo>
                  <a:cubicBezTo>
                    <a:pt x="4374" y="34542"/>
                    <a:pt x="4335" y="34659"/>
                    <a:pt x="4249" y="34745"/>
                  </a:cubicBezTo>
                  <a:cubicBezTo>
                    <a:pt x="4241" y="34761"/>
                    <a:pt x="4241" y="34776"/>
                    <a:pt x="4226" y="34792"/>
                  </a:cubicBezTo>
                  <a:cubicBezTo>
                    <a:pt x="4171" y="34893"/>
                    <a:pt x="3984" y="34994"/>
                    <a:pt x="3883" y="34994"/>
                  </a:cubicBezTo>
                  <a:lnTo>
                    <a:pt x="2994" y="34971"/>
                  </a:lnTo>
                  <a:cubicBezTo>
                    <a:pt x="2893" y="34963"/>
                    <a:pt x="2721" y="34955"/>
                    <a:pt x="2604" y="34839"/>
                  </a:cubicBezTo>
                  <a:cubicBezTo>
                    <a:pt x="2558" y="34792"/>
                    <a:pt x="2534" y="34737"/>
                    <a:pt x="2511" y="34690"/>
                  </a:cubicBezTo>
                  <a:cubicBezTo>
                    <a:pt x="2495" y="34675"/>
                    <a:pt x="2487" y="34659"/>
                    <a:pt x="2480" y="34636"/>
                  </a:cubicBezTo>
                  <a:cubicBezTo>
                    <a:pt x="2425" y="34542"/>
                    <a:pt x="2332" y="34480"/>
                    <a:pt x="2222" y="34464"/>
                  </a:cubicBezTo>
                  <a:cubicBezTo>
                    <a:pt x="2110" y="34446"/>
                    <a:pt x="2007" y="34434"/>
                    <a:pt x="1910" y="34434"/>
                  </a:cubicBezTo>
                  <a:cubicBezTo>
                    <a:pt x="1807" y="34434"/>
                    <a:pt x="1711" y="34448"/>
                    <a:pt x="1622" y="34480"/>
                  </a:cubicBezTo>
                  <a:cubicBezTo>
                    <a:pt x="1552" y="34503"/>
                    <a:pt x="1474" y="34558"/>
                    <a:pt x="1404" y="34597"/>
                  </a:cubicBezTo>
                  <a:lnTo>
                    <a:pt x="71" y="35408"/>
                  </a:lnTo>
                  <a:cubicBezTo>
                    <a:pt x="47" y="35423"/>
                    <a:pt x="16" y="35439"/>
                    <a:pt x="8" y="35454"/>
                  </a:cubicBezTo>
                  <a:cubicBezTo>
                    <a:pt x="1" y="35462"/>
                    <a:pt x="1" y="35478"/>
                    <a:pt x="1" y="35501"/>
                  </a:cubicBezTo>
                  <a:cubicBezTo>
                    <a:pt x="63" y="35602"/>
                    <a:pt x="55" y="35735"/>
                    <a:pt x="47" y="35836"/>
                  </a:cubicBezTo>
                  <a:cubicBezTo>
                    <a:pt x="47" y="35868"/>
                    <a:pt x="47" y="35906"/>
                    <a:pt x="63" y="35945"/>
                  </a:cubicBezTo>
                  <a:cubicBezTo>
                    <a:pt x="71" y="36008"/>
                    <a:pt x="86" y="36086"/>
                    <a:pt x="110" y="36148"/>
                  </a:cubicBezTo>
                  <a:cubicBezTo>
                    <a:pt x="133" y="36242"/>
                    <a:pt x="164" y="36327"/>
                    <a:pt x="188" y="36413"/>
                  </a:cubicBezTo>
                  <a:cubicBezTo>
                    <a:pt x="211" y="36468"/>
                    <a:pt x="242" y="36530"/>
                    <a:pt x="266" y="36592"/>
                  </a:cubicBezTo>
                  <a:cubicBezTo>
                    <a:pt x="313" y="36686"/>
                    <a:pt x="367" y="36787"/>
                    <a:pt x="422" y="36881"/>
                  </a:cubicBezTo>
                  <a:cubicBezTo>
                    <a:pt x="445" y="36920"/>
                    <a:pt x="468" y="36967"/>
                    <a:pt x="492" y="37006"/>
                  </a:cubicBezTo>
                  <a:cubicBezTo>
                    <a:pt x="578" y="37138"/>
                    <a:pt x="679" y="37255"/>
                    <a:pt x="780" y="37364"/>
                  </a:cubicBezTo>
                  <a:cubicBezTo>
                    <a:pt x="788" y="37364"/>
                    <a:pt x="797" y="37364"/>
                    <a:pt x="805" y="37364"/>
                  </a:cubicBezTo>
                  <a:cubicBezTo>
                    <a:pt x="1038" y="37364"/>
                    <a:pt x="1271" y="37470"/>
                    <a:pt x="1474" y="37606"/>
                  </a:cubicBezTo>
                  <a:cubicBezTo>
                    <a:pt x="1513" y="37621"/>
                    <a:pt x="1552" y="37653"/>
                    <a:pt x="1583" y="37676"/>
                  </a:cubicBezTo>
                  <a:cubicBezTo>
                    <a:pt x="1661" y="37738"/>
                    <a:pt x="1723" y="37809"/>
                    <a:pt x="1770" y="37894"/>
                  </a:cubicBezTo>
                  <a:lnTo>
                    <a:pt x="1778" y="37902"/>
                  </a:lnTo>
                  <a:cubicBezTo>
                    <a:pt x="1957" y="38175"/>
                    <a:pt x="1981" y="38495"/>
                    <a:pt x="2012" y="38799"/>
                  </a:cubicBezTo>
                  <a:lnTo>
                    <a:pt x="2020" y="38916"/>
                  </a:lnTo>
                  <a:cubicBezTo>
                    <a:pt x="2051" y="39282"/>
                    <a:pt x="2059" y="39531"/>
                    <a:pt x="2028" y="39703"/>
                  </a:cubicBezTo>
                  <a:cubicBezTo>
                    <a:pt x="2028" y="39726"/>
                    <a:pt x="2020" y="39750"/>
                    <a:pt x="2020" y="39773"/>
                  </a:cubicBezTo>
                  <a:lnTo>
                    <a:pt x="2020" y="39781"/>
                  </a:lnTo>
                  <a:lnTo>
                    <a:pt x="2012" y="39789"/>
                  </a:lnTo>
                  <a:cubicBezTo>
                    <a:pt x="2012" y="39812"/>
                    <a:pt x="1996" y="39828"/>
                    <a:pt x="1981" y="39843"/>
                  </a:cubicBezTo>
                  <a:cubicBezTo>
                    <a:pt x="1895" y="40046"/>
                    <a:pt x="1669" y="40069"/>
                    <a:pt x="1497" y="40077"/>
                  </a:cubicBezTo>
                  <a:lnTo>
                    <a:pt x="1458" y="40077"/>
                  </a:lnTo>
                  <a:cubicBezTo>
                    <a:pt x="1419" y="40077"/>
                    <a:pt x="1380" y="40061"/>
                    <a:pt x="1342" y="40054"/>
                  </a:cubicBezTo>
                  <a:cubicBezTo>
                    <a:pt x="1342" y="40077"/>
                    <a:pt x="1342" y="40100"/>
                    <a:pt x="1342" y="40116"/>
                  </a:cubicBezTo>
                  <a:cubicBezTo>
                    <a:pt x="1334" y="40147"/>
                    <a:pt x="1334" y="40171"/>
                    <a:pt x="1334" y="40202"/>
                  </a:cubicBezTo>
                  <a:cubicBezTo>
                    <a:pt x="1342" y="40241"/>
                    <a:pt x="1342" y="40288"/>
                    <a:pt x="1349" y="40327"/>
                  </a:cubicBezTo>
                  <a:cubicBezTo>
                    <a:pt x="1357" y="40342"/>
                    <a:pt x="1357" y="40365"/>
                    <a:pt x="1357" y="40381"/>
                  </a:cubicBezTo>
                  <a:cubicBezTo>
                    <a:pt x="1373" y="40436"/>
                    <a:pt x="1396" y="40482"/>
                    <a:pt x="1419" y="40521"/>
                  </a:cubicBezTo>
                  <a:cubicBezTo>
                    <a:pt x="1427" y="40537"/>
                    <a:pt x="1435" y="40545"/>
                    <a:pt x="1443" y="40553"/>
                  </a:cubicBezTo>
                  <a:cubicBezTo>
                    <a:pt x="1474" y="40599"/>
                    <a:pt x="1513" y="40638"/>
                    <a:pt x="1560" y="40662"/>
                  </a:cubicBezTo>
                  <a:cubicBezTo>
                    <a:pt x="1627" y="40705"/>
                    <a:pt x="1709" y="40716"/>
                    <a:pt x="1800" y="40716"/>
                  </a:cubicBezTo>
                  <a:cubicBezTo>
                    <a:pt x="1857" y="40716"/>
                    <a:pt x="1918" y="40711"/>
                    <a:pt x="1981" y="40708"/>
                  </a:cubicBezTo>
                  <a:cubicBezTo>
                    <a:pt x="2046" y="40703"/>
                    <a:pt x="2114" y="40697"/>
                    <a:pt x="2183" y="40697"/>
                  </a:cubicBezTo>
                  <a:cubicBezTo>
                    <a:pt x="2297" y="40697"/>
                    <a:pt x="2415" y="40713"/>
                    <a:pt x="2526" y="40771"/>
                  </a:cubicBezTo>
                  <a:cubicBezTo>
                    <a:pt x="2791" y="40911"/>
                    <a:pt x="2854" y="41200"/>
                    <a:pt x="2924" y="41472"/>
                  </a:cubicBezTo>
                  <a:cubicBezTo>
                    <a:pt x="2955" y="41605"/>
                    <a:pt x="2986" y="41753"/>
                    <a:pt x="3049" y="41870"/>
                  </a:cubicBezTo>
                  <a:cubicBezTo>
                    <a:pt x="3166" y="42096"/>
                    <a:pt x="3423" y="42236"/>
                    <a:pt x="3665" y="42369"/>
                  </a:cubicBezTo>
                  <a:lnTo>
                    <a:pt x="3766" y="42431"/>
                  </a:lnTo>
                  <a:cubicBezTo>
                    <a:pt x="4195" y="42681"/>
                    <a:pt x="4421" y="42954"/>
                    <a:pt x="4444" y="43265"/>
                  </a:cubicBezTo>
                  <a:lnTo>
                    <a:pt x="4444" y="43297"/>
                  </a:lnTo>
                  <a:lnTo>
                    <a:pt x="4436" y="43320"/>
                  </a:lnTo>
                  <a:cubicBezTo>
                    <a:pt x="4405" y="43406"/>
                    <a:pt x="4382" y="43523"/>
                    <a:pt x="4421" y="43616"/>
                  </a:cubicBezTo>
                  <a:cubicBezTo>
                    <a:pt x="4444" y="43655"/>
                    <a:pt x="4483" y="43679"/>
                    <a:pt x="4522" y="43694"/>
                  </a:cubicBezTo>
                  <a:lnTo>
                    <a:pt x="4553" y="43686"/>
                  </a:lnTo>
                  <a:lnTo>
                    <a:pt x="4577" y="43663"/>
                  </a:lnTo>
                  <a:cubicBezTo>
                    <a:pt x="4616" y="43640"/>
                    <a:pt x="4631" y="43585"/>
                    <a:pt x="4647" y="43523"/>
                  </a:cubicBezTo>
                  <a:cubicBezTo>
                    <a:pt x="4662" y="43453"/>
                    <a:pt x="4686" y="43382"/>
                    <a:pt x="4733" y="43312"/>
                  </a:cubicBezTo>
                  <a:cubicBezTo>
                    <a:pt x="4857" y="43125"/>
                    <a:pt x="5091" y="43125"/>
                    <a:pt x="5270" y="43117"/>
                  </a:cubicBezTo>
                  <a:lnTo>
                    <a:pt x="5380" y="43117"/>
                  </a:lnTo>
                  <a:cubicBezTo>
                    <a:pt x="5738" y="43094"/>
                    <a:pt x="6050" y="42844"/>
                    <a:pt x="6370" y="42572"/>
                  </a:cubicBezTo>
                  <a:cubicBezTo>
                    <a:pt x="6471" y="42486"/>
                    <a:pt x="6580" y="42392"/>
                    <a:pt x="6713" y="42338"/>
                  </a:cubicBezTo>
                  <a:cubicBezTo>
                    <a:pt x="6831" y="42289"/>
                    <a:pt x="6954" y="42282"/>
                    <a:pt x="7070" y="42282"/>
                  </a:cubicBezTo>
                  <a:cubicBezTo>
                    <a:pt x="7121" y="42282"/>
                    <a:pt x="7171" y="42283"/>
                    <a:pt x="7219" y="42283"/>
                  </a:cubicBezTo>
                  <a:cubicBezTo>
                    <a:pt x="7578" y="42299"/>
                    <a:pt x="7991" y="42346"/>
                    <a:pt x="8217" y="42650"/>
                  </a:cubicBezTo>
                  <a:cubicBezTo>
                    <a:pt x="8279" y="42728"/>
                    <a:pt x="8318" y="42813"/>
                    <a:pt x="8350" y="42899"/>
                  </a:cubicBezTo>
                  <a:cubicBezTo>
                    <a:pt x="8389" y="42961"/>
                    <a:pt x="8412" y="43032"/>
                    <a:pt x="8451" y="43086"/>
                  </a:cubicBezTo>
                  <a:cubicBezTo>
                    <a:pt x="8630" y="43320"/>
                    <a:pt x="8989" y="43359"/>
                    <a:pt x="9308" y="43382"/>
                  </a:cubicBezTo>
                  <a:lnTo>
                    <a:pt x="9386" y="43382"/>
                  </a:lnTo>
                  <a:lnTo>
                    <a:pt x="9418" y="43460"/>
                  </a:lnTo>
                  <a:cubicBezTo>
                    <a:pt x="9457" y="43569"/>
                    <a:pt x="9519" y="43796"/>
                    <a:pt x="9464" y="44014"/>
                  </a:cubicBezTo>
                  <a:cubicBezTo>
                    <a:pt x="9449" y="44092"/>
                    <a:pt x="9425" y="44170"/>
                    <a:pt x="9371" y="44240"/>
                  </a:cubicBezTo>
                  <a:cubicBezTo>
                    <a:pt x="9324" y="44310"/>
                    <a:pt x="9262" y="44357"/>
                    <a:pt x="9215" y="44396"/>
                  </a:cubicBezTo>
                  <a:lnTo>
                    <a:pt x="9168" y="44427"/>
                  </a:lnTo>
                  <a:cubicBezTo>
                    <a:pt x="9020" y="44552"/>
                    <a:pt x="8911" y="44731"/>
                    <a:pt x="8802" y="44910"/>
                  </a:cubicBezTo>
                  <a:cubicBezTo>
                    <a:pt x="8685" y="45105"/>
                    <a:pt x="8552" y="45316"/>
                    <a:pt x="8357" y="45472"/>
                  </a:cubicBezTo>
                  <a:cubicBezTo>
                    <a:pt x="8326" y="45495"/>
                    <a:pt x="8295" y="45518"/>
                    <a:pt x="8256" y="45542"/>
                  </a:cubicBezTo>
                  <a:cubicBezTo>
                    <a:pt x="8194" y="45588"/>
                    <a:pt x="8139" y="45627"/>
                    <a:pt x="8100" y="45674"/>
                  </a:cubicBezTo>
                  <a:cubicBezTo>
                    <a:pt x="8069" y="45713"/>
                    <a:pt x="8038" y="45760"/>
                    <a:pt x="8014" y="45807"/>
                  </a:cubicBezTo>
                  <a:cubicBezTo>
                    <a:pt x="7968" y="45885"/>
                    <a:pt x="7921" y="45970"/>
                    <a:pt x="7835" y="46033"/>
                  </a:cubicBezTo>
                  <a:cubicBezTo>
                    <a:pt x="7687" y="46165"/>
                    <a:pt x="7500" y="46165"/>
                    <a:pt x="7328" y="46173"/>
                  </a:cubicBezTo>
                  <a:cubicBezTo>
                    <a:pt x="7211" y="46181"/>
                    <a:pt x="7102" y="46181"/>
                    <a:pt x="7017" y="46220"/>
                  </a:cubicBezTo>
                  <a:cubicBezTo>
                    <a:pt x="6884" y="46282"/>
                    <a:pt x="6837" y="46399"/>
                    <a:pt x="6822" y="46477"/>
                  </a:cubicBezTo>
                  <a:cubicBezTo>
                    <a:pt x="6783" y="46625"/>
                    <a:pt x="6822" y="46797"/>
                    <a:pt x="6907" y="46921"/>
                  </a:cubicBezTo>
                  <a:cubicBezTo>
                    <a:pt x="7126" y="47202"/>
                    <a:pt x="7531" y="47257"/>
                    <a:pt x="7757" y="47272"/>
                  </a:cubicBezTo>
                  <a:lnTo>
                    <a:pt x="7820" y="47280"/>
                  </a:lnTo>
                  <a:lnTo>
                    <a:pt x="7851" y="47335"/>
                  </a:lnTo>
                  <a:cubicBezTo>
                    <a:pt x="7921" y="47459"/>
                    <a:pt x="7944" y="47600"/>
                    <a:pt x="7929" y="47732"/>
                  </a:cubicBezTo>
                  <a:cubicBezTo>
                    <a:pt x="7897" y="48106"/>
                    <a:pt x="7593" y="48465"/>
                    <a:pt x="7422" y="48629"/>
                  </a:cubicBezTo>
                  <a:cubicBezTo>
                    <a:pt x="7257" y="48788"/>
                    <a:pt x="7023" y="48915"/>
                    <a:pt x="6802" y="48915"/>
                  </a:cubicBezTo>
                  <a:cubicBezTo>
                    <a:pt x="6699" y="48915"/>
                    <a:pt x="6599" y="48888"/>
                    <a:pt x="6510" y="48824"/>
                  </a:cubicBezTo>
                  <a:cubicBezTo>
                    <a:pt x="6440" y="48769"/>
                    <a:pt x="6377" y="48691"/>
                    <a:pt x="6331" y="48621"/>
                  </a:cubicBezTo>
                  <a:cubicBezTo>
                    <a:pt x="6268" y="48543"/>
                    <a:pt x="6221" y="48473"/>
                    <a:pt x="6151" y="48457"/>
                  </a:cubicBezTo>
                  <a:cubicBezTo>
                    <a:pt x="6148" y="48457"/>
                    <a:pt x="6140" y="48455"/>
                    <a:pt x="6129" y="48455"/>
                  </a:cubicBezTo>
                  <a:cubicBezTo>
                    <a:pt x="6108" y="48455"/>
                    <a:pt x="6077" y="48461"/>
                    <a:pt x="6042" y="48496"/>
                  </a:cubicBezTo>
                  <a:cubicBezTo>
                    <a:pt x="6011" y="48527"/>
                    <a:pt x="5988" y="48582"/>
                    <a:pt x="5972" y="48629"/>
                  </a:cubicBezTo>
                  <a:cubicBezTo>
                    <a:pt x="5964" y="48675"/>
                    <a:pt x="5964" y="48722"/>
                    <a:pt x="5972" y="48769"/>
                  </a:cubicBezTo>
                  <a:cubicBezTo>
                    <a:pt x="6003" y="48878"/>
                    <a:pt x="6073" y="48987"/>
                    <a:pt x="6144" y="49089"/>
                  </a:cubicBezTo>
                  <a:cubicBezTo>
                    <a:pt x="6198" y="49174"/>
                    <a:pt x="6253" y="49260"/>
                    <a:pt x="6292" y="49361"/>
                  </a:cubicBezTo>
                  <a:cubicBezTo>
                    <a:pt x="6409" y="49619"/>
                    <a:pt x="6409" y="49899"/>
                    <a:pt x="6409" y="50172"/>
                  </a:cubicBezTo>
                  <a:cubicBezTo>
                    <a:pt x="6409" y="50297"/>
                    <a:pt x="6409" y="50414"/>
                    <a:pt x="6416" y="50539"/>
                  </a:cubicBezTo>
                  <a:cubicBezTo>
                    <a:pt x="6448" y="50874"/>
                    <a:pt x="6650" y="51225"/>
                    <a:pt x="6931" y="51225"/>
                  </a:cubicBezTo>
                  <a:lnTo>
                    <a:pt x="6946" y="51225"/>
                  </a:lnTo>
                  <a:cubicBezTo>
                    <a:pt x="7001" y="51225"/>
                    <a:pt x="7056" y="51209"/>
                    <a:pt x="7118" y="51193"/>
                  </a:cubicBezTo>
                  <a:cubicBezTo>
                    <a:pt x="7157" y="51186"/>
                    <a:pt x="7196" y="51170"/>
                    <a:pt x="7235" y="51170"/>
                  </a:cubicBezTo>
                  <a:cubicBezTo>
                    <a:pt x="7292" y="51159"/>
                    <a:pt x="7349" y="51155"/>
                    <a:pt x="7405" y="51155"/>
                  </a:cubicBezTo>
                  <a:cubicBezTo>
                    <a:pt x="7803" y="51155"/>
                    <a:pt x="8154" y="51404"/>
                    <a:pt x="8428" y="51630"/>
                  </a:cubicBezTo>
                  <a:cubicBezTo>
                    <a:pt x="8490" y="51685"/>
                    <a:pt x="8545" y="51731"/>
                    <a:pt x="8591" y="51786"/>
                  </a:cubicBezTo>
                  <a:cubicBezTo>
                    <a:pt x="8771" y="51934"/>
                    <a:pt x="8950" y="52066"/>
                    <a:pt x="9153" y="52144"/>
                  </a:cubicBezTo>
                  <a:lnTo>
                    <a:pt x="9176" y="52152"/>
                  </a:lnTo>
                  <a:lnTo>
                    <a:pt x="9207" y="52160"/>
                  </a:lnTo>
                  <a:cubicBezTo>
                    <a:pt x="9220" y="52159"/>
                    <a:pt x="9233" y="52158"/>
                    <a:pt x="9246" y="52158"/>
                  </a:cubicBezTo>
                  <a:cubicBezTo>
                    <a:pt x="9311" y="52158"/>
                    <a:pt x="9375" y="52174"/>
                    <a:pt x="9433" y="52207"/>
                  </a:cubicBezTo>
                  <a:lnTo>
                    <a:pt x="9449" y="52207"/>
                  </a:lnTo>
                  <a:lnTo>
                    <a:pt x="9480" y="52230"/>
                  </a:lnTo>
                  <a:cubicBezTo>
                    <a:pt x="9667" y="52378"/>
                    <a:pt x="9768" y="52597"/>
                    <a:pt x="9839" y="52815"/>
                  </a:cubicBezTo>
                  <a:cubicBezTo>
                    <a:pt x="9956" y="52682"/>
                    <a:pt x="10057" y="52542"/>
                    <a:pt x="10127" y="52394"/>
                  </a:cubicBezTo>
                  <a:lnTo>
                    <a:pt x="10182" y="52285"/>
                  </a:lnTo>
                  <a:lnTo>
                    <a:pt x="10213" y="52300"/>
                  </a:lnTo>
                  <a:lnTo>
                    <a:pt x="10244" y="52246"/>
                  </a:lnTo>
                  <a:lnTo>
                    <a:pt x="10345" y="52293"/>
                  </a:lnTo>
                  <a:cubicBezTo>
                    <a:pt x="11522" y="52838"/>
                    <a:pt x="12738" y="53353"/>
                    <a:pt x="13947" y="53813"/>
                  </a:cubicBezTo>
                  <a:lnTo>
                    <a:pt x="14072" y="53859"/>
                  </a:lnTo>
                  <a:lnTo>
                    <a:pt x="14017" y="53976"/>
                  </a:lnTo>
                  <a:cubicBezTo>
                    <a:pt x="13994" y="54023"/>
                    <a:pt x="14087" y="54163"/>
                    <a:pt x="14212" y="54241"/>
                  </a:cubicBezTo>
                  <a:cubicBezTo>
                    <a:pt x="14299" y="54291"/>
                    <a:pt x="14406" y="54306"/>
                    <a:pt x="14506" y="54306"/>
                  </a:cubicBezTo>
                  <a:cubicBezTo>
                    <a:pt x="14531" y="54306"/>
                    <a:pt x="14555" y="54305"/>
                    <a:pt x="14578" y="54304"/>
                  </a:cubicBezTo>
                  <a:cubicBezTo>
                    <a:pt x="14630" y="54301"/>
                    <a:pt x="14680" y="54299"/>
                    <a:pt x="14727" y="54299"/>
                  </a:cubicBezTo>
                  <a:cubicBezTo>
                    <a:pt x="14822" y="54299"/>
                    <a:pt x="14908" y="54309"/>
                    <a:pt x="14991" y="54351"/>
                  </a:cubicBezTo>
                  <a:cubicBezTo>
                    <a:pt x="15085" y="54390"/>
                    <a:pt x="15163" y="54483"/>
                    <a:pt x="15186" y="54584"/>
                  </a:cubicBezTo>
                  <a:cubicBezTo>
                    <a:pt x="15210" y="54670"/>
                    <a:pt x="15194" y="54748"/>
                    <a:pt x="15147" y="54818"/>
                  </a:cubicBezTo>
                  <a:lnTo>
                    <a:pt x="15116" y="54865"/>
                  </a:lnTo>
                  <a:lnTo>
                    <a:pt x="15085" y="54865"/>
                  </a:lnTo>
                  <a:lnTo>
                    <a:pt x="15054" y="54912"/>
                  </a:lnTo>
                  <a:lnTo>
                    <a:pt x="14991" y="54912"/>
                  </a:lnTo>
                  <a:cubicBezTo>
                    <a:pt x="14929" y="54912"/>
                    <a:pt x="14851" y="54920"/>
                    <a:pt x="14796" y="54943"/>
                  </a:cubicBezTo>
                  <a:cubicBezTo>
                    <a:pt x="14789" y="54959"/>
                    <a:pt x="14781" y="54966"/>
                    <a:pt x="14789" y="54982"/>
                  </a:cubicBezTo>
                  <a:cubicBezTo>
                    <a:pt x="14789" y="55005"/>
                    <a:pt x="14835" y="55044"/>
                    <a:pt x="14867" y="55060"/>
                  </a:cubicBezTo>
                  <a:cubicBezTo>
                    <a:pt x="15093" y="55247"/>
                    <a:pt x="15327" y="55434"/>
                    <a:pt x="15607" y="55520"/>
                  </a:cubicBezTo>
                  <a:cubicBezTo>
                    <a:pt x="15688" y="55548"/>
                    <a:pt x="15781" y="55564"/>
                    <a:pt x="15877" y="55564"/>
                  </a:cubicBezTo>
                  <a:cubicBezTo>
                    <a:pt x="15966" y="55564"/>
                    <a:pt x="16058" y="55550"/>
                    <a:pt x="16145" y="55520"/>
                  </a:cubicBezTo>
                  <a:lnTo>
                    <a:pt x="16176" y="55504"/>
                  </a:lnTo>
                  <a:cubicBezTo>
                    <a:pt x="16223" y="55489"/>
                    <a:pt x="16262" y="55458"/>
                    <a:pt x="16301" y="55426"/>
                  </a:cubicBezTo>
                  <a:lnTo>
                    <a:pt x="16317" y="55403"/>
                  </a:lnTo>
                  <a:lnTo>
                    <a:pt x="16324" y="55403"/>
                  </a:lnTo>
                  <a:lnTo>
                    <a:pt x="16348" y="55395"/>
                  </a:lnTo>
                  <a:lnTo>
                    <a:pt x="16379" y="55364"/>
                  </a:lnTo>
                  <a:lnTo>
                    <a:pt x="16418" y="55356"/>
                  </a:lnTo>
                  <a:cubicBezTo>
                    <a:pt x="16427" y="55355"/>
                    <a:pt x="16436" y="55354"/>
                    <a:pt x="16446" y="55354"/>
                  </a:cubicBezTo>
                  <a:cubicBezTo>
                    <a:pt x="16493" y="55354"/>
                    <a:pt x="16541" y="55370"/>
                    <a:pt x="16574" y="55403"/>
                  </a:cubicBezTo>
                  <a:cubicBezTo>
                    <a:pt x="16628" y="55458"/>
                    <a:pt x="16660" y="55535"/>
                    <a:pt x="16652" y="55613"/>
                  </a:cubicBezTo>
                  <a:cubicBezTo>
                    <a:pt x="16652" y="55660"/>
                    <a:pt x="16636" y="55699"/>
                    <a:pt x="16621" y="55738"/>
                  </a:cubicBezTo>
                  <a:cubicBezTo>
                    <a:pt x="16621" y="55754"/>
                    <a:pt x="16613" y="55777"/>
                    <a:pt x="16613" y="55801"/>
                  </a:cubicBezTo>
                  <a:cubicBezTo>
                    <a:pt x="16597" y="55894"/>
                    <a:pt x="16722" y="55995"/>
                    <a:pt x="16854" y="56027"/>
                  </a:cubicBezTo>
                  <a:cubicBezTo>
                    <a:pt x="16901" y="56042"/>
                    <a:pt x="16956" y="56050"/>
                    <a:pt x="17003" y="56058"/>
                  </a:cubicBezTo>
                  <a:cubicBezTo>
                    <a:pt x="17143" y="56081"/>
                    <a:pt x="17283" y="56112"/>
                    <a:pt x="17408" y="56198"/>
                  </a:cubicBezTo>
                  <a:cubicBezTo>
                    <a:pt x="17509" y="56268"/>
                    <a:pt x="17579" y="56370"/>
                    <a:pt x="17642" y="56463"/>
                  </a:cubicBezTo>
                  <a:cubicBezTo>
                    <a:pt x="17673" y="56510"/>
                    <a:pt x="17704" y="56557"/>
                    <a:pt x="17735" y="56596"/>
                  </a:cubicBezTo>
                  <a:cubicBezTo>
                    <a:pt x="17794" y="56660"/>
                    <a:pt x="17878" y="56706"/>
                    <a:pt x="17940" y="56706"/>
                  </a:cubicBezTo>
                  <a:cubicBezTo>
                    <a:pt x="17961" y="56706"/>
                    <a:pt x="17979" y="56701"/>
                    <a:pt x="17993" y="56689"/>
                  </a:cubicBezTo>
                  <a:cubicBezTo>
                    <a:pt x="18117" y="56596"/>
                    <a:pt x="18234" y="56549"/>
                    <a:pt x="18343" y="56510"/>
                  </a:cubicBezTo>
                  <a:cubicBezTo>
                    <a:pt x="18421" y="56479"/>
                    <a:pt x="18492" y="56455"/>
                    <a:pt x="18562" y="56416"/>
                  </a:cubicBezTo>
                  <a:cubicBezTo>
                    <a:pt x="18608" y="56393"/>
                    <a:pt x="18663" y="56354"/>
                    <a:pt x="18741" y="56354"/>
                  </a:cubicBezTo>
                  <a:cubicBezTo>
                    <a:pt x="18827" y="56354"/>
                    <a:pt x="18905" y="56393"/>
                    <a:pt x="18959" y="56424"/>
                  </a:cubicBezTo>
                  <a:lnTo>
                    <a:pt x="19840" y="56962"/>
                  </a:lnTo>
                  <a:cubicBezTo>
                    <a:pt x="20051" y="57092"/>
                    <a:pt x="20269" y="57203"/>
                    <a:pt x="20466" y="57203"/>
                  </a:cubicBezTo>
                  <a:cubicBezTo>
                    <a:pt x="20494" y="57203"/>
                    <a:pt x="20522" y="57201"/>
                    <a:pt x="20550" y="57196"/>
                  </a:cubicBezTo>
                  <a:cubicBezTo>
                    <a:pt x="20589" y="57188"/>
                    <a:pt x="20635" y="57188"/>
                    <a:pt x="20666" y="57173"/>
                  </a:cubicBezTo>
                  <a:cubicBezTo>
                    <a:pt x="20776" y="57118"/>
                    <a:pt x="20854" y="57024"/>
                    <a:pt x="20908" y="56907"/>
                  </a:cubicBezTo>
                  <a:cubicBezTo>
                    <a:pt x="20932" y="56853"/>
                    <a:pt x="20955" y="56791"/>
                    <a:pt x="20970" y="56736"/>
                  </a:cubicBezTo>
                  <a:cubicBezTo>
                    <a:pt x="20986" y="56674"/>
                    <a:pt x="21002" y="56611"/>
                    <a:pt x="21009" y="56557"/>
                  </a:cubicBezTo>
                  <a:lnTo>
                    <a:pt x="21025" y="56471"/>
                  </a:lnTo>
                  <a:lnTo>
                    <a:pt x="21267" y="56440"/>
                  </a:lnTo>
                  <a:cubicBezTo>
                    <a:pt x="21483" y="56413"/>
                    <a:pt x="21706" y="56391"/>
                    <a:pt x="21919" y="56391"/>
                  </a:cubicBezTo>
                  <a:cubicBezTo>
                    <a:pt x="21951" y="56391"/>
                    <a:pt x="21983" y="56392"/>
                    <a:pt x="22015" y="56393"/>
                  </a:cubicBezTo>
                  <a:lnTo>
                    <a:pt x="22109" y="56409"/>
                  </a:lnTo>
                  <a:lnTo>
                    <a:pt x="22124" y="56494"/>
                  </a:lnTo>
                  <a:cubicBezTo>
                    <a:pt x="22202" y="56869"/>
                    <a:pt x="22366" y="57235"/>
                    <a:pt x="22600" y="57562"/>
                  </a:cubicBezTo>
                  <a:cubicBezTo>
                    <a:pt x="22639" y="57601"/>
                    <a:pt x="22654" y="57609"/>
                    <a:pt x="22654" y="57609"/>
                  </a:cubicBezTo>
                  <a:cubicBezTo>
                    <a:pt x="22654" y="57601"/>
                    <a:pt x="22670" y="57586"/>
                    <a:pt x="22693" y="57547"/>
                  </a:cubicBezTo>
                  <a:lnTo>
                    <a:pt x="23371" y="56416"/>
                  </a:lnTo>
                  <a:lnTo>
                    <a:pt x="23379" y="56409"/>
                  </a:lnTo>
                  <a:cubicBezTo>
                    <a:pt x="23551" y="56112"/>
                    <a:pt x="23777" y="55738"/>
                    <a:pt x="24143" y="55559"/>
                  </a:cubicBezTo>
                  <a:cubicBezTo>
                    <a:pt x="24259" y="55505"/>
                    <a:pt x="24392" y="55478"/>
                    <a:pt x="24525" y="55478"/>
                  </a:cubicBezTo>
                  <a:cubicBezTo>
                    <a:pt x="24644" y="55478"/>
                    <a:pt x="24762" y="55499"/>
                    <a:pt x="24868" y="55543"/>
                  </a:cubicBezTo>
                  <a:cubicBezTo>
                    <a:pt x="25040" y="55621"/>
                    <a:pt x="25164" y="55762"/>
                    <a:pt x="25219" y="55933"/>
                  </a:cubicBezTo>
                  <a:lnTo>
                    <a:pt x="25227" y="55980"/>
                  </a:lnTo>
                  <a:cubicBezTo>
                    <a:pt x="25242" y="56011"/>
                    <a:pt x="25242" y="56034"/>
                    <a:pt x="25258" y="56050"/>
                  </a:cubicBezTo>
                  <a:cubicBezTo>
                    <a:pt x="25281" y="56081"/>
                    <a:pt x="25367" y="56097"/>
                    <a:pt x="25406" y="56097"/>
                  </a:cubicBezTo>
                  <a:cubicBezTo>
                    <a:pt x="25871" y="56144"/>
                    <a:pt x="26335" y="56165"/>
                    <a:pt x="26800" y="56165"/>
                  </a:cubicBezTo>
                  <a:cubicBezTo>
                    <a:pt x="26943" y="56165"/>
                    <a:pt x="27087" y="56163"/>
                    <a:pt x="27230" y="56159"/>
                  </a:cubicBezTo>
                  <a:cubicBezTo>
                    <a:pt x="27581" y="56144"/>
                    <a:pt x="27901" y="56058"/>
                    <a:pt x="28244" y="55972"/>
                  </a:cubicBezTo>
                  <a:cubicBezTo>
                    <a:pt x="28454" y="55910"/>
                    <a:pt x="28665" y="55855"/>
                    <a:pt x="28898" y="55816"/>
                  </a:cubicBezTo>
                  <a:cubicBezTo>
                    <a:pt x="29140" y="55769"/>
                    <a:pt x="29444" y="55676"/>
                    <a:pt x="29468" y="55458"/>
                  </a:cubicBezTo>
                  <a:lnTo>
                    <a:pt x="29468" y="55411"/>
                  </a:lnTo>
                  <a:cubicBezTo>
                    <a:pt x="29475" y="55364"/>
                    <a:pt x="29475" y="55317"/>
                    <a:pt x="29491" y="55255"/>
                  </a:cubicBezTo>
                  <a:cubicBezTo>
                    <a:pt x="29530" y="55161"/>
                    <a:pt x="29608" y="55099"/>
                    <a:pt x="29662" y="55060"/>
                  </a:cubicBezTo>
                  <a:lnTo>
                    <a:pt x="31011" y="54031"/>
                  </a:lnTo>
                  <a:cubicBezTo>
                    <a:pt x="31144" y="53930"/>
                    <a:pt x="31284" y="53813"/>
                    <a:pt x="31346" y="53688"/>
                  </a:cubicBezTo>
                  <a:cubicBezTo>
                    <a:pt x="31370" y="53641"/>
                    <a:pt x="31385" y="53594"/>
                    <a:pt x="31385" y="53548"/>
                  </a:cubicBezTo>
                  <a:lnTo>
                    <a:pt x="31393" y="53493"/>
                  </a:lnTo>
                  <a:lnTo>
                    <a:pt x="31440" y="53462"/>
                  </a:lnTo>
                  <a:cubicBezTo>
                    <a:pt x="31557" y="53368"/>
                    <a:pt x="31674" y="53329"/>
                    <a:pt x="31798" y="53283"/>
                  </a:cubicBezTo>
                  <a:lnTo>
                    <a:pt x="31884" y="53259"/>
                  </a:lnTo>
                  <a:lnTo>
                    <a:pt x="31939" y="53322"/>
                  </a:lnTo>
                  <a:cubicBezTo>
                    <a:pt x="32009" y="53407"/>
                    <a:pt x="32079" y="53501"/>
                    <a:pt x="32165" y="53548"/>
                  </a:cubicBezTo>
                  <a:cubicBezTo>
                    <a:pt x="32247" y="53601"/>
                    <a:pt x="32346" y="53618"/>
                    <a:pt x="32460" y="53618"/>
                  </a:cubicBezTo>
                  <a:cubicBezTo>
                    <a:pt x="32530" y="53618"/>
                    <a:pt x="32606" y="53611"/>
                    <a:pt x="32687" y="53602"/>
                  </a:cubicBezTo>
                  <a:lnTo>
                    <a:pt x="32991" y="53579"/>
                  </a:lnTo>
                  <a:cubicBezTo>
                    <a:pt x="33178" y="53555"/>
                    <a:pt x="33396" y="53524"/>
                    <a:pt x="33467" y="53376"/>
                  </a:cubicBezTo>
                  <a:cubicBezTo>
                    <a:pt x="33513" y="53275"/>
                    <a:pt x="33467" y="53134"/>
                    <a:pt x="33420" y="52994"/>
                  </a:cubicBezTo>
                  <a:lnTo>
                    <a:pt x="33357" y="52838"/>
                  </a:lnTo>
                  <a:lnTo>
                    <a:pt x="34675" y="52830"/>
                  </a:lnTo>
                  <a:lnTo>
                    <a:pt x="34675" y="53626"/>
                  </a:lnTo>
                  <a:lnTo>
                    <a:pt x="35244" y="53626"/>
                  </a:lnTo>
                  <a:lnTo>
                    <a:pt x="35244" y="54647"/>
                  </a:lnTo>
                  <a:lnTo>
                    <a:pt x="37068" y="54639"/>
                  </a:lnTo>
                  <a:lnTo>
                    <a:pt x="37060" y="54647"/>
                  </a:lnTo>
                  <a:lnTo>
                    <a:pt x="37645" y="54647"/>
                  </a:lnTo>
                  <a:lnTo>
                    <a:pt x="37684" y="54701"/>
                  </a:lnTo>
                  <a:cubicBezTo>
                    <a:pt x="37739" y="54787"/>
                    <a:pt x="37778" y="54896"/>
                    <a:pt x="37824" y="54998"/>
                  </a:cubicBezTo>
                  <a:cubicBezTo>
                    <a:pt x="37863" y="55091"/>
                    <a:pt x="37902" y="55185"/>
                    <a:pt x="37941" y="55247"/>
                  </a:cubicBezTo>
                  <a:cubicBezTo>
                    <a:pt x="38064" y="55449"/>
                    <a:pt x="38294" y="55585"/>
                    <a:pt x="38526" y="55585"/>
                  </a:cubicBezTo>
                  <a:cubicBezTo>
                    <a:pt x="38544" y="55585"/>
                    <a:pt x="38562" y="55584"/>
                    <a:pt x="38580" y="55582"/>
                  </a:cubicBezTo>
                  <a:lnTo>
                    <a:pt x="38713" y="55582"/>
                  </a:lnTo>
                  <a:lnTo>
                    <a:pt x="38713" y="56354"/>
                  </a:lnTo>
                  <a:cubicBezTo>
                    <a:pt x="38947" y="56385"/>
                    <a:pt x="39274" y="56479"/>
                    <a:pt x="39430" y="56666"/>
                  </a:cubicBezTo>
                  <a:cubicBezTo>
                    <a:pt x="39454" y="56689"/>
                    <a:pt x="39469" y="56713"/>
                    <a:pt x="39477" y="56713"/>
                  </a:cubicBezTo>
                  <a:cubicBezTo>
                    <a:pt x="39446" y="56720"/>
                    <a:pt x="39430" y="56736"/>
                    <a:pt x="39422" y="56752"/>
                  </a:cubicBezTo>
                  <a:lnTo>
                    <a:pt x="39656" y="56814"/>
                  </a:lnTo>
                  <a:cubicBezTo>
                    <a:pt x="39563" y="57243"/>
                    <a:pt x="39555" y="57703"/>
                    <a:pt x="39555" y="58155"/>
                  </a:cubicBezTo>
                  <a:lnTo>
                    <a:pt x="39555" y="58225"/>
                  </a:lnTo>
                  <a:cubicBezTo>
                    <a:pt x="39555" y="58568"/>
                    <a:pt x="39516" y="58911"/>
                    <a:pt x="39446" y="59254"/>
                  </a:cubicBezTo>
                  <a:cubicBezTo>
                    <a:pt x="39360" y="59644"/>
                    <a:pt x="39009" y="59948"/>
                    <a:pt x="38674" y="60096"/>
                  </a:cubicBezTo>
                  <a:cubicBezTo>
                    <a:pt x="38658" y="60174"/>
                    <a:pt x="38643" y="60267"/>
                    <a:pt x="38627" y="60353"/>
                  </a:cubicBezTo>
                  <a:cubicBezTo>
                    <a:pt x="38573" y="60680"/>
                    <a:pt x="38510" y="61047"/>
                    <a:pt x="38534" y="61351"/>
                  </a:cubicBezTo>
                  <a:lnTo>
                    <a:pt x="38534" y="61382"/>
                  </a:lnTo>
                  <a:lnTo>
                    <a:pt x="38510" y="61413"/>
                  </a:lnTo>
                  <a:cubicBezTo>
                    <a:pt x="38440" y="61546"/>
                    <a:pt x="38370" y="61678"/>
                    <a:pt x="38300" y="61803"/>
                  </a:cubicBezTo>
                  <a:cubicBezTo>
                    <a:pt x="38276" y="61842"/>
                    <a:pt x="38261" y="61881"/>
                    <a:pt x="38237" y="61912"/>
                  </a:cubicBezTo>
                  <a:cubicBezTo>
                    <a:pt x="38479" y="61795"/>
                    <a:pt x="38713" y="61655"/>
                    <a:pt x="38931" y="61499"/>
                  </a:cubicBezTo>
                  <a:lnTo>
                    <a:pt x="38962" y="61476"/>
                  </a:lnTo>
                  <a:lnTo>
                    <a:pt x="39672" y="61476"/>
                  </a:lnTo>
                  <a:lnTo>
                    <a:pt x="39711" y="61522"/>
                  </a:lnTo>
                  <a:cubicBezTo>
                    <a:pt x="39797" y="61639"/>
                    <a:pt x="39882" y="61780"/>
                    <a:pt x="39976" y="61912"/>
                  </a:cubicBezTo>
                  <a:cubicBezTo>
                    <a:pt x="40054" y="62045"/>
                    <a:pt x="40140" y="62177"/>
                    <a:pt x="40225" y="62279"/>
                  </a:cubicBezTo>
                  <a:cubicBezTo>
                    <a:pt x="40264" y="62341"/>
                    <a:pt x="40327" y="62427"/>
                    <a:pt x="40334" y="62536"/>
                  </a:cubicBezTo>
                  <a:cubicBezTo>
                    <a:pt x="40342" y="62629"/>
                    <a:pt x="40303" y="62707"/>
                    <a:pt x="40272" y="62777"/>
                  </a:cubicBezTo>
                  <a:cubicBezTo>
                    <a:pt x="40186" y="62965"/>
                    <a:pt x="40147" y="63167"/>
                    <a:pt x="40171" y="63362"/>
                  </a:cubicBezTo>
                  <a:cubicBezTo>
                    <a:pt x="40250" y="63353"/>
                    <a:pt x="40330" y="63349"/>
                    <a:pt x="40409" y="63349"/>
                  </a:cubicBezTo>
                  <a:cubicBezTo>
                    <a:pt x="40676" y="63349"/>
                    <a:pt x="40937" y="63400"/>
                    <a:pt x="41184" y="63502"/>
                  </a:cubicBezTo>
                  <a:cubicBezTo>
                    <a:pt x="41317" y="63549"/>
                    <a:pt x="41395" y="63690"/>
                    <a:pt x="41465" y="63806"/>
                  </a:cubicBezTo>
                  <a:cubicBezTo>
                    <a:pt x="41496" y="63861"/>
                    <a:pt x="41519" y="63908"/>
                    <a:pt x="41551" y="63939"/>
                  </a:cubicBezTo>
                  <a:lnTo>
                    <a:pt x="41613" y="64017"/>
                  </a:lnTo>
                  <a:lnTo>
                    <a:pt x="41551" y="64095"/>
                  </a:lnTo>
                  <a:cubicBezTo>
                    <a:pt x="41395" y="64298"/>
                    <a:pt x="41262" y="64508"/>
                    <a:pt x="41161" y="64742"/>
                  </a:cubicBezTo>
                  <a:lnTo>
                    <a:pt x="41823" y="64773"/>
                  </a:lnTo>
                  <a:cubicBezTo>
                    <a:pt x="41925" y="64773"/>
                    <a:pt x="42096" y="64781"/>
                    <a:pt x="42198" y="64913"/>
                  </a:cubicBezTo>
                  <a:cubicBezTo>
                    <a:pt x="42237" y="64960"/>
                    <a:pt x="42260" y="65015"/>
                    <a:pt x="42275" y="65054"/>
                  </a:cubicBezTo>
                  <a:cubicBezTo>
                    <a:pt x="42291" y="65085"/>
                    <a:pt x="42299" y="65108"/>
                    <a:pt x="42307" y="65132"/>
                  </a:cubicBezTo>
                  <a:cubicBezTo>
                    <a:pt x="42338" y="65178"/>
                    <a:pt x="42408" y="65202"/>
                    <a:pt x="42486" y="65233"/>
                  </a:cubicBezTo>
                  <a:cubicBezTo>
                    <a:pt x="42633" y="65282"/>
                    <a:pt x="42775" y="65331"/>
                    <a:pt x="42908" y="65331"/>
                  </a:cubicBezTo>
                  <a:cubicBezTo>
                    <a:pt x="42945" y="65331"/>
                    <a:pt x="42981" y="65327"/>
                    <a:pt x="43016" y="65319"/>
                  </a:cubicBezTo>
                  <a:cubicBezTo>
                    <a:pt x="43102" y="65295"/>
                    <a:pt x="43180" y="65241"/>
                    <a:pt x="43227" y="65163"/>
                  </a:cubicBezTo>
                  <a:cubicBezTo>
                    <a:pt x="43242" y="65132"/>
                    <a:pt x="43266" y="65077"/>
                    <a:pt x="43250" y="65023"/>
                  </a:cubicBezTo>
                  <a:lnTo>
                    <a:pt x="43195" y="64859"/>
                  </a:lnTo>
                  <a:lnTo>
                    <a:pt x="43367" y="64859"/>
                  </a:lnTo>
                  <a:cubicBezTo>
                    <a:pt x="43601" y="64867"/>
                    <a:pt x="43842" y="64984"/>
                    <a:pt x="43983" y="65178"/>
                  </a:cubicBezTo>
                  <a:cubicBezTo>
                    <a:pt x="43998" y="65210"/>
                    <a:pt x="44022" y="65241"/>
                    <a:pt x="44037" y="65272"/>
                  </a:cubicBezTo>
                  <a:cubicBezTo>
                    <a:pt x="44076" y="65319"/>
                    <a:pt x="44100" y="65373"/>
                    <a:pt x="44139" y="65397"/>
                  </a:cubicBezTo>
                  <a:cubicBezTo>
                    <a:pt x="44162" y="65420"/>
                    <a:pt x="44185" y="65428"/>
                    <a:pt x="44217" y="65436"/>
                  </a:cubicBezTo>
                  <a:cubicBezTo>
                    <a:pt x="44248" y="65444"/>
                    <a:pt x="44284" y="65448"/>
                    <a:pt x="44322" y="65448"/>
                  </a:cubicBezTo>
                  <a:cubicBezTo>
                    <a:pt x="44387" y="65448"/>
                    <a:pt x="44459" y="65438"/>
                    <a:pt x="44528" y="65428"/>
                  </a:cubicBezTo>
                  <a:cubicBezTo>
                    <a:pt x="44747" y="65389"/>
                    <a:pt x="44871" y="65319"/>
                    <a:pt x="44887" y="65233"/>
                  </a:cubicBezTo>
                  <a:cubicBezTo>
                    <a:pt x="44910" y="65155"/>
                    <a:pt x="44864" y="65062"/>
                    <a:pt x="44825" y="64976"/>
                  </a:cubicBezTo>
                  <a:cubicBezTo>
                    <a:pt x="44700" y="64703"/>
                    <a:pt x="44583" y="64407"/>
                    <a:pt x="44583" y="64087"/>
                  </a:cubicBezTo>
                  <a:cubicBezTo>
                    <a:pt x="44583" y="63721"/>
                    <a:pt x="44770" y="63386"/>
                    <a:pt x="45058" y="63245"/>
                  </a:cubicBezTo>
                  <a:cubicBezTo>
                    <a:pt x="45133" y="63210"/>
                    <a:pt x="45222" y="63190"/>
                    <a:pt x="45311" y="63190"/>
                  </a:cubicBezTo>
                  <a:cubicBezTo>
                    <a:pt x="45380" y="63190"/>
                    <a:pt x="45449" y="63202"/>
                    <a:pt x="45511" y="63230"/>
                  </a:cubicBezTo>
                  <a:lnTo>
                    <a:pt x="45893" y="63058"/>
                  </a:lnTo>
                  <a:cubicBezTo>
                    <a:pt x="45955" y="63035"/>
                    <a:pt x="46010" y="63004"/>
                    <a:pt x="46080" y="63004"/>
                  </a:cubicBezTo>
                  <a:lnTo>
                    <a:pt x="46220" y="63004"/>
                  </a:lnTo>
                  <a:cubicBezTo>
                    <a:pt x="46540" y="63011"/>
                    <a:pt x="46859" y="63019"/>
                    <a:pt x="47171" y="63050"/>
                  </a:cubicBezTo>
                  <a:lnTo>
                    <a:pt x="47179" y="63035"/>
                  </a:lnTo>
                  <a:cubicBezTo>
                    <a:pt x="47179" y="63027"/>
                    <a:pt x="47187" y="63011"/>
                    <a:pt x="47194" y="62996"/>
                  </a:cubicBezTo>
                  <a:cubicBezTo>
                    <a:pt x="47296" y="62810"/>
                    <a:pt x="47513" y="62781"/>
                    <a:pt x="47665" y="62781"/>
                  </a:cubicBezTo>
                  <a:cubicBezTo>
                    <a:pt x="47711" y="62781"/>
                    <a:pt x="47750" y="62783"/>
                    <a:pt x="47779" y="62785"/>
                  </a:cubicBezTo>
                  <a:cubicBezTo>
                    <a:pt x="47938" y="62794"/>
                    <a:pt x="48091" y="62802"/>
                    <a:pt x="48237" y="62802"/>
                  </a:cubicBezTo>
                  <a:cubicBezTo>
                    <a:pt x="48470" y="62802"/>
                    <a:pt x="48688" y="62782"/>
                    <a:pt x="48894" y="62715"/>
                  </a:cubicBezTo>
                  <a:cubicBezTo>
                    <a:pt x="49003" y="62676"/>
                    <a:pt x="49112" y="62614"/>
                    <a:pt x="49221" y="62544"/>
                  </a:cubicBezTo>
                  <a:cubicBezTo>
                    <a:pt x="49291" y="62505"/>
                    <a:pt x="49362" y="62458"/>
                    <a:pt x="49424" y="62427"/>
                  </a:cubicBezTo>
                  <a:cubicBezTo>
                    <a:pt x="49471" y="62403"/>
                    <a:pt x="49525" y="62372"/>
                    <a:pt x="49572" y="62341"/>
                  </a:cubicBezTo>
                  <a:cubicBezTo>
                    <a:pt x="49603" y="62318"/>
                    <a:pt x="49642" y="62279"/>
                    <a:pt x="49666" y="62255"/>
                  </a:cubicBezTo>
                  <a:lnTo>
                    <a:pt x="50702" y="61218"/>
                  </a:lnTo>
                  <a:cubicBezTo>
                    <a:pt x="50819" y="61101"/>
                    <a:pt x="50991" y="60938"/>
                    <a:pt x="51217" y="60899"/>
                  </a:cubicBezTo>
                  <a:cubicBezTo>
                    <a:pt x="51233" y="60897"/>
                    <a:pt x="51249" y="60896"/>
                    <a:pt x="51265" y="60896"/>
                  </a:cubicBezTo>
                  <a:cubicBezTo>
                    <a:pt x="51392" y="60896"/>
                    <a:pt x="51524" y="60950"/>
                    <a:pt x="51607" y="61047"/>
                  </a:cubicBezTo>
                  <a:cubicBezTo>
                    <a:pt x="51646" y="61094"/>
                    <a:pt x="51677" y="61148"/>
                    <a:pt x="51692" y="61203"/>
                  </a:cubicBezTo>
                  <a:lnTo>
                    <a:pt x="53805" y="61172"/>
                  </a:lnTo>
                  <a:lnTo>
                    <a:pt x="53805" y="62551"/>
                  </a:lnTo>
                  <a:cubicBezTo>
                    <a:pt x="54203" y="62583"/>
                    <a:pt x="54592" y="62793"/>
                    <a:pt x="54787" y="63089"/>
                  </a:cubicBezTo>
                  <a:cubicBezTo>
                    <a:pt x="54811" y="63120"/>
                    <a:pt x="54826" y="63144"/>
                    <a:pt x="54834" y="63167"/>
                  </a:cubicBezTo>
                  <a:cubicBezTo>
                    <a:pt x="54850" y="63183"/>
                    <a:pt x="54865" y="63191"/>
                    <a:pt x="54873" y="63206"/>
                  </a:cubicBezTo>
                  <a:cubicBezTo>
                    <a:pt x="54889" y="63214"/>
                    <a:pt x="54912" y="63214"/>
                    <a:pt x="54935" y="63214"/>
                  </a:cubicBezTo>
                  <a:cubicBezTo>
                    <a:pt x="54967" y="63214"/>
                    <a:pt x="54990" y="63214"/>
                    <a:pt x="55029" y="63206"/>
                  </a:cubicBezTo>
                  <a:cubicBezTo>
                    <a:pt x="55065" y="63206"/>
                    <a:pt x="55098" y="63203"/>
                    <a:pt x="55132" y="63203"/>
                  </a:cubicBezTo>
                  <a:cubicBezTo>
                    <a:pt x="55149" y="63203"/>
                    <a:pt x="55167" y="63204"/>
                    <a:pt x="55185" y="63206"/>
                  </a:cubicBezTo>
                  <a:cubicBezTo>
                    <a:pt x="55302" y="63214"/>
                    <a:pt x="55387" y="63269"/>
                    <a:pt x="55481" y="63308"/>
                  </a:cubicBezTo>
                  <a:cubicBezTo>
                    <a:pt x="55543" y="63347"/>
                    <a:pt x="55598" y="63378"/>
                    <a:pt x="55653" y="63386"/>
                  </a:cubicBezTo>
                  <a:cubicBezTo>
                    <a:pt x="55672" y="63392"/>
                    <a:pt x="55692" y="63395"/>
                    <a:pt x="55712" y="63395"/>
                  </a:cubicBezTo>
                  <a:cubicBezTo>
                    <a:pt x="55740" y="63395"/>
                    <a:pt x="55769" y="63390"/>
                    <a:pt x="55801" y="63386"/>
                  </a:cubicBezTo>
                  <a:cubicBezTo>
                    <a:pt x="55840" y="63370"/>
                    <a:pt x="55886" y="63362"/>
                    <a:pt x="55925" y="63347"/>
                  </a:cubicBezTo>
                  <a:lnTo>
                    <a:pt x="55949" y="63347"/>
                  </a:lnTo>
                  <a:cubicBezTo>
                    <a:pt x="56323" y="63222"/>
                    <a:pt x="56736" y="63074"/>
                    <a:pt x="56861" y="62731"/>
                  </a:cubicBezTo>
                  <a:cubicBezTo>
                    <a:pt x="56884" y="62661"/>
                    <a:pt x="56915" y="62590"/>
                    <a:pt x="56978" y="62536"/>
                  </a:cubicBezTo>
                  <a:cubicBezTo>
                    <a:pt x="57048" y="62481"/>
                    <a:pt x="57134" y="62481"/>
                    <a:pt x="57180" y="62473"/>
                  </a:cubicBezTo>
                  <a:lnTo>
                    <a:pt x="58007" y="62434"/>
                  </a:lnTo>
                  <a:cubicBezTo>
                    <a:pt x="58303" y="62427"/>
                    <a:pt x="58428" y="62325"/>
                    <a:pt x="58646" y="62154"/>
                  </a:cubicBezTo>
                  <a:cubicBezTo>
                    <a:pt x="58693" y="62115"/>
                    <a:pt x="58747" y="62076"/>
                    <a:pt x="58802" y="62037"/>
                  </a:cubicBezTo>
                  <a:cubicBezTo>
                    <a:pt x="58872" y="61982"/>
                    <a:pt x="58958" y="61920"/>
                    <a:pt x="59059" y="61920"/>
                  </a:cubicBezTo>
                  <a:cubicBezTo>
                    <a:pt x="59066" y="61919"/>
                    <a:pt x="59073" y="61919"/>
                    <a:pt x="59079" y="61919"/>
                  </a:cubicBezTo>
                  <a:cubicBezTo>
                    <a:pt x="59150" y="61919"/>
                    <a:pt x="59220" y="61956"/>
                    <a:pt x="59277" y="62006"/>
                  </a:cubicBezTo>
                  <a:cubicBezTo>
                    <a:pt x="59355" y="62091"/>
                    <a:pt x="59402" y="62208"/>
                    <a:pt x="59402" y="62333"/>
                  </a:cubicBezTo>
                  <a:cubicBezTo>
                    <a:pt x="59394" y="62411"/>
                    <a:pt x="59379" y="62473"/>
                    <a:pt x="59363" y="62544"/>
                  </a:cubicBezTo>
                  <a:cubicBezTo>
                    <a:pt x="59355" y="62606"/>
                    <a:pt x="59340" y="62668"/>
                    <a:pt x="59340" y="62723"/>
                  </a:cubicBezTo>
                  <a:cubicBezTo>
                    <a:pt x="59332" y="62910"/>
                    <a:pt x="59480" y="63074"/>
                    <a:pt x="59636" y="63253"/>
                  </a:cubicBezTo>
                  <a:cubicBezTo>
                    <a:pt x="59800" y="63432"/>
                    <a:pt x="59971" y="63619"/>
                    <a:pt x="60002" y="63869"/>
                  </a:cubicBezTo>
                  <a:cubicBezTo>
                    <a:pt x="60002" y="63908"/>
                    <a:pt x="60010" y="63939"/>
                    <a:pt x="60010" y="63978"/>
                  </a:cubicBezTo>
                  <a:cubicBezTo>
                    <a:pt x="60018" y="64040"/>
                    <a:pt x="60018" y="64103"/>
                    <a:pt x="60049" y="64142"/>
                  </a:cubicBezTo>
                  <a:cubicBezTo>
                    <a:pt x="60068" y="64160"/>
                    <a:pt x="60094" y="64169"/>
                    <a:pt x="60125" y="64169"/>
                  </a:cubicBezTo>
                  <a:cubicBezTo>
                    <a:pt x="60198" y="64169"/>
                    <a:pt x="60297" y="64124"/>
                    <a:pt x="60384" y="64064"/>
                  </a:cubicBezTo>
                  <a:cubicBezTo>
                    <a:pt x="60571" y="63947"/>
                    <a:pt x="60774" y="63791"/>
                    <a:pt x="60813" y="63588"/>
                  </a:cubicBezTo>
                  <a:cubicBezTo>
                    <a:pt x="60829" y="63549"/>
                    <a:pt x="60821" y="63541"/>
                    <a:pt x="60821" y="63541"/>
                  </a:cubicBezTo>
                  <a:cubicBezTo>
                    <a:pt x="60813" y="63526"/>
                    <a:pt x="60790" y="63510"/>
                    <a:pt x="60766" y="63502"/>
                  </a:cubicBezTo>
                  <a:lnTo>
                    <a:pt x="60291" y="63245"/>
                  </a:lnTo>
                  <a:lnTo>
                    <a:pt x="60314" y="63152"/>
                  </a:lnTo>
                  <a:cubicBezTo>
                    <a:pt x="60392" y="62894"/>
                    <a:pt x="60400" y="62614"/>
                    <a:pt x="60338" y="62357"/>
                  </a:cubicBezTo>
                  <a:cubicBezTo>
                    <a:pt x="60314" y="62294"/>
                    <a:pt x="60299" y="62208"/>
                    <a:pt x="60338" y="62123"/>
                  </a:cubicBezTo>
                  <a:cubicBezTo>
                    <a:pt x="60377" y="62060"/>
                    <a:pt x="60431" y="62021"/>
                    <a:pt x="60462" y="62006"/>
                  </a:cubicBezTo>
                  <a:cubicBezTo>
                    <a:pt x="60610" y="61920"/>
                    <a:pt x="60774" y="61842"/>
                    <a:pt x="60938" y="61787"/>
                  </a:cubicBezTo>
                  <a:cubicBezTo>
                    <a:pt x="61125" y="61725"/>
                    <a:pt x="61289" y="61694"/>
                    <a:pt x="61452" y="61663"/>
                  </a:cubicBezTo>
                  <a:cubicBezTo>
                    <a:pt x="61678" y="61624"/>
                    <a:pt x="61889" y="61585"/>
                    <a:pt x="62107" y="61468"/>
                  </a:cubicBezTo>
                  <a:cubicBezTo>
                    <a:pt x="62505" y="61257"/>
                    <a:pt x="62801" y="60930"/>
                    <a:pt x="62957" y="60564"/>
                  </a:cubicBezTo>
                  <a:lnTo>
                    <a:pt x="62988" y="60486"/>
                  </a:lnTo>
                  <a:lnTo>
                    <a:pt x="63947" y="60486"/>
                  </a:lnTo>
                  <a:cubicBezTo>
                    <a:pt x="64033" y="60283"/>
                    <a:pt x="64126" y="60026"/>
                    <a:pt x="64399" y="59971"/>
                  </a:cubicBezTo>
                  <a:cubicBezTo>
                    <a:pt x="64469" y="59956"/>
                    <a:pt x="64547" y="59963"/>
                    <a:pt x="64609" y="59956"/>
                  </a:cubicBezTo>
                  <a:lnTo>
                    <a:pt x="64609" y="58435"/>
                  </a:lnTo>
                  <a:lnTo>
                    <a:pt x="64734" y="58435"/>
                  </a:lnTo>
                  <a:cubicBezTo>
                    <a:pt x="64781" y="58435"/>
                    <a:pt x="64836" y="58420"/>
                    <a:pt x="64906" y="58303"/>
                  </a:cubicBezTo>
                  <a:cubicBezTo>
                    <a:pt x="64929" y="58279"/>
                    <a:pt x="64945" y="58241"/>
                    <a:pt x="64960" y="58209"/>
                  </a:cubicBezTo>
                  <a:cubicBezTo>
                    <a:pt x="64999" y="58124"/>
                    <a:pt x="65046" y="58038"/>
                    <a:pt x="65124" y="57968"/>
                  </a:cubicBezTo>
                  <a:cubicBezTo>
                    <a:pt x="65218" y="57890"/>
                    <a:pt x="65319" y="57843"/>
                    <a:pt x="65405" y="57820"/>
                  </a:cubicBezTo>
                  <a:cubicBezTo>
                    <a:pt x="65576" y="57768"/>
                    <a:pt x="65755" y="57743"/>
                    <a:pt x="65933" y="57743"/>
                  </a:cubicBezTo>
                  <a:cubicBezTo>
                    <a:pt x="66217" y="57743"/>
                    <a:pt x="66500" y="57807"/>
                    <a:pt x="66753" y="57936"/>
                  </a:cubicBezTo>
                  <a:cubicBezTo>
                    <a:pt x="66831" y="57975"/>
                    <a:pt x="66870" y="58030"/>
                    <a:pt x="66878" y="58100"/>
                  </a:cubicBezTo>
                  <a:cubicBezTo>
                    <a:pt x="66886" y="58178"/>
                    <a:pt x="66831" y="58233"/>
                    <a:pt x="66808" y="58256"/>
                  </a:cubicBezTo>
                  <a:cubicBezTo>
                    <a:pt x="66675" y="58396"/>
                    <a:pt x="66613" y="58599"/>
                    <a:pt x="66636" y="58794"/>
                  </a:cubicBezTo>
                  <a:lnTo>
                    <a:pt x="66901" y="58654"/>
                  </a:lnTo>
                  <a:cubicBezTo>
                    <a:pt x="66823" y="58279"/>
                    <a:pt x="66894" y="57929"/>
                    <a:pt x="67096" y="57703"/>
                  </a:cubicBezTo>
                  <a:cubicBezTo>
                    <a:pt x="67346" y="57414"/>
                    <a:pt x="67735" y="57344"/>
                    <a:pt x="68024" y="57289"/>
                  </a:cubicBezTo>
                  <a:cubicBezTo>
                    <a:pt x="68562" y="57188"/>
                    <a:pt x="69022" y="56931"/>
                    <a:pt x="69513" y="56650"/>
                  </a:cubicBezTo>
                  <a:cubicBezTo>
                    <a:pt x="69755" y="56518"/>
                    <a:pt x="70004" y="56370"/>
                    <a:pt x="70269" y="56253"/>
                  </a:cubicBezTo>
                  <a:cubicBezTo>
                    <a:pt x="70331" y="56221"/>
                    <a:pt x="70409" y="56190"/>
                    <a:pt x="70464" y="56144"/>
                  </a:cubicBezTo>
                  <a:cubicBezTo>
                    <a:pt x="70628" y="56003"/>
                    <a:pt x="70643" y="55746"/>
                    <a:pt x="70643" y="55450"/>
                  </a:cubicBezTo>
                  <a:cubicBezTo>
                    <a:pt x="70643" y="55146"/>
                    <a:pt x="70690" y="54772"/>
                    <a:pt x="70978" y="54592"/>
                  </a:cubicBezTo>
                  <a:cubicBezTo>
                    <a:pt x="71056" y="54538"/>
                    <a:pt x="71142" y="54514"/>
                    <a:pt x="71228" y="54483"/>
                  </a:cubicBezTo>
                  <a:cubicBezTo>
                    <a:pt x="71337" y="54452"/>
                    <a:pt x="71431" y="54421"/>
                    <a:pt x="71477" y="54351"/>
                  </a:cubicBezTo>
                  <a:lnTo>
                    <a:pt x="71501" y="54312"/>
                  </a:lnTo>
                  <a:lnTo>
                    <a:pt x="71540" y="54304"/>
                  </a:lnTo>
                  <a:cubicBezTo>
                    <a:pt x="71618" y="54273"/>
                    <a:pt x="71680" y="54226"/>
                    <a:pt x="71750" y="54156"/>
                  </a:cubicBezTo>
                  <a:cubicBezTo>
                    <a:pt x="71789" y="54125"/>
                    <a:pt x="71820" y="54086"/>
                    <a:pt x="71867" y="54062"/>
                  </a:cubicBezTo>
                  <a:cubicBezTo>
                    <a:pt x="71953" y="53992"/>
                    <a:pt x="72023" y="53875"/>
                    <a:pt x="72007" y="53766"/>
                  </a:cubicBezTo>
                  <a:cubicBezTo>
                    <a:pt x="72000" y="53735"/>
                    <a:pt x="71984" y="53711"/>
                    <a:pt x="71976" y="53680"/>
                  </a:cubicBezTo>
                  <a:cubicBezTo>
                    <a:pt x="71968" y="53649"/>
                    <a:pt x="71953" y="53610"/>
                    <a:pt x="71953" y="53571"/>
                  </a:cubicBezTo>
                  <a:cubicBezTo>
                    <a:pt x="71914" y="53407"/>
                    <a:pt x="71968" y="53244"/>
                    <a:pt x="72015" y="53111"/>
                  </a:cubicBezTo>
                  <a:lnTo>
                    <a:pt x="72039" y="53072"/>
                  </a:lnTo>
                  <a:lnTo>
                    <a:pt x="72070" y="53049"/>
                  </a:lnTo>
                  <a:cubicBezTo>
                    <a:pt x="72179" y="52986"/>
                    <a:pt x="72296" y="52916"/>
                    <a:pt x="72374" y="52815"/>
                  </a:cubicBezTo>
                  <a:cubicBezTo>
                    <a:pt x="72421" y="52745"/>
                    <a:pt x="72444" y="52628"/>
                    <a:pt x="72389" y="52558"/>
                  </a:cubicBezTo>
                  <a:cubicBezTo>
                    <a:pt x="72374" y="52542"/>
                    <a:pt x="72335" y="52519"/>
                    <a:pt x="72311" y="52495"/>
                  </a:cubicBezTo>
                  <a:cubicBezTo>
                    <a:pt x="72272" y="52472"/>
                    <a:pt x="72233" y="52441"/>
                    <a:pt x="72194" y="52409"/>
                  </a:cubicBezTo>
                  <a:cubicBezTo>
                    <a:pt x="72132" y="52339"/>
                    <a:pt x="72101" y="52238"/>
                    <a:pt x="72117" y="52152"/>
                  </a:cubicBezTo>
                  <a:cubicBezTo>
                    <a:pt x="72132" y="52082"/>
                    <a:pt x="72171" y="52028"/>
                    <a:pt x="72233" y="51996"/>
                  </a:cubicBezTo>
                  <a:cubicBezTo>
                    <a:pt x="72270" y="51976"/>
                    <a:pt x="72310" y="51969"/>
                    <a:pt x="72344" y="51969"/>
                  </a:cubicBezTo>
                  <a:cubicBezTo>
                    <a:pt x="72361" y="51969"/>
                    <a:pt x="72376" y="51970"/>
                    <a:pt x="72389" y="51973"/>
                  </a:cubicBezTo>
                  <a:cubicBezTo>
                    <a:pt x="72395" y="51973"/>
                    <a:pt x="72401" y="51974"/>
                    <a:pt x="72406" y="51974"/>
                  </a:cubicBezTo>
                  <a:cubicBezTo>
                    <a:pt x="72500" y="51974"/>
                    <a:pt x="72574" y="51914"/>
                    <a:pt x="72654" y="51840"/>
                  </a:cubicBezTo>
                  <a:cubicBezTo>
                    <a:pt x="72756" y="51762"/>
                    <a:pt x="72865" y="51669"/>
                    <a:pt x="73021" y="51653"/>
                  </a:cubicBezTo>
                  <a:lnTo>
                    <a:pt x="73122" y="51653"/>
                  </a:lnTo>
                  <a:cubicBezTo>
                    <a:pt x="73146" y="51661"/>
                    <a:pt x="73169" y="51661"/>
                    <a:pt x="73192" y="51661"/>
                  </a:cubicBezTo>
                  <a:cubicBezTo>
                    <a:pt x="73036" y="51248"/>
                    <a:pt x="73036" y="50741"/>
                    <a:pt x="73208" y="50328"/>
                  </a:cubicBezTo>
                  <a:cubicBezTo>
                    <a:pt x="73286" y="50133"/>
                    <a:pt x="73403" y="49954"/>
                    <a:pt x="73512" y="49775"/>
                  </a:cubicBezTo>
                  <a:cubicBezTo>
                    <a:pt x="73707" y="49471"/>
                    <a:pt x="73894" y="49182"/>
                    <a:pt x="73871" y="48863"/>
                  </a:cubicBezTo>
                  <a:cubicBezTo>
                    <a:pt x="73871" y="48683"/>
                    <a:pt x="73800" y="48512"/>
                    <a:pt x="73730" y="48332"/>
                  </a:cubicBezTo>
                  <a:cubicBezTo>
                    <a:pt x="73621" y="48067"/>
                    <a:pt x="73512" y="47795"/>
                    <a:pt x="73590" y="47498"/>
                  </a:cubicBezTo>
                  <a:cubicBezTo>
                    <a:pt x="73652" y="47272"/>
                    <a:pt x="73800" y="47101"/>
                    <a:pt x="73948" y="46945"/>
                  </a:cubicBezTo>
                  <a:cubicBezTo>
                    <a:pt x="73987" y="46906"/>
                    <a:pt x="74026" y="46859"/>
                    <a:pt x="74058" y="46820"/>
                  </a:cubicBezTo>
                  <a:cubicBezTo>
                    <a:pt x="74424" y="46399"/>
                    <a:pt x="74603" y="45830"/>
                    <a:pt x="74572" y="45269"/>
                  </a:cubicBezTo>
                  <a:lnTo>
                    <a:pt x="74564" y="45191"/>
                  </a:lnTo>
                  <a:cubicBezTo>
                    <a:pt x="74557" y="45051"/>
                    <a:pt x="74541" y="44910"/>
                    <a:pt x="74580" y="44770"/>
                  </a:cubicBezTo>
                  <a:cubicBezTo>
                    <a:pt x="74642" y="44544"/>
                    <a:pt x="74806" y="44396"/>
                    <a:pt x="74962" y="44240"/>
                  </a:cubicBezTo>
                  <a:cubicBezTo>
                    <a:pt x="75087" y="44131"/>
                    <a:pt x="75196" y="44022"/>
                    <a:pt x="75258" y="43897"/>
                  </a:cubicBezTo>
                  <a:cubicBezTo>
                    <a:pt x="75336" y="43741"/>
                    <a:pt x="75328" y="43546"/>
                    <a:pt x="75328" y="43382"/>
                  </a:cubicBezTo>
                  <a:lnTo>
                    <a:pt x="75313" y="42447"/>
                  </a:lnTo>
                  <a:cubicBezTo>
                    <a:pt x="75313" y="42346"/>
                    <a:pt x="75313" y="42229"/>
                    <a:pt x="75250" y="42174"/>
                  </a:cubicBezTo>
                  <a:cubicBezTo>
                    <a:pt x="75235" y="42166"/>
                    <a:pt x="75204" y="42151"/>
                    <a:pt x="75172" y="42127"/>
                  </a:cubicBezTo>
                  <a:cubicBezTo>
                    <a:pt x="75118" y="42104"/>
                    <a:pt x="75040" y="42065"/>
                    <a:pt x="74993" y="41987"/>
                  </a:cubicBezTo>
                  <a:cubicBezTo>
                    <a:pt x="74868" y="41800"/>
                    <a:pt x="75001" y="41597"/>
                    <a:pt x="75110" y="41457"/>
                  </a:cubicBezTo>
                  <a:cubicBezTo>
                    <a:pt x="75180" y="41356"/>
                    <a:pt x="75219" y="41293"/>
                    <a:pt x="75219" y="41254"/>
                  </a:cubicBezTo>
                  <a:cubicBezTo>
                    <a:pt x="75009" y="41231"/>
                    <a:pt x="74814" y="41067"/>
                    <a:pt x="74759" y="40857"/>
                  </a:cubicBezTo>
                  <a:cubicBezTo>
                    <a:pt x="74705" y="40677"/>
                    <a:pt x="74759" y="40482"/>
                    <a:pt x="74876" y="40350"/>
                  </a:cubicBezTo>
                  <a:cubicBezTo>
                    <a:pt x="74619" y="40202"/>
                    <a:pt x="74338" y="40093"/>
                    <a:pt x="74042" y="40046"/>
                  </a:cubicBezTo>
                  <a:cubicBezTo>
                    <a:pt x="74029" y="40043"/>
                    <a:pt x="74019" y="40042"/>
                    <a:pt x="74011" y="40042"/>
                  </a:cubicBezTo>
                  <a:cubicBezTo>
                    <a:pt x="73994" y="40042"/>
                    <a:pt x="73987" y="40046"/>
                    <a:pt x="73987" y="40046"/>
                  </a:cubicBezTo>
                  <a:lnTo>
                    <a:pt x="73987" y="40093"/>
                  </a:lnTo>
                  <a:cubicBezTo>
                    <a:pt x="73948" y="40490"/>
                    <a:pt x="73613" y="40740"/>
                    <a:pt x="73309" y="40810"/>
                  </a:cubicBezTo>
                  <a:cubicBezTo>
                    <a:pt x="73199" y="40841"/>
                    <a:pt x="73086" y="40852"/>
                    <a:pt x="72973" y="40852"/>
                  </a:cubicBezTo>
                  <a:cubicBezTo>
                    <a:pt x="72773" y="40852"/>
                    <a:pt x="72573" y="40816"/>
                    <a:pt x="72389" y="40786"/>
                  </a:cubicBezTo>
                  <a:lnTo>
                    <a:pt x="72233" y="40763"/>
                  </a:lnTo>
                  <a:lnTo>
                    <a:pt x="72304" y="40615"/>
                  </a:lnTo>
                  <a:cubicBezTo>
                    <a:pt x="72428" y="40358"/>
                    <a:pt x="72623" y="40139"/>
                    <a:pt x="72857" y="39976"/>
                  </a:cubicBezTo>
                  <a:lnTo>
                    <a:pt x="72888" y="39960"/>
                  </a:lnTo>
                  <a:cubicBezTo>
                    <a:pt x="72935" y="39921"/>
                    <a:pt x="72990" y="39890"/>
                    <a:pt x="73013" y="39851"/>
                  </a:cubicBezTo>
                  <a:cubicBezTo>
                    <a:pt x="73029" y="39828"/>
                    <a:pt x="73029" y="39796"/>
                    <a:pt x="73036" y="39765"/>
                  </a:cubicBezTo>
                  <a:cubicBezTo>
                    <a:pt x="73044" y="39742"/>
                    <a:pt x="73052" y="39711"/>
                    <a:pt x="73060" y="39687"/>
                  </a:cubicBezTo>
                  <a:cubicBezTo>
                    <a:pt x="73130" y="39453"/>
                    <a:pt x="73333" y="39321"/>
                    <a:pt x="73520" y="39212"/>
                  </a:cubicBezTo>
                  <a:cubicBezTo>
                    <a:pt x="73590" y="39165"/>
                    <a:pt x="73660" y="39126"/>
                    <a:pt x="73722" y="39071"/>
                  </a:cubicBezTo>
                  <a:cubicBezTo>
                    <a:pt x="74003" y="38845"/>
                    <a:pt x="74120" y="38424"/>
                    <a:pt x="73987" y="38081"/>
                  </a:cubicBezTo>
                  <a:cubicBezTo>
                    <a:pt x="73450" y="38027"/>
                    <a:pt x="72896" y="38003"/>
                    <a:pt x="72358" y="38003"/>
                  </a:cubicBezTo>
                  <a:lnTo>
                    <a:pt x="72311" y="38003"/>
                  </a:lnTo>
                  <a:lnTo>
                    <a:pt x="72272" y="37972"/>
                  </a:lnTo>
                  <a:cubicBezTo>
                    <a:pt x="72187" y="37887"/>
                    <a:pt x="72148" y="37762"/>
                    <a:pt x="72171" y="37637"/>
                  </a:cubicBezTo>
                  <a:cubicBezTo>
                    <a:pt x="72202" y="37466"/>
                    <a:pt x="72319" y="37302"/>
                    <a:pt x="72475" y="37240"/>
                  </a:cubicBezTo>
                  <a:cubicBezTo>
                    <a:pt x="72600" y="37189"/>
                    <a:pt x="72722" y="37175"/>
                    <a:pt x="72845" y="37175"/>
                  </a:cubicBezTo>
                  <a:cubicBezTo>
                    <a:pt x="72913" y="37175"/>
                    <a:pt x="72982" y="37179"/>
                    <a:pt x="73052" y="37185"/>
                  </a:cubicBezTo>
                  <a:cubicBezTo>
                    <a:pt x="73099" y="37185"/>
                    <a:pt x="73146" y="37185"/>
                    <a:pt x="73185" y="37193"/>
                  </a:cubicBezTo>
                  <a:cubicBezTo>
                    <a:pt x="73199" y="37194"/>
                    <a:pt x="73216" y="37194"/>
                    <a:pt x="73235" y="37194"/>
                  </a:cubicBezTo>
                  <a:cubicBezTo>
                    <a:pt x="73365" y="37194"/>
                    <a:pt x="73578" y="37164"/>
                    <a:pt x="73660" y="37021"/>
                  </a:cubicBezTo>
                  <a:cubicBezTo>
                    <a:pt x="73668" y="36998"/>
                    <a:pt x="73652" y="36990"/>
                    <a:pt x="73644" y="36967"/>
                  </a:cubicBezTo>
                  <a:cubicBezTo>
                    <a:pt x="73418" y="36717"/>
                    <a:pt x="73138" y="36522"/>
                    <a:pt x="72826" y="36405"/>
                  </a:cubicBezTo>
                  <a:cubicBezTo>
                    <a:pt x="72723" y="36363"/>
                    <a:pt x="72582" y="36358"/>
                    <a:pt x="72437" y="36358"/>
                  </a:cubicBezTo>
                  <a:cubicBezTo>
                    <a:pt x="72395" y="36358"/>
                    <a:pt x="72353" y="36359"/>
                    <a:pt x="72311" y="36359"/>
                  </a:cubicBezTo>
                  <a:cubicBezTo>
                    <a:pt x="72257" y="36363"/>
                    <a:pt x="72202" y="36364"/>
                    <a:pt x="72150" y="36364"/>
                  </a:cubicBezTo>
                  <a:cubicBezTo>
                    <a:pt x="72097" y="36364"/>
                    <a:pt x="72046" y="36363"/>
                    <a:pt x="72000" y="36359"/>
                  </a:cubicBezTo>
                  <a:cubicBezTo>
                    <a:pt x="71937" y="36351"/>
                    <a:pt x="71851" y="36343"/>
                    <a:pt x="71781" y="36312"/>
                  </a:cubicBezTo>
                  <a:cubicBezTo>
                    <a:pt x="71703" y="36273"/>
                    <a:pt x="71657" y="36226"/>
                    <a:pt x="71618" y="36179"/>
                  </a:cubicBezTo>
                  <a:lnTo>
                    <a:pt x="70363" y="34901"/>
                  </a:lnTo>
                  <a:cubicBezTo>
                    <a:pt x="70121" y="34651"/>
                    <a:pt x="69848" y="34371"/>
                    <a:pt x="69669" y="34028"/>
                  </a:cubicBezTo>
                  <a:lnTo>
                    <a:pt x="68952" y="34020"/>
                  </a:lnTo>
                  <a:cubicBezTo>
                    <a:pt x="68648" y="34012"/>
                    <a:pt x="68344" y="34004"/>
                    <a:pt x="68055" y="34004"/>
                  </a:cubicBezTo>
                  <a:cubicBezTo>
                    <a:pt x="68001" y="34004"/>
                    <a:pt x="67923" y="33997"/>
                    <a:pt x="67860" y="33958"/>
                  </a:cubicBezTo>
                  <a:cubicBezTo>
                    <a:pt x="67806" y="33919"/>
                    <a:pt x="67767" y="33872"/>
                    <a:pt x="67743" y="33833"/>
                  </a:cubicBezTo>
                  <a:lnTo>
                    <a:pt x="67439" y="33342"/>
                  </a:lnTo>
                  <a:cubicBezTo>
                    <a:pt x="67408" y="33303"/>
                    <a:pt x="67385" y="33248"/>
                    <a:pt x="67369" y="33186"/>
                  </a:cubicBezTo>
                  <a:cubicBezTo>
                    <a:pt x="67354" y="33116"/>
                    <a:pt x="67369" y="33053"/>
                    <a:pt x="67385" y="32991"/>
                  </a:cubicBezTo>
                  <a:cubicBezTo>
                    <a:pt x="67447" y="32765"/>
                    <a:pt x="67564" y="32562"/>
                    <a:pt x="67665" y="32367"/>
                  </a:cubicBezTo>
                  <a:cubicBezTo>
                    <a:pt x="67712" y="32274"/>
                    <a:pt x="67767" y="32196"/>
                    <a:pt x="67806" y="32110"/>
                  </a:cubicBezTo>
                  <a:cubicBezTo>
                    <a:pt x="67969" y="31775"/>
                    <a:pt x="68008" y="31494"/>
                    <a:pt x="67930" y="31268"/>
                  </a:cubicBezTo>
                  <a:lnTo>
                    <a:pt x="67915" y="31221"/>
                  </a:lnTo>
                  <a:cubicBezTo>
                    <a:pt x="67876" y="31120"/>
                    <a:pt x="67829" y="30995"/>
                    <a:pt x="67891" y="30863"/>
                  </a:cubicBezTo>
                  <a:cubicBezTo>
                    <a:pt x="67946" y="30746"/>
                    <a:pt x="68001" y="30637"/>
                    <a:pt x="68063" y="30528"/>
                  </a:cubicBezTo>
                  <a:cubicBezTo>
                    <a:pt x="68281" y="30107"/>
                    <a:pt x="68476" y="29748"/>
                    <a:pt x="68367" y="29312"/>
                  </a:cubicBezTo>
                  <a:lnTo>
                    <a:pt x="68336" y="29171"/>
                  </a:lnTo>
                  <a:lnTo>
                    <a:pt x="68476" y="29156"/>
                  </a:lnTo>
                  <a:cubicBezTo>
                    <a:pt x="69037" y="29132"/>
                    <a:pt x="69341" y="29000"/>
                    <a:pt x="69435" y="28742"/>
                  </a:cubicBezTo>
                  <a:cubicBezTo>
                    <a:pt x="69450" y="28719"/>
                    <a:pt x="69458" y="28680"/>
                    <a:pt x="69474" y="28649"/>
                  </a:cubicBezTo>
                  <a:cubicBezTo>
                    <a:pt x="69497" y="28555"/>
                    <a:pt x="69528" y="28438"/>
                    <a:pt x="69622" y="28353"/>
                  </a:cubicBezTo>
                  <a:cubicBezTo>
                    <a:pt x="69720" y="28272"/>
                    <a:pt x="69840" y="28255"/>
                    <a:pt x="69949" y="28255"/>
                  </a:cubicBezTo>
                  <a:cubicBezTo>
                    <a:pt x="69987" y="28255"/>
                    <a:pt x="70024" y="28257"/>
                    <a:pt x="70059" y="28259"/>
                  </a:cubicBezTo>
                  <a:lnTo>
                    <a:pt x="70113" y="28259"/>
                  </a:lnTo>
                  <a:cubicBezTo>
                    <a:pt x="70137" y="28261"/>
                    <a:pt x="70160" y="28262"/>
                    <a:pt x="70184" y="28262"/>
                  </a:cubicBezTo>
                  <a:cubicBezTo>
                    <a:pt x="70369" y="28262"/>
                    <a:pt x="70546" y="28208"/>
                    <a:pt x="70706" y="28111"/>
                  </a:cubicBezTo>
                  <a:lnTo>
                    <a:pt x="70246" y="27183"/>
                  </a:lnTo>
                  <a:cubicBezTo>
                    <a:pt x="69599" y="27308"/>
                    <a:pt x="68991" y="27542"/>
                    <a:pt x="68429" y="27877"/>
                  </a:cubicBezTo>
                  <a:lnTo>
                    <a:pt x="68305" y="27947"/>
                  </a:lnTo>
                  <a:lnTo>
                    <a:pt x="68078" y="27370"/>
                  </a:lnTo>
                  <a:cubicBezTo>
                    <a:pt x="67946" y="27425"/>
                    <a:pt x="67813" y="27441"/>
                    <a:pt x="67681" y="27448"/>
                  </a:cubicBezTo>
                  <a:cubicBezTo>
                    <a:pt x="67556" y="27464"/>
                    <a:pt x="67439" y="27480"/>
                    <a:pt x="67346" y="27511"/>
                  </a:cubicBezTo>
                  <a:cubicBezTo>
                    <a:pt x="67096" y="27612"/>
                    <a:pt x="66948" y="27877"/>
                    <a:pt x="66800" y="28158"/>
                  </a:cubicBezTo>
                  <a:cubicBezTo>
                    <a:pt x="66519" y="28696"/>
                    <a:pt x="66293" y="29265"/>
                    <a:pt x="66535" y="29717"/>
                  </a:cubicBezTo>
                  <a:lnTo>
                    <a:pt x="66636" y="29904"/>
                  </a:lnTo>
                  <a:lnTo>
                    <a:pt x="66418" y="29888"/>
                  </a:lnTo>
                  <a:lnTo>
                    <a:pt x="65911" y="29888"/>
                  </a:lnTo>
                  <a:cubicBezTo>
                    <a:pt x="65740" y="29888"/>
                    <a:pt x="65561" y="29888"/>
                    <a:pt x="65389" y="29881"/>
                  </a:cubicBezTo>
                  <a:lnTo>
                    <a:pt x="65327" y="29873"/>
                  </a:lnTo>
                  <a:lnTo>
                    <a:pt x="65288" y="29818"/>
                  </a:lnTo>
                  <a:cubicBezTo>
                    <a:pt x="65147" y="29569"/>
                    <a:pt x="64984" y="29335"/>
                    <a:pt x="64789" y="29124"/>
                  </a:cubicBezTo>
                  <a:cubicBezTo>
                    <a:pt x="64750" y="29078"/>
                    <a:pt x="64703" y="29031"/>
                    <a:pt x="64648" y="29000"/>
                  </a:cubicBezTo>
                  <a:cubicBezTo>
                    <a:pt x="64600" y="28973"/>
                    <a:pt x="64537" y="28964"/>
                    <a:pt x="64466" y="28964"/>
                  </a:cubicBezTo>
                  <a:cubicBezTo>
                    <a:pt x="64435" y="28964"/>
                    <a:pt x="64402" y="28966"/>
                    <a:pt x="64368" y="28969"/>
                  </a:cubicBezTo>
                  <a:lnTo>
                    <a:pt x="64337" y="28969"/>
                  </a:lnTo>
                  <a:cubicBezTo>
                    <a:pt x="64316" y="28969"/>
                    <a:pt x="64296" y="28969"/>
                    <a:pt x="64276" y="28969"/>
                  </a:cubicBezTo>
                  <a:cubicBezTo>
                    <a:pt x="63851" y="28969"/>
                    <a:pt x="63422" y="28891"/>
                    <a:pt x="63035" y="28742"/>
                  </a:cubicBezTo>
                  <a:cubicBezTo>
                    <a:pt x="62848" y="28664"/>
                    <a:pt x="62614" y="28555"/>
                    <a:pt x="62497" y="28321"/>
                  </a:cubicBezTo>
                  <a:cubicBezTo>
                    <a:pt x="62403" y="28158"/>
                    <a:pt x="62396" y="27978"/>
                    <a:pt x="62396" y="27799"/>
                  </a:cubicBezTo>
                  <a:cubicBezTo>
                    <a:pt x="62411" y="27370"/>
                    <a:pt x="62520" y="27090"/>
                    <a:pt x="62754" y="26934"/>
                  </a:cubicBezTo>
                  <a:cubicBezTo>
                    <a:pt x="62909" y="26833"/>
                    <a:pt x="63082" y="26813"/>
                    <a:pt x="63260" y="26813"/>
                  </a:cubicBezTo>
                  <a:cubicBezTo>
                    <a:pt x="63314" y="26813"/>
                    <a:pt x="63369" y="26815"/>
                    <a:pt x="63425" y="26817"/>
                  </a:cubicBezTo>
                  <a:cubicBezTo>
                    <a:pt x="63471" y="26819"/>
                    <a:pt x="63518" y="26820"/>
                    <a:pt x="63563" y="26820"/>
                  </a:cubicBezTo>
                  <a:cubicBezTo>
                    <a:pt x="63706" y="26820"/>
                    <a:pt x="63837" y="26806"/>
                    <a:pt x="63931" y="26747"/>
                  </a:cubicBezTo>
                  <a:lnTo>
                    <a:pt x="63931" y="24720"/>
                  </a:lnTo>
                  <a:lnTo>
                    <a:pt x="64056" y="24720"/>
                  </a:lnTo>
                  <a:cubicBezTo>
                    <a:pt x="64228" y="24720"/>
                    <a:pt x="64344" y="24634"/>
                    <a:pt x="64493" y="24525"/>
                  </a:cubicBezTo>
                  <a:cubicBezTo>
                    <a:pt x="64563" y="24471"/>
                    <a:pt x="64633" y="24424"/>
                    <a:pt x="64711" y="24377"/>
                  </a:cubicBezTo>
                  <a:cubicBezTo>
                    <a:pt x="64781" y="24330"/>
                    <a:pt x="64859" y="24291"/>
                    <a:pt x="64906" y="24229"/>
                  </a:cubicBezTo>
                  <a:cubicBezTo>
                    <a:pt x="64991" y="24120"/>
                    <a:pt x="64999" y="23964"/>
                    <a:pt x="65007" y="23792"/>
                  </a:cubicBezTo>
                  <a:cubicBezTo>
                    <a:pt x="65007" y="23722"/>
                    <a:pt x="65007" y="23660"/>
                    <a:pt x="65015" y="23597"/>
                  </a:cubicBezTo>
                  <a:cubicBezTo>
                    <a:pt x="65046" y="23332"/>
                    <a:pt x="65147" y="23099"/>
                    <a:pt x="65241" y="22872"/>
                  </a:cubicBezTo>
                  <a:cubicBezTo>
                    <a:pt x="65342" y="22654"/>
                    <a:pt x="65428" y="22444"/>
                    <a:pt x="65459" y="22218"/>
                  </a:cubicBezTo>
                  <a:lnTo>
                    <a:pt x="65459" y="22140"/>
                  </a:lnTo>
                  <a:cubicBezTo>
                    <a:pt x="65483" y="21937"/>
                    <a:pt x="65498" y="21688"/>
                    <a:pt x="65716" y="21571"/>
                  </a:cubicBezTo>
                  <a:cubicBezTo>
                    <a:pt x="65787" y="21532"/>
                    <a:pt x="65872" y="21516"/>
                    <a:pt x="65943" y="21508"/>
                  </a:cubicBezTo>
                  <a:cubicBezTo>
                    <a:pt x="66054" y="21498"/>
                    <a:pt x="66165" y="21493"/>
                    <a:pt x="66276" y="21493"/>
                  </a:cubicBezTo>
                  <a:cubicBezTo>
                    <a:pt x="66681" y="21493"/>
                    <a:pt x="67084" y="21559"/>
                    <a:pt x="67463" y="21688"/>
                  </a:cubicBezTo>
                  <a:lnTo>
                    <a:pt x="67548" y="21719"/>
                  </a:lnTo>
                  <a:lnTo>
                    <a:pt x="67541" y="21836"/>
                  </a:lnTo>
                  <a:cubicBezTo>
                    <a:pt x="67533" y="22023"/>
                    <a:pt x="67533" y="22257"/>
                    <a:pt x="67369" y="22405"/>
                  </a:cubicBezTo>
                  <a:cubicBezTo>
                    <a:pt x="67330" y="22436"/>
                    <a:pt x="67283" y="22475"/>
                    <a:pt x="67237" y="22506"/>
                  </a:cubicBezTo>
                  <a:cubicBezTo>
                    <a:pt x="67205" y="22537"/>
                    <a:pt x="67166" y="22561"/>
                    <a:pt x="67127" y="22592"/>
                  </a:cubicBezTo>
                  <a:cubicBezTo>
                    <a:pt x="66987" y="22717"/>
                    <a:pt x="66909" y="22911"/>
                    <a:pt x="66933" y="23099"/>
                  </a:cubicBezTo>
                  <a:lnTo>
                    <a:pt x="66940" y="24307"/>
                  </a:lnTo>
                  <a:lnTo>
                    <a:pt x="67782" y="24307"/>
                  </a:lnTo>
                  <a:lnTo>
                    <a:pt x="67665" y="24486"/>
                  </a:lnTo>
                  <a:cubicBezTo>
                    <a:pt x="67603" y="24603"/>
                    <a:pt x="67548" y="24728"/>
                    <a:pt x="67494" y="24860"/>
                  </a:cubicBezTo>
                  <a:cubicBezTo>
                    <a:pt x="67431" y="25001"/>
                    <a:pt x="67377" y="25141"/>
                    <a:pt x="67299" y="25266"/>
                  </a:cubicBezTo>
                  <a:lnTo>
                    <a:pt x="67283" y="25297"/>
                  </a:lnTo>
                  <a:cubicBezTo>
                    <a:pt x="67541" y="25118"/>
                    <a:pt x="67798" y="24923"/>
                    <a:pt x="68055" y="24743"/>
                  </a:cubicBezTo>
                  <a:cubicBezTo>
                    <a:pt x="68094" y="24712"/>
                    <a:pt x="68125" y="24681"/>
                    <a:pt x="68149" y="24650"/>
                  </a:cubicBezTo>
                  <a:cubicBezTo>
                    <a:pt x="68188" y="24595"/>
                    <a:pt x="68203" y="24510"/>
                    <a:pt x="68203" y="24400"/>
                  </a:cubicBezTo>
                  <a:lnTo>
                    <a:pt x="68242" y="23652"/>
                  </a:lnTo>
                  <a:lnTo>
                    <a:pt x="68305" y="23621"/>
                  </a:lnTo>
                  <a:cubicBezTo>
                    <a:pt x="68406" y="23566"/>
                    <a:pt x="68484" y="23512"/>
                    <a:pt x="68554" y="23457"/>
                  </a:cubicBezTo>
                  <a:cubicBezTo>
                    <a:pt x="68640" y="23403"/>
                    <a:pt x="68718" y="23348"/>
                    <a:pt x="68835" y="23286"/>
                  </a:cubicBezTo>
                  <a:cubicBezTo>
                    <a:pt x="68936" y="23231"/>
                    <a:pt x="69037" y="23169"/>
                    <a:pt x="69061" y="23091"/>
                  </a:cubicBezTo>
                  <a:cubicBezTo>
                    <a:pt x="69076" y="23028"/>
                    <a:pt x="69053" y="22950"/>
                    <a:pt x="69030" y="22857"/>
                  </a:cubicBezTo>
                  <a:cubicBezTo>
                    <a:pt x="68998" y="22771"/>
                    <a:pt x="68967" y="22654"/>
                    <a:pt x="68983" y="22537"/>
                  </a:cubicBezTo>
                  <a:cubicBezTo>
                    <a:pt x="69030" y="22264"/>
                    <a:pt x="69326" y="22132"/>
                    <a:pt x="69466" y="22070"/>
                  </a:cubicBezTo>
                  <a:cubicBezTo>
                    <a:pt x="69630" y="21999"/>
                    <a:pt x="69809" y="21921"/>
                    <a:pt x="69988" y="21882"/>
                  </a:cubicBezTo>
                  <a:lnTo>
                    <a:pt x="70020" y="21867"/>
                  </a:lnTo>
                  <a:cubicBezTo>
                    <a:pt x="70113" y="21851"/>
                    <a:pt x="70207" y="21828"/>
                    <a:pt x="70230" y="21781"/>
                  </a:cubicBezTo>
                  <a:cubicBezTo>
                    <a:pt x="70246" y="21758"/>
                    <a:pt x="70253" y="21719"/>
                    <a:pt x="70253" y="21672"/>
                  </a:cubicBezTo>
                  <a:lnTo>
                    <a:pt x="70324" y="20752"/>
                  </a:lnTo>
                  <a:cubicBezTo>
                    <a:pt x="70324" y="20705"/>
                    <a:pt x="70331" y="20651"/>
                    <a:pt x="70331" y="20588"/>
                  </a:cubicBezTo>
                  <a:cubicBezTo>
                    <a:pt x="70363" y="20417"/>
                    <a:pt x="70417" y="20230"/>
                    <a:pt x="70550" y="20113"/>
                  </a:cubicBezTo>
                  <a:lnTo>
                    <a:pt x="70635" y="20051"/>
                  </a:lnTo>
                  <a:cubicBezTo>
                    <a:pt x="70745" y="19965"/>
                    <a:pt x="70846" y="19879"/>
                    <a:pt x="70900" y="19778"/>
                  </a:cubicBezTo>
                  <a:cubicBezTo>
                    <a:pt x="70939" y="19676"/>
                    <a:pt x="70932" y="19552"/>
                    <a:pt x="70924" y="19419"/>
                  </a:cubicBezTo>
                  <a:cubicBezTo>
                    <a:pt x="70885" y="18912"/>
                    <a:pt x="70908" y="18421"/>
                    <a:pt x="70978" y="17938"/>
                  </a:cubicBezTo>
                  <a:cubicBezTo>
                    <a:pt x="71002" y="17805"/>
                    <a:pt x="71041" y="17657"/>
                    <a:pt x="71150" y="17548"/>
                  </a:cubicBezTo>
                  <a:cubicBezTo>
                    <a:pt x="71197" y="17509"/>
                    <a:pt x="71251" y="17478"/>
                    <a:pt x="71298" y="17455"/>
                  </a:cubicBezTo>
                  <a:cubicBezTo>
                    <a:pt x="71360" y="17423"/>
                    <a:pt x="71407" y="17400"/>
                    <a:pt x="71415" y="17369"/>
                  </a:cubicBezTo>
                  <a:cubicBezTo>
                    <a:pt x="71423" y="17345"/>
                    <a:pt x="71423" y="17306"/>
                    <a:pt x="71415" y="17275"/>
                  </a:cubicBezTo>
                  <a:cubicBezTo>
                    <a:pt x="71415" y="17229"/>
                    <a:pt x="71407" y="17190"/>
                    <a:pt x="71415" y="17151"/>
                  </a:cubicBezTo>
                  <a:cubicBezTo>
                    <a:pt x="71438" y="16886"/>
                    <a:pt x="71696" y="16730"/>
                    <a:pt x="72117" y="16714"/>
                  </a:cubicBezTo>
                  <a:lnTo>
                    <a:pt x="72576" y="16698"/>
                  </a:lnTo>
                  <a:cubicBezTo>
                    <a:pt x="72639" y="16698"/>
                    <a:pt x="72693" y="16691"/>
                    <a:pt x="72725" y="16667"/>
                  </a:cubicBezTo>
                  <a:cubicBezTo>
                    <a:pt x="72756" y="16652"/>
                    <a:pt x="72771" y="16597"/>
                    <a:pt x="72795" y="16558"/>
                  </a:cubicBezTo>
                  <a:cubicBezTo>
                    <a:pt x="72842" y="16441"/>
                    <a:pt x="72896" y="16316"/>
                    <a:pt x="72951" y="16184"/>
                  </a:cubicBezTo>
                  <a:cubicBezTo>
                    <a:pt x="72990" y="16114"/>
                    <a:pt x="73021" y="16028"/>
                    <a:pt x="73060" y="15950"/>
                  </a:cubicBezTo>
                  <a:cubicBezTo>
                    <a:pt x="72795" y="15740"/>
                    <a:pt x="72530" y="15467"/>
                    <a:pt x="72576" y="15124"/>
                  </a:cubicBezTo>
                  <a:cubicBezTo>
                    <a:pt x="72631" y="14718"/>
                    <a:pt x="73060" y="14516"/>
                    <a:pt x="73372" y="14407"/>
                  </a:cubicBezTo>
                  <a:lnTo>
                    <a:pt x="73411" y="14391"/>
                  </a:lnTo>
                  <a:lnTo>
                    <a:pt x="73411" y="14352"/>
                  </a:lnTo>
                  <a:lnTo>
                    <a:pt x="73364" y="13120"/>
                  </a:lnTo>
                  <a:cubicBezTo>
                    <a:pt x="73364" y="13035"/>
                    <a:pt x="73364" y="12863"/>
                    <a:pt x="73473" y="12754"/>
                  </a:cubicBezTo>
                  <a:cubicBezTo>
                    <a:pt x="73558" y="12675"/>
                    <a:pt x="73668" y="12657"/>
                    <a:pt x="73764" y="12657"/>
                  </a:cubicBezTo>
                  <a:cubicBezTo>
                    <a:pt x="73790" y="12657"/>
                    <a:pt x="73816" y="12659"/>
                    <a:pt x="73839" y="12660"/>
                  </a:cubicBezTo>
                  <a:cubicBezTo>
                    <a:pt x="73865" y="12662"/>
                    <a:pt x="73891" y="12662"/>
                    <a:pt x="73917" y="12662"/>
                  </a:cubicBezTo>
                  <a:cubicBezTo>
                    <a:pt x="74034" y="12662"/>
                    <a:pt x="74156" y="12650"/>
                    <a:pt x="74284" y="12637"/>
                  </a:cubicBezTo>
                  <a:cubicBezTo>
                    <a:pt x="74330" y="12629"/>
                    <a:pt x="74377" y="12621"/>
                    <a:pt x="74424" y="12606"/>
                  </a:cubicBezTo>
                  <a:cubicBezTo>
                    <a:pt x="74479" y="12598"/>
                    <a:pt x="74525" y="12582"/>
                    <a:pt x="74580" y="12575"/>
                  </a:cubicBezTo>
                  <a:lnTo>
                    <a:pt x="74580" y="12567"/>
                  </a:lnTo>
                  <a:cubicBezTo>
                    <a:pt x="74541" y="12528"/>
                    <a:pt x="74518" y="12481"/>
                    <a:pt x="74486" y="12427"/>
                  </a:cubicBezTo>
                  <a:cubicBezTo>
                    <a:pt x="74424" y="12294"/>
                    <a:pt x="74416" y="12154"/>
                    <a:pt x="74408" y="11990"/>
                  </a:cubicBezTo>
                  <a:cubicBezTo>
                    <a:pt x="74393" y="11741"/>
                    <a:pt x="74393" y="11491"/>
                    <a:pt x="74401" y="11234"/>
                  </a:cubicBezTo>
                  <a:cubicBezTo>
                    <a:pt x="74408" y="10984"/>
                    <a:pt x="74424" y="10735"/>
                    <a:pt x="74440" y="10485"/>
                  </a:cubicBezTo>
                  <a:cubicBezTo>
                    <a:pt x="74323" y="10392"/>
                    <a:pt x="74245" y="10275"/>
                    <a:pt x="74167" y="10158"/>
                  </a:cubicBezTo>
                  <a:cubicBezTo>
                    <a:pt x="74120" y="10080"/>
                    <a:pt x="74065" y="10002"/>
                    <a:pt x="74011" y="9940"/>
                  </a:cubicBezTo>
                  <a:cubicBezTo>
                    <a:pt x="73917" y="9838"/>
                    <a:pt x="73808" y="9753"/>
                    <a:pt x="73691" y="9667"/>
                  </a:cubicBezTo>
                  <a:lnTo>
                    <a:pt x="73005" y="9160"/>
                  </a:lnTo>
                  <a:cubicBezTo>
                    <a:pt x="72951" y="9121"/>
                    <a:pt x="72888" y="9067"/>
                    <a:pt x="72842" y="9004"/>
                  </a:cubicBezTo>
                  <a:cubicBezTo>
                    <a:pt x="72779" y="8903"/>
                    <a:pt x="72771" y="8786"/>
                    <a:pt x="72756" y="8708"/>
                  </a:cubicBezTo>
                  <a:cubicBezTo>
                    <a:pt x="72732" y="8451"/>
                    <a:pt x="72717" y="8194"/>
                    <a:pt x="72693" y="7936"/>
                  </a:cubicBezTo>
                  <a:cubicBezTo>
                    <a:pt x="72678" y="7695"/>
                    <a:pt x="72662" y="7453"/>
                    <a:pt x="72639" y="7196"/>
                  </a:cubicBezTo>
                  <a:lnTo>
                    <a:pt x="72631" y="7165"/>
                  </a:lnTo>
                  <a:lnTo>
                    <a:pt x="72654" y="7133"/>
                  </a:lnTo>
                  <a:cubicBezTo>
                    <a:pt x="72709" y="7016"/>
                    <a:pt x="72787" y="6915"/>
                    <a:pt x="72857" y="6822"/>
                  </a:cubicBezTo>
                  <a:lnTo>
                    <a:pt x="73153" y="6408"/>
                  </a:lnTo>
                  <a:cubicBezTo>
                    <a:pt x="73185" y="6385"/>
                    <a:pt x="73216" y="6330"/>
                    <a:pt x="73270" y="6299"/>
                  </a:cubicBezTo>
                  <a:cubicBezTo>
                    <a:pt x="73333" y="6268"/>
                    <a:pt x="73403" y="6268"/>
                    <a:pt x="73434" y="6268"/>
                  </a:cubicBezTo>
                  <a:lnTo>
                    <a:pt x="74058" y="6268"/>
                  </a:lnTo>
                  <a:cubicBezTo>
                    <a:pt x="74120" y="6268"/>
                    <a:pt x="74182" y="6268"/>
                    <a:pt x="74229" y="6245"/>
                  </a:cubicBezTo>
                  <a:cubicBezTo>
                    <a:pt x="74252" y="6229"/>
                    <a:pt x="74260" y="6214"/>
                    <a:pt x="74260" y="6206"/>
                  </a:cubicBezTo>
                  <a:cubicBezTo>
                    <a:pt x="74214" y="6081"/>
                    <a:pt x="74136" y="5956"/>
                    <a:pt x="74042" y="5863"/>
                  </a:cubicBezTo>
                  <a:cubicBezTo>
                    <a:pt x="74011" y="5832"/>
                    <a:pt x="73987" y="5808"/>
                    <a:pt x="73956" y="5785"/>
                  </a:cubicBezTo>
                  <a:cubicBezTo>
                    <a:pt x="73902" y="5730"/>
                    <a:pt x="73832" y="5683"/>
                    <a:pt x="73785" y="5605"/>
                  </a:cubicBezTo>
                  <a:cubicBezTo>
                    <a:pt x="73566" y="5309"/>
                    <a:pt x="73644" y="4927"/>
                    <a:pt x="73730" y="4592"/>
                  </a:cubicBezTo>
                  <a:cubicBezTo>
                    <a:pt x="73754" y="4506"/>
                    <a:pt x="73769" y="4421"/>
                    <a:pt x="73785" y="4343"/>
                  </a:cubicBezTo>
                  <a:cubicBezTo>
                    <a:pt x="73800" y="4272"/>
                    <a:pt x="73816" y="4195"/>
                    <a:pt x="73832" y="4124"/>
                  </a:cubicBezTo>
                  <a:cubicBezTo>
                    <a:pt x="73590" y="3703"/>
                    <a:pt x="73325" y="3290"/>
                    <a:pt x="73029" y="2908"/>
                  </a:cubicBezTo>
                  <a:cubicBezTo>
                    <a:pt x="72951" y="2807"/>
                    <a:pt x="72865" y="2706"/>
                    <a:pt x="72834" y="2573"/>
                  </a:cubicBezTo>
                  <a:cubicBezTo>
                    <a:pt x="72787" y="2394"/>
                    <a:pt x="72834" y="2230"/>
                    <a:pt x="72888" y="2066"/>
                  </a:cubicBezTo>
                  <a:cubicBezTo>
                    <a:pt x="72927" y="1965"/>
                    <a:pt x="72951" y="1871"/>
                    <a:pt x="72958" y="1778"/>
                  </a:cubicBezTo>
                  <a:cubicBezTo>
                    <a:pt x="72966" y="1521"/>
                    <a:pt x="72756" y="1295"/>
                    <a:pt x="72576" y="1115"/>
                  </a:cubicBezTo>
                  <a:cubicBezTo>
                    <a:pt x="72241" y="811"/>
                    <a:pt x="71867" y="538"/>
                    <a:pt x="71470" y="320"/>
                  </a:cubicBezTo>
                  <a:cubicBezTo>
                    <a:pt x="71462" y="881"/>
                    <a:pt x="71321" y="1443"/>
                    <a:pt x="71064" y="1949"/>
                  </a:cubicBezTo>
                  <a:cubicBezTo>
                    <a:pt x="71025" y="2027"/>
                    <a:pt x="70986" y="2098"/>
                    <a:pt x="70939" y="2175"/>
                  </a:cubicBezTo>
                  <a:cubicBezTo>
                    <a:pt x="70745" y="2534"/>
                    <a:pt x="70534" y="2900"/>
                    <a:pt x="70635" y="3259"/>
                  </a:cubicBezTo>
                  <a:cubicBezTo>
                    <a:pt x="70651" y="3314"/>
                    <a:pt x="70667" y="3360"/>
                    <a:pt x="70659" y="3407"/>
                  </a:cubicBezTo>
                  <a:cubicBezTo>
                    <a:pt x="70659" y="3555"/>
                    <a:pt x="70542" y="3657"/>
                    <a:pt x="70479" y="3711"/>
                  </a:cubicBezTo>
                  <a:cubicBezTo>
                    <a:pt x="70347" y="3836"/>
                    <a:pt x="70183" y="3945"/>
                    <a:pt x="70027" y="4062"/>
                  </a:cubicBezTo>
                  <a:cubicBezTo>
                    <a:pt x="69879" y="4179"/>
                    <a:pt x="69723" y="4296"/>
                    <a:pt x="69599" y="4405"/>
                  </a:cubicBezTo>
                  <a:lnTo>
                    <a:pt x="69528" y="4460"/>
                  </a:lnTo>
                  <a:lnTo>
                    <a:pt x="69450" y="4413"/>
                  </a:lnTo>
                  <a:cubicBezTo>
                    <a:pt x="68889" y="4062"/>
                    <a:pt x="68242" y="3844"/>
                    <a:pt x="67611" y="3625"/>
                  </a:cubicBezTo>
                  <a:cubicBezTo>
                    <a:pt x="67065" y="3438"/>
                    <a:pt x="66488" y="3243"/>
                    <a:pt x="65966" y="2963"/>
                  </a:cubicBezTo>
                  <a:cubicBezTo>
                    <a:pt x="65919" y="2932"/>
                    <a:pt x="65880" y="2908"/>
                    <a:pt x="65849" y="2908"/>
                  </a:cubicBezTo>
                  <a:lnTo>
                    <a:pt x="65841" y="2908"/>
                  </a:lnTo>
                  <a:cubicBezTo>
                    <a:pt x="65802" y="2908"/>
                    <a:pt x="65755" y="2939"/>
                    <a:pt x="65701" y="2978"/>
                  </a:cubicBezTo>
                  <a:cubicBezTo>
                    <a:pt x="65592" y="3049"/>
                    <a:pt x="65490" y="3127"/>
                    <a:pt x="65389" y="3204"/>
                  </a:cubicBezTo>
                  <a:cubicBezTo>
                    <a:pt x="65288" y="3275"/>
                    <a:pt x="65186" y="3345"/>
                    <a:pt x="65077" y="3423"/>
                  </a:cubicBezTo>
                  <a:cubicBezTo>
                    <a:pt x="65046" y="3446"/>
                    <a:pt x="65023" y="3462"/>
                    <a:pt x="64991" y="3485"/>
                  </a:cubicBezTo>
                  <a:cubicBezTo>
                    <a:pt x="64945" y="3516"/>
                    <a:pt x="64890" y="3540"/>
                    <a:pt x="64843" y="3563"/>
                  </a:cubicBezTo>
                  <a:cubicBezTo>
                    <a:pt x="64750" y="3618"/>
                    <a:pt x="64648" y="3680"/>
                    <a:pt x="64547" y="3719"/>
                  </a:cubicBezTo>
                  <a:lnTo>
                    <a:pt x="64539" y="3727"/>
                  </a:lnTo>
                  <a:cubicBezTo>
                    <a:pt x="64485" y="3750"/>
                    <a:pt x="64422" y="3766"/>
                    <a:pt x="64360" y="3774"/>
                  </a:cubicBezTo>
                  <a:cubicBezTo>
                    <a:pt x="64300" y="3785"/>
                    <a:pt x="64238" y="3791"/>
                    <a:pt x="64177" y="3791"/>
                  </a:cubicBezTo>
                  <a:cubicBezTo>
                    <a:pt x="63992" y="3791"/>
                    <a:pt x="63807" y="3738"/>
                    <a:pt x="63643" y="3633"/>
                  </a:cubicBezTo>
                  <a:cubicBezTo>
                    <a:pt x="63596" y="3602"/>
                    <a:pt x="63549" y="3563"/>
                    <a:pt x="63495" y="3532"/>
                  </a:cubicBezTo>
                  <a:cubicBezTo>
                    <a:pt x="63432" y="3501"/>
                    <a:pt x="63378" y="3462"/>
                    <a:pt x="63331" y="3431"/>
                  </a:cubicBezTo>
                  <a:cubicBezTo>
                    <a:pt x="63199" y="3345"/>
                    <a:pt x="63066" y="3243"/>
                    <a:pt x="62933" y="3150"/>
                  </a:cubicBezTo>
                  <a:cubicBezTo>
                    <a:pt x="62856" y="3103"/>
                    <a:pt x="62770" y="3049"/>
                    <a:pt x="62692" y="2986"/>
                  </a:cubicBezTo>
                  <a:cubicBezTo>
                    <a:pt x="62435" y="2807"/>
                    <a:pt x="62185" y="2628"/>
                    <a:pt x="61936" y="2448"/>
                  </a:cubicBezTo>
                  <a:cubicBezTo>
                    <a:pt x="60914" y="1700"/>
                    <a:pt x="59854" y="928"/>
                    <a:pt x="58669" y="437"/>
                  </a:cubicBezTo>
                  <a:cubicBezTo>
                    <a:pt x="58358" y="305"/>
                    <a:pt x="58061" y="156"/>
                    <a:pt x="57734"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4"/>
            <p:cNvSpPr/>
            <p:nvPr/>
          </p:nvSpPr>
          <p:spPr>
            <a:xfrm>
              <a:off x="2105025" y="654400"/>
              <a:ext cx="3156800" cy="2106775"/>
            </a:xfrm>
            <a:custGeom>
              <a:avLst/>
              <a:gdLst/>
              <a:ahLst/>
              <a:cxnLst/>
              <a:rect l="l" t="t" r="r" b="b"/>
              <a:pathLst>
                <a:path w="126272" h="84271" extrusionOk="0">
                  <a:moveTo>
                    <a:pt x="96477" y="0"/>
                  </a:moveTo>
                  <a:cubicBezTo>
                    <a:pt x="96407" y="296"/>
                    <a:pt x="96228" y="554"/>
                    <a:pt x="96064" y="811"/>
                  </a:cubicBezTo>
                  <a:cubicBezTo>
                    <a:pt x="95892" y="1068"/>
                    <a:pt x="95729" y="1310"/>
                    <a:pt x="95674" y="1583"/>
                  </a:cubicBezTo>
                  <a:cubicBezTo>
                    <a:pt x="95542" y="2159"/>
                    <a:pt x="95729" y="2799"/>
                    <a:pt x="96142" y="3212"/>
                  </a:cubicBezTo>
                  <a:lnTo>
                    <a:pt x="96196" y="3266"/>
                  </a:lnTo>
                  <a:lnTo>
                    <a:pt x="96173" y="3337"/>
                  </a:lnTo>
                  <a:cubicBezTo>
                    <a:pt x="96072" y="3625"/>
                    <a:pt x="95846" y="3835"/>
                    <a:pt x="95635" y="4030"/>
                  </a:cubicBezTo>
                  <a:cubicBezTo>
                    <a:pt x="95549" y="4101"/>
                    <a:pt x="95471" y="4178"/>
                    <a:pt x="95401" y="4256"/>
                  </a:cubicBezTo>
                  <a:cubicBezTo>
                    <a:pt x="95253" y="4420"/>
                    <a:pt x="95152" y="4662"/>
                    <a:pt x="95175" y="4849"/>
                  </a:cubicBezTo>
                  <a:cubicBezTo>
                    <a:pt x="95183" y="4950"/>
                    <a:pt x="95222" y="5028"/>
                    <a:pt x="95300" y="5075"/>
                  </a:cubicBezTo>
                  <a:lnTo>
                    <a:pt x="95518" y="5231"/>
                  </a:lnTo>
                  <a:lnTo>
                    <a:pt x="95253" y="5293"/>
                  </a:lnTo>
                  <a:cubicBezTo>
                    <a:pt x="95097" y="5324"/>
                    <a:pt x="94934" y="5371"/>
                    <a:pt x="94762" y="5410"/>
                  </a:cubicBezTo>
                  <a:cubicBezTo>
                    <a:pt x="94614" y="5441"/>
                    <a:pt x="94458" y="5480"/>
                    <a:pt x="94318" y="5512"/>
                  </a:cubicBezTo>
                  <a:lnTo>
                    <a:pt x="94162" y="6182"/>
                  </a:lnTo>
                  <a:cubicBezTo>
                    <a:pt x="94146" y="6244"/>
                    <a:pt x="94123" y="6338"/>
                    <a:pt x="94060" y="6408"/>
                  </a:cubicBezTo>
                  <a:cubicBezTo>
                    <a:pt x="93998" y="6486"/>
                    <a:pt x="93905" y="6517"/>
                    <a:pt x="93834" y="6541"/>
                  </a:cubicBezTo>
                  <a:cubicBezTo>
                    <a:pt x="93811" y="6548"/>
                    <a:pt x="93788" y="6556"/>
                    <a:pt x="93764" y="6564"/>
                  </a:cubicBezTo>
                  <a:cubicBezTo>
                    <a:pt x="93577" y="6642"/>
                    <a:pt x="93507" y="6884"/>
                    <a:pt x="93437" y="7117"/>
                  </a:cubicBezTo>
                  <a:lnTo>
                    <a:pt x="93421" y="7180"/>
                  </a:lnTo>
                  <a:cubicBezTo>
                    <a:pt x="93219" y="7835"/>
                    <a:pt x="92829" y="8396"/>
                    <a:pt x="92447" y="8934"/>
                  </a:cubicBezTo>
                  <a:cubicBezTo>
                    <a:pt x="92369" y="9051"/>
                    <a:pt x="92236" y="9136"/>
                    <a:pt x="92112" y="9222"/>
                  </a:cubicBezTo>
                  <a:cubicBezTo>
                    <a:pt x="91971" y="9316"/>
                    <a:pt x="91831" y="9417"/>
                    <a:pt x="91800" y="9526"/>
                  </a:cubicBezTo>
                  <a:cubicBezTo>
                    <a:pt x="91753" y="9651"/>
                    <a:pt x="91862" y="9768"/>
                    <a:pt x="92041" y="9939"/>
                  </a:cubicBezTo>
                  <a:cubicBezTo>
                    <a:pt x="92112" y="10002"/>
                    <a:pt x="92182" y="10072"/>
                    <a:pt x="92236" y="10142"/>
                  </a:cubicBezTo>
                  <a:cubicBezTo>
                    <a:pt x="92540" y="10516"/>
                    <a:pt x="92455" y="11031"/>
                    <a:pt x="92353" y="11483"/>
                  </a:cubicBezTo>
                  <a:lnTo>
                    <a:pt x="91831" y="13814"/>
                  </a:lnTo>
                  <a:cubicBezTo>
                    <a:pt x="91978" y="13852"/>
                    <a:pt x="92111" y="13864"/>
                    <a:pt x="92247" y="13864"/>
                  </a:cubicBezTo>
                  <a:cubicBezTo>
                    <a:pt x="92334" y="13864"/>
                    <a:pt x="92423" y="13859"/>
                    <a:pt x="92517" y="13853"/>
                  </a:cubicBezTo>
                  <a:cubicBezTo>
                    <a:pt x="92611" y="13853"/>
                    <a:pt x="92708" y="13849"/>
                    <a:pt x="92806" y="13849"/>
                  </a:cubicBezTo>
                  <a:cubicBezTo>
                    <a:pt x="92855" y="13849"/>
                    <a:pt x="92904" y="13850"/>
                    <a:pt x="92954" y="13853"/>
                  </a:cubicBezTo>
                  <a:cubicBezTo>
                    <a:pt x="93468" y="13868"/>
                    <a:pt x="94060" y="14126"/>
                    <a:pt x="94154" y="14648"/>
                  </a:cubicBezTo>
                  <a:cubicBezTo>
                    <a:pt x="94185" y="14812"/>
                    <a:pt x="94154" y="15022"/>
                    <a:pt x="93998" y="15139"/>
                  </a:cubicBezTo>
                  <a:cubicBezTo>
                    <a:pt x="93881" y="15225"/>
                    <a:pt x="93741" y="15225"/>
                    <a:pt x="93647" y="15240"/>
                  </a:cubicBezTo>
                  <a:lnTo>
                    <a:pt x="92166" y="15318"/>
                  </a:lnTo>
                  <a:cubicBezTo>
                    <a:pt x="92470" y="15685"/>
                    <a:pt x="92688" y="16145"/>
                    <a:pt x="92821" y="16690"/>
                  </a:cubicBezTo>
                  <a:cubicBezTo>
                    <a:pt x="92883" y="16947"/>
                    <a:pt x="92829" y="17150"/>
                    <a:pt x="92673" y="17236"/>
                  </a:cubicBezTo>
                  <a:cubicBezTo>
                    <a:pt x="92613" y="17270"/>
                    <a:pt x="92550" y="17281"/>
                    <a:pt x="92490" y="17281"/>
                  </a:cubicBezTo>
                  <a:cubicBezTo>
                    <a:pt x="92442" y="17281"/>
                    <a:pt x="92395" y="17274"/>
                    <a:pt x="92353" y="17267"/>
                  </a:cubicBezTo>
                  <a:cubicBezTo>
                    <a:pt x="92314" y="17259"/>
                    <a:pt x="92275" y="17267"/>
                    <a:pt x="92236" y="17251"/>
                  </a:cubicBezTo>
                  <a:cubicBezTo>
                    <a:pt x="92151" y="17251"/>
                    <a:pt x="92073" y="17314"/>
                    <a:pt x="92034" y="17361"/>
                  </a:cubicBezTo>
                  <a:cubicBezTo>
                    <a:pt x="91948" y="17462"/>
                    <a:pt x="91901" y="17610"/>
                    <a:pt x="91932" y="17743"/>
                  </a:cubicBezTo>
                  <a:cubicBezTo>
                    <a:pt x="91971" y="17984"/>
                    <a:pt x="92151" y="18187"/>
                    <a:pt x="92353" y="18413"/>
                  </a:cubicBezTo>
                  <a:lnTo>
                    <a:pt x="93203" y="19333"/>
                  </a:lnTo>
                  <a:lnTo>
                    <a:pt x="93094" y="19411"/>
                  </a:lnTo>
                  <a:cubicBezTo>
                    <a:pt x="92992" y="19481"/>
                    <a:pt x="92891" y="19567"/>
                    <a:pt x="92790" y="19645"/>
                  </a:cubicBezTo>
                  <a:cubicBezTo>
                    <a:pt x="92688" y="19730"/>
                    <a:pt x="92587" y="19808"/>
                    <a:pt x="92478" y="19886"/>
                  </a:cubicBezTo>
                  <a:cubicBezTo>
                    <a:pt x="92369" y="19972"/>
                    <a:pt x="92205" y="20089"/>
                    <a:pt x="92018" y="20097"/>
                  </a:cubicBezTo>
                  <a:cubicBezTo>
                    <a:pt x="92010" y="20097"/>
                    <a:pt x="92001" y="20098"/>
                    <a:pt x="91993" y="20098"/>
                  </a:cubicBezTo>
                  <a:cubicBezTo>
                    <a:pt x="91854" y="20098"/>
                    <a:pt x="91723" y="20040"/>
                    <a:pt x="91620" y="19996"/>
                  </a:cubicBezTo>
                  <a:lnTo>
                    <a:pt x="90342" y="19419"/>
                  </a:lnTo>
                  <a:cubicBezTo>
                    <a:pt x="90054" y="19434"/>
                    <a:pt x="89734" y="19536"/>
                    <a:pt x="89508" y="19684"/>
                  </a:cubicBezTo>
                  <a:cubicBezTo>
                    <a:pt x="89235" y="19855"/>
                    <a:pt x="89103" y="20175"/>
                    <a:pt x="88962" y="20510"/>
                  </a:cubicBezTo>
                  <a:cubicBezTo>
                    <a:pt x="88892" y="20682"/>
                    <a:pt x="88822" y="20853"/>
                    <a:pt x="88728" y="21017"/>
                  </a:cubicBezTo>
                  <a:cubicBezTo>
                    <a:pt x="88783" y="21063"/>
                    <a:pt x="88837" y="21110"/>
                    <a:pt x="88892" y="21157"/>
                  </a:cubicBezTo>
                  <a:cubicBezTo>
                    <a:pt x="88978" y="21235"/>
                    <a:pt x="89071" y="21313"/>
                    <a:pt x="89142" y="21368"/>
                  </a:cubicBezTo>
                  <a:lnTo>
                    <a:pt x="89196" y="21406"/>
                  </a:lnTo>
                  <a:lnTo>
                    <a:pt x="89180" y="21484"/>
                  </a:lnTo>
                  <a:cubicBezTo>
                    <a:pt x="89126" y="21812"/>
                    <a:pt x="89079" y="22139"/>
                    <a:pt x="89032" y="22467"/>
                  </a:cubicBezTo>
                  <a:cubicBezTo>
                    <a:pt x="88993" y="22802"/>
                    <a:pt x="88939" y="23129"/>
                    <a:pt x="88884" y="23464"/>
                  </a:cubicBezTo>
                  <a:lnTo>
                    <a:pt x="88861" y="23574"/>
                  </a:lnTo>
                  <a:lnTo>
                    <a:pt x="88744" y="23566"/>
                  </a:lnTo>
                  <a:cubicBezTo>
                    <a:pt x="88573" y="23540"/>
                    <a:pt x="88362" y="23517"/>
                    <a:pt x="88141" y="23517"/>
                  </a:cubicBezTo>
                  <a:cubicBezTo>
                    <a:pt x="87888" y="23517"/>
                    <a:pt x="87621" y="23548"/>
                    <a:pt x="87388" y="23644"/>
                  </a:cubicBezTo>
                  <a:cubicBezTo>
                    <a:pt x="87302" y="23675"/>
                    <a:pt x="87224" y="23706"/>
                    <a:pt x="87146" y="23745"/>
                  </a:cubicBezTo>
                  <a:cubicBezTo>
                    <a:pt x="86889" y="23862"/>
                    <a:pt x="86608" y="23971"/>
                    <a:pt x="86320" y="23979"/>
                  </a:cubicBezTo>
                  <a:cubicBezTo>
                    <a:pt x="86008" y="23971"/>
                    <a:pt x="85704" y="23823"/>
                    <a:pt x="85517" y="23574"/>
                  </a:cubicBezTo>
                  <a:cubicBezTo>
                    <a:pt x="84223" y="24735"/>
                    <a:pt x="82999" y="25889"/>
                    <a:pt x="82133" y="27269"/>
                  </a:cubicBezTo>
                  <a:cubicBezTo>
                    <a:pt x="82320" y="27331"/>
                    <a:pt x="82476" y="27518"/>
                    <a:pt x="82539" y="27713"/>
                  </a:cubicBezTo>
                  <a:cubicBezTo>
                    <a:pt x="82570" y="27799"/>
                    <a:pt x="82593" y="27892"/>
                    <a:pt x="82609" y="27986"/>
                  </a:cubicBezTo>
                  <a:cubicBezTo>
                    <a:pt x="82640" y="28118"/>
                    <a:pt x="82671" y="28243"/>
                    <a:pt x="82734" y="28352"/>
                  </a:cubicBezTo>
                  <a:cubicBezTo>
                    <a:pt x="82874" y="28594"/>
                    <a:pt x="83170" y="28680"/>
                    <a:pt x="83490" y="28773"/>
                  </a:cubicBezTo>
                  <a:cubicBezTo>
                    <a:pt x="83755" y="28851"/>
                    <a:pt x="84028" y="28929"/>
                    <a:pt x="84246" y="29108"/>
                  </a:cubicBezTo>
                  <a:lnTo>
                    <a:pt x="84347" y="29194"/>
                  </a:lnTo>
                  <a:lnTo>
                    <a:pt x="84254" y="29288"/>
                  </a:lnTo>
                  <a:cubicBezTo>
                    <a:pt x="84121" y="29405"/>
                    <a:pt x="84067" y="29592"/>
                    <a:pt x="84082" y="29802"/>
                  </a:cubicBezTo>
                  <a:cubicBezTo>
                    <a:pt x="84106" y="30067"/>
                    <a:pt x="84262" y="30324"/>
                    <a:pt x="84464" y="30457"/>
                  </a:cubicBezTo>
                  <a:lnTo>
                    <a:pt x="84799" y="30675"/>
                  </a:lnTo>
                  <a:lnTo>
                    <a:pt x="82921" y="30683"/>
                  </a:lnTo>
                  <a:cubicBezTo>
                    <a:pt x="82827" y="30691"/>
                    <a:pt x="82718" y="30691"/>
                    <a:pt x="82640" y="30730"/>
                  </a:cubicBezTo>
                  <a:cubicBezTo>
                    <a:pt x="82500" y="30808"/>
                    <a:pt x="82461" y="31010"/>
                    <a:pt x="82500" y="31166"/>
                  </a:cubicBezTo>
                  <a:cubicBezTo>
                    <a:pt x="82554" y="31353"/>
                    <a:pt x="82695" y="31517"/>
                    <a:pt x="82819" y="31665"/>
                  </a:cubicBezTo>
                  <a:lnTo>
                    <a:pt x="82882" y="31751"/>
                  </a:lnTo>
                  <a:lnTo>
                    <a:pt x="82819" y="31829"/>
                  </a:lnTo>
                  <a:cubicBezTo>
                    <a:pt x="82734" y="31915"/>
                    <a:pt x="82609" y="32016"/>
                    <a:pt x="82484" y="32110"/>
                  </a:cubicBezTo>
                  <a:cubicBezTo>
                    <a:pt x="82375" y="32195"/>
                    <a:pt x="82258" y="32289"/>
                    <a:pt x="82196" y="32367"/>
                  </a:cubicBezTo>
                  <a:lnTo>
                    <a:pt x="82149" y="32414"/>
                  </a:lnTo>
                  <a:lnTo>
                    <a:pt x="82079" y="32406"/>
                  </a:lnTo>
                  <a:cubicBezTo>
                    <a:pt x="81627" y="32312"/>
                    <a:pt x="81190" y="32188"/>
                    <a:pt x="80761" y="32032"/>
                  </a:cubicBezTo>
                  <a:lnTo>
                    <a:pt x="80761" y="32032"/>
                  </a:lnTo>
                  <a:cubicBezTo>
                    <a:pt x="81128" y="32499"/>
                    <a:pt x="81502" y="32967"/>
                    <a:pt x="81939" y="33365"/>
                  </a:cubicBezTo>
                  <a:cubicBezTo>
                    <a:pt x="82165" y="33567"/>
                    <a:pt x="82625" y="33988"/>
                    <a:pt x="82476" y="34472"/>
                  </a:cubicBezTo>
                  <a:lnTo>
                    <a:pt x="82453" y="34573"/>
                  </a:lnTo>
                  <a:lnTo>
                    <a:pt x="82344" y="34557"/>
                  </a:lnTo>
                  <a:cubicBezTo>
                    <a:pt x="81853" y="34487"/>
                    <a:pt x="81369" y="34425"/>
                    <a:pt x="80894" y="34363"/>
                  </a:cubicBezTo>
                  <a:cubicBezTo>
                    <a:pt x="80418" y="34300"/>
                    <a:pt x="79951" y="34238"/>
                    <a:pt x="79444" y="34175"/>
                  </a:cubicBezTo>
                  <a:cubicBezTo>
                    <a:pt x="79382" y="34160"/>
                    <a:pt x="79272" y="34144"/>
                    <a:pt x="79202" y="34059"/>
                  </a:cubicBezTo>
                  <a:cubicBezTo>
                    <a:pt x="79140" y="33981"/>
                    <a:pt x="79140" y="33879"/>
                    <a:pt x="79140" y="33817"/>
                  </a:cubicBezTo>
                  <a:lnTo>
                    <a:pt x="79156" y="33248"/>
                  </a:lnTo>
                  <a:cubicBezTo>
                    <a:pt x="78641" y="33123"/>
                    <a:pt x="77854" y="32819"/>
                    <a:pt x="77706" y="32133"/>
                  </a:cubicBezTo>
                  <a:cubicBezTo>
                    <a:pt x="77674" y="32024"/>
                    <a:pt x="77667" y="31915"/>
                    <a:pt x="77667" y="31806"/>
                  </a:cubicBezTo>
                  <a:cubicBezTo>
                    <a:pt x="77651" y="31634"/>
                    <a:pt x="77643" y="31478"/>
                    <a:pt x="77565" y="31361"/>
                  </a:cubicBezTo>
                  <a:cubicBezTo>
                    <a:pt x="77335" y="31308"/>
                    <a:pt x="77095" y="31279"/>
                    <a:pt x="76849" y="31279"/>
                  </a:cubicBezTo>
                  <a:cubicBezTo>
                    <a:pt x="76695" y="31279"/>
                    <a:pt x="76539" y="31291"/>
                    <a:pt x="76380" y="31315"/>
                  </a:cubicBezTo>
                  <a:cubicBezTo>
                    <a:pt x="76365" y="31463"/>
                    <a:pt x="76380" y="31611"/>
                    <a:pt x="76435" y="31751"/>
                  </a:cubicBezTo>
                  <a:lnTo>
                    <a:pt x="76489" y="31930"/>
                  </a:lnTo>
                  <a:lnTo>
                    <a:pt x="76302" y="31907"/>
                  </a:lnTo>
                  <a:cubicBezTo>
                    <a:pt x="76124" y="31884"/>
                    <a:pt x="75943" y="31873"/>
                    <a:pt x="75763" y="31873"/>
                  </a:cubicBezTo>
                  <a:cubicBezTo>
                    <a:pt x="75447" y="31873"/>
                    <a:pt x="75132" y="31908"/>
                    <a:pt x="74829" y="31977"/>
                  </a:cubicBezTo>
                  <a:cubicBezTo>
                    <a:pt x="75008" y="32234"/>
                    <a:pt x="75133" y="32546"/>
                    <a:pt x="75266" y="32842"/>
                  </a:cubicBezTo>
                  <a:cubicBezTo>
                    <a:pt x="75351" y="33053"/>
                    <a:pt x="75445" y="33256"/>
                    <a:pt x="75546" y="33443"/>
                  </a:cubicBezTo>
                  <a:lnTo>
                    <a:pt x="75601" y="33544"/>
                  </a:lnTo>
                  <a:lnTo>
                    <a:pt x="75507" y="33606"/>
                  </a:lnTo>
                  <a:cubicBezTo>
                    <a:pt x="74767" y="34082"/>
                    <a:pt x="73964" y="34441"/>
                    <a:pt x="73122" y="34674"/>
                  </a:cubicBezTo>
                  <a:lnTo>
                    <a:pt x="72982" y="34713"/>
                  </a:lnTo>
                  <a:lnTo>
                    <a:pt x="72974" y="34573"/>
                  </a:lnTo>
                  <a:cubicBezTo>
                    <a:pt x="72943" y="34378"/>
                    <a:pt x="72958" y="34175"/>
                    <a:pt x="72989" y="33973"/>
                  </a:cubicBezTo>
                  <a:lnTo>
                    <a:pt x="72989" y="33973"/>
                  </a:lnTo>
                  <a:cubicBezTo>
                    <a:pt x="72958" y="33988"/>
                    <a:pt x="72935" y="34004"/>
                    <a:pt x="72904" y="34012"/>
                  </a:cubicBezTo>
                  <a:cubicBezTo>
                    <a:pt x="72794" y="34051"/>
                    <a:pt x="72678" y="34082"/>
                    <a:pt x="72576" y="34105"/>
                  </a:cubicBezTo>
                  <a:lnTo>
                    <a:pt x="71586" y="34324"/>
                  </a:lnTo>
                  <a:cubicBezTo>
                    <a:pt x="71508" y="34448"/>
                    <a:pt x="71344" y="34667"/>
                    <a:pt x="71111" y="34667"/>
                  </a:cubicBezTo>
                  <a:cubicBezTo>
                    <a:pt x="71033" y="34667"/>
                    <a:pt x="70970" y="34635"/>
                    <a:pt x="70908" y="34612"/>
                  </a:cubicBezTo>
                  <a:lnTo>
                    <a:pt x="70861" y="34596"/>
                  </a:lnTo>
                  <a:cubicBezTo>
                    <a:pt x="70779" y="34568"/>
                    <a:pt x="70685" y="34558"/>
                    <a:pt x="70590" y="34558"/>
                  </a:cubicBezTo>
                  <a:cubicBezTo>
                    <a:pt x="70506" y="34558"/>
                    <a:pt x="70420" y="34566"/>
                    <a:pt x="70339" y="34573"/>
                  </a:cubicBezTo>
                  <a:cubicBezTo>
                    <a:pt x="70300" y="34581"/>
                    <a:pt x="70238" y="34589"/>
                    <a:pt x="70214" y="34612"/>
                  </a:cubicBezTo>
                  <a:cubicBezTo>
                    <a:pt x="70183" y="34635"/>
                    <a:pt x="70183" y="34721"/>
                    <a:pt x="70183" y="34745"/>
                  </a:cubicBezTo>
                  <a:cubicBezTo>
                    <a:pt x="70175" y="34916"/>
                    <a:pt x="70206" y="35095"/>
                    <a:pt x="70269" y="35275"/>
                  </a:cubicBezTo>
                  <a:lnTo>
                    <a:pt x="70315" y="35423"/>
                  </a:lnTo>
                  <a:lnTo>
                    <a:pt x="70160" y="35438"/>
                  </a:lnTo>
                  <a:cubicBezTo>
                    <a:pt x="70032" y="35447"/>
                    <a:pt x="69896" y="35451"/>
                    <a:pt x="69760" y="35451"/>
                  </a:cubicBezTo>
                  <a:cubicBezTo>
                    <a:pt x="69664" y="35451"/>
                    <a:pt x="69567" y="35449"/>
                    <a:pt x="69474" y="35446"/>
                  </a:cubicBezTo>
                  <a:lnTo>
                    <a:pt x="69427" y="35446"/>
                  </a:lnTo>
                  <a:cubicBezTo>
                    <a:pt x="69419" y="35618"/>
                    <a:pt x="69364" y="35774"/>
                    <a:pt x="69318" y="35922"/>
                  </a:cubicBezTo>
                  <a:cubicBezTo>
                    <a:pt x="69154" y="36350"/>
                    <a:pt x="68951" y="36771"/>
                    <a:pt x="68710" y="37169"/>
                  </a:cubicBezTo>
                  <a:lnTo>
                    <a:pt x="68686" y="37216"/>
                  </a:lnTo>
                  <a:lnTo>
                    <a:pt x="68632" y="37223"/>
                  </a:lnTo>
                  <a:cubicBezTo>
                    <a:pt x="68421" y="37270"/>
                    <a:pt x="68187" y="37294"/>
                    <a:pt x="67930" y="37294"/>
                  </a:cubicBezTo>
                  <a:lnTo>
                    <a:pt x="67790" y="37294"/>
                  </a:lnTo>
                  <a:lnTo>
                    <a:pt x="67774" y="37185"/>
                  </a:lnTo>
                  <a:cubicBezTo>
                    <a:pt x="67712" y="36553"/>
                    <a:pt x="68000" y="35968"/>
                    <a:pt x="68281" y="35407"/>
                  </a:cubicBezTo>
                  <a:cubicBezTo>
                    <a:pt x="68468" y="35033"/>
                    <a:pt x="68663" y="34635"/>
                    <a:pt x="68741" y="34238"/>
                  </a:cubicBezTo>
                  <a:cubicBezTo>
                    <a:pt x="68764" y="34121"/>
                    <a:pt x="68780" y="34004"/>
                    <a:pt x="68795" y="33887"/>
                  </a:cubicBezTo>
                  <a:cubicBezTo>
                    <a:pt x="68811" y="33762"/>
                    <a:pt x="68827" y="33638"/>
                    <a:pt x="68850" y="33513"/>
                  </a:cubicBezTo>
                  <a:cubicBezTo>
                    <a:pt x="68873" y="33404"/>
                    <a:pt x="68904" y="33302"/>
                    <a:pt x="68928" y="33193"/>
                  </a:cubicBezTo>
                  <a:cubicBezTo>
                    <a:pt x="69006" y="32905"/>
                    <a:pt x="69084" y="32632"/>
                    <a:pt x="69006" y="32375"/>
                  </a:cubicBezTo>
                  <a:cubicBezTo>
                    <a:pt x="68827" y="31759"/>
                    <a:pt x="68024" y="31455"/>
                    <a:pt x="67369" y="31213"/>
                  </a:cubicBezTo>
                  <a:lnTo>
                    <a:pt x="67291" y="31182"/>
                  </a:lnTo>
                  <a:cubicBezTo>
                    <a:pt x="67141" y="31128"/>
                    <a:pt x="66961" y="31071"/>
                    <a:pt x="66784" y="31071"/>
                  </a:cubicBezTo>
                  <a:cubicBezTo>
                    <a:pt x="66705" y="31071"/>
                    <a:pt x="66626" y="31083"/>
                    <a:pt x="66550" y="31112"/>
                  </a:cubicBezTo>
                  <a:cubicBezTo>
                    <a:pt x="66332" y="31198"/>
                    <a:pt x="66184" y="31400"/>
                    <a:pt x="66036" y="31611"/>
                  </a:cubicBezTo>
                  <a:cubicBezTo>
                    <a:pt x="65966" y="31712"/>
                    <a:pt x="65888" y="31821"/>
                    <a:pt x="65802" y="31915"/>
                  </a:cubicBezTo>
                  <a:cubicBezTo>
                    <a:pt x="65654" y="32078"/>
                    <a:pt x="65467" y="32219"/>
                    <a:pt x="65264" y="32312"/>
                  </a:cubicBezTo>
                  <a:lnTo>
                    <a:pt x="65085" y="32390"/>
                  </a:lnTo>
                  <a:lnTo>
                    <a:pt x="65093" y="32188"/>
                  </a:lnTo>
                  <a:cubicBezTo>
                    <a:pt x="65108" y="31954"/>
                    <a:pt x="65093" y="31697"/>
                    <a:pt x="65046" y="31369"/>
                  </a:cubicBezTo>
                  <a:lnTo>
                    <a:pt x="64095" y="30722"/>
                  </a:lnTo>
                  <a:lnTo>
                    <a:pt x="64056" y="30738"/>
                  </a:lnTo>
                  <a:cubicBezTo>
                    <a:pt x="63939" y="30784"/>
                    <a:pt x="63814" y="30792"/>
                    <a:pt x="63697" y="30800"/>
                  </a:cubicBezTo>
                  <a:cubicBezTo>
                    <a:pt x="63565" y="30808"/>
                    <a:pt x="63455" y="30816"/>
                    <a:pt x="63385" y="30878"/>
                  </a:cubicBezTo>
                  <a:cubicBezTo>
                    <a:pt x="63198" y="31073"/>
                    <a:pt x="62918" y="31213"/>
                    <a:pt x="62676" y="31338"/>
                  </a:cubicBezTo>
                  <a:cubicBezTo>
                    <a:pt x="62621" y="31361"/>
                    <a:pt x="62551" y="31400"/>
                    <a:pt x="62497" y="31424"/>
                  </a:cubicBezTo>
                  <a:cubicBezTo>
                    <a:pt x="62543" y="31798"/>
                    <a:pt x="62684" y="32125"/>
                    <a:pt x="62894" y="32414"/>
                  </a:cubicBezTo>
                  <a:cubicBezTo>
                    <a:pt x="62980" y="32531"/>
                    <a:pt x="63073" y="32655"/>
                    <a:pt x="63050" y="32811"/>
                  </a:cubicBezTo>
                  <a:cubicBezTo>
                    <a:pt x="63035" y="33053"/>
                    <a:pt x="62801" y="33170"/>
                    <a:pt x="62590" y="33209"/>
                  </a:cubicBezTo>
                  <a:cubicBezTo>
                    <a:pt x="62551" y="33209"/>
                    <a:pt x="62520" y="33217"/>
                    <a:pt x="62489" y="33224"/>
                  </a:cubicBezTo>
                  <a:cubicBezTo>
                    <a:pt x="62364" y="33240"/>
                    <a:pt x="62247" y="33256"/>
                    <a:pt x="62177" y="33318"/>
                  </a:cubicBezTo>
                  <a:cubicBezTo>
                    <a:pt x="62076" y="33412"/>
                    <a:pt x="62068" y="33591"/>
                    <a:pt x="62068" y="33747"/>
                  </a:cubicBezTo>
                  <a:lnTo>
                    <a:pt x="62060" y="33809"/>
                  </a:lnTo>
                  <a:lnTo>
                    <a:pt x="62013" y="33840"/>
                  </a:lnTo>
                  <a:cubicBezTo>
                    <a:pt x="61920" y="33918"/>
                    <a:pt x="61818" y="34004"/>
                    <a:pt x="61709" y="34082"/>
                  </a:cubicBezTo>
                  <a:cubicBezTo>
                    <a:pt x="61452" y="34277"/>
                    <a:pt x="61195" y="34479"/>
                    <a:pt x="60992" y="34690"/>
                  </a:cubicBezTo>
                  <a:lnTo>
                    <a:pt x="60813" y="34877"/>
                  </a:lnTo>
                  <a:lnTo>
                    <a:pt x="60782" y="34620"/>
                  </a:lnTo>
                  <a:cubicBezTo>
                    <a:pt x="60782" y="34518"/>
                    <a:pt x="60750" y="34339"/>
                    <a:pt x="60665" y="34324"/>
                  </a:cubicBezTo>
                  <a:cubicBezTo>
                    <a:pt x="60659" y="34323"/>
                    <a:pt x="60652" y="34322"/>
                    <a:pt x="60645" y="34322"/>
                  </a:cubicBezTo>
                  <a:cubicBezTo>
                    <a:pt x="60602" y="34322"/>
                    <a:pt x="60547" y="34343"/>
                    <a:pt x="60493" y="34370"/>
                  </a:cubicBezTo>
                  <a:cubicBezTo>
                    <a:pt x="60096" y="34557"/>
                    <a:pt x="59706" y="34784"/>
                    <a:pt x="59339" y="35033"/>
                  </a:cubicBezTo>
                  <a:cubicBezTo>
                    <a:pt x="59152" y="35150"/>
                    <a:pt x="58950" y="35267"/>
                    <a:pt x="58755" y="35368"/>
                  </a:cubicBezTo>
                  <a:cubicBezTo>
                    <a:pt x="58357" y="35586"/>
                    <a:pt x="57975" y="35789"/>
                    <a:pt x="57702" y="36124"/>
                  </a:cubicBezTo>
                  <a:cubicBezTo>
                    <a:pt x="57391" y="36491"/>
                    <a:pt x="57219" y="36982"/>
                    <a:pt x="57227" y="37465"/>
                  </a:cubicBezTo>
                  <a:cubicBezTo>
                    <a:pt x="57227" y="37496"/>
                    <a:pt x="57227" y="37512"/>
                    <a:pt x="57227" y="37512"/>
                  </a:cubicBezTo>
                  <a:cubicBezTo>
                    <a:pt x="57235" y="37520"/>
                    <a:pt x="57266" y="37528"/>
                    <a:pt x="57281" y="37535"/>
                  </a:cubicBezTo>
                  <a:lnTo>
                    <a:pt x="57336" y="37543"/>
                  </a:lnTo>
                  <a:cubicBezTo>
                    <a:pt x="57539" y="37621"/>
                    <a:pt x="57663" y="37855"/>
                    <a:pt x="57617" y="38058"/>
                  </a:cubicBezTo>
                  <a:cubicBezTo>
                    <a:pt x="57547" y="38432"/>
                    <a:pt x="57172" y="38751"/>
                    <a:pt x="56861" y="38861"/>
                  </a:cubicBezTo>
                  <a:cubicBezTo>
                    <a:pt x="56541" y="38970"/>
                    <a:pt x="56213" y="38977"/>
                    <a:pt x="55886" y="38985"/>
                  </a:cubicBezTo>
                  <a:cubicBezTo>
                    <a:pt x="55598" y="38993"/>
                    <a:pt x="55270" y="39001"/>
                    <a:pt x="54990" y="39110"/>
                  </a:cubicBezTo>
                  <a:cubicBezTo>
                    <a:pt x="54927" y="39133"/>
                    <a:pt x="54857" y="39157"/>
                    <a:pt x="54795" y="39188"/>
                  </a:cubicBezTo>
                  <a:cubicBezTo>
                    <a:pt x="54631" y="39266"/>
                    <a:pt x="54444" y="39344"/>
                    <a:pt x="54257" y="39344"/>
                  </a:cubicBezTo>
                  <a:lnTo>
                    <a:pt x="54241" y="39344"/>
                  </a:lnTo>
                  <a:cubicBezTo>
                    <a:pt x="54218" y="39687"/>
                    <a:pt x="54233" y="40053"/>
                    <a:pt x="54288" y="40388"/>
                  </a:cubicBezTo>
                  <a:cubicBezTo>
                    <a:pt x="54358" y="40794"/>
                    <a:pt x="54530" y="41129"/>
                    <a:pt x="54779" y="41347"/>
                  </a:cubicBezTo>
                  <a:cubicBezTo>
                    <a:pt x="54857" y="41417"/>
                    <a:pt x="54958" y="41472"/>
                    <a:pt x="55052" y="41534"/>
                  </a:cubicBezTo>
                  <a:cubicBezTo>
                    <a:pt x="55153" y="41605"/>
                    <a:pt x="55262" y="41675"/>
                    <a:pt x="55356" y="41753"/>
                  </a:cubicBezTo>
                  <a:cubicBezTo>
                    <a:pt x="55551" y="41924"/>
                    <a:pt x="55738" y="42205"/>
                    <a:pt x="55668" y="42501"/>
                  </a:cubicBezTo>
                  <a:lnTo>
                    <a:pt x="55637" y="42602"/>
                  </a:lnTo>
                  <a:lnTo>
                    <a:pt x="54498" y="42462"/>
                  </a:lnTo>
                  <a:cubicBezTo>
                    <a:pt x="54428" y="42446"/>
                    <a:pt x="54335" y="42439"/>
                    <a:pt x="54257" y="42384"/>
                  </a:cubicBezTo>
                  <a:cubicBezTo>
                    <a:pt x="54155" y="42322"/>
                    <a:pt x="54109" y="42213"/>
                    <a:pt x="54078" y="42127"/>
                  </a:cubicBezTo>
                  <a:lnTo>
                    <a:pt x="54062" y="42096"/>
                  </a:lnTo>
                  <a:cubicBezTo>
                    <a:pt x="53945" y="41815"/>
                    <a:pt x="53735" y="41573"/>
                    <a:pt x="53469" y="41433"/>
                  </a:cubicBezTo>
                  <a:lnTo>
                    <a:pt x="52908" y="41495"/>
                  </a:lnTo>
                  <a:lnTo>
                    <a:pt x="52869" y="41503"/>
                  </a:lnTo>
                  <a:cubicBezTo>
                    <a:pt x="52869" y="41503"/>
                    <a:pt x="52861" y="41534"/>
                    <a:pt x="52861" y="41550"/>
                  </a:cubicBezTo>
                  <a:lnTo>
                    <a:pt x="52854" y="41589"/>
                  </a:lnTo>
                  <a:cubicBezTo>
                    <a:pt x="52830" y="41768"/>
                    <a:pt x="52729" y="41909"/>
                    <a:pt x="52628" y="42041"/>
                  </a:cubicBezTo>
                  <a:cubicBezTo>
                    <a:pt x="52557" y="42127"/>
                    <a:pt x="52495" y="42213"/>
                    <a:pt x="52456" y="42306"/>
                  </a:cubicBezTo>
                  <a:lnTo>
                    <a:pt x="52417" y="42415"/>
                  </a:lnTo>
                  <a:lnTo>
                    <a:pt x="52300" y="42368"/>
                  </a:lnTo>
                  <a:cubicBezTo>
                    <a:pt x="52152" y="42314"/>
                    <a:pt x="51981" y="42283"/>
                    <a:pt x="51817" y="42283"/>
                  </a:cubicBezTo>
                  <a:cubicBezTo>
                    <a:pt x="51731" y="42618"/>
                    <a:pt x="51528" y="42922"/>
                    <a:pt x="51256" y="43125"/>
                  </a:cubicBezTo>
                  <a:lnTo>
                    <a:pt x="51178" y="43179"/>
                  </a:lnTo>
                  <a:lnTo>
                    <a:pt x="51100" y="43117"/>
                  </a:lnTo>
                  <a:cubicBezTo>
                    <a:pt x="50905" y="42953"/>
                    <a:pt x="50827" y="42688"/>
                    <a:pt x="50850" y="42322"/>
                  </a:cubicBezTo>
                  <a:cubicBezTo>
                    <a:pt x="50850" y="42267"/>
                    <a:pt x="50858" y="42205"/>
                    <a:pt x="50866" y="42150"/>
                  </a:cubicBezTo>
                  <a:cubicBezTo>
                    <a:pt x="50874" y="42025"/>
                    <a:pt x="50881" y="41909"/>
                    <a:pt x="50881" y="41799"/>
                  </a:cubicBezTo>
                  <a:lnTo>
                    <a:pt x="50881" y="41799"/>
                  </a:lnTo>
                  <a:cubicBezTo>
                    <a:pt x="50686" y="41940"/>
                    <a:pt x="50476" y="42057"/>
                    <a:pt x="50273" y="42142"/>
                  </a:cubicBezTo>
                  <a:lnTo>
                    <a:pt x="50242" y="42150"/>
                  </a:lnTo>
                  <a:cubicBezTo>
                    <a:pt x="50094" y="42205"/>
                    <a:pt x="49954" y="42259"/>
                    <a:pt x="49915" y="42368"/>
                  </a:cubicBezTo>
                  <a:cubicBezTo>
                    <a:pt x="49852" y="42509"/>
                    <a:pt x="49985" y="42680"/>
                    <a:pt x="50133" y="42860"/>
                  </a:cubicBezTo>
                  <a:cubicBezTo>
                    <a:pt x="50297" y="43047"/>
                    <a:pt x="50437" y="43257"/>
                    <a:pt x="50562" y="43483"/>
                  </a:cubicBezTo>
                  <a:cubicBezTo>
                    <a:pt x="50616" y="43592"/>
                    <a:pt x="50671" y="43717"/>
                    <a:pt x="50686" y="43850"/>
                  </a:cubicBezTo>
                  <a:cubicBezTo>
                    <a:pt x="50702" y="44122"/>
                    <a:pt x="50531" y="44341"/>
                    <a:pt x="50343" y="44536"/>
                  </a:cubicBezTo>
                  <a:cubicBezTo>
                    <a:pt x="50102" y="44801"/>
                    <a:pt x="49884" y="45066"/>
                    <a:pt x="49930" y="45331"/>
                  </a:cubicBezTo>
                  <a:lnTo>
                    <a:pt x="49946" y="45385"/>
                  </a:lnTo>
                  <a:lnTo>
                    <a:pt x="49907" y="45432"/>
                  </a:lnTo>
                  <a:cubicBezTo>
                    <a:pt x="49634" y="45767"/>
                    <a:pt x="49587" y="46305"/>
                    <a:pt x="49806" y="46695"/>
                  </a:cubicBezTo>
                  <a:cubicBezTo>
                    <a:pt x="49813" y="46718"/>
                    <a:pt x="49821" y="46734"/>
                    <a:pt x="49829" y="46734"/>
                  </a:cubicBezTo>
                  <a:lnTo>
                    <a:pt x="49868" y="46734"/>
                  </a:lnTo>
                  <a:lnTo>
                    <a:pt x="51326" y="46640"/>
                  </a:lnTo>
                  <a:lnTo>
                    <a:pt x="51357" y="46718"/>
                  </a:lnTo>
                  <a:cubicBezTo>
                    <a:pt x="51450" y="46952"/>
                    <a:pt x="51630" y="47139"/>
                    <a:pt x="51856" y="47256"/>
                  </a:cubicBezTo>
                  <a:lnTo>
                    <a:pt x="51903" y="47280"/>
                  </a:lnTo>
                  <a:lnTo>
                    <a:pt x="51918" y="47334"/>
                  </a:lnTo>
                  <a:cubicBezTo>
                    <a:pt x="51934" y="47443"/>
                    <a:pt x="51981" y="47537"/>
                    <a:pt x="52020" y="47646"/>
                  </a:cubicBezTo>
                  <a:cubicBezTo>
                    <a:pt x="52058" y="47732"/>
                    <a:pt x="52090" y="47818"/>
                    <a:pt x="52113" y="47903"/>
                  </a:cubicBezTo>
                  <a:cubicBezTo>
                    <a:pt x="52183" y="48129"/>
                    <a:pt x="52175" y="48426"/>
                    <a:pt x="51965" y="48597"/>
                  </a:cubicBezTo>
                  <a:lnTo>
                    <a:pt x="51895" y="48652"/>
                  </a:lnTo>
                  <a:lnTo>
                    <a:pt x="51817" y="48605"/>
                  </a:lnTo>
                  <a:cubicBezTo>
                    <a:pt x="51606" y="48449"/>
                    <a:pt x="51458" y="48246"/>
                    <a:pt x="51326" y="48044"/>
                  </a:cubicBezTo>
                  <a:cubicBezTo>
                    <a:pt x="51217" y="47872"/>
                    <a:pt x="51107" y="47716"/>
                    <a:pt x="50967" y="47599"/>
                  </a:cubicBezTo>
                  <a:cubicBezTo>
                    <a:pt x="50507" y="47771"/>
                    <a:pt x="50055" y="47966"/>
                    <a:pt x="49619" y="48176"/>
                  </a:cubicBezTo>
                  <a:cubicBezTo>
                    <a:pt x="49556" y="48332"/>
                    <a:pt x="49696" y="48558"/>
                    <a:pt x="49806" y="48745"/>
                  </a:cubicBezTo>
                  <a:lnTo>
                    <a:pt x="49837" y="48800"/>
                  </a:lnTo>
                  <a:cubicBezTo>
                    <a:pt x="50055" y="49174"/>
                    <a:pt x="50078" y="49494"/>
                    <a:pt x="49891" y="49696"/>
                  </a:cubicBezTo>
                  <a:cubicBezTo>
                    <a:pt x="49829" y="49759"/>
                    <a:pt x="49743" y="49798"/>
                    <a:pt x="49673" y="49837"/>
                  </a:cubicBezTo>
                  <a:lnTo>
                    <a:pt x="49626" y="49860"/>
                  </a:lnTo>
                  <a:cubicBezTo>
                    <a:pt x="49221" y="50086"/>
                    <a:pt x="48979" y="50593"/>
                    <a:pt x="49081" y="51045"/>
                  </a:cubicBezTo>
                  <a:lnTo>
                    <a:pt x="49096" y="51146"/>
                  </a:lnTo>
                  <a:lnTo>
                    <a:pt x="47833" y="51630"/>
                  </a:lnTo>
                  <a:cubicBezTo>
                    <a:pt x="47779" y="51645"/>
                    <a:pt x="47709" y="51676"/>
                    <a:pt x="47670" y="51715"/>
                  </a:cubicBezTo>
                  <a:cubicBezTo>
                    <a:pt x="47654" y="51739"/>
                    <a:pt x="47646" y="51770"/>
                    <a:pt x="47654" y="51809"/>
                  </a:cubicBezTo>
                  <a:cubicBezTo>
                    <a:pt x="47662" y="51848"/>
                    <a:pt x="47685" y="51887"/>
                    <a:pt x="47716" y="51902"/>
                  </a:cubicBezTo>
                  <a:lnTo>
                    <a:pt x="47787" y="51926"/>
                  </a:lnTo>
                  <a:lnTo>
                    <a:pt x="47787" y="52004"/>
                  </a:lnTo>
                  <a:cubicBezTo>
                    <a:pt x="47787" y="52121"/>
                    <a:pt x="47631" y="52323"/>
                    <a:pt x="47522" y="52339"/>
                  </a:cubicBezTo>
                  <a:cubicBezTo>
                    <a:pt x="47500" y="52343"/>
                    <a:pt x="47479" y="52344"/>
                    <a:pt x="47459" y="52344"/>
                  </a:cubicBezTo>
                  <a:cubicBezTo>
                    <a:pt x="47393" y="52344"/>
                    <a:pt x="47336" y="52327"/>
                    <a:pt x="47288" y="52316"/>
                  </a:cubicBezTo>
                  <a:lnTo>
                    <a:pt x="45799" y="51863"/>
                  </a:lnTo>
                  <a:lnTo>
                    <a:pt x="45791" y="51793"/>
                  </a:lnTo>
                  <a:cubicBezTo>
                    <a:pt x="45768" y="51653"/>
                    <a:pt x="45752" y="51505"/>
                    <a:pt x="45760" y="51364"/>
                  </a:cubicBezTo>
                  <a:cubicBezTo>
                    <a:pt x="45760" y="51318"/>
                    <a:pt x="45760" y="51271"/>
                    <a:pt x="45775" y="51216"/>
                  </a:cubicBezTo>
                  <a:cubicBezTo>
                    <a:pt x="45807" y="51138"/>
                    <a:pt x="45861" y="51076"/>
                    <a:pt x="45955" y="51029"/>
                  </a:cubicBezTo>
                  <a:cubicBezTo>
                    <a:pt x="46095" y="50944"/>
                    <a:pt x="46259" y="50936"/>
                    <a:pt x="46399" y="50936"/>
                  </a:cubicBezTo>
                  <a:cubicBezTo>
                    <a:pt x="46438" y="50936"/>
                    <a:pt x="46477" y="50928"/>
                    <a:pt x="46516" y="50928"/>
                  </a:cubicBezTo>
                  <a:cubicBezTo>
                    <a:pt x="47085" y="50889"/>
                    <a:pt x="47576" y="50476"/>
                    <a:pt x="47974" y="50156"/>
                  </a:cubicBezTo>
                  <a:cubicBezTo>
                    <a:pt x="48184" y="49985"/>
                    <a:pt x="48278" y="49712"/>
                    <a:pt x="48363" y="49423"/>
                  </a:cubicBezTo>
                  <a:cubicBezTo>
                    <a:pt x="48418" y="49260"/>
                    <a:pt x="48473" y="49096"/>
                    <a:pt x="48558" y="48940"/>
                  </a:cubicBezTo>
                  <a:cubicBezTo>
                    <a:pt x="48621" y="48808"/>
                    <a:pt x="48683" y="48691"/>
                    <a:pt x="48714" y="48558"/>
                  </a:cubicBezTo>
                  <a:cubicBezTo>
                    <a:pt x="48745" y="48426"/>
                    <a:pt x="48753" y="48285"/>
                    <a:pt x="48714" y="48153"/>
                  </a:cubicBezTo>
                  <a:cubicBezTo>
                    <a:pt x="48683" y="48028"/>
                    <a:pt x="48745" y="47927"/>
                    <a:pt x="48792" y="47849"/>
                  </a:cubicBezTo>
                  <a:cubicBezTo>
                    <a:pt x="48808" y="47810"/>
                    <a:pt x="48831" y="47779"/>
                    <a:pt x="48839" y="47747"/>
                  </a:cubicBezTo>
                  <a:cubicBezTo>
                    <a:pt x="48847" y="47708"/>
                    <a:pt x="48855" y="47662"/>
                    <a:pt x="48855" y="47630"/>
                  </a:cubicBezTo>
                  <a:cubicBezTo>
                    <a:pt x="48839" y="47615"/>
                    <a:pt x="48816" y="47584"/>
                    <a:pt x="48800" y="47568"/>
                  </a:cubicBezTo>
                  <a:cubicBezTo>
                    <a:pt x="48683" y="47428"/>
                    <a:pt x="48519" y="47311"/>
                    <a:pt x="48340" y="47248"/>
                  </a:cubicBezTo>
                  <a:lnTo>
                    <a:pt x="48239" y="47194"/>
                  </a:lnTo>
                  <a:lnTo>
                    <a:pt x="48278" y="47093"/>
                  </a:lnTo>
                  <a:cubicBezTo>
                    <a:pt x="48356" y="46866"/>
                    <a:pt x="48504" y="46672"/>
                    <a:pt x="48636" y="46469"/>
                  </a:cubicBezTo>
                  <a:cubicBezTo>
                    <a:pt x="48823" y="46204"/>
                    <a:pt x="49003" y="45954"/>
                    <a:pt x="49026" y="45682"/>
                  </a:cubicBezTo>
                  <a:cubicBezTo>
                    <a:pt x="49034" y="45572"/>
                    <a:pt x="49018" y="45448"/>
                    <a:pt x="49010" y="45323"/>
                  </a:cubicBezTo>
                  <a:cubicBezTo>
                    <a:pt x="48979" y="45089"/>
                    <a:pt x="48948" y="44832"/>
                    <a:pt x="49096" y="44621"/>
                  </a:cubicBezTo>
                  <a:cubicBezTo>
                    <a:pt x="49112" y="44598"/>
                    <a:pt x="49127" y="44575"/>
                    <a:pt x="49151" y="44551"/>
                  </a:cubicBezTo>
                  <a:cubicBezTo>
                    <a:pt x="49166" y="44528"/>
                    <a:pt x="49190" y="44504"/>
                    <a:pt x="49198" y="44481"/>
                  </a:cubicBezTo>
                  <a:cubicBezTo>
                    <a:pt x="49237" y="44419"/>
                    <a:pt x="49237" y="44333"/>
                    <a:pt x="49237" y="44255"/>
                  </a:cubicBezTo>
                  <a:lnTo>
                    <a:pt x="49252" y="43405"/>
                  </a:lnTo>
                  <a:cubicBezTo>
                    <a:pt x="49260" y="43359"/>
                    <a:pt x="49260" y="43312"/>
                    <a:pt x="49244" y="43281"/>
                  </a:cubicBezTo>
                  <a:cubicBezTo>
                    <a:pt x="49229" y="43257"/>
                    <a:pt x="49198" y="43226"/>
                    <a:pt x="49166" y="43203"/>
                  </a:cubicBezTo>
                  <a:lnTo>
                    <a:pt x="48582" y="42750"/>
                  </a:lnTo>
                  <a:lnTo>
                    <a:pt x="48597" y="42673"/>
                  </a:lnTo>
                  <a:cubicBezTo>
                    <a:pt x="48714" y="42213"/>
                    <a:pt x="48964" y="41799"/>
                    <a:pt x="49205" y="41402"/>
                  </a:cubicBezTo>
                  <a:cubicBezTo>
                    <a:pt x="49291" y="41269"/>
                    <a:pt x="49369" y="41129"/>
                    <a:pt x="49439" y="40989"/>
                  </a:cubicBezTo>
                  <a:cubicBezTo>
                    <a:pt x="49478" y="40934"/>
                    <a:pt x="49572" y="40731"/>
                    <a:pt x="49494" y="40653"/>
                  </a:cubicBezTo>
                  <a:cubicBezTo>
                    <a:pt x="49470" y="40638"/>
                    <a:pt x="49439" y="40615"/>
                    <a:pt x="49392" y="40599"/>
                  </a:cubicBezTo>
                  <a:lnTo>
                    <a:pt x="48161" y="40108"/>
                  </a:lnTo>
                  <a:cubicBezTo>
                    <a:pt x="48059" y="40303"/>
                    <a:pt x="47966" y="40505"/>
                    <a:pt x="47880" y="40700"/>
                  </a:cubicBezTo>
                  <a:cubicBezTo>
                    <a:pt x="47763" y="40973"/>
                    <a:pt x="47631" y="41254"/>
                    <a:pt x="47483" y="41519"/>
                  </a:cubicBezTo>
                  <a:cubicBezTo>
                    <a:pt x="47249" y="41948"/>
                    <a:pt x="46828" y="42493"/>
                    <a:pt x="46196" y="42680"/>
                  </a:cubicBezTo>
                  <a:lnTo>
                    <a:pt x="46173" y="42688"/>
                  </a:lnTo>
                  <a:cubicBezTo>
                    <a:pt x="46118" y="42704"/>
                    <a:pt x="46072" y="42719"/>
                    <a:pt x="46033" y="42743"/>
                  </a:cubicBezTo>
                  <a:cubicBezTo>
                    <a:pt x="46001" y="42774"/>
                    <a:pt x="45970" y="42828"/>
                    <a:pt x="45939" y="42883"/>
                  </a:cubicBezTo>
                  <a:lnTo>
                    <a:pt x="45518" y="43678"/>
                  </a:lnTo>
                  <a:cubicBezTo>
                    <a:pt x="45752" y="43779"/>
                    <a:pt x="45994" y="43834"/>
                    <a:pt x="46235" y="43857"/>
                  </a:cubicBezTo>
                  <a:lnTo>
                    <a:pt x="46461" y="43873"/>
                  </a:lnTo>
                  <a:lnTo>
                    <a:pt x="46329" y="44052"/>
                  </a:lnTo>
                  <a:cubicBezTo>
                    <a:pt x="45986" y="44497"/>
                    <a:pt x="45713" y="44957"/>
                    <a:pt x="45518" y="45432"/>
                  </a:cubicBezTo>
                  <a:cubicBezTo>
                    <a:pt x="45479" y="45526"/>
                    <a:pt x="45479" y="45565"/>
                    <a:pt x="45495" y="45572"/>
                  </a:cubicBezTo>
                  <a:cubicBezTo>
                    <a:pt x="45503" y="45588"/>
                    <a:pt x="45541" y="45604"/>
                    <a:pt x="45580" y="45619"/>
                  </a:cubicBezTo>
                  <a:cubicBezTo>
                    <a:pt x="45627" y="45643"/>
                    <a:pt x="45682" y="45666"/>
                    <a:pt x="45736" y="45705"/>
                  </a:cubicBezTo>
                  <a:cubicBezTo>
                    <a:pt x="45853" y="45806"/>
                    <a:pt x="45853" y="45970"/>
                    <a:pt x="45861" y="46064"/>
                  </a:cubicBezTo>
                  <a:lnTo>
                    <a:pt x="45884" y="46594"/>
                  </a:lnTo>
                  <a:cubicBezTo>
                    <a:pt x="45900" y="47015"/>
                    <a:pt x="45791" y="47272"/>
                    <a:pt x="45541" y="47358"/>
                  </a:cubicBezTo>
                  <a:cubicBezTo>
                    <a:pt x="45495" y="47374"/>
                    <a:pt x="45449" y="47382"/>
                    <a:pt x="45404" y="47382"/>
                  </a:cubicBezTo>
                  <a:cubicBezTo>
                    <a:pt x="45155" y="47382"/>
                    <a:pt x="44936" y="47157"/>
                    <a:pt x="44824" y="47038"/>
                  </a:cubicBezTo>
                  <a:cubicBezTo>
                    <a:pt x="44396" y="46594"/>
                    <a:pt x="43897" y="46219"/>
                    <a:pt x="43351" y="45939"/>
                  </a:cubicBezTo>
                  <a:lnTo>
                    <a:pt x="43304" y="45908"/>
                  </a:lnTo>
                  <a:lnTo>
                    <a:pt x="43289" y="45861"/>
                  </a:lnTo>
                  <a:cubicBezTo>
                    <a:pt x="43218" y="45635"/>
                    <a:pt x="42961" y="45401"/>
                    <a:pt x="42532" y="45167"/>
                  </a:cubicBezTo>
                  <a:lnTo>
                    <a:pt x="42384" y="45081"/>
                  </a:lnTo>
                  <a:cubicBezTo>
                    <a:pt x="42119" y="44941"/>
                    <a:pt x="41839" y="44793"/>
                    <a:pt x="41636" y="44543"/>
                  </a:cubicBezTo>
                  <a:cubicBezTo>
                    <a:pt x="41605" y="44512"/>
                    <a:pt x="41581" y="44473"/>
                    <a:pt x="41558" y="44442"/>
                  </a:cubicBezTo>
                  <a:cubicBezTo>
                    <a:pt x="41503" y="44364"/>
                    <a:pt x="41449" y="44286"/>
                    <a:pt x="41379" y="44239"/>
                  </a:cubicBezTo>
                  <a:cubicBezTo>
                    <a:pt x="41310" y="44195"/>
                    <a:pt x="41224" y="44182"/>
                    <a:pt x="41124" y="44182"/>
                  </a:cubicBezTo>
                  <a:cubicBezTo>
                    <a:pt x="41065" y="44182"/>
                    <a:pt x="41001" y="44187"/>
                    <a:pt x="40934" y="44193"/>
                  </a:cubicBezTo>
                  <a:cubicBezTo>
                    <a:pt x="41028" y="44208"/>
                    <a:pt x="41121" y="44255"/>
                    <a:pt x="41168" y="44364"/>
                  </a:cubicBezTo>
                  <a:lnTo>
                    <a:pt x="41238" y="44536"/>
                  </a:lnTo>
                  <a:lnTo>
                    <a:pt x="41051" y="44528"/>
                  </a:lnTo>
                  <a:cubicBezTo>
                    <a:pt x="41012" y="44559"/>
                    <a:pt x="40997" y="44606"/>
                    <a:pt x="40997" y="44668"/>
                  </a:cubicBezTo>
                  <a:cubicBezTo>
                    <a:pt x="41005" y="44738"/>
                    <a:pt x="41028" y="44816"/>
                    <a:pt x="41067" y="44894"/>
                  </a:cubicBezTo>
                  <a:lnTo>
                    <a:pt x="41090" y="44964"/>
                  </a:lnTo>
                  <a:cubicBezTo>
                    <a:pt x="41199" y="45237"/>
                    <a:pt x="41231" y="45541"/>
                    <a:pt x="41168" y="45822"/>
                  </a:cubicBezTo>
                  <a:cubicBezTo>
                    <a:pt x="41168" y="45861"/>
                    <a:pt x="41145" y="45947"/>
                    <a:pt x="41075" y="46001"/>
                  </a:cubicBezTo>
                  <a:cubicBezTo>
                    <a:pt x="41030" y="46036"/>
                    <a:pt x="40982" y="46042"/>
                    <a:pt x="40941" y="46042"/>
                  </a:cubicBezTo>
                  <a:cubicBezTo>
                    <a:pt x="40918" y="46042"/>
                    <a:pt x="40897" y="46040"/>
                    <a:pt x="40880" y="46040"/>
                  </a:cubicBezTo>
                  <a:cubicBezTo>
                    <a:pt x="40817" y="46035"/>
                    <a:pt x="40761" y="46033"/>
                    <a:pt x="40710" y="46033"/>
                  </a:cubicBezTo>
                  <a:cubicBezTo>
                    <a:pt x="40514" y="46033"/>
                    <a:pt x="40404" y="46070"/>
                    <a:pt x="40373" y="46157"/>
                  </a:cubicBezTo>
                  <a:cubicBezTo>
                    <a:pt x="40365" y="46165"/>
                    <a:pt x="40358" y="46180"/>
                    <a:pt x="40358" y="46196"/>
                  </a:cubicBezTo>
                  <a:cubicBezTo>
                    <a:pt x="40350" y="46235"/>
                    <a:pt x="40334" y="46266"/>
                    <a:pt x="40319" y="46305"/>
                  </a:cubicBezTo>
                  <a:cubicBezTo>
                    <a:pt x="40258" y="46406"/>
                    <a:pt x="40140" y="46466"/>
                    <a:pt x="40014" y="46466"/>
                  </a:cubicBezTo>
                  <a:cubicBezTo>
                    <a:pt x="39994" y="46466"/>
                    <a:pt x="39973" y="46464"/>
                    <a:pt x="39952" y="46461"/>
                  </a:cubicBezTo>
                  <a:cubicBezTo>
                    <a:pt x="39835" y="46446"/>
                    <a:pt x="39734" y="46383"/>
                    <a:pt x="39648" y="46336"/>
                  </a:cubicBezTo>
                  <a:lnTo>
                    <a:pt x="39594" y="46297"/>
                  </a:lnTo>
                  <a:lnTo>
                    <a:pt x="39523" y="45323"/>
                  </a:lnTo>
                  <a:cubicBezTo>
                    <a:pt x="39539" y="45307"/>
                    <a:pt x="39516" y="45307"/>
                    <a:pt x="39516" y="45307"/>
                  </a:cubicBezTo>
                  <a:lnTo>
                    <a:pt x="37271" y="45206"/>
                  </a:lnTo>
                  <a:cubicBezTo>
                    <a:pt x="37146" y="45198"/>
                    <a:pt x="37013" y="45183"/>
                    <a:pt x="36889" y="45175"/>
                  </a:cubicBezTo>
                  <a:cubicBezTo>
                    <a:pt x="36795" y="45167"/>
                    <a:pt x="36701" y="45151"/>
                    <a:pt x="36608" y="45151"/>
                  </a:cubicBezTo>
                  <a:cubicBezTo>
                    <a:pt x="36600" y="45148"/>
                    <a:pt x="36588" y="45146"/>
                    <a:pt x="36578" y="45146"/>
                  </a:cubicBezTo>
                  <a:cubicBezTo>
                    <a:pt x="36567" y="45146"/>
                    <a:pt x="36557" y="45148"/>
                    <a:pt x="36553" y="45151"/>
                  </a:cubicBezTo>
                  <a:cubicBezTo>
                    <a:pt x="36553" y="45151"/>
                    <a:pt x="36538" y="45167"/>
                    <a:pt x="36538" y="45183"/>
                  </a:cubicBezTo>
                  <a:cubicBezTo>
                    <a:pt x="36522" y="45206"/>
                    <a:pt x="36514" y="45229"/>
                    <a:pt x="36507" y="45245"/>
                  </a:cubicBezTo>
                  <a:cubicBezTo>
                    <a:pt x="36446" y="45352"/>
                    <a:pt x="36322" y="45414"/>
                    <a:pt x="36184" y="45414"/>
                  </a:cubicBezTo>
                  <a:cubicBezTo>
                    <a:pt x="36162" y="45414"/>
                    <a:pt x="36140" y="45412"/>
                    <a:pt x="36117" y="45409"/>
                  </a:cubicBezTo>
                  <a:cubicBezTo>
                    <a:pt x="35984" y="45401"/>
                    <a:pt x="35883" y="45331"/>
                    <a:pt x="35789" y="45276"/>
                  </a:cubicBezTo>
                  <a:lnTo>
                    <a:pt x="35735" y="45229"/>
                  </a:lnTo>
                  <a:cubicBezTo>
                    <a:pt x="35688" y="45175"/>
                    <a:pt x="35680" y="45074"/>
                    <a:pt x="35782" y="44972"/>
                  </a:cubicBezTo>
                  <a:lnTo>
                    <a:pt x="36156" y="44606"/>
                  </a:lnTo>
                  <a:cubicBezTo>
                    <a:pt x="36179" y="44590"/>
                    <a:pt x="36195" y="44575"/>
                    <a:pt x="36195" y="44567"/>
                  </a:cubicBezTo>
                  <a:lnTo>
                    <a:pt x="36179" y="44536"/>
                  </a:lnTo>
                  <a:lnTo>
                    <a:pt x="35984" y="44208"/>
                  </a:lnTo>
                  <a:cubicBezTo>
                    <a:pt x="35634" y="44342"/>
                    <a:pt x="35263" y="44411"/>
                    <a:pt x="34892" y="44411"/>
                  </a:cubicBezTo>
                  <a:cubicBezTo>
                    <a:pt x="34767" y="44411"/>
                    <a:pt x="34642" y="44403"/>
                    <a:pt x="34519" y="44388"/>
                  </a:cubicBezTo>
                  <a:lnTo>
                    <a:pt x="32640" y="44411"/>
                  </a:lnTo>
                  <a:cubicBezTo>
                    <a:pt x="32578" y="44411"/>
                    <a:pt x="32523" y="44419"/>
                    <a:pt x="32476" y="44434"/>
                  </a:cubicBezTo>
                  <a:cubicBezTo>
                    <a:pt x="32453" y="44450"/>
                    <a:pt x="32430" y="44473"/>
                    <a:pt x="32398" y="44512"/>
                  </a:cubicBezTo>
                  <a:cubicBezTo>
                    <a:pt x="32367" y="44536"/>
                    <a:pt x="32344" y="44567"/>
                    <a:pt x="32313" y="44590"/>
                  </a:cubicBezTo>
                  <a:cubicBezTo>
                    <a:pt x="32187" y="44691"/>
                    <a:pt x="32030" y="44711"/>
                    <a:pt x="31880" y="44711"/>
                  </a:cubicBezTo>
                  <a:cubicBezTo>
                    <a:pt x="31833" y="44711"/>
                    <a:pt x="31788" y="44709"/>
                    <a:pt x="31744" y="44707"/>
                  </a:cubicBezTo>
                  <a:cubicBezTo>
                    <a:pt x="31697" y="44705"/>
                    <a:pt x="31650" y="44702"/>
                    <a:pt x="31604" y="44702"/>
                  </a:cubicBezTo>
                  <a:cubicBezTo>
                    <a:pt x="31499" y="44702"/>
                    <a:pt x="31403" y="44715"/>
                    <a:pt x="31338" y="44770"/>
                  </a:cubicBezTo>
                  <a:cubicBezTo>
                    <a:pt x="31276" y="44824"/>
                    <a:pt x="31237" y="44910"/>
                    <a:pt x="31198" y="45011"/>
                  </a:cubicBezTo>
                  <a:cubicBezTo>
                    <a:pt x="31174" y="45058"/>
                    <a:pt x="31159" y="45105"/>
                    <a:pt x="31135" y="45144"/>
                  </a:cubicBezTo>
                  <a:cubicBezTo>
                    <a:pt x="30902" y="45611"/>
                    <a:pt x="30356" y="45799"/>
                    <a:pt x="29873" y="45923"/>
                  </a:cubicBezTo>
                  <a:lnTo>
                    <a:pt x="29763" y="45954"/>
                  </a:lnTo>
                  <a:lnTo>
                    <a:pt x="29724" y="45845"/>
                  </a:lnTo>
                  <a:cubicBezTo>
                    <a:pt x="29693" y="45760"/>
                    <a:pt x="29639" y="45674"/>
                    <a:pt x="29569" y="45588"/>
                  </a:cubicBezTo>
                  <a:cubicBezTo>
                    <a:pt x="29498" y="45487"/>
                    <a:pt x="29420" y="45385"/>
                    <a:pt x="29381" y="45261"/>
                  </a:cubicBezTo>
                  <a:cubicBezTo>
                    <a:pt x="29311" y="45058"/>
                    <a:pt x="29343" y="44832"/>
                    <a:pt x="29475" y="44567"/>
                  </a:cubicBezTo>
                  <a:cubicBezTo>
                    <a:pt x="29592" y="44317"/>
                    <a:pt x="29802" y="43998"/>
                    <a:pt x="30145" y="43818"/>
                  </a:cubicBezTo>
                  <a:cubicBezTo>
                    <a:pt x="30254" y="43768"/>
                    <a:pt x="30379" y="43738"/>
                    <a:pt x="30501" y="43738"/>
                  </a:cubicBezTo>
                  <a:cubicBezTo>
                    <a:pt x="30605" y="43738"/>
                    <a:pt x="30706" y="43760"/>
                    <a:pt x="30792" y="43811"/>
                  </a:cubicBezTo>
                  <a:cubicBezTo>
                    <a:pt x="30941" y="43468"/>
                    <a:pt x="31058" y="43117"/>
                    <a:pt x="31135" y="42758"/>
                  </a:cubicBezTo>
                  <a:cubicBezTo>
                    <a:pt x="31151" y="42696"/>
                    <a:pt x="31159" y="42641"/>
                    <a:pt x="31151" y="42587"/>
                  </a:cubicBezTo>
                  <a:cubicBezTo>
                    <a:pt x="31128" y="42509"/>
                    <a:pt x="31042" y="42446"/>
                    <a:pt x="30948" y="42384"/>
                  </a:cubicBezTo>
                  <a:lnTo>
                    <a:pt x="30122" y="41854"/>
                  </a:lnTo>
                  <a:lnTo>
                    <a:pt x="30099" y="41838"/>
                  </a:lnTo>
                  <a:lnTo>
                    <a:pt x="30099" y="41838"/>
                  </a:lnTo>
                  <a:cubicBezTo>
                    <a:pt x="30114" y="41885"/>
                    <a:pt x="30130" y="41916"/>
                    <a:pt x="30145" y="41948"/>
                  </a:cubicBezTo>
                  <a:cubicBezTo>
                    <a:pt x="30153" y="41971"/>
                    <a:pt x="30161" y="42002"/>
                    <a:pt x="30169" y="42025"/>
                  </a:cubicBezTo>
                  <a:cubicBezTo>
                    <a:pt x="30255" y="42306"/>
                    <a:pt x="30114" y="42626"/>
                    <a:pt x="29779" y="42906"/>
                  </a:cubicBezTo>
                  <a:lnTo>
                    <a:pt x="29686" y="42984"/>
                  </a:lnTo>
                  <a:cubicBezTo>
                    <a:pt x="29498" y="43140"/>
                    <a:pt x="29304" y="43304"/>
                    <a:pt x="29249" y="43514"/>
                  </a:cubicBezTo>
                  <a:lnTo>
                    <a:pt x="29241" y="43553"/>
                  </a:lnTo>
                  <a:lnTo>
                    <a:pt x="29202" y="43585"/>
                  </a:lnTo>
                  <a:cubicBezTo>
                    <a:pt x="29109" y="43647"/>
                    <a:pt x="29015" y="43717"/>
                    <a:pt x="28914" y="43795"/>
                  </a:cubicBezTo>
                  <a:cubicBezTo>
                    <a:pt x="28812" y="43873"/>
                    <a:pt x="28711" y="43959"/>
                    <a:pt x="28625" y="44021"/>
                  </a:cubicBezTo>
                  <a:lnTo>
                    <a:pt x="28594" y="44045"/>
                  </a:lnTo>
                  <a:lnTo>
                    <a:pt x="28602" y="44060"/>
                  </a:lnTo>
                  <a:cubicBezTo>
                    <a:pt x="28680" y="44263"/>
                    <a:pt x="28781" y="44450"/>
                    <a:pt x="28890" y="44629"/>
                  </a:cubicBezTo>
                  <a:lnTo>
                    <a:pt x="28945" y="44715"/>
                  </a:lnTo>
                  <a:lnTo>
                    <a:pt x="28875" y="44785"/>
                  </a:lnTo>
                  <a:cubicBezTo>
                    <a:pt x="28477" y="45144"/>
                    <a:pt x="28072" y="45541"/>
                    <a:pt x="27783" y="46017"/>
                  </a:cubicBezTo>
                  <a:lnTo>
                    <a:pt x="27721" y="46126"/>
                  </a:lnTo>
                  <a:cubicBezTo>
                    <a:pt x="27666" y="46219"/>
                    <a:pt x="27612" y="46313"/>
                    <a:pt x="27542" y="46407"/>
                  </a:cubicBezTo>
                  <a:lnTo>
                    <a:pt x="27464" y="46508"/>
                  </a:lnTo>
                  <a:lnTo>
                    <a:pt x="27362" y="46422"/>
                  </a:lnTo>
                  <a:cubicBezTo>
                    <a:pt x="27222" y="46297"/>
                    <a:pt x="27144" y="46173"/>
                    <a:pt x="27113" y="46040"/>
                  </a:cubicBezTo>
                  <a:cubicBezTo>
                    <a:pt x="27074" y="45876"/>
                    <a:pt x="27129" y="45658"/>
                    <a:pt x="27308" y="45565"/>
                  </a:cubicBezTo>
                  <a:lnTo>
                    <a:pt x="27339" y="45557"/>
                  </a:lnTo>
                  <a:cubicBezTo>
                    <a:pt x="27339" y="45549"/>
                    <a:pt x="27339" y="45541"/>
                    <a:pt x="27323" y="45526"/>
                  </a:cubicBezTo>
                  <a:lnTo>
                    <a:pt x="26856" y="44629"/>
                  </a:lnTo>
                  <a:cubicBezTo>
                    <a:pt x="26676" y="44754"/>
                    <a:pt x="26450" y="44816"/>
                    <a:pt x="26170" y="44832"/>
                  </a:cubicBezTo>
                  <a:cubicBezTo>
                    <a:pt x="25944" y="44855"/>
                    <a:pt x="25710" y="44855"/>
                    <a:pt x="25476" y="44863"/>
                  </a:cubicBezTo>
                  <a:cubicBezTo>
                    <a:pt x="25421" y="44863"/>
                    <a:pt x="25375" y="44863"/>
                    <a:pt x="25336" y="44879"/>
                  </a:cubicBezTo>
                  <a:cubicBezTo>
                    <a:pt x="25304" y="44886"/>
                    <a:pt x="25273" y="44910"/>
                    <a:pt x="25250" y="44925"/>
                  </a:cubicBezTo>
                  <a:lnTo>
                    <a:pt x="25211" y="44949"/>
                  </a:lnTo>
                  <a:cubicBezTo>
                    <a:pt x="25049" y="45039"/>
                    <a:pt x="24865" y="45087"/>
                    <a:pt x="24678" y="45087"/>
                  </a:cubicBezTo>
                  <a:cubicBezTo>
                    <a:pt x="24622" y="45087"/>
                    <a:pt x="24565" y="45083"/>
                    <a:pt x="24509" y="45074"/>
                  </a:cubicBezTo>
                  <a:cubicBezTo>
                    <a:pt x="24236" y="45533"/>
                    <a:pt x="24018" y="46118"/>
                    <a:pt x="23901" y="46718"/>
                  </a:cubicBezTo>
                  <a:lnTo>
                    <a:pt x="23855" y="46944"/>
                  </a:lnTo>
                  <a:lnTo>
                    <a:pt x="22911" y="45978"/>
                  </a:lnTo>
                  <a:cubicBezTo>
                    <a:pt x="22833" y="45900"/>
                    <a:pt x="22748" y="45806"/>
                    <a:pt x="22685" y="45689"/>
                  </a:cubicBezTo>
                  <a:cubicBezTo>
                    <a:pt x="22623" y="45580"/>
                    <a:pt x="22599" y="45463"/>
                    <a:pt x="22576" y="45362"/>
                  </a:cubicBezTo>
                  <a:lnTo>
                    <a:pt x="22420" y="44645"/>
                  </a:lnTo>
                  <a:cubicBezTo>
                    <a:pt x="22405" y="44582"/>
                    <a:pt x="22389" y="44528"/>
                    <a:pt x="22366" y="44497"/>
                  </a:cubicBezTo>
                  <a:cubicBezTo>
                    <a:pt x="22336" y="44464"/>
                    <a:pt x="22292" y="44450"/>
                    <a:pt x="22242" y="44450"/>
                  </a:cubicBezTo>
                  <a:cubicBezTo>
                    <a:pt x="22186" y="44450"/>
                    <a:pt x="22123" y="44468"/>
                    <a:pt x="22069" y="44497"/>
                  </a:cubicBezTo>
                  <a:cubicBezTo>
                    <a:pt x="21898" y="44590"/>
                    <a:pt x="21789" y="44793"/>
                    <a:pt x="21797" y="44988"/>
                  </a:cubicBezTo>
                  <a:cubicBezTo>
                    <a:pt x="21797" y="45151"/>
                    <a:pt x="21882" y="45323"/>
                    <a:pt x="21960" y="45487"/>
                  </a:cubicBezTo>
                  <a:lnTo>
                    <a:pt x="22194" y="45978"/>
                  </a:lnTo>
                  <a:lnTo>
                    <a:pt x="22186" y="46017"/>
                  </a:lnTo>
                  <a:cubicBezTo>
                    <a:pt x="22140" y="46196"/>
                    <a:pt x="21991" y="46375"/>
                    <a:pt x="21789" y="46492"/>
                  </a:cubicBezTo>
                  <a:cubicBezTo>
                    <a:pt x="21631" y="46582"/>
                    <a:pt x="21453" y="46632"/>
                    <a:pt x="21293" y="46632"/>
                  </a:cubicBezTo>
                  <a:cubicBezTo>
                    <a:pt x="21232" y="46632"/>
                    <a:pt x="21173" y="46624"/>
                    <a:pt x="21118" y="46609"/>
                  </a:cubicBezTo>
                  <a:cubicBezTo>
                    <a:pt x="20884" y="46539"/>
                    <a:pt x="20705" y="46368"/>
                    <a:pt x="20541" y="46196"/>
                  </a:cubicBezTo>
                  <a:cubicBezTo>
                    <a:pt x="20479" y="46126"/>
                    <a:pt x="20378" y="46025"/>
                    <a:pt x="20354" y="45884"/>
                  </a:cubicBezTo>
                  <a:cubicBezTo>
                    <a:pt x="20323" y="45744"/>
                    <a:pt x="20386" y="45619"/>
                    <a:pt x="20440" y="45510"/>
                  </a:cubicBezTo>
                  <a:cubicBezTo>
                    <a:pt x="20471" y="45440"/>
                    <a:pt x="20502" y="45362"/>
                    <a:pt x="20502" y="45292"/>
                  </a:cubicBezTo>
                  <a:cubicBezTo>
                    <a:pt x="20495" y="45183"/>
                    <a:pt x="20386" y="45105"/>
                    <a:pt x="20214" y="44988"/>
                  </a:cubicBezTo>
                  <a:cubicBezTo>
                    <a:pt x="20035" y="44871"/>
                    <a:pt x="19832" y="44731"/>
                    <a:pt x="19816" y="44489"/>
                  </a:cubicBezTo>
                  <a:cubicBezTo>
                    <a:pt x="19793" y="44232"/>
                    <a:pt x="20004" y="44060"/>
                    <a:pt x="20175" y="43920"/>
                  </a:cubicBezTo>
                  <a:lnTo>
                    <a:pt x="20222" y="43896"/>
                  </a:lnTo>
                  <a:cubicBezTo>
                    <a:pt x="20534" y="43624"/>
                    <a:pt x="20760" y="43257"/>
                    <a:pt x="20970" y="42899"/>
                  </a:cubicBezTo>
                  <a:cubicBezTo>
                    <a:pt x="21025" y="42789"/>
                    <a:pt x="21095" y="42688"/>
                    <a:pt x="21157" y="42595"/>
                  </a:cubicBezTo>
                  <a:cubicBezTo>
                    <a:pt x="21376" y="42244"/>
                    <a:pt x="21578" y="41987"/>
                    <a:pt x="21804" y="41776"/>
                  </a:cubicBezTo>
                  <a:cubicBezTo>
                    <a:pt x="21687" y="41636"/>
                    <a:pt x="21563" y="41456"/>
                    <a:pt x="21539" y="41246"/>
                  </a:cubicBezTo>
                  <a:cubicBezTo>
                    <a:pt x="21531" y="41152"/>
                    <a:pt x="21539" y="41059"/>
                    <a:pt x="21555" y="40965"/>
                  </a:cubicBezTo>
                  <a:lnTo>
                    <a:pt x="21695" y="39921"/>
                  </a:lnTo>
                  <a:cubicBezTo>
                    <a:pt x="21711" y="39796"/>
                    <a:pt x="21734" y="39663"/>
                    <a:pt x="21797" y="39539"/>
                  </a:cubicBezTo>
                  <a:cubicBezTo>
                    <a:pt x="21890" y="39383"/>
                    <a:pt x="22038" y="39297"/>
                    <a:pt x="22194" y="39289"/>
                  </a:cubicBezTo>
                  <a:lnTo>
                    <a:pt x="22256" y="39297"/>
                  </a:lnTo>
                  <a:lnTo>
                    <a:pt x="22295" y="39352"/>
                  </a:lnTo>
                  <a:cubicBezTo>
                    <a:pt x="22475" y="39663"/>
                    <a:pt x="22467" y="40030"/>
                    <a:pt x="22467" y="40381"/>
                  </a:cubicBezTo>
                  <a:cubicBezTo>
                    <a:pt x="22467" y="40739"/>
                    <a:pt x="22459" y="41090"/>
                    <a:pt x="22654" y="41347"/>
                  </a:cubicBezTo>
                  <a:cubicBezTo>
                    <a:pt x="22709" y="41410"/>
                    <a:pt x="22771" y="41472"/>
                    <a:pt x="22841" y="41534"/>
                  </a:cubicBezTo>
                  <a:cubicBezTo>
                    <a:pt x="22989" y="41675"/>
                    <a:pt x="23137" y="41815"/>
                    <a:pt x="23184" y="42025"/>
                  </a:cubicBezTo>
                  <a:cubicBezTo>
                    <a:pt x="23200" y="42111"/>
                    <a:pt x="23192" y="42205"/>
                    <a:pt x="23184" y="42283"/>
                  </a:cubicBezTo>
                  <a:cubicBezTo>
                    <a:pt x="23184" y="42368"/>
                    <a:pt x="23176" y="42446"/>
                    <a:pt x="23200" y="42517"/>
                  </a:cubicBezTo>
                  <a:cubicBezTo>
                    <a:pt x="23231" y="42587"/>
                    <a:pt x="23301" y="42649"/>
                    <a:pt x="23379" y="42727"/>
                  </a:cubicBezTo>
                  <a:lnTo>
                    <a:pt x="24696" y="43865"/>
                  </a:lnTo>
                  <a:cubicBezTo>
                    <a:pt x="24720" y="43881"/>
                    <a:pt x="24751" y="43881"/>
                    <a:pt x="24759" y="43881"/>
                  </a:cubicBezTo>
                  <a:lnTo>
                    <a:pt x="26310" y="43702"/>
                  </a:lnTo>
                  <a:cubicBezTo>
                    <a:pt x="26521" y="43421"/>
                    <a:pt x="26684" y="43125"/>
                    <a:pt x="26856" y="42821"/>
                  </a:cubicBezTo>
                  <a:cubicBezTo>
                    <a:pt x="26973" y="42602"/>
                    <a:pt x="27097" y="42368"/>
                    <a:pt x="27246" y="42150"/>
                  </a:cubicBezTo>
                  <a:cubicBezTo>
                    <a:pt x="27277" y="42103"/>
                    <a:pt x="27308" y="42049"/>
                    <a:pt x="27323" y="42002"/>
                  </a:cubicBezTo>
                  <a:cubicBezTo>
                    <a:pt x="27339" y="41932"/>
                    <a:pt x="27316" y="41846"/>
                    <a:pt x="27300" y="41768"/>
                  </a:cubicBezTo>
                  <a:lnTo>
                    <a:pt x="26965" y="40334"/>
                  </a:lnTo>
                  <a:cubicBezTo>
                    <a:pt x="26825" y="39726"/>
                    <a:pt x="26684" y="39102"/>
                    <a:pt x="26482" y="38510"/>
                  </a:cubicBezTo>
                  <a:cubicBezTo>
                    <a:pt x="26419" y="38338"/>
                    <a:pt x="26349" y="38151"/>
                    <a:pt x="26232" y="38011"/>
                  </a:cubicBezTo>
                  <a:cubicBezTo>
                    <a:pt x="26084" y="37816"/>
                    <a:pt x="25866" y="37699"/>
                    <a:pt x="25632" y="37574"/>
                  </a:cubicBezTo>
                  <a:cubicBezTo>
                    <a:pt x="25429" y="37465"/>
                    <a:pt x="25227" y="37356"/>
                    <a:pt x="25055" y="37185"/>
                  </a:cubicBezTo>
                  <a:cubicBezTo>
                    <a:pt x="24868" y="37005"/>
                    <a:pt x="24743" y="36779"/>
                    <a:pt x="24626" y="36553"/>
                  </a:cubicBezTo>
                  <a:cubicBezTo>
                    <a:pt x="24509" y="36343"/>
                    <a:pt x="24400" y="36140"/>
                    <a:pt x="24244" y="35984"/>
                  </a:cubicBezTo>
                  <a:cubicBezTo>
                    <a:pt x="24104" y="35844"/>
                    <a:pt x="23901" y="35727"/>
                    <a:pt x="23683" y="35664"/>
                  </a:cubicBezTo>
                  <a:cubicBezTo>
                    <a:pt x="23514" y="35612"/>
                    <a:pt x="23338" y="35586"/>
                    <a:pt x="23165" y="35586"/>
                  </a:cubicBezTo>
                  <a:cubicBezTo>
                    <a:pt x="22772" y="35586"/>
                    <a:pt x="22390" y="35717"/>
                    <a:pt x="22108" y="35961"/>
                  </a:cubicBezTo>
                  <a:cubicBezTo>
                    <a:pt x="21672" y="36319"/>
                    <a:pt x="21485" y="36935"/>
                    <a:pt x="21633" y="37457"/>
                  </a:cubicBezTo>
                  <a:lnTo>
                    <a:pt x="21656" y="37535"/>
                  </a:lnTo>
                  <a:lnTo>
                    <a:pt x="21586" y="37582"/>
                  </a:lnTo>
                  <a:cubicBezTo>
                    <a:pt x="21017" y="37995"/>
                    <a:pt x="20300" y="38291"/>
                    <a:pt x="19590" y="38408"/>
                  </a:cubicBezTo>
                  <a:cubicBezTo>
                    <a:pt x="19434" y="39063"/>
                    <a:pt x="19193" y="39687"/>
                    <a:pt x="18881" y="40279"/>
                  </a:cubicBezTo>
                  <a:lnTo>
                    <a:pt x="18858" y="40326"/>
                  </a:lnTo>
                  <a:lnTo>
                    <a:pt x="18811" y="40342"/>
                  </a:lnTo>
                  <a:cubicBezTo>
                    <a:pt x="18538" y="40435"/>
                    <a:pt x="18273" y="40552"/>
                    <a:pt x="18008" y="40677"/>
                  </a:cubicBezTo>
                  <a:cubicBezTo>
                    <a:pt x="17766" y="40786"/>
                    <a:pt x="17532" y="40919"/>
                    <a:pt x="17408" y="41137"/>
                  </a:cubicBezTo>
                  <a:cubicBezTo>
                    <a:pt x="17260" y="41386"/>
                    <a:pt x="17283" y="41721"/>
                    <a:pt x="17299" y="41994"/>
                  </a:cubicBezTo>
                  <a:lnTo>
                    <a:pt x="17299" y="42064"/>
                  </a:lnTo>
                  <a:lnTo>
                    <a:pt x="17236" y="42103"/>
                  </a:lnTo>
                  <a:cubicBezTo>
                    <a:pt x="17088" y="42189"/>
                    <a:pt x="16917" y="42298"/>
                    <a:pt x="16753" y="42400"/>
                  </a:cubicBezTo>
                  <a:cubicBezTo>
                    <a:pt x="16581" y="42509"/>
                    <a:pt x="16410" y="42610"/>
                    <a:pt x="16254" y="42704"/>
                  </a:cubicBezTo>
                  <a:lnTo>
                    <a:pt x="16293" y="43631"/>
                  </a:lnTo>
                  <a:lnTo>
                    <a:pt x="16246" y="43670"/>
                  </a:lnTo>
                  <a:cubicBezTo>
                    <a:pt x="15810" y="44013"/>
                    <a:pt x="15225" y="44450"/>
                    <a:pt x="14562" y="44754"/>
                  </a:cubicBezTo>
                  <a:cubicBezTo>
                    <a:pt x="14321" y="44871"/>
                    <a:pt x="14024" y="45003"/>
                    <a:pt x="13705" y="45089"/>
                  </a:cubicBezTo>
                  <a:cubicBezTo>
                    <a:pt x="13338" y="45190"/>
                    <a:pt x="12949" y="45222"/>
                    <a:pt x="12582" y="45253"/>
                  </a:cubicBezTo>
                  <a:lnTo>
                    <a:pt x="10813" y="45393"/>
                  </a:lnTo>
                  <a:cubicBezTo>
                    <a:pt x="10665" y="45791"/>
                    <a:pt x="10353" y="46126"/>
                    <a:pt x="10057" y="46446"/>
                  </a:cubicBezTo>
                  <a:cubicBezTo>
                    <a:pt x="10002" y="46516"/>
                    <a:pt x="9947" y="46578"/>
                    <a:pt x="9885" y="46640"/>
                  </a:cubicBezTo>
                  <a:lnTo>
                    <a:pt x="9160" y="47467"/>
                  </a:lnTo>
                  <a:cubicBezTo>
                    <a:pt x="8630" y="48067"/>
                    <a:pt x="8076" y="48698"/>
                    <a:pt x="7687" y="49416"/>
                  </a:cubicBezTo>
                  <a:lnTo>
                    <a:pt x="7585" y="49603"/>
                  </a:lnTo>
                  <a:lnTo>
                    <a:pt x="7476" y="49416"/>
                  </a:lnTo>
                  <a:cubicBezTo>
                    <a:pt x="7445" y="49369"/>
                    <a:pt x="7414" y="49322"/>
                    <a:pt x="7383" y="49283"/>
                  </a:cubicBezTo>
                  <a:cubicBezTo>
                    <a:pt x="7274" y="49439"/>
                    <a:pt x="7133" y="49564"/>
                    <a:pt x="6993" y="49696"/>
                  </a:cubicBezTo>
                  <a:cubicBezTo>
                    <a:pt x="6931" y="49759"/>
                    <a:pt x="6876" y="49813"/>
                    <a:pt x="6814" y="49876"/>
                  </a:cubicBezTo>
                  <a:cubicBezTo>
                    <a:pt x="6494" y="50195"/>
                    <a:pt x="6276" y="50601"/>
                    <a:pt x="6159" y="51045"/>
                  </a:cubicBezTo>
                  <a:cubicBezTo>
                    <a:pt x="6096" y="51318"/>
                    <a:pt x="5894" y="51520"/>
                    <a:pt x="5699" y="51707"/>
                  </a:cubicBezTo>
                  <a:cubicBezTo>
                    <a:pt x="5598" y="51793"/>
                    <a:pt x="5512" y="51879"/>
                    <a:pt x="5442" y="51965"/>
                  </a:cubicBezTo>
                  <a:lnTo>
                    <a:pt x="5403" y="52019"/>
                  </a:lnTo>
                  <a:cubicBezTo>
                    <a:pt x="5410" y="52019"/>
                    <a:pt x="5426" y="52043"/>
                    <a:pt x="5449" y="52066"/>
                  </a:cubicBezTo>
                  <a:cubicBezTo>
                    <a:pt x="5824" y="52417"/>
                    <a:pt x="6182" y="52791"/>
                    <a:pt x="6525" y="53173"/>
                  </a:cubicBezTo>
                  <a:cubicBezTo>
                    <a:pt x="6884" y="53571"/>
                    <a:pt x="6853" y="53836"/>
                    <a:pt x="6759" y="53992"/>
                  </a:cubicBezTo>
                  <a:cubicBezTo>
                    <a:pt x="6673" y="54147"/>
                    <a:pt x="6517" y="54218"/>
                    <a:pt x="6393" y="54272"/>
                  </a:cubicBezTo>
                  <a:cubicBezTo>
                    <a:pt x="6135" y="54397"/>
                    <a:pt x="5863" y="54545"/>
                    <a:pt x="5738" y="54794"/>
                  </a:cubicBezTo>
                  <a:cubicBezTo>
                    <a:pt x="5644" y="54989"/>
                    <a:pt x="5660" y="55239"/>
                    <a:pt x="5668" y="55457"/>
                  </a:cubicBezTo>
                  <a:lnTo>
                    <a:pt x="5699" y="56322"/>
                  </a:lnTo>
                  <a:cubicBezTo>
                    <a:pt x="5707" y="56377"/>
                    <a:pt x="5707" y="56455"/>
                    <a:pt x="5660" y="56525"/>
                  </a:cubicBezTo>
                  <a:cubicBezTo>
                    <a:pt x="5637" y="56572"/>
                    <a:pt x="5598" y="56603"/>
                    <a:pt x="5559" y="56626"/>
                  </a:cubicBezTo>
                  <a:lnTo>
                    <a:pt x="5535" y="56650"/>
                  </a:lnTo>
                  <a:cubicBezTo>
                    <a:pt x="5426" y="56736"/>
                    <a:pt x="5457" y="56930"/>
                    <a:pt x="5496" y="57149"/>
                  </a:cubicBezTo>
                  <a:cubicBezTo>
                    <a:pt x="5504" y="57195"/>
                    <a:pt x="5527" y="57289"/>
                    <a:pt x="5488" y="57367"/>
                  </a:cubicBezTo>
                  <a:cubicBezTo>
                    <a:pt x="5442" y="57468"/>
                    <a:pt x="5348" y="57507"/>
                    <a:pt x="5301" y="57538"/>
                  </a:cubicBezTo>
                  <a:lnTo>
                    <a:pt x="4584" y="57905"/>
                  </a:lnTo>
                  <a:lnTo>
                    <a:pt x="4584" y="57710"/>
                  </a:lnTo>
                  <a:cubicBezTo>
                    <a:pt x="4576" y="57538"/>
                    <a:pt x="4522" y="57375"/>
                    <a:pt x="4436" y="57227"/>
                  </a:cubicBezTo>
                  <a:cubicBezTo>
                    <a:pt x="3890" y="57765"/>
                    <a:pt x="3407" y="58302"/>
                    <a:pt x="3337" y="58965"/>
                  </a:cubicBezTo>
                  <a:cubicBezTo>
                    <a:pt x="3485" y="59121"/>
                    <a:pt x="3734" y="59168"/>
                    <a:pt x="3999" y="59215"/>
                  </a:cubicBezTo>
                  <a:cubicBezTo>
                    <a:pt x="4249" y="59253"/>
                    <a:pt x="4506" y="59308"/>
                    <a:pt x="4709" y="59448"/>
                  </a:cubicBezTo>
                  <a:cubicBezTo>
                    <a:pt x="5122" y="59745"/>
                    <a:pt x="5145" y="60306"/>
                    <a:pt x="5106" y="60820"/>
                  </a:cubicBezTo>
                  <a:cubicBezTo>
                    <a:pt x="5106" y="60883"/>
                    <a:pt x="5099" y="60984"/>
                    <a:pt x="5028" y="61062"/>
                  </a:cubicBezTo>
                  <a:cubicBezTo>
                    <a:pt x="4982" y="61109"/>
                    <a:pt x="4927" y="61132"/>
                    <a:pt x="4880" y="61148"/>
                  </a:cubicBezTo>
                  <a:lnTo>
                    <a:pt x="4849" y="61163"/>
                  </a:lnTo>
                  <a:cubicBezTo>
                    <a:pt x="4732" y="61210"/>
                    <a:pt x="4646" y="61343"/>
                    <a:pt x="4639" y="61483"/>
                  </a:cubicBezTo>
                  <a:cubicBezTo>
                    <a:pt x="4623" y="61654"/>
                    <a:pt x="4701" y="61818"/>
                    <a:pt x="4763" y="61920"/>
                  </a:cubicBezTo>
                  <a:cubicBezTo>
                    <a:pt x="4779" y="61951"/>
                    <a:pt x="4802" y="61982"/>
                    <a:pt x="4818" y="62013"/>
                  </a:cubicBezTo>
                  <a:cubicBezTo>
                    <a:pt x="4888" y="62114"/>
                    <a:pt x="4966" y="62231"/>
                    <a:pt x="4989" y="62372"/>
                  </a:cubicBezTo>
                  <a:cubicBezTo>
                    <a:pt x="5013" y="62528"/>
                    <a:pt x="4966" y="62668"/>
                    <a:pt x="4927" y="62793"/>
                  </a:cubicBezTo>
                  <a:lnTo>
                    <a:pt x="4919" y="62832"/>
                  </a:lnTo>
                  <a:cubicBezTo>
                    <a:pt x="4810" y="63175"/>
                    <a:pt x="4763" y="63533"/>
                    <a:pt x="4779" y="63892"/>
                  </a:cubicBezTo>
                  <a:cubicBezTo>
                    <a:pt x="4779" y="63970"/>
                    <a:pt x="4787" y="64055"/>
                    <a:pt x="4826" y="64118"/>
                  </a:cubicBezTo>
                  <a:cubicBezTo>
                    <a:pt x="4846" y="64157"/>
                    <a:pt x="4882" y="64192"/>
                    <a:pt x="4917" y="64192"/>
                  </a:cubicBezTo>
                  <a:cubicBezTo>
                    <a:pt x="4923" y="64192"/>
                    <a:pt x="4929" y="64190"/>
                    <a:pt x="4935" y="64188"/>
                  </a:cubicBezTo>
                  <a:lnTo>
                    <a:pt x="5130" y="64157"/>
                  </a:lnTo>
                  <a:lnTo>
                    <a:pt x="5130" y="64157"/>
                  </a:lnTo>
                  <a:lnTo>
                    <a:pt x="5067" y="64352"/>
                  </a:lnTo>
                  <a:cubicBezTo>
                    <a:pt x="5067" y="64367"/>
                    <a:pt x="5060" y="64398"/>
                    <a:pt x="5091" y="64445"/>
                  </a:cubicBezTo>
                  <a:cubicBezTo>
                    <a:pt x="5130" y="64515"/>
                    <a:pt x="5255" y="64586"/>
                    <a:pt x="5371" y="64601"/>
                  </a:cubicBezTo>
                  <a:cubicBezTo>
                    <a:pt x="5418" y="64601"/>
                    <a:pt x="5465" y="64609"/>
                    <a:pt x="5520" y="64617"/>
                  </a:cubicBezTo>
                  <a:cubicBezTo>
                    <a:pt x="5699" y="64625"/>
                    <a:pt x="5902" y="64640"/>
                    <a:pt x="6057" y="64780"/>
                  </a:cubicBezTo>
                  <a:lnTo>
                    <a:pt x="6104" y="64819"/>
                  </a:lnTo>
                  <a:lnTo>
                    <a:pt x="6096" y="64882"/>
                  </a:lnTo>
                  <a:cubicBezTo>
                    <a:pt x="6034" y="65357"/>
                    <a:pt x="6377" y="65809"/>
                    <a:pt x="6689" y="66145"/>
                  </a:cubicBezTo>
                  <a:lnTo>
                    <a:pt x="6751" y="66223"/>
                  </a:lnTo>
                  <a:cubicBezTo>
                    <a:pt x="7094" y="66605"/>
                    <a:pt x="7453" y="66987"/>
                    <a:pt x="7523" y="67501"/>
                  </a:cubicBezTo>
                  <a:cubicBezTo>
                    <a:pt x="7570" y="67797"/>
                    <a:pt x="7437" y="68218"/>
                    <a:pt x="7235" y="68460"/>
                  </a:cubicBezTo>
                  <a:cubicBezTo>
                    <a:pt x="7157" y="68553"/>
                    <a:pt x="7055" y="68624"/>
                    <a:pt x="6970" y="68694"/>
                  </a:cubicBezTo>
                  <a:cubicBezTo>
                    <a:pt x="6931" y="68717"/>
                    <a:pt x="6892" y="68741"/>
                    <a:pt x="6853" y="68772"/>
                  </a:cubicBezTo>
                  <a:cubicBezTo>
                    <a:pt x="6634" y="68951"/>
                    <a:pt x="6478" y="69185"/>
                    <a:pt x="6315" y="69442"/>
                  </a:cubicBezTo>
                  <a:cubicBezTo>
                    <a:pt x="6174" y="69653"/>
                    <a:pt x="6034" y="69871"/>
                    <a:pt x="5847" y="70066"/>
                  </a:cubicBezTo>
                  <a:cubicBezTo>
                    <a:pt x="5816" y="70089"/>
                    <a:pt x="5761" y="70144"/>
                    <a:pt x="5683" y="70152"/>
                  </a:cubicBezTo>
                  <a:cubicBezTo>
                    <a:pt x="5676" y="70152"/>
                    <a:pt x="5668" y="70153"/>
                    <a:pt x="5661" y="70153"/>
                  </a:cubicBezTo>
                  <a:cubicBezTo>
                    <a:pt x="5587" y="70153"/>
                    <a:pt x="5532" y="70118"/>
                    <a:pt x="5496" y="70089"/>
                  </a:cubicBezTo>
                  <a:lnTo>
                    <a:pt x="4888" y="69707"/>
                  </a:lnTo>
                  <a:cubicBezTo>
                    <a:pt x="4475" y="69949"/>
                    <a:pt x="4031" y="70128"/>
                    <a:pt x="3571" y="70253"/>
                  </a:cubicBezTo>
                  <a:cubicBezTo>
                    <a:pt x="3664" y="70307"/>
                    <a:pt x="3797" y="70346"/>
                    <a:pt x="3968" y="70354"/>
                  </a:cubicBezTo>
                  <a:lnTo>
                    <a:pt x="4046" y="70362"/>
                  </a:lnTo>
                  <a:cubicBezTo>
                    <a:pt x="4265" y="70370"/>
                    <a:pt x="4514" y="70393"/>
                    <a:pt x="4709" y="70549"/>
                  </a:cubicBezTo>
                  <a:lnTo>
                    <a:pt x="4787" y="70604"/>
                  </a:lnTo>
                  <a:lnTo>
                    <a:pt x="4748" y="70697"/>
                  </a:lnTo>
                  <a:cubicBezTo>
                    <a:pt x="4664" y="70882"/>
                    <a:pt x="4480" y="70971"/>
                    <a:pt x="4199" y="70971"/>
                  </a:cubicBezTo>
                  <a:cubicBezTo>
                    <a:pt x="4113" y="70971"/>
                    <a:pt x="4018" y="70963"/>
                    <a:pt x="3914" y="70947"/>
                  </a:cubicBezTo>
                  <a:cubicBezTo>
                    <a:pt x="3571" y="70892"/>
                    <a:pt x="3212" y="70861"/>
                    <a:pt x="2861" y="70838"/>
                  </a:cubicBezTo>
                  <a:cubicBezTo>
                    <a:pt x="2853" y="70838"/>
                    <a:pt x="2839" y="70837"/>
                    <a:pt x="2824" y="70837"/>
                  </a:cubicBezTo>
                  <a:cubicBezTo>
                    <a:pt x="2768" y="70837"/>
                    <a:pt x="2683" y="70842"/>
                    <a:pt x="2659" y="70884"/>
                  </a:cubicBezTo>
                  <a:cubicBezTo>
                    <a:pt x="2627" y="70923"/>
                    <a:pt x="2659" y="70993"/>
                    <a:pt x="2713" y="71103"/>
                  </a:cubicBezTo>
                  <a:cubicBezTo>
                    <a:pt x="2744" y="71165"/>
                    <a:pt x="2783" y="71235"/>
                    <a:pt x="2799" y="71313"/>
                  </a:cubicBezTo>
                  <a:cubicBezTo>
                    <a:pt x="2838" y="71453"/>
                    <a:pt x="2799" y="71602"/>
                    <a:pt x="2698" y="71734"/>
                  </a:cubicBezTo>
                  <a:cubicBezTo>
                    <a:pt x="2604" y="71843"/>
                    <a:pt x="2472" y="71913"/>
                    <a:pt x="2339" y="71913"/>
                  </a:cubicBezTo>
                  <a:cubicBezTo>
                    <a:pt x="2168" y="71983"/>
                    <a:pt x="2027" y="72077"/>
                    <a:pt x="1864" y="72186"/>
                  </a:cubicBezTo>
                  <a:cubicBezTo>
                    <a:pt x="1825" y="72217"/>
                    <a:pt x="1770" y="72256"/>
                    <a:pt x="1723" y="72288"/>
                  </a:cubicBezTo>
                  <a:cubicBezTo>
                    <a:pt x="1521" y="72412"/>
                    <a:pt x="1240" y="72553"/>
                    <a:pt x="944" y="72553"/>
                  </a:cubicBezTo>
                  <a:cubicBezTo>
                    <a:pt x="702" y="72545"/>
                    <a:pt x="484" y="72428"/>
                    <a:pt x="304" y="72311"/>
                  </a:cubicBezTo>
                  <a:cubicBezTo>
                    <a:pt x="195" y="72615"/>
                    <a:pt x="94" y="72927"/>
                    <a:pt x="0" y="73239"/>
                  </a:cubicBezTo>
                  <a:cubicBezTo>
                    <a:pt x="0" y="73270"/>
                    <a:pt x="8" y="73317"/>
                    <a:pt x="24" y="73363"/>
                  </a:cubicBezTo>
                  <a:cubicBezTo>
                    <a:pt x="375" y="73426"/>
                    <a:pt x="764" y="73543"/>
                    <a:pt x="889" y="73901"/>
                  </a:cubicBezTo>
                  <a:cubicBezTo>
                    <a:pt x="897" y="73956"/>
                    <a:pt x="912" y="74003"/>
                    <a:pt x="920" y="74057"/>
                  </a:cubicBezTo>
                  <a:cubicBezTo>
                    <a:pt x="928" y="74096"/>
                    <a:pt x="936" y="74135"/>
                    <a:pt x="944" y="74166"/>
                  </a:cubicBezTo>
                  <a:cubicBezTo>
                    <a:pt x="975" y="74268"/>
                    <a:pt x="1045" y="74361"/>
                    <a:pt x="1123" y="74462"/>
                  </a:cubicBezTo>
                  <a:lnTo>
                    <a:pt x="1170" y="74517"/>
                  </a:lnTo>
                  <a:cubicBezTo>
                    <a:pt x="1559" y="75039"/>
                    <a:pt x="1754" y="75710"/>
                    <a:pt x="1708" y="76357"/>
                  </a:cubicBezTo>
                  <a:lnTo>
                    <a:pt x="1926" y="76723"/>
                  </a:lnTo>
                  <a:cubicBezTo>
                    <a:pt x="2019" y="76723"/>
                    <a:pt x="2105" y="76723"/>
                    <a:pt x="2199" y="76731"/>
                  </a:cubicBezTo>
                  <a:cubicBezTo>
                    <a:pt x="2276" y="76736"/>
                    <a:pt x="2353" y="76742"/>
                    <a:pt x="2427" y="76742"/>
                  </a:cubicBezTo>
                  <a:cubicBezTo>
                    <a:pt x="2458" y="76742"/>
                    <a:pt x="2489" y="76741"/>
                    <a:pt x="2518" y="76739"/>
                  </a:cubicBezTo>
                  <a:cubicBezTo>
                    <a:pt x="2565" y="76739"/>
                    <a:pt x="2674" y="76739"/>
                    <a:pt x="2752" y="76801"/>
                  </a:cubicBezTo>
                  <a:cubicBezTo>
                    <a:pt x="2822" y="76863"/>
                    <a:pt x="2854" y="76941"/>
                    <a:pt x="2861" y="77004"/>
                  </a:cubicBezTo>
                  <a:lnTo>
                    <a:pt x="2877" y="77043"/>
                  </a:lnTo>
                  <a:cubicBezTo>
                    <a:pt x="2924" y="77191"/>
                    <a:pt x="3072" y="77277"/>
                    <a:pt x="3251" y="77362"/>
                  </a:cubicBezTo>
                  <a:cubicBezTo>
                    <a:pt x="3423" y="77456"/>
                    <a:pt x="3617" y="77565"/>
                    <a:pt x="3719" y="77760"/>
                  </a:cubicBezTo>
                  <a:cubicBezTo>
                    <a:pt x="3734" y="77791"/>
                    <a:pt x="3742" y="77814"/>
                    <a:pt x="3750" y="77846"/>
                  </a:cubicBezTo>
                  <a:cubicBezTo>
                    <a:pt x="3766" y="77885"/>
                    <a:pt x="3781" y="77916"/>
                    <a:pt x="3797" y="77939"/>
                  </a:cubicBezTo>
                  <a:cubicBezTo>
                    <a:pt x="3836" y="77994"/>
                    <a:pt x="3922" y="78017"/>
                    <a:pt x="4015" y="78041"/>
                  </a:cubicBezTo>
                  <a:lnTo>
                    <a:pt x="4070" y="78056"/>
                  </a:lnTo>
                  <a:cubicBezTo>
                    <a:pt x="4452" y="78173"/>
                    <a:pt x="4748" y="78446"/>
                    <a:pt x="4958" y="78672"/>
                  </a:cubicBezTo>
                  <a:cubicBezTo>
                    <a:pt x="5294" y="79031"/>
                    <a:pt x="5582" y="79436"/>
                    <a:pt x="5800" y="79873"/>
                  </a:cubicBezTo>
                  <a:lnTo>
                    <a:pt x="5831" y="79927"/>
                  </a:lnTo>
                  <a:lnTo>
                    <a:pt x="5808" y="79982"/>
                  </a:lnTo>
                  <a:cubicBezTo>
                    <a:pt x="5761" y="80075"/>
                    <a:pt x="5691" y="80161"/>
                    <a:pt x="5605" y="80231"/>
                  </a:cubicBezTo>
                  <a:cubicBezTo>
                    <a:pt x="5637" y="80286"/>
                    <a:pt x="5699" y="80325"/>
                    <a:pt x="5761" y="80356"/>
                  </a:cubicBezTo>
                  <a:cubicBezTo>
                    <a:pt x="5863" y="80395"/>
                    <a:pt x="5995" y="80403"/>
                    <a:pt x="6112" y="80403"/>
                  </a:cubicBezTo>
                  <a:lnTo>
                    <a:pt x="6954" y="80418"/>
                  </a:lnTo>
                  <a:lnTo>
                    <a:pt x="6977" y="80442"/>
                  </a:lnTo>
                  <a:cubicBezTo>
                    <a:pt x="7219" y="80629"/>
                    <a:pt x="7414" y="80878"/>
                    <a:pt x="7585" y="81213"/>
                  </a:cubicBezTo>
                  <a:cubicBezTo>
                    <a:pt x="7609" y="81268"/>
                    <a:pt x="7632" y="81322"/>
                    <a:pt x="7632" y="81393"/>
                  </a:cubicBezTo>
                  <a:cubicBezTo>
                    <a:pt x="7632" y="81471"/>
                    <a:pt x="7593" y="81533"/>
                    <a:pt x="7570" y="81580"/>
                  </a:cubicBezTo>
                  <a:cubicBezTo>
                    <a:pt x="7523" y="81650"/>
                    <a:pt x="7484" y="81736"/>
                    <a:pt x="7507" y="81798"/>
                  </a:cubicBezTo>
                  <a:cubicBezTo>
                    <a:pt x="7523" y="81845"/>
                    <a:pt x="7578" y="81884"/>
                    <a:pt x="7632" y="81923"/>
                  </a:cubicBezTo>
                  <a:cubicBezTo>
                    <a:pt x="7695" y="81954"/>
                    <a:pt x="7749" y="82008"/>
                    <a:pt x="7811" y="82055"/>
                  </a:cubicBezTo>
                  <a:cubicBezTo>
                    <a:pt x="7827" y="82071"/>
                    <a:pt x="7835" y="82079"/>
                    <a:pt x="7850" y="82086"/>
                  </a:cubicBezTo>
                  <a:cubicBezTo>
                    <a:pt x="7882" y="82125"/>
                    <a:pt x="7921" y="82164"/>
                    <a:pt x="7952" y="82203"/>
                  </a:cubicBezTo>
                  <a:cubicBezTo>
                    <a:pt x="7967" y="82219"/>
                    <a:pt x="7975" y="82242"/>
                    <a:pt x="7991" y="82250"/>
                  </a:cubicBezTo>
                  <a:cubicBezTo>
                    <a:pt x="8014" y="82289"/>
                    <a:pt x="8030" y="82320"/>
                    <a:pt x="8053" y="82351"/>
                  </a:cubicBezTo>
                  <a:cubicBezTo>
                    <a:pt x="8061" y="82383"/>
                    <a:pt x="8069" y="82414"/>
                    <a:pt x="8084" y="82445"/>
                  </a:cubicBezTo>
                  <a:lnTo>
                    <a:pt x="8092" y="82476"/>
                  </a:lnTo>
                  <a:cubicBezTo>
                    <a:pt x="8147" y="82523"/>
                    <a:pt x="8217" y="82546"/>
                    <a:pt x="8295" y="82585"/>
                  </a:cubicBezTo>
                  <a:cubicBezTo>
                    <a:pt x="8419" y="82640"/>
                    <a:pt x="8560" y="82694"/>
                    <a:pt x="8646" y="82827"/>
                  </a:cubicBezTo>
                  <a:cubicBezTo>
                    <a:pt x="8661" y="82858"/>
                    <a:pt x="8669" y="82882"/>
                    <a:pt x="8685" y="82905"/>
                  </a:cubicBezTo>
                  <a:lnTo>
                    <a:pt x="8716" y="82921"/>
                  </a:lnTo>
                  <a:lnTo>
                    <a:pt x="8778" y="82960"/>
                  </a:lnTo>
                  <a:lnTo>
                    <a:pt x="8770" y="83037"/>
                  </a:lnTo>
                  <a:cubicBezTo>
                    <a:pt x="8762" y="83108"/>
                    <a:pt x="8762" y="83186"/>
                    <a:pt x="8755" y="83264"/>
                  </a:cubicBezTo>
                  <a:lnTo>
                    <a:pt x="8817" y="83778"/>
                  </a:lnTo>
                  <a:cubicBezTo>
                    <a:pt x="8840" y="83942"/>
                    <a:pt x="8864" y="84082"/>
                    <a:pt x="8942" y="84168"/>
                  </a:cubicBezTo>
                  <a:cubicBezTo>
                    <a:pt x="9012" y="84238"/>
                    <a:pt x="9127" y="84270"/>
                    <a:pt x="9285" y="84270"/>
                  </a:cubicBezTo>
                  <a:cubicBezTo>
                    <a:pt x="9303" y="84270"/>
                    <a:pt x="9321" y="84270"/>
                    <a:pt x="9339" y="84269"/>
                  </a:cubicBezTo>
                  <a:cubicBezTo>
                    <a:pt x="9456" y="84269"/>
                    <a:pt x="9565" y="84254"/>
                    <a:pt x="9675" y="84230"/>
                  </a:cubicBezTo>
                  <a:cubicBezTo>
                    <a:pt x="9753" y="84191"/>
                    <a:pt x="9830" y="84168"/>
                    <a:pt x="9908" y="84160"/>
                  </a:cubicBezTo>
                  <a:cubicBezTo>
                    <a:pt x="9976" y="84133"/>
                    <a:pt x="10038" y="84112"/>
                    <a:pt x="10104" y="84112"/>
                  </a:cubicBezTo>
                  <a:cubicBezTo>
                    <a:pt x="10114" y="84112"/>
                    <a:pt x="10124" y="84112"/>
                    <a:pt x="10134" y="84113"/>
                  </a:cubicBezTo>
                  <a:cubicBezTo>
                    <a:pt x="10127" y="83973"/>
                    <a:pt x="10111" y="83840"/>
                    <a:pt x="10072" y="83700"/>
                  </a:cubicBezTo>
                  <a:cubicBezTo>
                    <a:pt x="9963" y="83303"/>
                    <a:pt x="9979" y="82897"/>
                    <a:pt x="9994" y="82500"/>
                  </a:cubicBezTo>
                  <a:cubicBezTo>
                    <a:pt x="10010" y="82266"/>
                    <a:pt x="10018" y="82032"/>
                    <a:pt x="10002" y="81814"/>
                  </a:cubicBezTo>
                  <a:cubicBezTo>
                    <a:pt x="9994" y="81689"/>
                    <a:pt x="9986" y="81549"/>
                    <a:pt x="10018" y="81408"/>
                  </a:cubicBezTo>
                  <a:cubicBezTo>
                    <a:pt x="10072" y="81182"/>
                    <a:pt x="10220" y="81003"/>
                    <a:pt x="10368" y="80855"/>
                  </a:cubicBezTo>
                  <a:cubicBezTo>
                    <a:pt x="10298" y="80777"/>
                    <a:pt x="10236" y="80668"/>
                    <a:pt x="10212" y="80520"/>
                  </a:cubicBezTo>
                  <a:cubicBezTo>
                    <a:pt x="10150" y="80223"/>
                    <a:pt x="10134" y="79927"/>
                    <a:pt x="10166" y="79623"/>
                  </a:cubicBezTo>
                  <a:cubicBezTo>
                    <a:pt x="10173" y="79459"/>
                    <a:pt x="10189" y="79288"/>
                    <a:pt x="10096" y="79210"/>
                  </a:cubicBezTo>
                  <a:cubicBezTo>
                    <a:pt x="10088" y="79202"/>
                    <a:pt x="10080" y="79194"/>
                    <a:pt x="10064" y="79186"/>
                  </a:cubicBezTo>
                  <a:cubicBezTo>
                    <a:pt x="10049" y="79171"/>
                    <a:pt x="10018" y="79148"/>
                    <a:pt x="10002" y="79132"/>
                  </a:cubicBezTo>
                  <a:cubicBezTo>
                    <a:pt x="9932" y="79070"/>
                    <a:pt x="9893" y="78976"/>
                    <a:pt x="9885" y="78867"/>
                  </a:cubicBezTo>
                  <a:cubicBezTo>
                    <a:pt x="9885" y="78734"/>
                    <a:pt x="9947" y="78610"/>
                    <a:pt x="10033" y="78516"/>
                  </a:cubicBezTo>
                  <a:cubicBezTo>
                    <a:pt x="10173" y="78384"/>
                    <a:pt x="10368" y="78337"/>
                    <a:pt x="10555" y="78313"/>
                  </a:cubicBezTo>
                  <a:lnTo>
                    <a:pt x="10602" y="78306"/>
                  </a:lnTo>
                  <a:cubicBezTo>
                    <a:pt x="10743" y="78290"/>
                    <a:pt x="10875" y="78267"/>
                    <a:pt x="10984" y="78196"/>
                  </a:cubicBezTo>
                  <a:cubicBezTo>
                    <a:pt x="11109" y="78119"/>
                    <a:pt x="11218" y="77994"/>
                    <a:pt x="11319" y="77853"/>
                  </a:cubicBezTo>
                  <a:cubicBezTo>
                    <a:pt x="11436" y="77713"/>
                    <a:pt x="11545" y="77565"/>
                    <a:pt x="11701" y="77464"/>
                  </a:cubicBezTo>
                  <a:cubicBezTo>
                    <a:pt x="11756" y="77433"/>
                    <a:pt x="11811" y="77394"/>
                    <a:pt x="11865" y="77362"/>
                  </a:cubicBezTo>
                  <a:cubicBezTo>
                    <a:pt x="12013" y="77277"/>
                    <a:pt x="12154" y="77191"/>
                    <a:pt x="12255" y="77074"/>
                  </a:cubicBezTo>
                  <a:cubicBezTo>
                    <a:pt x="12302" y="77019"/>
                    <a:pt x="12341" y="76957"/>
                    <a:pt x="12380" y="76887"/>
                  </a:cubicBezTo>
                  <a:cubicBezTo>
                    <a:pt x="12473" y="76747"/>
                    <a:pt x="12574" y="76575"/>
                    <a:pt x="12769" y="76505"/>
                  </a:cubicBezTo>
                  <a:cubicBezTo>
                    <a:pt x="12806" y="76488"/>
                    <a:pt x="12843" y="76480"/>
                    <a:pt x="12879" y="76480"/>
                  </a:cubicBezTo>
                  <a:cubicBezTo>
                    <a:pt x="12926" y="76480"/>
                    <a:pt x="12971" y="76494"/>
                    <a:pt x="13011" y="76520"/>
                  </a:cubicBezTo>
                  <a:cubicBezTo>
                    <a:pt x="13112" y="76583"/>
                    <a:pt x="13136" y="76708"/>
                    <a:pt x="13097" y="76863"/>
                  </a:cubicBezTo>
                  <a:cubicBezTo>
                    <a:pt x="13058" y="76980"/>
                    <a:pt x="13011" y="77097"/>
                    <a:pt x="12949" y="77191"/>
                  </a:cubicBezTo>
                  <a:cubicBezTo>
                    <a:pt x="12933" y="77214"/>
                    <a:pt x="12917" y="77238"/>
                    <a:pt x="12917" y="77238"/>
                  </a:cubicBezTo>
                  <a:lnTo>
                    <a:pt x="12933" y="77277"/>
                  </a:lnTo>
                  <a:lnTo>
                    <a:pt x="13229" y="77721"/>
                  </a:lnTo>
                  <a:cubicBezTo>
                    <a:pt x="13268" y="77713"/>
                    <a:pt x="13307" y="77698"/>
                    <a:pt x="13338" y="77690"/>
                  </a:cubicBezTo>
                  <a:cubicBezTo>
                    <a:pt x="13393" y="77674"/>
                    <a:pt x="13448" y="77659"/>
                    <a:pt x="13494" y="77651"/>
                  </a:cubicBezTo>
                  <a:lnTo>
                    <a:pt x="13557" y="77573"/>
                  </a:lnTo>
                  <a:cubicBezTo>
                    <a:pt x="13533" y="77534"/>
                    <a:pt x="13526" y="77495"/>
                    <a:pt x="13518" y="77448"/>
                  </a:cubicBezTo>
                  <a:lnTo>
                    <a:pt x="13471" y="77082"/>
                  </a:lnTo>
                  <a:lnTo>
                    <a:pt x="13471" y="77082"/>
                  </a:lnTo>
                  <a:lnTo>
                    <a:pt x="13689" y="77316"/>
                  </a:lnTo>
                  <a:lnTo>
                    <a:pt x="13931" y="77160"/>
                  </a:lnTo>
                  <a:cubicBezTo>
                    <a:pt x="13783" y="76996"/>
                    <a:pt x="13674" y="76824"/>
                    <a:pt x="13588" y="76645"/>
                  </a:cubicBezTo>
                  <a:cubicBezTo>
                    <a:pt x="13572" y="76614"/>
                    <a:pt x="13549" y="76567"/>
                    <a:pt x="13549" y="76505"/>
                  </a:cubicBezTo>
                  <a:cubicBezTo>
                    <a:pt x="13549" y="76450"/>
                    <a:pt x="13564" y="76404"/>
                    <a:pt x="13580" y="76365"/>
                  </a:cubicBezTo>
                  <a:cubicBezTo>
                    <a:pt x="13611" y="76287"/>
                    <a:pt x="13650" y="76185"/>
                    <a:pt x="13728" y="76107"/>
                  </a:cubicBezTo>
                  <a:cubicBezTo>
                    <a:pt x="13804" y="76032"/>
                    <a:pt x="13900" y="75991"/>
                    <a:pt x="13993" y="75991"/>
                  </a:cubicBezTo>
                  <a:cubicBezTo>
                    <a:pt x="14025" y="75991"/>
                    <a:pt x="14057" y="75996"/>
                    <a:pt x="14087" y="76006"/>
                  </a:cubicBezTo>
                  <a:cubicBezTo>
                    <a:pt x="14188" y="76045"/>
                    <a:pt x="14258" y="76131"/>
                    <a:pt x="14305" y="76216"/>
                  </a:cubicBezTo>
                  <a:cubicBezTo>
                    <a:pt x="14360" y="76302"/>
                    <a:pt x="14406" y="76388"/>
                    <a:pt x="14453" y="76489"/>
                  </a:cubicBezTo>
                  <a:cubicBezTo>
                    <a:pt x="14477" y="76435"/>
                    <a:pt x="14484" y="76380"/>
                    <a:pt x="14508" y="76326"/>
                  </a:cubicBezTo>
                  <a:cubicBezTo>
                    <a:pt x="14500" y="76193"/>
                    <a:pt x="14539" y="76084"/>
                    <a:pt x="14609" y="76029"/>
                  </a:cubicBezTo>
                  <a:cubicBezTo>
                    <a:pt x="14617" y="76006"/>
                    <a:pt x="14625" y="75983"/>
                    <a:pt x="14632" y="75951"/>
                  </a:cubicBezTo>
                  <a:cubicBezTo>
                    <a:pt x="14664" y="75858"/>
                    <a:pt x="14687" y="75764"/>
                    <a:pt x="14679" y="75686"/>
                  </a:cubicBezTo>
                  <a:cubicBezTo>
                    <a:pt x="14664" y="75632"/>
                    <a:pt x="14625" y="75585"/>
                    <a:pt x="14593" y="75523"/>
                  </a:cubicBezTo>
                  <a:cubicBezTo>
                    <a:pt x="14523" y="75406"/>
                    <a:pt x="14445" y="75265"/>
                    <a:pt x="14414" y="75117"/>
                  </a:cubicBezTo>
                  <a:cubicBezTo>
                    <a:pt x="14399" y="75039"/>
                    <a:pt x="14399" y="74961"/>
                    <a:pt x="14383" y="74883"/>
                  </a:cubicBezTo>
                  <a:cubicBezTo>
                    <a:pt x="14383" y="74821"/>
                    <a:pt x="14375" y="74759"/>
                    <a:pt x="14367" y="74696"/>
                  </a:cubicBezTo>
                  <a:cubicBezTo>
                    <a:pt x="14344" y="74603"/>
                    <a:pt x="14289" y="74494"/>
                    <a:pt x="14204" y="74462"/>
                  </a:cubicBezTo>
                  <a:cubicBezTo>
                    <a:pt x="14184" y="74459"/>
                    <a:pt x="14162" y="74457"/>
                    <a:pt x="14138" y="74457"/>
                  </a:cubicBezTo>
                  <a:cubicBezTo>
                    <a:pt x="14104" y="74457"/>
                    <a:pt x="14066" y="74461"/>
                    <a:pt x="14024" y="74470"/>
                  </a:cubicBezTo>
                  <a:cubicBezTo>
                    <a:pt x="14001" y="74470"/>
                    <a:pt x="13962" y="74478"/>
                    <a:pt x="13931" y="74478"/>
                  </a:cubicBezTo>
                  <a:cubicBezTo>
                    <a:pt x="13907" y="74482"/>
                    <a:pt x="13882" y="74484"/>
                    <a:pt x="13857" y="74484"/>
                  </a:cubicBezTo>
                  <a:cubicBezTo>
                    <a:pt x="13831" y="74484"/>
                    <a:pt x="13806" y="74482"/>
                    <a:pt x="13783" y="74478"/>
                  </a:cubicBezTo>
                  <a:cubicBezTo>
                    <a:pt x="13752" y="74478"/>
                    <a:pt x="13728" y="74462"/>
                    <a:pt x="13697" y="74462"/>
                  </a:cubicBezTo>
                  <a:cubicBezTo>
                    <a:pt x="13674" y="74455"/>
                    <a:pt x="13650" y="74455"/>
                    <a:pt x="13627" y="74447"/>
                  </a:cubicBezTo>
                  <a:cubicBezTo>
                    <a:pt x="13526" y="74416"/>
                    <a:pt x="13432" y="74361"/>
                    <a:pt x="13354" y="74299"/>
                  </a:cubicBezTo>
                  <a:lnTo>
                    <a:pt x="13292" y="74244"/>
                  </a:lnTo>
                  <a:lnTo>
                    <a:pt x="13315" y="74166"/>
                  </a:lnTo>
                  <a:cubicBezTo>
                    <a:pt x="13385" y="73940"/>
                    <a:pt x="13432" y="73698"/>
                    <a:pt x="13455" y="73457"/>
                  </a:cubicBezTo>
                  <a:cubicBezTo>
                    <a:pt x="13487" y="73153"/>
                    <a:pt x="13611" y="72810"/>
                    <a:pt x="13837" y="72451"/>
                  </a:cubicBezTo>
                  <a:cubicBezTo>
                    <a:pt x="13884" y="72365"/>
                    <a:pt x="13946" y="72280"/>
                    <a:pt x="14040" y="72217"/>
                  </a:cubicBezTo>
                  <a:cubicBezTo>
                    <a:pt x="14134" y="72163"/>
                    <a:pt x="14235" y="72147"/>
                    <a:pt x="14328" y="72139"/>
                  </a:cubicBezTo>
                  <a:cubicBezTo>
                    <a:pt x="14523" y="72116"/>
                    <a:pt x="14718" y="72108"/>
                    <a:pt x="14905" y="72100"/>
                  </a:cubicBezTo>
                  <a:cubicBezTo>
                    <a:pt x="14913" y="72077"/>
                    <a:pt x="14913" y="72054"/>
                    <a:pt x="14913" y="72030"/>
                  </a:cubicBezTo>
                  <a:cubicBezTo>
                    <a:pt x="14905" y="71991"/>
                    <a:pt x="14882" y="71952"/>
                    <a:pt x="14859" y="71929"/>
                  </a:cubicBezTo>
                  <a:cubicBezTo>
                    <a:pt x="14843" y="71921"/>
                    <a:pt x="14827" y="71913"/>
                    <a:pt x="14820" y="71906"/>
                  </a:cubicBezTo>
                  <a:cubicBezTo>
                    <a:pt x="14781" y="71882"/>
                    <a:pt x="14734" y="71859"/>
                    <a:pt x="14695" y="71812"/>
                  </a:cubicBezTo>
                  <a:cubicBezTo>
                    <a:pt x="14648" y="71742"/>
                    <a:pt x="14625" y="71656"/>
                    <a:pt x="14640" y="71547"/>
                  </a:cubicBezTo>
                  <a:cubicBezTo>
                    <a:pt x="14664" y="71321"/>
                    <a:pt x="14796" y="71118"/>
                    <a:pt x="14999" y="70978"/>
                  </a:cubicBezTo>
                  <a:cubicBezTo>
                    <a:pt x="15145" y="70876"/>
                    <a:pt x="15319" y="70821"/>
                    <a:pt x="15481" y="70821"/>
                  </a:cubicBezTo>
                  <a:cubicBezTo>
                    <a:pt x="15492" y="70821"/>
                    <a:pt x="15503" y="70821"/>
                    <a:pt x="15513" y="70822"/>
                  </a:cubicBezTo>
                  <a:cubicBezTo>
                    <a:pt x="15513" y="70775"/>
                    <a:pt x="15498" y="70736"/>
                    <a:pt x="15482" y="70689"/>
                  </a:cubicBezTo>
                  <a:lnTo>
                    <a:pt x="15451" y="70573"/>
                  </a:lnTo>
                  <a:lnTo>
                    <a:pt x="15568" y="70541"/>
                  </a:lnTo>
                  <a:cubicBezTo>
                    <a:pt x="15669" y="70502"/>
                    <a:pt x="15755" y="70424"/>
                    <a:pt x="15794" y="70323"/>
                  </a:cubicBezTo>
                  <a:lnTo>
                    <a:pt x="15810" y="70292"/>
                  </a:lnTo>
                  <a:cubicBezTo>
                    <a:pt x="15833" y="70237"/>
                    <a:pt x="15856" y="70175"/>
                    <a:pt x="15911" y="70120"/>
                  </a:cubicBezTo>
                  <a:cubicBezTo>
                    <a:pt x="15967" y="70067"/>
                    <a:pt x="16036" y="70045"/>
                    <a:pt x="16107" y="70045"/>
                  </a:cubicBezTo>
                  <a:cubicBezTo>
                    <a:pt x="16214" y="70045"/>
                    <a:pt x="16326" y="70094"/>
                    <a:pt x="16410" y="70159"/>
                  </a:cubicBezTo>
                  <a:lnTo>
                    <a:pt x="16472" y="70206"/>
                  </a:lnTo>
                  <a:cubicBezTo>
                    <a:pt x="16535" y="70268"/>
                    <a:pt x="16605" y="70323"/>
                    <a:pt x="16659" y="70323"/>
                  </a:cubicBezTo>
                  <a:lnTo>
                    <a:pt x="17127" y="70339"/>
                  </a:lnTo>
                  <a:lnTo>
                    <a:pt x="16714" y="70549"/>
                  </a:lnTo>
                  <a:cubicBezTo>
                    <a:pt x="16651" y="70580"/>
                    <a:pt x="16628" y="70666"/>
                    <a:pt x="16628" y="70744"/>
                  </a:cubicBezTo>
                  <a:cubicBezTo>
                    <a:pt x="16628" y="70814"/>
                    <a:pt x="16651" y="70884"/>
                    <a:pt x="16667" y="70962"/>
                  </a:cubicBezTo>
                  <a:cubicBezTo>
                    <a:pt x="16683" y="71001"/>
                    <a:pt x="16690" y="71032"/>
                    <a:pt x="16698" y="71064"/>
                  </a:cubicBezTo>
                  <a:cubicBezTo>
                    <a:pt x="16745" y="71266"/>
                    <a:pt x="16745" y="71477"/>
                    <a:pt x="16714" y="71679"/>
                  </a:cubicBezTo>
                  <a:lnTo>
                    <a:pt x="17275" y="71695"/>
                  </a:lnTo>
                  <a:lnTo>
                    <a:pt x="17353" y="70183"/>
                  </a:lnTo>
                  <a:lnTo>
                    <a:pt x="17548" y="70354"/>
                  </a:lnTo>
                  <a:cubicBezTo>
                    <a:pt x="17637" y="70436"/>
                    <a:pt x="17775" y="70477"/>
                    <a:pt x="17914" y="70477"/>
                  </a:cubicBezTo>
                  <a:cubicBezTo>
                    <a:pt x="18065" y="70477"/>
                    <a:pt x="18218" y="70428"/>
                    <a:pt x="18312" y="70331"/>
                  </a:cubicBezTo>
                  <a:lnTo>
                    <a:pt x="18335" y="70307"/>
                  </a:lnTo>
                  <a:cubicBezTo>
                    <a:pt x="18367" y="70268"/>
                    <a:pt x="18405" y="70222"/>
                    <a:pt x="18460" y="70191"/>
                  </a:cubicBezTo>
                  <a:cubicBezTo>
                    <a:pt x="18554" y="70144"/>
                    <a:pt x="18639" y="70144"/>
                    <a:pt x="18710" y="70136"/>
                  </a:cubicBezTo>
                  <a:lnTo>
                    <a:pt x="19770" y="70105"/>
                  </a:lnTo>
                  <a:lnTo>
                    <a:pt x="19809" y="69801"/>
                  </a:lnTo>
                  <a:lnTo>
                    <a:pt x="20884" y="69754"/>
                  </a:lnTo>
                  <a:cubicBezTo>
                    <a:pt x="20898" y="69754"/>
                    <a:pt x="20914" y="69753"/>
                    <a:pt x="20931" y="69753"/>
                  </a:cubicBezTo>
                  <a:cubicBezTo>
                    <a:pt x="20981" y="69753"/>
                    <a:pt x="21044" y="69758"/>
                    <a:pt x="21103" y="69793"/>
                  </a:cubicBezTo>
                  <a:cubicBezTo>
                    <a:pt x="21220" y="69863"/>
                    <a:pt x="21259" y="70019"/>
                    <a:pt x="21204" y="70191"/>
                  </a:cubicBezTo>
                  <a:lnTo>
                    <a:pt x="21181" y="70245"/>
                  </a:lnTo>
                  <a:lnTo>
                    <a:pt x="21181" y="70261"/>
                  </a:lnTo>
                  <a:cubicBezTo>
                    <a:pt x="21274" y="70243"/>
                    <a:pt x="21370" y="70234"/>
                    <a:pt x="21466" y="70234"/>
                  </a:cubicBezTo>
                  <a:cubicBezTo>
                    <a:pt x="21746" y="70234"/>
                    <a:pt x="22028" y="70308"/>
                    <a:pt x="22272" y="70448"/>
                  </a:cubicBezTo>
                  <a:cubicBezTo>
                    <a:pt x="22381" y="70518"/>
                    <a:pt x="22490" y="70596"/>
                    <a:pt x="22584" y="70674"/>
                  </a:cubicBezTo>
                  <a:cubicBezTo>
                    <a:pt x="22693" y="70760"/>
                    <a:pt x="22794" y="70838"/>
                    <a:pt x="22903" y="70900"/>
                  </a:cubicBezTo>
                  <a:cubicBezTo>
                    <a:pt x="22950" y="70923"/>
                    <a:pt x="22997" y="70947"/>
                    <a:pt x="23052" y="70970"/>
                  </a:cubicBezTo>
                  <a:cubicBezTo>
                    <a:pt x="23114" y="71001"/>
                    <a:pt x="23176" y="71032"/>
                    <a:pt x="23239" y="71071"/>
                  </a:cubicBezTo>
                  <a:cubicBezTo>
                    <a:pt x="23566" y="71266"/>
                    <a:pt x="23784" y="71594"/>
                    <a:pt x="23971" y="71874"/>
                  </a:cubicBezTo>
                  <a:cubicBezTo>
                    <a:pt x="24104" y="72069"/>
                    <a:pt x="24275" y="72334"/>
                    <a:pt x="24252" y="72631"/>
                  </a:cubicBezTo>
                  <a:cubicBezTo>
                    <a:pt x="24244" y="72693"/>
                    <a:pt x="24236" y="72763"/>
                    <a:pt x="24221" y="72833"/>
                  </a:cubicBezTo>
                  <a:cubicBezTo>
                    <a:pt x="24198" y="72903"/>
                    <a:pt x="24182" y="72981"/>
                    <a:pt x="24190" y="73044"/>
                  </a:cubicBezTo>
                  <a:cubicBezTo>
                    <a:pt x="24198" y="73090"/>
                    <a:pt x="24229" y="73145"/>
                    <a:pt x="24268" y="73161"/>
                  </a:cubicBezTo>
                  <a:lnTo>
                    <a:pt x="24283" y="73168"/>
                  </a:lnTo>
                  <a:cubicBezTo>
                    <a:pt x="24307" y="73114"/>
                    <a:pt x="24314" y="73036"/>
                    <a:pt x="24314" y="72958"/>
                  </a:cubicBezTo>
                  <a:lnTo>
                    <a:pt x="24314" y="72872"/>
                  </a:lnTo>
                  <a:cubicBezTo>
                    <a:pt x="24330" y="72677"/>
                    <a:pt x="24439" y="72467"/>
                    <a:pt x="24642" y="72451"/>
                  </a:cubicBezTo>
                  <a:cubicBezTo>
                    <a:pt x="24646" y="72451"/>
                    <a:pt x="24650" y="72451"/>
                    <a:pt x="24654" y="72451"/>
                  </a:cubicBezTo>
                  <a:cubicBezTo>
                    <a:pt x="24828" y="72451"/>
                    <a:pt x="24970" y="72611"/>
                    <a:pt x="25000" y="72763"/>
                  </a:cubicBezTo>
                  <a:cubicBezTo>
                    <a:pt x="25016" y="72849"/>
                    <a:pt x="25016" y="72927"/>
                    <a:pt x="25008" y="73005"/>
                  </a:cubicBezTo>
                  <a:cubicBezTo>
                    <a:pt x="25008" y="73044"/>
                    <a:pt x="25008" y="73083"/>
                    <a:pt x="25008" y="73122"/>
                  </a:cubicBezTo>
                  <a:cubicBezTo>
                    <a:pt x="25016" y="73324"/>
                    <a:pt x="25133" y="73527"/>
                    <a:pt x="25297" y="73628"/>
                  </a:cubicBezTo>
                  <a:cubicBezTo>
                    <a:pt x="25353" y="73668"/>
                    <a:pt x="25427" y="73687"/>
                    <a:pt x="25501" y="73687"/>
                  </a:cubicBezTo>
                  <a:cubicBezTo>
                    <a:pt x="25601" y="73687"/>
                    <a:pt x="25699" y="73652"/>
                    <a:pt x="25749" y="73589"/>
                  </a:cubicBezTo>
                  <a:lnTo>
                    <a:pt x="25764" y="73566"/>
                  </a:lnTo>
                  <a:cubicBezTo>
                    <a:pt x="25788" y="73535"/>
                    <a:pt x="25811" y="73496"/>
                    <a:pt x="25850" y="73465"/>
                  </a:cubicBezTo>
                  <a:cubicBezTo>
                    <a:pt x="25906" y="73429"/>
                    <a:pt x="25964" y="73420"/>
                    <a:pt x="26018" y="73420"/>
                  </a:cubicBezTo>
                  <a:cubicBezTo>
                    <a:pt x="26047" y="73420"/>
                    <a:pt x="26075" y="73423"/>
                    <a:pt x="26100" y="73426"/>
                  </a:cubicBezTo>
                  <a:cubicBezTo>
                    <a:pt x="26212" y="73435"/>
                    <a:pt x="26324" y="73440"/>
                    <a:pt x="26436" y="73440"/>
                  </a:cubicBezTo>
                  <a:cubicBezTo>
                    <a:pt x="26784" y="73440"/>
                    <a:pt x="27130" y="73393"/>
                    <a:pt x="27472" y="73293"/>
                  </a:cubicBezTo>
                  <a:lnTo>
                    <a:pt x="27612" y="73254"/>
                  </a:lnTo>
                  <a:lnTo>
                    <a:pt x="27674" y="73839"/>
                  </a:lnTo>
                  <a:cubicBezTo>
                    <a:pt x="27760" y="73839"/>
                    <a:pt x="27854" y="73831"/>
                    <a:pt x="27955" y="73823"/>
                  </a:cubicBezTo>
                  <a:cubicBezTo>
                    <a:pt x="28060" y="73812"/>
                    <a:pt x="28169" y="73800"/>
                    <a:pt x="28279" y="73800"/>
                  </a:cubicBezTo>
                  <a:cubicBezTo>
                    <a:pt x="28390" y="73800"/>
                    <a:pt x="28501" y="73812"/>
                    <a:pt x="28610" y="73847"/>
                  </a:cubicBezTo>
                  <a:cubicBezTo>
                    <a:pt x="28812" y="73925"/>
                    <a:pt x="28984" y="74104"/>
                    <a:pt x="29070" y="74330"/>
                  </a:cubicBezTo>
                  <a:cubicBezTo>
                    <a:pt x="29140" y="74533"/>
                    <a:pt x="29132" y="74743"/>
                    <a:pt x="29062" y="74915"/>
                  </a:cubicBezTo>
                  <a:cubicBezTo>
                    <a:pt x="29116" y="74954"/>
                    <a:pt x="29210" y="74969"/>
                    <a:pt x="29304" y="74977"/>
                  </a:cubicBezTo>
                  <a:lnTo>
                    <a:pt x="29350" y="74977"/>
                  </a:lnTo>
                  <a:cubicBezTo>
                    <a:pt x="29467" y="74993"/>
                    <a:pt x="29631" y="75055"/>
                    <a:pt x="29717" y="75180"/>
                  </a:cubicBezTo>
                  <a:cubicBezTo>
                    <a:pt x="29756" y="75250"/>
                    <a:pt x="29771" y="75328"/>
                    <a:pt x="29756" y="75398"/>
                  </a:cubicBezTo>
                  <a:cubicBezTo>
                    <a:pt x="29935" y="75258"/>
                    <a:pt x="30161" y="75250"/>
                    <a:pt x="30395" y="75242"/>
                  </a:cubicBezTo>
                  <a:cubicBezTo>
                    <a:pt x="30407" y="75242"/>
                    <a:pt x="30420" y="75242"/>
                    <a:pt x="30434" y="75242"/>
                  </a:cubicBezTo>
                  <a:cubicBezTo>
                    <a:pt x="30476" y="75242"/>
                    <a:pt x="30527" y="75246"/>
                    <a:pt x="30574" y="75281"/>
                  </a:cubicBezTo>
                  <a:cubicBezTo>
                    <a:pt x="30621" y="75312"/>
                    <a:pt x="30637" y="75351"/>
                    <a:pt x="30652" y="75382"/>
                  </a:cubicBezTo>
                  <a:cubicBezTo>
                    <a:pt x="30676" y="75413"/>
                    <a:pt x="30691" y="75413"/>
                    <a:pt x="30761" y="75413"/>
                  </a:cubicBezTo>
                  <a:lnTo>
                    <a:pt x="31634" y="75336"/>
                  </a:lnTo>
                  <a:cubicBezTo>
                    <a:pt x="31681" y="75336"/>
                    <a:pt x="31728" y="75336"/>
                    <a:pt x="31751" y="75320"/>
                  </a:cubicBezTo>
                  <a:cubicBezTo>
                    <a:pt x="31790" y="75297"/>
                    <a:pt x="31829" y="75258"/>
                    <a:pt x="31853" y="75219"/>
                  </a:cubicBezTo>
                  <a:lnTo>
                    <a:pt x="32188" y="74790"/>
                  </a:lnTo>
                  <a:cubicBezTo>
                    <a:pt x="32133" y="74587"/>
                    <a:pt x="32048" y="74431"/>
                    <a:pt x="31946" y="74377"/>
                  </a:cubicBezTo>
                  <a:cubicBezTo>
                    <a:pt x="31876" y="74338"/>
                    <a:pt x="31782" y="74322"/>
                    <a:pt x="31689" y="74307"/>
                  </a:cubicBezTo>
                  <a:cubicBezTo>
                    <a:pt x="31572" y="74291"/>
                    <a:pt x="31447" y="74275"/>
                    <a:pt x="31338" y="74197"/>
                  </a:cubicBezTo>
                  <a:cubicBezTo>
                    <a:pt x="31269" y="74232"/>
                    <a:pt x="31194" y="74248"/>
                    <a:pt x="31120" y="74248"/>
                  </a:cubicBezTo>
                  <a:cubicBezTo>
                    <a:pt x="30979" y="74248"/>
                    <a:pt x="30838" y="74191"/>
                    <a:pt x="30730" y="74104"/>
                  </a:cubicBezTo>
                  <a:cubicBezTo>
                    <a:pt x="30551" y="73964"/>
                    <a:pt x="30457" y="73761"/>
                    <a:pt x="30379" y="73582"/>
                  </a:cubicBezTo>
                  <a:cubicBezTo>
                    <a:pt x="30294" y="73379"/>
                    <a:pt x="30364" y="73270"/>
                    <a:pt x="30418" y="73231"/>
                  </a:cubicBezTo>
                  <a:cubicBezTo>
                    <a:pt x="30481" y="73184"/>
                    <a:pt x="30559" y="73184"/>
                    <a:pt x="30598" y="73184"/>
                  </a:cubicBezTo>
                  <a:lnTo>
                    <a:pt x="30933" y="73184"/>
                  </a:lnTo>
                  <a:lnTo>
                    <a:pt x="31003" y="72872"/>
                  </a:lnTo>
                  <a:lnTo>
                    <a:pt x="31135" y="72935"/>
                  </a:lnTo>
                  <a:cubicBezTo>
                    <a:pt x="31254" y="72980"/>
                    <a:pt x="31348" y="73004"/>
                    <a:pt x="31418" y="73004"/>
                  </a:cubicBezTo>
                  <a:cubicBezTo>
                    <a:pt x="31469" y="73004"/>
                    <a:pt x="31507" y="72992"/>
                    <a:pt x="31533" y="72966"/>
                  </a:cubicBezTo>
                  <a:cubicBezTo>
                    <a:pt x="31619" y="72888"/>
                    <a:pt x="31572" y="72716"/>
                    <a:pt x="31510" y="72521"/>
                  </a:cubicBezTo>
                  <a:cubicBezTo>
                    <a:pt x="31463" y="72373"/>
                    <a:pt x="31447" y="72171"/>
                    <a:pt x="31525" y="72015"/>
                  </a:cubicBezTo>
                  <a:cubicBezTo>
                    <a:pt x="31572" y="71929"/>
                    <a:pt x="31642" y="71874"/>
                    <a:pt x="31728" y="71851"/>
                  </a:cubicBezTo>
                  <a:cubicBezTo>
                    <a:pt x="31759" y="71843"/>
                    <a:pt x="31789" y="71840"/>
                    <a:pt x="31818" y="71840"/>
                  </a:cubicBezTo>
                  <a:cubicBezTo>
                    <a:pt x="31963" y="71840"/>
                    <a:pt x="32081" y="71928"/>
                    <a:pt x="32172" y="71999"/>
                  </a:cubicBezTo>
                  <a:cubicBezTo>
                    <a:pt x="32203" y="72022"/>
                    <a:pt x="32227" y="72038"/>
                    <a:pt x="32250" y="72061"/>
                  </a:cubicBezTo>
                  <a:cubicBezTo>
                    <a:pt x="32351" y="72129"/>
                    <a:pt x="32472" y="72162"/>
                    <a:pt x="32593" y="72162"/>
                  </a:cubicBezTo>
                  <a:cubicBezTo>
                    <a:pt x="32723" y="72162"/>
                    <a:pt x="32854" y="72123"/>
                    <a:pt x="32960" y="72046"/>
                  </a:cubicBezTo>
                  <a:cubicBezTo>
                    <a:pt x="32928" y="71906"/>
                    <a:pt x="32757" y="71796"/>
                    <a:pt x="32601" y="71695"/>
                  </a:cubicBezTo>
                  <a:lnTo>
                    <a:pt x="32500" y="71633"/>
                  </a:lnTo>
                  <a:cubicBezTo>
                    <a:pt x="32164" y="71407"/>
                    <a:pt x="31923" y="71056"/>
                    <a:pt x="31829" y="70674"/>
                  </a:cubicBezTo>
                  <a:cubicBezTo>
                    <a:pt x="31814" y="70627"/>
                    <a:pt x="31798" y="70541"/>
                    <a:pt x="31837" y="70456"/>
                  </a:cubicBezTo>
                  <a:cubicBezTo>
                    <a:pt x="31876" y="70378"/>
                    <a:pt x="31946" y="70339"/>
                    <a:pt x="32001" y="70315"/>
                  </a:cubicBezTo>
                  <a:cubicBezTo>
                    <a:pt x="32079" y="70284"/>
                    <a:pt x="32164" y="70261"/>
                    <a:pt x="32242" y="70245"/>
                  </a:cubicBezTo>
                  <a:cubicBezTo>
                    <a:pt x="32282" y="70240"/>
                    <a:pt x="32322" y="70238"/>
                    <a:pt x="32362" y="70238"/>
                  </a:cubicBezTo>
                  <a:cubicBezTo>
                    <a:pt x="32580" y="70238"/>
                    <a:pt x="32795" y="70309"/>
                    <a:pt x="32960" y="70448"/>
                  </a:cubicBezTo>
                  <a:lnTo>
                    <a:pt x="33038" y="70510"/>
                  </a:lnTo>
                  <a:lnTo>
                    <a:pt x="32991" y="70596"/>
                  </a:lnTo>
                  <a:cubicBezTo>
                    <a:pt x="33004" y="70597"/>
                    <a:pt x="33016" y="70598"/>
                    <a:pt x="33028" y="70598"/>
                  </a:cubicBezTo>
                  <a:cubicBezTo>
                    <a:pt x="33081" y="70598"/>
                    <a:pt x="33127" y="70585"/>
                    <a:pt x="33178" y="70573"/>
                  </a:cubicBezTo>
                  <a:cubicBezTo>
                    <a:pt x="33277" y="70538"/>
                    <a:pt x="33376" y="70527"/>
                    <a:pt x="33474" y="70527"/>
                  </a:cubicBezTo>
                  <a:cubicBezTo>
                    <a:pt x="33553" y="70527"/>
                    <a:pt x="33631" y="70534"/>
                    <a:pt x="33708" y="70541"/>
                  </a:cubicBezTo>
                  <a:cubicBezTo>
                    <a:pt x="33763" y="70549"/>
                    <a:pt x="33817" y="70549"/>
                    <a:pt x="33879" y="70557"/>
                  </a:cubicBezTo>
                  <a:lnTo>
                    <a:pt x="33973" y="70557"/>
                  </a:lnTo>
                  <a:lnTo>
                    <a:pt x="33996" y="70666"/>
                  </a:lnTo>
                  <a:cubicBezTo>
                    <a:pt x="34165" y="70582"/>
                    <a:pt x="34353" y="70557"/>
                    <a:pt x="34540" y="70557"/>
                  </a:cubicBezTo>
                  <a:cubicBezTo>
                    <a:pt x="34665" y="70557"/>
                    <a:pt x="34790" y="70568"/>
                    <a:pt x="34908" y="70580"/>
                  </a:cubicBezTo>
                  <a:lnTo>
                    <a:pt x="34986" y="70588"/>
                  </a:lnTo>
                  <a:cubicBezTo>
                    <a:pt x="35155" y="70601"/>
                    <a:pt x="35326" y="70606"/>
                    <a:pt x="35497" y="70606"/>
                  </a:cubicBezTo>
                  <a:cubicBezTo>
                    <a:pt x="35754" y="70606"/>
                    <a:pt x="36012" y="70594"/>
                    <a:pt x="36265" y="70580"/>
                  </a:cubicBezTo>
                  <a:cubicBezTo>
                    <a:pt x="36429" y="70573"/>
                    <a:pt x="36561" y="70565"/>
                    <a:pt x="36694" y="70526"/>
                  </a:cubicBezTo>
                  <a:cubicBezTo>
                    <a:pt x="36748" y="70510"/>
                    <a:pt x="36811" y="70487"/>
                    <a:pt x="36873" y="70456"/>
                  </a:cubicBezTo>
                  <a:cubicBezTo>
                    <a:pt x="36935" y="70424"/>
                    <a:pt x="36998" y="70401"/>
                    <a:pt x="37060" y="70378"/>
                  </a:cubicBezTo>
                  <a:cubicBezTo>
                    <a:pt x="37239" y="70315"/>
                    <a:pt x="37434" y="70307"/>
                    <a:pt x="37606" y="70307"/>
                  </a:cubicBezTo>
                  <a:cubicBezTo>
                    <a:pt x="37912" y="70300"/>
                    <a:pt x="38220" y="70297"/>
                    <a:pt x="38528" y="70297"/>
                  </a:cubicBezTo>
                  <a:cubicBezTo>
                    <a:pt x="39248" y="70297"/>
                    <a:pt x="39970" y="70316"/>
                    <a:pt x="40685" y="70354"/>
                  </a:cubicBezTo>
                  <a:cubicBezTo>
                    <a:pt x="40701" y="70355"/>
                    <a:pt x="40716" y="70355"/>
                    <a:pt x="40729" y="70355"/>
                  </a:cubicBezTo>
                  <a:cubicBezTo>
                    <a:pt x="40841" y="70355"/>
                    <a:pt x="40873" y="70329"/>
                    <a:pt x="40880" y="70315"/>
                  </a:cubicBezTo>
                  <a:cubicBezTo>
                    <a:pt x="40888" y="70307"/>
                    <a:pt x="40888" y="70284"/>
                    <a:pt x="40888" y="70261"/>
                  </a:cubicBezTo>
                  <a:cubicBezTo>
                    <a:pt x="40895" y="70237"/>
                    <a:pt x="40895" y="70222"/>
                    <a:pt x="40903" y="70198"/>
                  </a:cubicBezTo>
                  <a:cubicBezTo>
                    <a:pt x="40934" y="70011"/>
                    <a:pt x="41106" y="69855"/>
                    <a:pt x="41324" y="69793"/>
                  </a:cubicBezTo>
                  <a:cubicBezTo>
                    <a:pt x="41405" y="69771"/>
                    <a:pt x="41490" y="69763"/>
                    <a:pt x="41574" y="69763"/>
                  </a:cubicBezTo>
                  <a:cubicBezTo>
                    <a:pt x="41667" y="69763"/>
                    <a:pt x="41760" y="69773"/>
                    <a:pt x="41846" y="69785"/>
                  </a:cubicBezTo>
                  <a:cubicBezTo>
                    <a:pt x="41916" y="69789"/>
                    <a:pt x="41975" y="69792"/>
                    <a:pt x="42031" y="69792"/>
                  </a:cubicBezTo>
                  <a:cubicBezTo>
                    <a:pt x="42099" y="69792"/>
                    <a:pt x="42163" y="69787"/>
                    <a:pt x="42236" y="69770"/>
                  </a:cubicBezTo>
                  <a:cubicBezTo>
                    <a:pt x="42299" y="69756"/>
                    <a:pt x="42359" y="69749"/>
                    <a:pt x="42415" y="69749"/>
                  </a:cubicBezTo>
                  <a:cubicBezTo>
                    <a:pt x="42581" y="69749"/>
                    <a:pt x="42714" y="69809"/>
                    <a:pt x="42790" y="69925"/>
                  </a:cubicBezTo>
                  <a:cubicBezTo>
                    <a:pt x="42844" y="70003"/>
                    <a:pt x="42852" y="70081"/>
                    <a:pt x="42868" y="70152"/>
                  </a:cubicBezTo>
                  <a:cubicBezTo>
                    <a:pt x="42875" y="70198"/>
                    <a:pt x="42883" y="70245"/>
                    <a:pt x="42899" y="70268"/>
                  </a:cubicBezTo>
                  <a:cubicBezTo>
                    <a:pt x="42961" y="70424"/>
                    <a:pt x="43211" y="70440"/>
                    <a:pt x="43335" y="70440"/>
                  </a:cubicBezTo>
                  <a:lnTo>
                    <a:pt x="43374" y="70440"/>
                  </a:lnTo>
                  <a:cubicBezTo>
                    <a:pt x="43419" y="70438"/>
                    <a:pt x="43465" y="70437"/>
                    <a:pt x="43513" y="70437"/>
                  </a:cubicBezTo>
                  <a:cubicBezTo>
                    <a:pt x="43697" y="70437"/>
                    <a:pt x="43894" y="70461"/>
                    <a:pt x="44037" y="70604"/>
                  </a:cubicBezTo>
                  <a:cubicBezTo>
                    <a:pt x="44216" y="70783"/>
                    <a:pt x="44208" y="71064"/>
                    <a:pt x="44208" y="71235"/>
                  </a:cubicBezTo>
                  <a:lnTo>
                    <a:pt x="44201" y="71726"/>
                  </a:lnTo>
                  <a:cubicBezTo>
                    <a:pt x="44201" y="71796"/>
                    <a:pt x="44193" y="71898"/>
                    <a:pt x="44131" y="71983"/>
                  </a:cubicBezTo>
                  <a:cubicBezTo>
                    <a:pt x="44123" y="71999"/>
                    <a:pt x="44107" y="72015"/>
                    <a:pt x="44092" y="72030"/>
                  </a:cubicBezTo>
                  <a:cubicBezTo>
                    <a:pt x="44084" y="72030"/>
                    <a:pt x="44107" y="72061"/>
                    <a:pt x="44154" y="72093"/>
                  </a:cubicBezTo>
                  <a:lnTo>
                    <a:pt x="44474" y="72264"/>
                  </a:lnTo>
                  <a:cubicBezTo>
                    <a:pt x="44584" y="72326"/>
                    <a:pt x="44682" y="72376"/>
                    <a:pt x="44778" y="72376"/>
                  </a:cubicBezTo>
                  <a:cubicBezTo>
                    <a:pt x="44791" y="72376"/>
                    <a:pt x="44804" y="72375"/>
                    <a:pt x="44817" y="72373"/>
                  </a:cubicBezTo>
                  <a:cubicBezTo>
                    <a:pt x="44863" y="72365"/>
                    <a:pt x="44910" y="72334"/>
                    <a:pt x="44926" y="72288"/>
                  </a:cubicBezTo>
                  <a:cubicBezTo>
                    <a:pt x="44941" y="72272"/>
                    <a:pt x="44941" y="72249"/>
                    <a:pt x="44926" y="72233"/>
                  </a:cubicBezTo>
                  <a:lnTo>
                    <a:pt x="44778" y="71976"/>
                  </a:lnTo>
                  <a:lnTo>
                    <a:pt x="44778" y="71976"/>
                  </a:lnTo>
                  <a:lnTo>
                    <a:pt x="45066" y="72054"/>
                  </a:lnTo>
                  <a:cubicBezTo>
                    <a:pt x="45284" y="72116"/>
                    <a:pt x="45456" y="72249"/>
                    <a:pt x="45619" y="72381"/>
                  </a:cubicBezTo>
                  <a:cubicBezTo>
                    <a:pt x="45869" y="72576"/>
                    <a:pt x="46118" y="72763"/>
                    <a:pt x="46368" y="72942"/>
                  </a:cubicBezTo>
                  <a:cubicBezTo>
                    <a:pt x="46563" y="73075"/>
                    <a:pt x="46773" y="73223"/>
                    <a:pt x="46882" y="73457"/>
                  </a:cubicBezTo>
                  <a:cubicBezTo>
                    <a:pt x="46889" y="73464"/>
                    <a:pt x="46902" y="73467"/>
                    <a:pt x="46918" y="73467"/>
                  </a:cubicBezTo>
                  <a:cubicBezTo>
                    <a:pt x="46957" y="73467"/>
                    <a:pt x="47015" y="73446"/>
                    <a:pt x="47054" y="73402"/>
                  </a:cubicBezTo>
                  <a:cubicBezTo>
                    <a:pt x="47093" y="73363"/>
                    <a:pt x="47132" y="73317"/>
                    <a:pt x="47163" y="73270"/>
                  </a:cubicBezTo>
                  <a:cubicBezTo>
                    <a:pt x="47210" y="73200"/>
                    <a:pt x="47264" y="73129"/>
                    <a:pt x="47327" y="73075"/>
                  </a:cubicBezTo>
                  <a:cubicBezTo>
                    <a:pt x="47490" y="72935"/>
                    <a:pt x="47701" y="72896"/>
                    <a:pt x="47888" y="72864"/>
                  </a:cubicBezTo>
                  <a:lnTo>
                    <a:pt x="47935" y="72849"/>
                  </a:lnTo>
                  <a:cubicBezTo>
                    <a:pt x="48363" y="72771"/>
                    <a:pt x="48644" y="72615"/>
                    <a:pt x="48761" y="72389"/>
                  </a:cubicBezTo>
                  <a:lnTo>
                    <a:pt x="48823" y="72249"/>
                  </a:lnTo>
                  <a:lnTo>
                    <a:pt x="48940" y="72350"/>
                  </a:lnTo>
                  <a:cubicBezTo>
                    <a:pt x="48977" y="72374"/>
                    <a:pt x="49024" y="72388"/>
                    <a:pt x="49070" y="72388"/>
                  </a:cubicBezTo>
                  <a:cubicBezTo>
                    <a:pt x="49113" y="72388"/>
                    <a:pt x="49156" y="72376"/>
                    <a:pt x="49190" y="72350"/>
                  </a:cubicBezTo>
                  <a:cubicBezTo>
                    <a:pt x="49221" y="72326"/>
                    <a:pt x="49237" y="72303"/>
                    <a:pt x="49260" y="72272"/>
                  </a:cubicBezTo>
                  <a:cubicBezTo>
                    <a:pt x="49299" y="72241"/>
                    <a:pt x="49330" y="72194"/>
                    <a:pt x="49377" y="72163"/>
                  </a:cubicBezTo>
                  <a:cubicBezTo>
                    <a:pt x="49455" y="72108"/>
                    <a:pt x="49564" y="72077"/>
                    <a:pt x="49689" y="72069"/>
                  </a:cubicBezTo>
                  <a:cubicBezTo>
                    <a:pt x="49868" y="72069"/>
                    <a:pt x="50024" y="72124"/>
                    <a:pt x="50110" y="72233"/>
                  </a:cubicBezTo>
                  <a:cubicBezTo>
                    <a:pt x="50180" y="72311"/>
                    <a:pt x="50211" y="72420"/>
                    <a:pt x="50195" y="72521"/>
                  </a:cubicBezTo>
                  <a:cubicBezTo>
                    <a:pt x="50180" y="72615"/>
                    <a:pt x="50133" y="72685"/>
                    <a:pt x="50063" y="72732"/>
                  </a:cubicBezTo>
                  <a:cubicBezTo>
                    <a:pt x="50008" y="72771"/>
                    <a:pt x="49946" y="72786"/>
                    <a:pt x="49899" y="72794"/>
                  </a:cubicBezTo>
                  <a:cubicBezTo>
                    <a:pt x="49876" y="72794"/>
                    <a:pt x="49860" y="72794"/>
                    <a:pt x="49837" y="72810"/>
                  </a:cubicBezTo>
                  <a:cubicBezTo>
                    <a:pt x="49767" y="72825"/>
                    <a:pt x="49735" y="72903"/>
                    <a:pt x="49720" y="72958"/>
                  </a:cubicBezTo>
                  <a:cubicBezTo>
                    <a:pt x="49712" y="73020"/>
                    <a:pt x="49712" y="73098"/>
                    <a:pt x="49774" y="73145"/>
                  </a:cubicBezTo>
                  <a:cubicBezTo>
                    <a:pt x="49915" y="73270"/>
                    <a:pt x="50094" y="73363"/>
                    <a:pt x="50273" y="73465"/>
                  </a:cubicBezTo>
                  <a:cubicBezTo>
                    <a:pt x="50523" y="73605"/>
                    <a:pt x="50780" y="73745"/>
                    <a:pt x="50975" y="73971"/>
                  </a:cubicBezTo>
                  <a:cubicBezTo>
                    <a:pt x="51123" y="74143"/>
                    <a:pt x="51232" y="74353"/>
                    <a:pt x="51326" y="74533"/>
                  </a:cubicBezTo>
                  <a:cubicBezTo>
                    <a:pt x="52043" y="75827"/>
                    <a:pt x="52737" y="77144"/>
                    <a:pt x="53399" y="78469"/>
                  </a:cubicBezTo>
                  <a:cubicBezTo>
                    <a:pt x="53462" y="78454"/>
                    <a:pt x="53524" y="78454"/>
                    <a:pt x="53579" y="78454"/>
                  </a:cubicBezTo>
                  <a:lnTo>
                    <a:pt x="53586" y="78454"/>
                  </a:lnTo>
                  <a:lnTo>
                    <a:pt x="53594" y="77861"/>
                  </a:lnTo>
                  <a:lnTo>
                    <a:pt x="53727" y="77877"/>
                  </a:lnTo>
                  <a:cubicBezTo>
                    <a:pt x="53742" y="77878"/>
                    <a:pt x="53758" y="77879"/>
                    <a:pt x="53775" y="77879"/>
                  </a:cubicBezTo>
                  <a:cubicBezTo>
                    <a:pt x="53847" y="77879"/>
                    <a:pt x="53925" y="77866"/>
                    <a:pt x="54007" y="77853"/>
                  </a:cubicBezTo>
                  <a:cubicBezTo>
                    <a:pt x="54095" y="77839"/>
                    <a:pt x="54190" y="77818"/>
                    <a:pt x="54286" y="77818"/>
                  </a:cubicBezTo>
                  <a:cubicBezTo>
                    <a:pt x="54343" y="77818"/>
                    <a:pt x="54401" y="77825"/>
                    <a:pt x="54460" y="77846"/>
                  </a:cubicBezTo>
                  <a:cubicBezTo>
                    <a:pt x="54803" y="77963"/>
                    <a:pt x="54880" y="78376"/>
                    <a:pt x="54896" y="78617"/>
                  </a:cubicBezTo>
                  <a:cubicBezTo>
                    <a:pt x="55434" y="78625"/>
                    <a:pt x="55980" y="78649"/>
                    <a:pt x="56518" y="78688"/>
                  </a:cubicBezTo>
                  <a:lnTo>
                    <a:pt x="56564" y="78438"/>
                  </a:lnTo>
                  <a:lnTo>
                    <a:pt x="56681" y="78454"/>
                  </a:lnTo>
                  <a:cubicBezTo>
                    <a:pt x="56742" y="78468"/>
                    <a:pt x="56808" y="78471"/>
                    <a:pt x="56875" y="78471"/>
                  </a:cubicBezTo>
                  <a:cubicBezTo>
                    <a:pt x="56920" y="78471"/>
                    <a:pt x="56965" y="78469"/>
                    <a:pt x="57009" y="78469"/>
                  </a:cubicBezTo>
                  <a:cubicBezTo>
                    <a:pt x="57204" y="78469"/>
                    <a:pt x="57406" y="78469"/>
                    <a:pt x="57601" y="78555"/>
                  </a:cubicBezTo>
                  <a:cubicBezTo>
                    <a:pt x="57741" y="78633"/>
                    <a:pt x="57858" y="78758"/>
                    <a:pt x="57952" y="78859"/>
                  </a:cubicBezTo>
                  <a:lnTo>
                    <a:pt x="58334" y="79288"/>
                  </a:lnTo>
                  <a:cubicBezTo>
                    <a:pt x="58404" y="79366"/>
                    <a:pt x="58568" y="79545"/>
                    <a:pt x="58498" y="79740"/>
                  </a:cubicBezTo>
                  <a:cubicBezTo>
                    <a:pt x="58474" y="79802"/>
                    <a:pt x="58451" y="79841"/>
                    <a:pt x="58420" y="79880"/>
                  </a:cubicBezTo>
                  <a:cubicBezTo>
                    <a:pt x="58404" y="79904"/>
                    <a:pt x="58381" y="79943"/>
                    <a:pt x="58381" y="79950"/>
                  </a:cubicBezTo>
                  <a:lnTo>
                    <a:pt x="58420" y="79997"/>
                  </a:lnTo>
                  <a:lnTo>
                    <a:pt x="59690" y="81081"/>
                  </a:lnTo>
                  <a:cubicBezTo>
                    <a:pt x="59729" y="81120"/>
                    <a:pt x="59776" y="81151"/>
                    <a:pt x="59823" y="81174"/>
                  </a:cubicBezTo>
                  <a:cubicBezTo>
                    <a:pt x="59862" y="81198"/>
                    <a:pt x="59909" y="81206"/>
                    <a:pt x="59963" y="81213"/>
                  </a:cubicBezTo>
                  <a:cubicBezTo>
                    <a:pt x="60158" y="81252"/>
                    <a:pt x="60337" y="81307"/>
                    <a:pt x="60501" y="81377"/>
                  </a:cubicBezTo>
                  <a:cubicBezTo>
                    <a:pt x="60556" y="80995"/>
                    <a:pt x="60758" y="80621"/>
                    <a:pt x="61054" y="80364"/>
                  </a:cubicBezTo>
                  <a:lnTo>
                    <a:pt x="61117" y="80317"/>
                  </a:lnTo>
                  <a:lnTo>
                    <a:pt x="61187" y="80348"/>
                  </a:lnTo>
                  <a:cubicBezTo>
                    <a:pt x="61397" y="80457"/>
                    <a:pt x="61436" y="80738"/>
                    <a:pt x="61390" y="80956"/>
                  </a:cubicBezTo>
                  <a:lnTo>
                    <a:pt x="61374" y="81042"/>
                  </a:lnTo>
                  <a:cubicBezTo>
                    <a:pt x="61351" y="81174"/>
                    <a:pt x="61320" y="81307"/>
                    <a:pt x="61358" y="81400"/>
                  </a:cubicBezTo>
                  <a:cubicBezTo>
                    <a:pt x="61413" y="81517"/>
                    <a:pt x="61569" y="81588"/>
                    <a:pt x="61717" y="81634"/>
                  </a:cubicBezTo>
                  <a:lnTo>
                    <a:pt x="61826" y="81681"/>
                  </a:lnTo>
                  <a:lnTo>
                    <a:pt x="61881" y="81704"/>
                  </a:lnTo>
                  <a:lnTo>
                    <a:pt x="61881" y="81704"/>
                  </a:lnTo>
                  <a:lnTo>
                    <a:pt x="61795" y="81143"/>
                  </a:lnTo>
                  <a:lnTo>
                    <a:pt x="61959" y="81174"/>
                  </a:lnTo>
                  <a:cubicBezTo>
                    <a:pt x="62095" y="81199"/>
                    <a:pt x="62256" y="81220"/>
                    <a:pt x="62417" y="81220"/>
                  </a:cubicBezTo>
                  <a:cubicBezTo>
                    <a:pt x="62606" y="81220"/>
                    <a:pt x="62794" y="81192"/>
                    <a:pt x="62941" y="81112"/>
                  </a:cubicBezTo>
                  <a:cubicBezTo>
                    <a:pt x="63027" y="81057"/>
                    <a:pt x="63120" y="81011"/>
                    <a:pt x="63214" y="80956"/>
                  </a:cubicBezTo>
                  <a:cubicBezTo>
                    <a:pt x="63604" y="80746"/>
                    <a:pt x="63986" y="80543"/>
                    <a:pt x="64235" y="80208"/>
                  </a:cubicBezTo>
                  <a:cubicBezTo>
                    <a:pt x="64336" y="80075"/>
                    <a:pt x="64422" y="79919"/>
                    <a:pt x="64500" y="79763"/>
                  </a:cubicBezTo>
                  <a:cubicBezTo>
                    <a:pt x="64679" y="79444"/>
                    <a:pt x="64859" y="79109"/>
                    <a:pt x="65209" y="78937"/>
                  </a:cubicBezTo>
                  <a:cubicBezTo>
                    <a:pt x="65373" y="78851"/>
                    <a:pt x="65568" y="78820"/>
                    <a:pt x="65747" y="78789"/>
                  </a:cubicBezTo>
                  <a:cubicBezTo>
                    <a:pt x="65966" y="78758"/>
                    <a:pt x="66176" y="78727"/>
                    <a:pt x="66324" y="78594"/>
                  </a:cubicBezTo>
                  <a:lnTo>
                    <a:pt x="66363" y="78563"/>
                  </a:lnTo>
                  <a:cubicBezTo>
                    <a:pt x="66402" y="78532"/>
                    <a:pt x="66449" y="78485"/>
                    <a:pt x="66503" y="78454"/>
                  </a:cubicBezTo>
                  <a:cubicBezTo>
                    <a:pt x="66589" y="78415"/>
                    <a:pt x="66675" y="78415"/>
                    <a:pt x="66745" y="78407"/>
                  </a:cubicBezTo>
                  <a:cubicBezTo>
                    <a:pt x="67198" y="78376"/>
                    <a:pt x="67651" y="78359"/>
                    <a:pt x="68106" y="78359"/>
                  </a:cubicBezTo>
                  <a:cubicBezTo>
                    <a:pt x="68778" y="78359"/>
                    <a:pt x="69451" y="78395"/>
                    <a:pt x="70121" y="78469"/>
                  </a:cubicBezTo>
                  <a:lnTo>
                    <a:pt x="70160" y="78477"/>
                  </a:lnTo>
                  <a:lnTo>
                    <a:pt x="70183" y="78508"/>
                  </a:lnTo>
                  <a:cubicBezTo>
                    <a:pt x="70315" y="78625"/>
                    <a:pt x="70432" y="78750"/>
                    <a:pt x="70549" y="78875"/>
                  </a:cubicBezTo>
                  <a:cubicBezTo>
                    <a:pt x="70697" y="79031"/>
                    <a:pt x="70838" y="79179"/>
                    <a:pt x="70994" y="79319"/>
                  </a:cubicBezTo>
                  <a:lnTo>
                    <a:pt x="71407" y="78914"/>
                  </a:lnTo>
                  <a:cubicBezTo>
                    <a:pt x="71477" y="78843"/>
                    <a:pt x="71555" y="78766"/>
                    <a:pt x="71664" y="78727"/>
                  </a:cubicBezTo>
                  <a:cubicBezTo>
                    <a:pt x="71750" y="78688"/>
                    <a:pt x="71851" y="78680"/>
                    <a:pt x="71945" y="78672"/>
                  </a:cubicBezTo>
                  <a:lnTo>
                    <a:pt x="73590" y="78586"/>
                  </a:lnTo>
                  <a:cubicBezTo>
                    <a:pt x="73668" y="78586"/>
                    <a:pt x="73745" y="78571"/>
                    <a:pt x="73831" y="78547"/>
                  </a:cubicBezTo>
                  <a:lnTo>
                    <a:pt x="73925" y="77924"/>
                  </a:lnTo>
                  <a:cubicBezTo>
                    <a:pt x="73964" y="77627"/>
                    <a:pt x="73995" y="77362"/>
                    <a:pt x="73878" y="77144"/>
                  </a:cubicBezTo>
                  <a:cubicBezTo>
                    <a:pt x="73831" y="77051"/>
                    <a:pt x="73753" y="76965"/>
                    <a:pt x="73660" y="76871"/>
                  </a:cubicBezTo>
                  <a:cubicBezTo>
                    <a:pt x="73629" y="76824"/>
                    <a:pt x="73590" y="76785"/>
                    <a:pt x="73551" y="76739"/>
                  </a:cubicBezTo>
                  <a:cubicBezTo>
                    <a:pt x="73371" y="76528"/>
                    <a:pt x="73293" y="76326"/>
                    <a:pt x="73332" y="76131"/>
                  </a:cubicBezTo>
                  <a:cubicBezTo>
                    <a:pt x="73364" y="75990"/>
                    <a:pt x="73441" y="75889"/>
                    <a:pt x="73512" y="75795"/>
                  </a:cubicBezTo>
                  <a:cubicBezTo>
                    <a:pt x="73855" y="75336"/>
                    <a:pt x="74213" y="74876"/>
                    <a:pt x="74580" y="74439"/>
                  </a:cubicBezTo>
                  <a:lnTo>
                    <a:pt x="74611" y="74400"/>
                  </a:lnTo>
                  <a:lnTo>
                    <a:pt x="74665" y="74400"/>
                  </a:lnTo>
                  <a:cubicBezTo>
                    <a:pt x="74790" y="74392"/>
                    <a:pt x="74930" y="74377"/>
                    <a:pt x="75071" y="74361"/>
                  </a:cubicBezTo>
                  <a:cubicBezTo>
                    <a:pt x="75219" y="74346"/>
                    <a:pt x="75359" y="74330"/>
                    <a:pt x="75492" y="74322"/>
                  </a:cubicBezTo>
                  <a:cubicBezTo>
                    <a:pt x="75538" y="74322"/>
                    <a:pt x="75609" y="74322"/>
                    <a:pt x="75679" y="74353"/>
                  </a:cubicBezTo>
                  <a:cubicBezTo>
                    <a:pt x="75749" y="74377"/>
                    <a:pt x="75803" y="74431"/>
                    <a:pt x="75835" y="74478"/>
                  </a:cubicBezTo>
                  <a:lnTo>
                    <a:pt x="75866" y="74501"/>
                  </a:lnTo>
                  <a:cubicBezTo>
                    <a:pt x="75959" y="74603"/>
                    <a:pt x="76100" y="74657"/>
                    <a:pt x="76302" y="74657"/>
                  </a:cubicBezTo>
                  <a:cubicBezTo>
                    <a:pt x="76326" y="74660"/>
                    <a:pt x="76350" y="74661"/>
                    <a:pt x="76375" y="74661"/>
                  </a:cubicBezTo>
                  <a:cubicBezTo>
                    <a:pt x="76424" y="74661"/>
                    <a:pt x="76474" y="74657"/>
                    <a:pt x="76521" y="74657"/>
                  </a:cubicBezTo>
                  <a:cubicBezTo>
                    <a:pt x="76638" y="74657"/>
                    <a:pt x="76762" y="74657"/>
                    <a:pt x="76879" y="74673"/>
                  </a:cubicBezTo>
                  <a:cubicBezTo>
                    <a:pt x="77020" y="74689"/>
                    <a:pt x="77152" y="74727"/>
                    <a:pt x="77277" y="74766"/>
                  </a:cubicBezTo>
                  <a:cubicBezTo>
                    <a:pt x="77448" y="74821"/>
                    <a:pt x="77596" y="74860"/>
                    <a:pt x="77745" y="74860"/>
                  </a:cubicBezTo>
                  <a:cubicBezTo>
                    <a:pt x="77791" y="74860"/>
                    <a:pt x="77846" y="74852"/>
                    <a:pt x="77893" y="74837"/>
                  </a:cubicBezTo>
                  <a:lnTo>
                    <a:pt x="77986" y="74813"/>
                  </a:lnTo>
                  <a:lnTo>
                    <a:pt x="78033" y="74899"/>
                  </a:lnTo>
                  <a:cubicBezTo>
                    <a:pt x="78088" y="74985"/>
                    <a:pt x="78127" y="75078"/>
                    <a:pt x="78173" y="75180"/>
                  </a:cubicBezTo>
                  <a:cubicBezTo>
                    <a:pt x="78212" y="75265"/>
                    <a:pt x="78259" y="75359"/>
                    <a:pt x="78306" y="75445"/>
                  </a:cubicBezTo>
                  <a:cubicBezTo>
                    <a:pt x="78462" y="75718"/>
                    <a:pt x="78625" y="75998"/>
                    <a:pt x="78828" y="76232"/>
                  </a:cubicBezTo>
                  <a:cubicBezTo>
                    <a:pt x="78984" y="76411"/>
                    <a:pt x="79233" y="76637"/>
                    <a:pt x="79561" y="76723"/>
                  </a:cubicBezTo>
                  <a:cubicBezTo>
                    <a:pt x="79647" y="76747"/>
                    <a:pt x="79732" y="76754"/>
                    <a:pt x="79818" y="76762"/>
                  </a:cubicBezTo>
                  <a:cubicBezTo>
                    <a:pt x="79834" y="76763"/>
                    <a:pt x="79850" y="76763"/>
                    <a:pt x="79867" y="76763"/>
                  </a:cubicBezTo>
                  <a:cubicBezTo>
                    <a:pt x="80102" y="76763"/>
                    <a:pt x="80348" y="76712"/>
                    <a:pt x="80574" y="76661"/>
                  </a:cubicBezTo>
                  <a:cubicBezTo>
                    <a:pt x="80707" y="76427"/>
                    <a:pt x="80886" y="76224"/>
                    <a:pt x="81089" y="76068"/>
                  </a:cubicBezTo>
                  <a:cubicBezTo>
                    <a:pt x="81159" y="76006"/>
                    <a:pt x="81229" y="75959"/>
                    <a:pt x="81307" y="75912"/>
                  </a:cubicBezTo>
                  <a:cubicBezTo>
                    <a:pt x="81346" y="75897"/>
                    <a:pt x="81377" y="75873"/>
                    <a:pt x="81408" y="75866"/>
                  </a:cubicBezTo>
                  <a:cubicBezTo>
                    <a:pt x="81471" y="75827"/>
                    <a:pt x="81525" y="75795"/>
                    <a:pt x="81588" y="75749"/>
                  </a:cubicBezTo>
                  <a:cubicBezTo>
                    <a:pt x="81720" y="75655"/>
                    <a:pt x="81822" y="75530"/>
                    <a:pt x="81931" y="75390"/>
                  </a:cubicBezTo>
                  <a:cubicBezTo>
                    <a:pt x="82024" y="75265"/>
                    <a:pt x="82118" y="75148"/>
                    <a:pt x="82235" y="75039"/>
                  </a:cubicBezTo>
                  <a:lnTo>
                    <a:pt x="82274" y="75008"/>
                  </a:lnTo>
                  <a:lnTo>
                    <a:pt x="82328" y="75016"/>
                  </a:lnTo>
                  <a:cubicBezTo>
                    <a:pt x="82765" y="75055"/>
                    <a:pt x="83209" y="75109"/>
                    <a:pt x="83646" y="75156"/>
                  </a:cubicBezTo>
                  <a:cubicBezTo>
                    <a:pt x="84254" y="75219"/>
                    <a:pt x="84885" y="75297"/>
                    <a:pt x="85509" y="75351"/>
                  </a:cubicBezTo>
                  <a:lnTo>
                    <a:pt x="85602" y="75351"/>
                  </a:lnTo>
                  <a:lnTo>
                    <a:pt x="85634" y="75530"/>
                  </a:lnTo>
                  <a:cubicBezTo>
                    <a:pt x="85648" y="75529"/>
                    <a:pt x="85662" y="75529"/>
                    <a:pt x="85676" y="75529"/>
                  </a:cubicBezTo>
                  <a:cubicBezTo>
                    <a:pt x="85879" y="75529"/>
                    <a:pt x="86075" y="75631"/>
                    <a:pt x="86257" y="75725"/>
                  </a:cubicBezTo>
                  <a:cubicBezTo>
                    <a:pt x="86398" y="75795"/>
                    <a:pt x="86522" y="75866"/>
                    <a:pt x="86655" y="75889"/>
                  </a:cubicBezTo>
                  <a:cubicBezTo>
                    <a:pt x="86701" y="75899"/>
                    <a:pt x="86747" y="75904"/>
                    <a:pt x="86794" y="75904"/>
                  </a:cubicBezTo>
                  <a:cubicBezTo>
                    <a:pt x="87036" y="75904"/>
                    <a:pt x="87279" y="75778"/>
                    <a:pt x="87528" y="75647"/>
                  </a:cubicBezTo>
                  <a:cubicBezTo>
                    <a:pt x="87738" y="75538"/>
                    <a:pt x="87949" y="75429"/>
                    <a:pt x="88183" y="75375"/>
                  </a:cubicBezTo>
                  <a:cubicBezTo>
                    <a:pt x="88268" y="75357"/>
                    <a:pt x="88356" y="75349"/>
                    <a:pt x="88444" y="75349"/>
                  </a:cubicBezTo>
                  <a:cubicBezTo>
                    <a:pt x="88596" y="75349"/>
                    <a:pt x="88749" y="75375"/>
                    <a:pt x="88892" y="75429"/>
                  </a:cubicBezTo>
                  <a:cubicBezTo>
                    <a:pt x="88965" y="75454"/>
                    <a:pt x="89040" y="75464"/>
                    <a:pt x="89117" y="75464"/>
                  </a:cubicBezTo>
                  <a:cubicBezTo>
                    <a:pt x="89253" y="75464"/>
                    <a:pt x="89395" y="75433"/>
                    <a:pt x="89539" y="75398"/>
                  </a:cubicBezTo>
                  <a:cubicBezTo>
                    <a:pt x="89672" y="75367"/>
                    <a:pt x="89804" y="75336"/>
                    <a:pt x="89937" y="75328"/>
                  </a:cubicBezTo>
                  <a:cubicBezTo>
                    <a:pt x="89983" y="75320"/>
                    <a:pt x="90046" y="75312"/>
                    <a:pt x="90085" y="75297"/>
                  </a:cubicBezTo>
                  <a:cubicBezTo>
                    <a:pt x="90108" y="75273"/>
                    <a:pt x="90139" y="75226"/>
                    <a:pt x="90163" y="75180"/>
                  </a:cubicBezTo>
                  <a:cubicBezTo>
                    <a:pt x="90451" y="74634"/>
                    <a:pt x="90786" y="74049"/>
                    <a:pt x="91207" y="73535"/>
                  </a:cubicBezTo>
                  <a:cubicBezTo>
                    <a:pt x="91706" y="72927"/>
                    <a:pt x="92306" y="72420"/>
                    <a:pt x="92891" y="71929"/>
                  </a:cubicBezTo>
                  <a:cubicBezTo>
                    <a:pt x="92954" y="71882"/>
                    <a:pt x="93031" y="71820"/>
                    <a:pt x="93125" y="71781"/>
                  </a:cubicBezTo>
                  <a:cubicBezTo>
                    <a:pt x="93187" y="71760"/>
                    <a:pt x="93250" y="71757"/>
                    <a:pt x="93312" y="71757"/>
                  </a:cubicBezTo>
                  <a:cubicBezTo>
                    <a:pt x="93343" y="71757"/>
                    <a:pt x="93374" y="71757"/>
                    <a:pt x="93406" y="71757"/>
                  </a:cubicBezTo>
                  <a:lnTo>
                    <a:pt x="94255" y="71781"/>
                  </a:lnTo>
                  <a:cubicBezTo>
                    <a:pt x="94357" y="71570"/>
                    <a:pt x="94583" y="71399"/>
                    <a:pt x="94809" y="71313"/>
                  </a:cubicBezTo>
                  <a:lnTo>
                    <a:pt x="94809" y="71305"/>
                  </a:lnTo>
                  <a:lnTo>
                    <a:pt x="94902" y="71274"/>
                  </a:lnTo>
                  <a:lnTo>
                    <a:pt x="95043" y="71235"/>
                  </a:lnTo>
                  <a:lnTo>
                    <a:pt x="95050" y="71243"/>
                  </a:lnTo>
                  <a:cubicBezTo>
                    <a:pt x="95175" y="71220"/>
                    <a:pt x="95300" y="71204"/>
                    <a:pt x="95425" y="71196"/>
                  </a:cubicBezTo>
                  <a:cubicBezTo>
                    <a:pt x="95510" y="71188"/>
                    <a:pt x="95588" y="71181"/>
                    <a:pt x="95674" y="71165"/>
                  </a:cubicBezTo>
                  <a:cubicBezTo>
                    <a:pt x="95853" y="71142"/>
                    <a:pt x="96033" y="71095"/>
                    <a:pt x="96220" y="71040"/>
                  </a:cubicBezTo>
                  <a:cubicBezTo>
                    <a:pt x="96391" y="71001"/>
                    <a:pt x="96578" y="70947"/>
                    <a:pt x="96765" y="70923"/>
                  </a:cubicBezTo>
                  <a:cubicBezTo>
                    <a:pt x="96828" y="70916"/>
                    <a:pt x="96898" y="70900"/>
                    <a:pt x="96968" y="70892"/>
                  </a:cubicBezTo>
                  <a:cubicBezTo>
                    <a:pt x="97132" y="70877"/>
                    <a:pt x="97288" y="70861"/>
                    <a:pt x="97436" y="70799"/>
                  </a:cubicBezTo>
                  <a:cubicBezTo>
                    <a:pt x="97646" y="70721"/>
                    <a:pt x="97818" y="70549"/>
                    <a:pt x="97911" y="70346"/>
                  </a:cubicBezTo>
                  <a:cubicBezTo>
                    <a:pt x="97943" y="70292"/>
                    <a:pt x="97950" y="70245"/>
                    <a:pt x="97943" y="70206"/>
                  </a:cubicBezTo>
                  <a:cubicBezTo>
                    <a:pt x="97943" y="70175"/>
                    <a:pt x="97927" y="70128"/>
                    <a:pt x="97904" y="70089"/>
                  </a:cubicBezTo>
                  <a:lnTo>
                    <a:pt x="96999" y="68117"/>
                  </a:lnTo>
                  <a:cubicBezTo>
                    <a:pt x="96797" y="67688"/>
                    <a:pt x="97031" y="67181"/>
                    <a:pt x="97257" y="66776"/>
                  </a:cubicBezTo>
                  <a:cubicBezTo>
                    <a:pt x="97319" y="66651"/>
                    <a:pt x="97405" y="66550"/>
                    <a:pt x="97483" y="66449"/>
                  </a:cubicBezTo>
                  <a:cubicBezTo>
                    <a:pt x="97537" y="66371"/>
                    <a:pt x="97592" y="66301"/>
                    <a:pt x="97639" y="66223"/>
                  </a:cubicBezTo>
                  <a:cubicBezTo>
                    <a:pt x="97381" y="65973"/>
                    <a:pt x="97163" y="65747"/>
                    <a:pt x="96984" y="65498"/>
                  </a:cubicBezTo>
                  <a:lnTo>
                    <a:pt x="96563" y="65693"/>
                  </a:lnTo>
                  <a:cubicBezTo>
                    <a:pt x="96507" y="65715"/>
                    <a:pt x="96430" y="65750"/>
                    <a:pt x="96348" y="65750"/>
                  </a:cubicBezTo>
                  <a:cubicBezTo>
                    <a:pt x="96316" y="65750"/>
                    <a:pt x="96284" y="65745"/>
                    <a:pt x="96251" y="65732"/>
                  </a:cubicBezTo>
                  <a:lnTo>
                    <a:pt x="96173" y="65708"/>
                  </a:lnTo>
                  <a:lnTo>
                    <a:pt x="96165" y="65630"/>
                  </a:lnTo>
                  <a:cubicBezTo>
                    <a:pt x="96134" y="65357"/>
                    <a:pt x="96126" y="65084"/>
                    <a:pt x="96134" y="64819"/>
                  </a:cubicBezTo>
                  <a:cubicBezTo>
                    <a:pt x="96134" y="64554"/>
                    <a:pt x="96157" y="64297"/>
                    <a:pt x="96196" y="64048"/>
                  </a:cubicBezTo>
                  <a:lnTo>
                    <a:pt x="96204" y="64009"/>
                  </a:lnTo>
                  <a:lnTo>
                    <a:pt x="96228" y="63985"/>
                  </a:lnTo>
                  <a:cubicBezTo>
                    <a:pt x="96352" y="63845"/>
                    <a:pt x="96461" y="63712"/>
                    <a:pt x="96578" y="63580"/>
                  </a:cubicBezTo>
                  <a:cubicBezTo>
                    <a:pt x="96688" y="63447"/>
                    <a:pt x="96804" y="63307"/>
                    <a:pt x="96929" y="63175"/>
                  </a:cubicBezTo>
                  <a:cubicBezTo>
                    <a:pt x="97046" y="63058"/>
                    <a:pt x="97147" y="62941"/>
                    <a:pt x="97288" y="62847"/>
                  </a:cubicBezTo>
                  <a:cubicBezTo>
                    <a:pt x="97451" y="62738"/>
                    <a:pt x="97639" y="62676"/>
                    <a:pt x="97810" y="62613"/>
                  </a:cubicBezTo>
                  <a:cubicBezTo>
                    <a:pt x="97865" y="62598"/>
                    <a:pt x="97919" y="62574"/>
                    <a:pt x="97974" y="62559"/>
                  </a:cubicBezTo>
                  <a:cubicBezTo>
                    <a:pt x="98340" y="62418"/>
                    <a:pt x="98691" y="62216"/>
                    <a:pt x="99026" y="62013"/>
                  </a:cubicBezTo>
                  <a:lnTo>
                    <a:pt x="99073" y="61974"/>
                  </a:lnTo>
                  <a:lnTo>
                    <a:pt x="99135" y="62005"/>
                  </a:lnTo>
                  <a:cubicBezTo>
                    <a:pt x="99213" y="62036"/>
                    <a:pt x="99299" y="62083"/>
                    <a:pt x="99385" y="62122"/>
                  </a:cubicBezTo>
                  <a:cubicBezTo>
                    <a:pt x="99587" y="62224"/>
                    <a:pt x="99806" y="62325"/>
                    <a:pt x="100024" y="62395"/>
                  </a:cubicBezTo>
                  <a:cubicBezTo>
                    <a:pt x="100079" y="62021"/>
                    <a:pt x="100188" y="61662"/>
                    <a:pt x="100359" y="61319"/>
                  </a:cubicBezTo>
                  <a:lnTo>
                    <a:pt x="100414" y="61210"/>
                  </a:lnTo>
                  <a:lnTo>
                    <a:pt x="100523" y="61265"/>
                  </a:lnTo>
                  <a:cubicBezTo>
                    <a:pt x="100874" y="61436"/>
                    <a:pt x="101209" y="61600"/>
                    <a:pt x="101552" y="61748"/>
                  </a:cubicBezTo>
                  <a:cubicBezTo>
                    <a:pt x="102760" y="62255"/>
                    <a:pt x="103836" y="63034"/>
                    <a:pt x="104865" y="63790"/>
                  </a:cubicBezTo>
                  <a:cubicBezTo>
                    <a:pt x="104888" y="63798"/>
                    <a:pt x="104896" y="63814"/>
                    <a:pt x="104920" y="63822"/>
                  </a:cubicBezTo>
                  <a:cubicBezTo>
                    <a:pt x="105146" y="63985"/>
                    <a:pt x="105372" y="64157"/>
                    <a:pt x="105606" y="64321"/>
                  </a:cubicBezTo>
                  <a:cubicBezTo>
                    <a:pt x="105691" y="64383"/>
                    <a:pt x="105769" y="64430"/>
                    <a:pt x="105855" y="64492"/>
                  </a:cubicBezTo>
                  <a:cubicBezTo>
                    <a:pt x="106042" y="64617"/>
                    <a:pt x="106221" y="64741"/>
                    <a:pt x="106416" y="64866"/>
                  </a:cubicBezTo>
                  <a:cubicBezTo>
                    <a:pt x="106608" y="64982"/>
                    <a:pt x="106817" y="65075"/>
                    <a:pt x="107023" y="65075"/>
                  </a:cubicBezTo>
                  <a:cubicBezTo>
                    <a:pt x="107052" y="65075"/>
                    <a:pt x="107081" y="65073"/>
                    <a:pt x="107110" y="65069"/>
                  </a:cubicBezTo>
                  <a:cubicBezTo>
                    <a:pt x="107157" y="65061"/>
                    <a:pt x="107196" y="65053"/>
                    <a:pt x="107243" y="65038"/>
                  </a:cubicBezTo>
                  <a:cubicBezTo>
                    <a:pt x="107321" y="65007"/>
                    <a:pt x="107391" y="64960"/>
                    <a:pt x="107461" y="64921"/>
                  </a:cubicBezTo>
                  <a:cubicBezTo>
                    <a:pt x="107523" y="64882"/>
                    <a:pt x="107593" y="64858"/>
                    <a:pt x="107648" y="64819"/>
                  </a:cubicBezTo>
                  <a:cubicBezTo>
                    <a:pt x="107780" y="64734"/>
                    <a:pt x="107905" y="64640"/>
                    <a:pt x="108030" y="64547"/>
                  </a:cubicBezTo>
                  <a:lnTo>
                    <a:pt x="108350" y="64313"/>
                  </a:lnTo>
                  <a:cubicBezTo>
                    <a:pt x="108420" y="64266"/>
                    <a:pt x="108529" y="64211"/>
                    <a:pt x="108646" y="64204"/>
                  </a:cubicBezTo>
                  <a:cubicBezTo>
                    <a:pt x="108732" y="64204"/>
                    <a:pt x="108809" y="64250"/>
                    <a:pt x="108880" y="64282"/>
                  </a:cubicBezTo>
                  <a:cubicBezTo>
                    <a:pt x="109379" y="64562"/>
                    <a:pt x="109940" y="64749"/>
                    <a:pt x="110478" y="64936"/>
                  </a:cubicBezTo>
                  <a:cubicBezTo>
                    <a:pt x="111094" y="65139"/>
                    <a:pt x="111725" y="65357"/>
                    <a:pt x="112294" y="65700"/>
                  </a:cubicBezTo>
                  <a:cubicBezTo>
                    <a:pt x="112419" y="65599"/>
                    <a:pt x="112544" y="65505"/>
                    <a:pt x="112676" y="65412"/>
                  </a:cubicBezTo>
                  <a:cubicBezTo>
                    <a:pt x="112824" y="65295"/>
                    <a:pt x="112980" y="65178"/>
                    <a:pt x="113113" y="65061"/>
                  </a:cubicBezTo>
                  <a:cubicBezTo>
                    <a:pt x="113136" y="65038"/>
                    <a:pt x="113206" y="64983"/>
                    <a:pt x="113206" y="64936"/>
                  </a:cubicBezTo>
                  <a:cubicBezTo>
                    <a:pt x="113206" y="64921"/>
                    <a:pt x="113198" y="64905"/>
                    <a:pt x="113198" y="64882"/>
                  </a:cubicBezTo>
                  <a:cubicBezTo>
                    <a:pt x="113159" y="64765"/>
                    <a:pt x="113152" y="64648"/>
                    <a:pt x="113159" y="64539"/>
                  </a:cubicBezTo>
                  <a:cubicBezTo>
                    <a:pt x="113183" y="64196"/>
                    <a:pt x="113354" y="63876"/>
                    <a:pt x="113518" y="63588"/>
                  </a:cubicBezTo>
                  <a:cubicBezTo>
                    <a:pt x="113557" y="63518"/>
                    <a:pt x="113596" y="63447"/>
                    <a:pt x="113635" y="63369"/>
                  </a:cubicBezTo>
                  <a:cubicBezTo>
                    <a:pt x="113908" y="62839"/>
                    <a:pt x="114040" y="62255"/>
                    <a:pt x="114017" y="61662"/>
                  </a:cubicBezTo>
                  <a:lnTo>
                    <a:pt x="114009" y="61460"/>
                  </a:lnTo>
                  <a:lnTo>
                    <a:pt x="114188" y="61545"/>
                  </a:lnTo>
                  <a:cubicBezTo>
                    <a:pt x="114672" y="61795"/>
                    <a:pt x="115132" y="62114"/>
                    <a:pt x="115529" y="62481"/>
                  </a:cubicBezTo>
                  <a:cubicBezTo>
                    <a:pt x="115732" y="62668"/>
                    <a:pt x="115997" y="62956"/>
                    <a:pt x="115989" y="63323"/>
                  </a:cubicBezTo>
                  <a:cubicBezTo>
                    <a:pt x="115981" y="63447"/>
                    <a:pt x="115942" y="63564"/>
                    <a:pt x="115911" y="63674"/>
                  </a:cubicBezTo>
                  <a:cubicBezTo>
                    <a:pt x="115864" y="63814"/>
                    <a:pt x="115825" y="63939"/>
                    <a:pt x="115857" y="64048"/>
                  </a:cubicBezTo>
                  <a:cubicBezTo>
                    <a:pt x="115880" y="64133"/>
                    <a:pt x="115935" y="64211"/>
                    <a:pt x="115997" y="64289"/>
                  </a:cubicBezTo>
                  <a:cubicBezTo>
                    <a:pt x="116317" y="64703"/>
                    <a:pt x="116605" y="65139"/>
                    <a:pt x="116854" y="65583"/>
                  </a:cubicBezTo>
                  <a:lnTo>
                    <a:pt x="116878" y="65630"/>
                  </a:lnTo>
                  <a:lnTo>
                    <a:pt x="116870" y="65677"/>
                  </a:lnTo>
                  <a:cubicBezTo>
                    <a:pt x="116847" y="65755"/>
                    <a:pt x="116831" y="65848"/>
                    <a:pt x="116815" y="65926"/>
                  </a:cubicBezTo>
                  <a:cubicBezTo>
                    <a:pt x="116792" y="66012"/>
                    <a:pt x="116776" y="66098"/>
                    <a:pt x="116753" y="66184"/>
                  </a:cubicBezTo>
                  <a:cubicBezTo>
                    <a:pt x="116683" y="66472"/>
                    <a:pt x="116613" y="66792"/>
                    <a:pt x="116769" y="67002"/>
                  </a:cubicBezTo>
                  <a:cubicBezTo>
                    <a:pt x="116808" y="67049"/>
                    <a:pt x="116854" y="67096"/>
                    <a:pt x="116909" y="67142"/>
                  </a:cubicBezTo>
                  <a:cubicBezTo>
                    <a:pt x="116940" y="67166"/>
                    <a:pt x="116971" y="67197"/>
                    <a:pt x="116995" y="67228"/>
                  </a:cubicBezTo>
                  <a:cubicBezTo>
                    <a:pt x="117119" y="67345"/>
                    <a:pt x="117221" y="67501"/>
                    <a:pt x="117275" y="67665"/>
                  </a:cubicBezTo>
                  <a:cubicBezTo>
                    <a:pt x="117322" y="67790"/>
                    <a:pt x="117260" y="67922"/>
                    <a:pt x="117127" y="67992"/>
                  </a:cubicBezTo>
                  <a:cubicBezTo>
                    <a:pt x="117034" y="68047"/>
                    <a:pt x="116932" y="68047"/>
                    <a:pt x="116847" y="68047"/>
                  </a:cubicBezTo>
                  <a:lnTo>
                    <a:pt x="116223" y="68055"/>
                  </a:lnTo>
                  <a:lnTo>
                    <a:pt x="116176" y="68055"/>
                  </a:lnTo>
                  <a:lnTo>
                    <a:pt x="116137" y="68094"/>
                  </a:lnTo>
                  <a:lnTo>
                    <a:pt x="115841" y="68499"/>
                  </a:lnTo>
                  <a:cubicBezTo>
                    <a:pt x="115779" y="68577"/>
                    <a:pt x="115716" y="68663"/>
                    <a:pt x="115669" y="68748"/>
                  </a:cubicBezTo>
                  <a:cubicBezTo>
                    <a:pt x="115693" y="68990"/>
                    <a:pt x="115708" y="69224"/>
                    <a:pt x="115724" y="69466"/>
                  </a:cubicBezTo>
                  <a:cubicBezTo>
                    <a:pt x="115747" y="69715"/>
                    <a:pt x="115763" y="69964"/>
                    <a:pt x="115794" y="70222"/>
                  </a:cubicBezTo>
                  <a:cubicBezTo>
                    <a:pt x="115794" y="70261"/>
                    <a:pt x="115794" y="70292"/>
                    <a:pt x="115802" y="70323"/>
                  </a:cubicBezTo>
                  <a:cubicBezTo>
                    <a:pt x="115810" y="70354"/>
                    <a:pt x="115818" y="70385"/>
                    <a:pt x="115833" y="70409"/>
                  </a:cubicBezTo>
                  <a:cubicBezTo>
                    <a:pt x="115857" y="70440"/>
                    <a:pt x="115896" y="70471"/>
                    <a:pt x="115935" y="70502"/>
                  </a:cubicBezTo>
                  <a:lnTo>
                    <a:pt x="116621" y="71001"/>
                  </a:lnTo>
                  <a:cubicBezTo>
                    <a:pt x="116745" y="71095"/>
                    <a:pt x="116870" y="71196"/>
                    <a:pt x="116979" y="71313"/>
                  </a:cubicBezTo>
                  <a:cubicBezTo>
                    <a:pt x="117049" y="71391"/>
                    <a:pt x="117104" y="71477"/>
                    <a:pt x="117158" y="71555"/>
                  </a:cubicBezTo>
                  <a:cubicBezTo>
                    <a:pt x="117236" y="71679"/>
                    <a:pt x="117314" y="71796"/>
                    <a:pt x="117416" y="71874"/>
                  </a:cubicBezTo>
                  <a:lnTo>
                    <a:pt x="117470" y="71913"/>
                  </a:lnTo>
                  <a:lnTo>
                    <a:pt x="117470" y="72030"/>
                  </a:lnTo>
                  <a:cubicBezTo>
                    <a:pt x="117439" y="72514"/>
                    <a:pt x="117408" y="73020"/>
                    <a:pt x="117439" y="73519"/>
                  </a:cubicBezTo>
                  <a:cubicBezTo>
                    <a:pt x="117447" y="73652"/>
                    <a:pt x="117455" y="73769"/>
                    <a:pt x="117501" y="73870"/>
                  </a:cubicBezTo>
                  <a:cubicBezTo>
                    <a:pt x="117540" y="73964"/>
                    <a:pt x="117611" y="74018"/>
                    <a:pt x="117689" y="74034"/>
                  </a:cubicBezTo>
                  <a:lnTo>
                    <a:pt x="117907" y="73964"/>
                  </a:lnTo>
                  <a:cubicBezTo>
                    <a:pt x="117829" y="73847"/>
                    <a:pt x="117782" y="73698"/>
                    <a:pt x="117837" y="73535"/>
                  </a:cubicBezTo>
                  <a:cubicBezTo>
                    <a:pt x="117907" y="73355"/>
                    <a:pt x="118094" y="73270"/>
                    <a:pt x="118281" y="73262"/>
                  </a:cubicBezTo>
                  <a:lnTo>
                    <a:pt x="117907" y="71056"/>
                  </a:lnTo>
                  <a:lnTo>
                    <a:pt x="118663" y="71282"/>
                  </a:lnTo>
                  <a:lnTo>
                    <a:pt x="118686" y="71321"/>
                  </a:lnTo>
                  <a:cubicBezTo>
                    <a:pt x="118811" y="71508"/>
                    <a:pt x="118912" y="71664"/>
                    <a:pt x="119037" y="71804"/>
                  </a:cubicBezTo>
                  <a:cubicBezTo>
                    <a:pt x="119193" y="71726"/>
                    <a:pt x="119357" y="71695"/>
                    <a:pt x="119513" y="71664"/>
                  </a:cubicBezTo>
                  <a:lnTo>
                    <a:pt x="119598" y="71640"/>
                  </a:lnTo>
                  <a:cubicBezTo>
                    <a:pt x="119770" y="71609"/>
                    <a:pt x="119980" y="71547"/>
                    <a:pt x="120097" y="71407"/>
                  </a:cubicBezTo>
                  <a:cubicBezTo>
                    <a:pt x="120425" y="70986"/>
                    <a:pt x="120565" y="70409"/>
                    <a:pt x="120705" y="69848"/>
                  </a:cubicBezTo>
                  <a:cubicBezTo>
                    <a:pt x="120776" y="69590"/>
                    <a:pt x="120846" y="69317"/>
                    <a:pt x="120931" y="69068"/>
                  </a:cubicBezTo>
                  <a:cubicBezTo>
                    <a:pt x="121446" y="67602"/>
                    <a:pt x="121228" y="65973"/>
                    <a:pt x="121025" y="64398"/>
                  </a:cubicBezTo>
                  <a:cubicBezTo>
                    <a:pt x="120947" y="63814"/>
                    <a:pt x="120869" y="63206"/>
                    <a:pt x="120830" y="62621"/>
                  </a:cubicBezTo>
                  <a:cubicBezTo>
                    <a:pt x="120799" y="62255"/>
                    <a:pt x="120643" y="61912"/>
                    <a:pt x="120471" y="61545"/>
                  </a:cubicBezTo>
                  <a:cubicBezTo>
                    <a:pt x="120386" y="61366"/>
                    <a:pt x="120300" y="61179"/>
                    <a:pt x="120230" y="61000"/>
                  </a:cubicBezTo>
                  <a:cubicBezTo>
                    <a:pt x="120144" y="60766"/>
                    <a:pt x="120058" y="60524"/>
                    <a:pt x="119996" y="60282"/>
                  </a:cubicBezTo>
                  <a:cubicBezTo>
                    <a:pt x="119941" y="60072"/>
                    <a:pt x="119902" y="59862"/>
                    <a:pt x="119871" y="59659"/>
                  </a:cubicBezTo>
                  <a:lnTo>
                    <a:pt x="119848" y="59550"/>
                  </a:lnTo>
                  <a:cubicBezTo>
                    <a:pt x="119676" y="58622"/>
                    <a:pt x="119450" y="57687"/>
                    <a:pt x="119162" y="56790"/>
                  </a:cubicBezTo>
                  <a:cubicBezTo>
                    <a:pt x="118944" y="56143"/>
                    <a:pt x="118398" y="55629"/>
                    <a:pt x="117876" y="55208"/>
                  </a:cubicBezTo>
                  <a:cubicBezTo>
                    <a:pt x="117829" y="55176"/>
                    <a:pt x="117782" y="55137"/>
                    <a:pt x="117743" y="55098"/>
                  </a:cubicBezTo>
                  <a:cubicBezTo>
                    <a:pt x="117587" y="54982"/>
                    <a:pt x="117431" y="54865"/>
                    <a:pt x="117299" y="54709"/>
                  </a:cubicBezTo>
                  <a:cubicBezTo>
                    <a:pt x="117182" y="54568"/>
                    <a:pt x="117096" y="54412"/>
                    <a:pt x="117010" y="54264"/>
                  </a:cubicBezTo>
                  <a:cubicBezTo>
                    <a:pt x="116948" y="54140"/>
                    <a:pt x="116878" y="54023"/>
                    <a:pt x="116800" y="53914"/>
                  </a:cubicBezTo>
                  <a:cubicBezTo>
                    <a:pt x="116574" y="53610"/>
                    <a:pt x="116239" y="53407"/>
                    <a:pt x="115896" y="53189"/>
                  </a:cubicBezTo>
                  <a:cubicBezTo>
                    <a:pt x="115794" y="53134"/>
                    <a:pt x="115685" y="53072"/>
                    <a:pt x="115584" y="53002"/>
                  </a:cubicBezTo>
                  <a:cubicBezTo>
                    <a:pt x="115482" y="52931"/>
                    <a:pt x="115373" y="52853"/>
                    <a:pt x="115303" y="52736"/>
                  </a:cubicBezTo>
                  <a:cubicBezTo>
                    <a:pt x="115233" y="52635"/>
                    <a:pt x="115210" y="52503"/>
                    <a:pt x="115186" y="52393"/>
                  </a:cubicBezTo>
                  <a:lnTo>
                    <a:pt x="114945" y="51185"/>
                  </a:lnTo>
                  <a:cubicBezTo>
                    <a:pt x="114867" y="51170"/>
                    <a:pt x="114773" y="51154"/>
                    <a:pt x="114687" y="51146"/>
                  </a:cubicBezTo>
                  <a:cubicBezTo>
                    <a:pt x="114578" y="51123"/>
                    <a:pt x="114461" y="51107"/>
                    <a:pt x="114368" y="51092"/>
                  </a:cubicBezTo>
                  <a:lnTo>
                    <a:pt x="114274" y="51092"/>
                  </a:lnTo>
                  <a:lnTo>
                    <a:pt x="114259" y="51006"/>
                  </a:lnTo>
                  <a:cubicBezTo>
                    <a:pt x="114227" y="50866"/>
                    <a:pt x="114173" y="50733"/>
                    <a:pt x="114095" y="50608"/>
                  </a:cubicBezTo>
                  <a:cubicBezTo>
                    <a:pt x="113479" y="50686"/>
                    <a:pt x="112855" y="50725"/>
                    <a:pt x="112232" y="50749"/>
                  </a:cubicBezTo>
                  <a:lnTo>
                    <a:pt x="111819" y="50756"/>
                  </a:lnTo>
                  <a:lnTo>
                    <a:pt x="111819" y="50756"/>
                  </a:lnTo>
                  <a:lnTo>
                    <a:pt x="112162" y="50523"/>
                  </a:lnTo>
                  <a:cubicBezTo>
                    <a:pt x="112497" y="50296"/>
                    <a:pt x="112848" y="50094"/>
                    <a:pt x="113222" y="49938"/>
                  </a:cubicBezTo>
                  <a:cubicBezTo>
                    <a:pt x="113222" y="49860"/>
                    <a:pt x="113206" y="49798"/>
                    <a:pt x="113183" y="49727"/>
                  </a:cubicBezTo>
                  <a:lnTo>
                    <a:pt x="111109" y="49642"/>
                  </a:lnTo>
                  <a:cubicBezTo>
                    <a:pt x="111019" y="49637"/>
                    <a:pt x="110928" y="49633"/>
                    <a:pt x="110837" y="49633"/>
                  </a:cubicBezTo>
                  <a:cubicBezTo>
                    <a:pt x="110640" y="49633"/>
                    <a:pt x="110446" y="49652"/>
                    <a:pt x="110275" y="49727"/>
                  </a:cubicBezTo>
                  <a:cubicBezTo>
                    <a:pt x="110119" y="49798"/>
                    <a:pt x="109955" y="49946"/>
                    <a:pt x="109971" y="50117"/>
                  </a:cubicBezTo>
                  <a:cubicBezTo>
                    <a:pt x="109987" y="50234"/>
                    <a:pt x="110072" y="50335"/>
                    <a:pt x="110174" y="50437"/>
                  </a:cubicBezTo>
                  <a:cubicBezTo>
                    <a:pt x="110291" y="50577"/>
                    <a:pt x="110415" y="50733"/>
                    <a:pt x="110423" y="50936"/>
                  </a:cubicBezTo>
                  <a:cubicBezTo>
                    <a:pt x="110423" y="51037"/>
                    <a:pt x="110392" y="51131"/>
                    <a:pt x="110361" y="51201"/>
                  </a:cubicBezTo>
                  <a:lnTo>
                    <a:pt x="109963" y="52378"/>
                  </a:lnTo>
                  <a:lnTo>
                    <a:pt x="109823" y="52175"/>
                  </a:lnTo>
                  <a:cubicBezTo>
                    <a:pt x="109722" y="52004"/>
                    <a:pt x="109605" y="51848"/>
                    <a:pt x="109488" y="51684"/>
                  </a:cubicBezTo>
                  <a:cubicBezTo>
                    <a:pt x="109386" y="51536"/>
                    <a:pt x="109285" y="51388"/>
                    <a:pt x="109184" y="51248"/>
                  </a:cubicBezTo>
                  <a:cubicBezTo>
                    <a:pt x="109145" y="51255"/>
                    <a:pt x="109106" y="51271"/>
                    <a:pt x="109067" y="51310"/>
                  </a:cubicBezTo>
                  <a:cubicBezTo>
                    <a:pt x="109020" y="51357"/>
                    <a:pt x="108989" y="51419"/>
                    <a:pt x="108997" y="51474"/>
                  </a:cubicBezTo>
                  <a:cubicBezTo>
                    <a:pt x="109004" y="51552"/>
                    <a:pt x="109020" y="51637"/>
                    <a:pt x="108965" y="51707"/>
                  </a:cubicBezTo>
                  <a:cubicBezTo>
                    <a:pt x="108919" y="51762"/>
                    <a:pt x="108856" y="51793"/>
                    <a:pt x="108786" y="51793"/>
                  </a:cubicBezTo>
                  <a:cubicBezTo>
                    <a:pt x="108622" y="51793"/>
                    <a:pt x="108521" y="51668"/>
                    <a:pt x="108443" y="51567"/>
                  </a:cubicBezTo>
                  <a:cubicBezTo>
                    <a:pt x="108427" y="51544"/>
                    <a:pt x="108404" y="51513"/>
                    <a:pt x="108381" y="51489"/>
                  </a:cubicBezTo>
                  <a:cubicBezTo>
                    <a:pt x="108308" y="51411"/>
                    <a:pt x="108198" y="51368"/>
                    <a:pt x="108079" y="51368"/>
                  </a:cubicBezTo>
                  <a:cubicBezTo>
                    <a:pt x="108032" y="51368"/>
                    <a:pt x="107984" y="51375"/>
                    <a:pt x="107936" y="51388"/>
                  </a:cubicBezTo>
                  <a:cubicBezTo>
                    <a:pt x="107788" y="51427"/>
                    <a:pt x="107648" y="51544"/>
                    <a:pt x="107547" y="51700"/>
                  </a:cubicBezTo>
                  <a:lnTo>
                    <a:pt x="107500" y="51778"/>
                  </a:lnTo>
                  <a:cubicBezTo>
                    <a:pt x="107430" y="51918"/>
                    <a:pt x="107328" y="52089"/>
                    <a:pt x="107133" y="52136"/>
                  </a:cubicBezTo>
                  <a:cubicBezTo>
                    <a:pt x="107104" y="52143"/>
                    <a:pt x="107075" y="52146"/>
                    <a:pt x="107046" y="52146"/>
                  </a:cubicBezTo>
                  <a:cubicBezTo>
                    <a:pt x="106978" y="52146"/>
                    <a:pt x="106913" y="52129"/>
                    <a:pt x="106853" y="52113"/>
                  </a:cubicBezTo>
                  <a:cubicBezTo>
                    <a:pt x="106705" y="52082"/>
                    <a:pt x="106564" y="52027"/>
                    <a:pt x="106416" y="51965"/>
                  </a:cubicBezTo>
                  <a:lnTo>
                    <a:pt x="106346" y="51941"/>
                  </a:lnTo>
                  <a:lnTo>
                    <a:pt x="106346" y="51863"/>
                  </a:lnTo>
                  <a:cubicBezTo>
                    <a:pt x="106331" y="51684"/>
                    <a:pt x="106315" y="51489"/>
                    <a:pt x="106299" y="51310"/>
                  </a:cubicBezTo>
                  <a:cubicBezTo>
                    <a:pt x="106229" y="50406"/>
                    <a:pt x="106151" y="49478"/>
                    <a:pt x="106198" y="48558"/>
                  </a:cubicBezTo>
                  <a:lnTo>
                    <a:pt x="106206" y="48480"/>
                  </a:lnTo>
                  <a:cubicBezTo>
                    <a:pt x="106229" y="48114"/>
                    <a:pt x="106245" y="47724"/>
                    <a:pt x="106159" y="47373"/>
                  </a:cubicBezTo>
                  <a:cubicBezTo>
                    <a:pt x="106073" y="47038"/>
                    <a:pt x="105964" y="46789"/>
                    <a:pt x="105808" y="46555"/>
                  </a:cubicBezTo>
                  <a:cubicBezTo>
                    <a:pt x="105785" y="46523"/>
                    <a:pt x="105761" y="46485"/>
                    <a:pt x="105738" y="46453"/>
                  </a:cubicBezTo>
                  <a:cubicBezTo>
                    <a:pt x="105668" y="46360"/>
                    <a:pt x="105606" y="46266"/>
                    <a:pt x="105551" y="46157"/>
                  </a:cubicBezTo>
                  <a:cubicBezTo>
                    <a:pt x="105512" y="46040"/>
                    <a:pt x="105496" y="45931"/>
                    <a:pt x="105481" y="45822"/>
                  </a:cubicBezTo>
                  <a:cubicBezTo>
                    <a:pt x="105379" y="45058"/>
                    <a:pt x="105348" y="44278"/>
                    <a:pt x="105387" y="43514"/>
                  </a:cubicBezTo>
                  <a:cubicBezTo>
                    <a:pt x="104756" y="42649"/>
                    <a:pt x="104499" y="41519"/>
                    <a:pt x="104304" y="40513"/>
                  </a:cubicBezTo>
                  <a:cubicBezTo>
                    <a:pt x="104265" y="40303"/>
                    <a:pt x="104210" y="40022"/>
                    <a:pt x="104335" y="39780"/>
                  </a:cubicBezTo>
                  <a:cubicBezTo>
                    <a:pt x="104389" y="39687"/>
                    <a:pt x="104452" y="39609"/>
                    <a:pt x="104522" y="39539"/>
                  </a:cubicBezTo>
                  <a:lnTo>
                    <a:pt x="104561" y="39500"/>
                  </a:lnTo>
                  <a:cubicBezTo>
                    <a:pt x="104771" y="39266"/>
                    <a:pt x="104935" y="38993"/>
                    <a:pt x="105036" y="38705"/>
                  </a:cubicBezTo>
                  <a:cubicBezTo>
                    <a:pt x="105146" y="38408"/>
                    <a:pt x="105309" y="38198"/>
                    <a:pt x="105473" y="37972"/>
                  </a:cubicBezTo>
                  <a:cubicBezTo>
                    <a:pt x="105559" y="37871"/>
                    <a:pt x="105645" y="37754"/>
                    <a:pt x="105730" y="37629"/>
                  </a:cubicBezTo>
                  <a:cubicBezTo>
                    <a:pt x="105754" y="37590"/>
                    <a:pt x="105800" y="37520"/>
                    <a:pt x="105871" y="37489"/>
                  </a:cubicBezTo>
                  <a:cubicBezTo>
                    <a:pt x="105912" y="37470"/>
                    <a:pt x="105953" y="37463"/>
                    <a:pt x="105991" y="37463"/>
                  </a:cubicBezTo>
                  <a:cubicBezTo>
                    <a:pt x="106018" y="37463"/>
                    <a:pt x="106043" y="37466"/>
                    <a:pt x="106065" y="37473"/>
                  </a:cubicBezTo>
                  <a:lnTo>
                    <a:pt x="106136" y="37473"/>
                  </a:lnTo>
                  <a:cubicBezTo>
                    <a:pt x="106159" y="37457"/>
                    <a:pt x="106167" y="37395"/>
                    <a:pt x="106167" y="37309"/>
                  </a:cubicBezTo>
                  <a:cubicBezTo>
                    <a:pt x="106167" y="37200"/>
                    <a:pt x="106167" y="37060"/>
                    <a:pt x="106253" y="36958"/>
                  </a:cubicBezTo>
                  <a:cubicBezTo>
                    <a:pt x="106323" y="36865"/>
                    <a:pt x="106440" y="36842"/>
                    <a:pt x="106525" y="36826"/>
                  </a:cubicBezTo>
                  <a:lnTo>
                    <a:pt x="106564" y="36818"/>
                  </a:lnTo>
                  <a:cubicBezTo>
                    <a:pt x="106775" y="36764"/>
                    <a:pt x="106970" y="36615"/>
                    <a:pt x="107133" y="36397"/>
                  </a:cubicBezTo>
                  <a:cubicBezTo>
                    <a:pt x="107266" y="36210"/>
                    <a:pt x="107360" y="35992"/>
                    <a:pt x="107453" y="35781"/>
                  </a:cubicBezTo>
                  <a:cubicBezTo>
                    <a:pt x="107258" y="35540"/>
                    <a:pt x="107024" y="35329"/>
                    <a:pt x="106736" y="35150"/>
                  </a:cubicBezTo>
                  <a:cubicBezTo>
                    <a:pt x="106697" y="35127"/>
                    <a:pt x="106642" y="35088"/>
                    <a:pt x="106603" y="35025"/>
                  </a:cubicBezTo>
                  <a:cubicBezTo>
                    <a:pt x="106541" y="34900"/>
                    <a:pt x="106611" y="34760"/>
                    <a:pt x="106642" y="34706"/>
                  </a:cubicBezTo>
                  <a:cubicBezTo>
                    <a:pt x="106767" y="34472"/>
                    <a:pt x="106907" y="34207"/>
                    <a:pt x="107133" y="34012"/>
                  </a:cubicBezTo>
                  <a:cubicBezTo>
                    <a:pt x="107258" y="33903"/>
                    <a:pt x="107398" y="33817"/>
                    <a:pt x="107539" y="33739"/>
                  </a:cubicBezTo>
                  <a:lnTo>
                    <a:pt x="107874" y="33560"/>
                  </a:lnTo>
                  <a:cubicBezTo>
                    <a:pt x="108147" y="33412"/>
                    <a:pt x="108443" y="33263"/>
                    <a:pt x="108794" y="33217"/>
                  </a:cubicBezTo>
                  <a:cubicBezTo>
                    <a:pt x="108840" y="33210"/>
                    <a:pt x="108885" y="33208"/>
                    <a:pt x="108929" y="33208"/>
                  </a:cubicBezTo>
                  <a:cubicBezTo>
                    <a:pt x="108989" y="33208"/>
                    <a:pt x="109047" y="33212"/>
                    <a:pt x="109106" y="33217"/>
                  </a:cubicBezTo>
                  <a:lnTo>
                    <a:pt x="109207" y="33224"/>
                  </a:lnTo>
                  <a:cubicBezTo>
                    <a:pt x="109232" y="33226"/>
                    <a:pt x="109257" y="33226"/>
                    <a:pt x="109282" y="33226"/>
                  </a:cubicBezTo>
                  <a:cubicBezTo>
                    <a:pt x="109400" y="33226"/>
                    <a:pt x="109520" y="33212"/>
                    <a:pt x="109636" y="33193"/>
                  </a:cubicBezTo>
                  <a:cubicBezTo>
                    <a:pt x="109659" y="33185"/>
                    <a:pt x="109698" y="33185"/>
                    <a:pt x="109706" y="33170"/>
                  </a:cubicBezTo>
                  <a:cubicBezTo>
                    <a:pt x="109745" y="33146"/>
                    <a:pt x="109737" y="33045"/>
                    <a:pt x="109683" y="32928"/>
                  </a:cubicBezTo>
                  <a:lnTo>
                    <a:pt x="109542" y="32585"/>
                  </a:lnTo>
                  <a:lnTo>
                    <a:pt x="109550" y="32546"/>
                  </a:lnTo>
                  <a:cubicBezTo>
                    <a:pt x="109589" y="32390"/>
                    <a:pt x="109698" y="32305"/>
                    <a:pt x="109800" y="32234"/>
                  </a:cubicBezTo>
                  <a:cubicBezTo>
                    <a:pt x="109831" y="32203"/>
                    <a:pt x="109870" y="32172"/>
                    <a:pt x="109901" y="32141"/>
                  </a:cubicBezTo>
                  <a:cubicBezTo>
                    <a:pt x="110057" y="31985"/>
                    <a:pt x="110065" y="31712"/>
                    <a:pt x="110057" y="31447"/>
                  </a:cubicBezTo>
                  <a:cubicBezTo>
                    <a:pt x="110057" y="31416"/>
                    <a:pt x="110057" y="31330"/>
                    <a:pt x="110026" y="31315"/>
                  </a:cubicBezTo>
                  <a:cubicBezTo>
                    <a:pt x="110010" y="31299"/>
                    <a:pt x="109963" y="31299"/>
                    <a:pt x="109924" y="31299"/>
                  </a:cubicBezTo>
                  <a:cubicBezTo>
                    <a:pt x="109527" y="31299"/>
                    <a:pt x="109168" y="31221"/>
                    <a:pt x="108841" y="31065"/>
                  </a:cubicBezTo>
                  <a:cubicBezTo>
                    <a:pt x="108802" y="31057"/>
                    <a:pt x="108732" y="31049"/>
                    <a:pt x="108677" y="31042"/>
                  </a:cubicBezTo>
                  <a:cubicBezTo>
                    <a:pt x="108583" y="31042"/>
                    <a:pt x="108482" y="31034"/>
                    <a:pt x="108404" y="30987"/>
                  </a:cubicBezTo>
                  <a:cubicBezTo>
                    <a:pt x="108342" y="30948"/>
                    <a:pt x="108295" y="30901"/>
                    <a:pt x="108256" y="30855"/>
                  </a:cubicBezTo>
                  <a:cubicBezTo>
                    <a:pt x="107492" y="29927"/>
                    <a:pt x="106814" y="28921"/>
                    <a:pt x="106245" y="27861"/>
                  </a:cubicBezTo>
                  <a:lnTo>
                    <a:pt x="106198" y="27768"/>
                  </a:lnTo>
                  <a:cubicBezTo>
                    <a:pt x="106120" y="27643"/>
                    <a:pt x="106042" y="27510"/>
                    <a:pt x="106026" y="27347"/>
                  </a:cubicBezTo>
                  <a:cubicBezTo>
                    <a:pt x="106011" y="27269"/>
                    <a:pt x="106011" y="27191"/>
                    <a:pt x="106011" y="27121"/>
                  </a:cubicBezTo>
                  <a:lnTo>
                    <a:pt x="106003" y="27011"/>
                  </a:lnTo>
                  <a:cubicBezTo>
                    <a:pt x="106003" y="26848"/>
                    <a:pt x="105964" y="26684"/>
                    <a:pt x="105933" y="26505"/>
                  </a:cubicBezTo>
                  <a:cubicBezTo>
                    <a:pt x="105902" y="26364"/>
                    <a:pt x="105871" y="26232"/>
                    <a:pt x="105863" y="26084"/>
                  </a:cubicBezTo>
                  <a:cubicBezTo>
                    <a:pt x="105832" y="25834"/>
                    <a:pt x="105847" y="25577"/>
                    <a:pt x="105902" y="25328"/>
                  </a:cubicBezTo>
                  <a:lnTo>
                    <a:pt x="105917" y="25242"/>
                  </a:lnTo>
                  <a:lnTo>
                    <a:pt x="106011" y="25234"/>
                  </a:lnTo>
                  <a:cubicBezTo>
                    <a:pt x="106148" y="25225"/>
                    <a:pt x="106293" y="25221"/>
                    <a:pt x="106438" y="25221"/>
                  </a:cubicBezTo>
                  <a:cubicBezTo>
                    <a:pt x="106541" y="25221"/>
                    <a:pt x="106644" y="25223"/>
                    <a:pt x="106744" y="25226"/>
                  </a:cubicBezTo>
                  <a:lnTo>
                    <a:pt x="106837" y="25226"/>
                  </a:lnTo>
                  <a:lnTo>
                    <a:pt x="106845" y="24735"/>
                  </a:lnTo>
                  <a:lnTo>
                    <a:pt x="107055" y="24946"/>
                  </a:lnTo>
                  <a:cubicBezTo>
                    <a:pt x="107172" y="25070"/>
                    <a:pt x="107344" y="25125"/>
                    <a:pt x="107531" y="25179"/>
                  </a:cubicBezTo>
                  <a:cubicBezTo>
                    <a:pt x="107695" y="25234"/>
                    <a:pt x="107874" y="25281"/>
                    <a:pt x="108022" y="25382"/>
                  </a:cubicBezTo>
                  <a:lnTo>
                    <a:pt x="108303" y="25257"/>
                  </a:lnTo>
                  <a:lnTo>
                    <a:pt x="108350" y="25281"/>
                  </a:lnTo>
                  <a:cubicBezTo>
                    <a:pt x="108529" y="25359"/>
                    <a:pt x="108716" y="25421"/>
                    <a:pt x="108903" y="25484"/>
                  </a:cubicBezTo>
                  <a:cubicBezTo>
                    <a:pt x="108802" y="25328"/>
                    <a:pt x="108693" y="25164"/>
                    <a:pt x="108591" y="25008"/>
                  </a:cubicBezTo>
                  <a:cubicBezTo>
                    <a:pt x="108225" y="24439"/>
                    <a:pt x="107835" y="23862"/>
                    <a:pt x="107430" y="23316"/>
                  </a:cubicBezTo>
                  <a:lnTo>
                    <a:pt x="107375" y="23246"/>
                  </a:lnTo>
                  <a:lnTo>
                    <a:pt x="107437" y="23168"/>
                  </a:lnTo>
                  <a:cubicBezTo>
                    <a:pt x="107476" y="23114"/>
                    <a:pt x="107539" y="23067"/>
                    <a:pt x="107593" y="23020"/>
                  </a:cubicBezTo>
                  <a:cubicBezTo>
                    <a:pt x="107079" y="22607"/>
                    <a:pt x="106510" y="22272"/>
                    <a:pt x="105941" y="22046"/>
                  </a:cubicBezTo>
                  <a:cubicBezTo>
                    <a:pt x="105894" y="22022"/>
                    <a:pt x="105832" y="21999"/>
                    <a:pt x="105785" y="21937"/>
                  </a:cubicBezTo>
                  <a:cubicBezTo>
                    <a:pt x="105746" y="21882"/>
                    <a:pt x="105746" y="21820"/>
                    <a:pt x="105746" y="21781"/>
                  </a:cubicBezTo>
                  <a:cubicBezTo>
                    <a:pt x="105722" y="21562"/>
                    <a:pt x="105660" y="21360"/>
                    <a:pt x="105567" y="21157"/>
                  </a:cubicBezTo>
                  <a:cubicBezTo>
                    <a:pt x="105551" y="21126"/>
                    <a:pt x="105520" y="21063"/>
                    <a:pt x="105543" y="20986"/>
                  </a:cubicBezTo>
                  <a:cubicBezTo>
                    <a:pt x="105574" y="20892"/>
                    <a:pt x="105668" y="20853"/>
                    <a:pt x="105707" y="20845"/>
                  </a:cubicBezTo>
                  <a:lnTo>
                    <a:pt x="106026" y="20736"/>
                  </a:lnTo>
                  <a:cubicBezTo>
                    <a:pt x="106070" y="20720"/>
                    <a:pt x="106133" y="20700"/>
                    <a:pt x="106201" y="20700"/>
                  </a:cubicBezTo>
                  <a:cubicBezTo>
                    <a:pt x="106231" y="20700"/>
                    <a:pt x="106261" y="20703"/>
                    <a:pt x="106292" y="20713"/>
                  </a:cubicBezTo>
                  <a:cubicBezTo>
                    <a:pt x="106432" y="20752"/>
                    <a:pt x="106494" y="20900"/>
                    <a:pt x="106518" y="20954"/>
                  </a:cubicBezTo>
                  <a:cubicBezTo>
                    <a:pt x="106596" y="21126"/>
                    <a:pt x="106642" y="21313"/>
                    <a:pt x="106674" y="21508"/>
                  </a:cubicBezTo>
                  <a:cubicBezTo>
                    <a:pt x="107118" y="21765"/>
                    <a:pt x="107640" y="22054"/>
                    <a:pt x="108178" y="22280"/>
                  </a:cubicBezTo>
                  <a:lnTo>
                    <a:pt x="108334" y="22350"/>
                  </a:lnTo>
                  <a:cubicBezTo>
                    <a:pt x="108583" y="22451"/>
                    <a:pt x="108841" y="22552"/>
                    <a:pt x="109059" y="22716"/>
                  </a:cubicBezTo>
                  <a:cubicBezTo>
                    <a:pt x="109340" y="22927"/>
                    <a:pt x="109488" y="23246"/>
                    <a:pt x="109644" y="23566"/>
                  </a:cubicBezTo>
                  <a:cubicBezTo>
                    <a:pt x="109706" y="23691"/>
                    <a:pt x="109761" y="23815"/>
                    <a:pt x="109831" y="23924"/>
                  </a:cubicBezTo>
                  <a:cubicBezTo>
                    <a:pt x="110080" y="24338"/>
                    <a:pt x="110392" y="24720"/>
                    <a:pt x="110696" y="25094"/>
                  </a:cubicBezTo>
                  <a:cubicBezTo>
                    <a:pt x="110914" y="25359"/>
                    <a:pt x="111140" y="25632"/>
                    <a:pt x="111343" y="25928"/>
                  </a:cubicBezTo>
                  <a:cubicBezTo>
                    <a:pt x="111452" y="26084"/>
                    <a:pt x="111561" y="26247"/>
                    <a:pt x="111670" y="26411"/>
                  </a:cubicBezTo>
                  <a:cubicBezTo>
                    <a:pt x="111803" y="26629"/>
                    <a:pt x="111943" y="26856"/>
                    <a:pt x="112099" y="27058"/>
                  </a:cubicBezTo>
                  <a:cubicBezTo>
                    <a:pt x="112333" y="27362"/>
                    <a:pt x="112606" y="27643"/>
                    <a:pt x="112863" y="27923"/>
                  </a:cubicBezTo>
                  <a:cubicBezTo>
                    <a:pt x="113050" y="28118"/>
                    <a:pt x="113245" y="28321"/>
                    <a:pt x="113424" y="28532"/>
                  </a:cubicBezTo>
                  <a:cubicBezTo>
                    <a:pt x="113970" y="29171"/>
                    <a:pt x="114259" y="29771"/>
                    <a:pt x="114305" y="30363"/>
                  </a:cubicBezTo>
                  <a:cubicBezTo>
                    <a:pt x="114321" y="30496"/>
                    <a:pt x="114305" y="30629"/>
                    <a:pt x="114297" y="30753"/>
                  </a:cubicBezTo>
                  <a:cubicBezTo>
                    <a:pt x="114290" y="30823"/>
                    <a:pt x="114282" y="30894"/>
                    <a:pt x="114282" y="30964"/>
                  </a:cubicBezTo>
                  <a:cubicBezTo>
                    <a:pt x="114664" y="31081"/>
                    <a:pt x="115139" y="31299"/>
                    <a:pt x="115389" y="31712"/>
                  </a:cubicBezTo>
                  <a:cubicBezTo>
                    <a:pt x="115482" y="31868"/>
                    <a:pt x="115537" y="32040"/>
                    <a:pt x="115584" y="32211"/>
                  </a:cubicBezTo>
                  <a:cubicBezTo>
                    <a:pt x="115623" y="32390"/>
                    <a:pt x="115677" y="32554"/>
                    <a:pt x="115763" y="32687"/>
                  </a:cubicBezTo>
                  <a:cubicBezTo>
                    <a:pt x="115888" y="32850"/>
                    <a:pt x="116075" y="32959"/>
                    <a:pt x="116270" y="33076"/>
                  </a:cubicBezTo>
                  <a:cubicBezTo>
                    <a:pt x="116324" y="33107"/>
                    <a:pt x="116379" y="33131"/>
                    <a:pt x="116433" y="33170"/>
                  </a:cubicBezTo>
                  <a:cubicBezTo>
                    <a:pt x="116675" y="33318"/>
                    <a:pt x="116893" y="33497"/>
                    <a:pt x="117104" y="33669"/>
                  </a:cubicBezTo>
                  <a:cubicBezTo>
                    <a:pt x="117213" y="33755"/>
                    <a:pt x="117314" y="33840"/>
                    <a:pt x="117416" y="33926"/>
                  </a:cubicBezTo>
                  <a:cubicBezTo>
                    <a:pt x="117891" y="34285"/>
                    <a:pt x="118406" y="34573"/>
                    <a:pt x="118897" y="34830"/>
                  </a:cubicBezTo>
                  <a:cubicBezTo>
                    <a:pt x="120051" y="35423"/>
                    <a:pt x="121204" y="35922"/>
                    <a:pt x="122342" y="36311"/>
                  </a:cubicBezTo>
                  <a:cubicBezTo>
                    <a:pt x="123130" y="36584"/>
                    <a:pt x="123847" y="36974"/>
                    <a:pt x="124549" y="37356"/>
                  </a:cubicBezTo>
                  <a:cubicBezTo>
                    <a:pt x="125102" y="37660"/>
                    <a:pt x="125679" y="37972"/>
                    <a:pt x="126271" y="38214"/>
                  </a:cubicBezTo>
                  <a:cubicBezTo>
                    <a:pt x="125827" y="37169"/>
                    <a:pt x="125258" y="36171"/>
                    <a:pt x="124580" y="35236"/>
                  </a:cubicBezTo>
                  <a:cubicBezTo>
                    <a:pt x="124377" y="34955"/>
                    <a:pt x="124018" y="34830"/>
                    <a:pt x="123668" y="34729"/>
                  </a:cubicBezTo>
                  <a:lnTo>
                    <a:pt x="123590" y="34706"/>
                  </a:lnTo>
                  <a:lnTo>
                    <a:pt x="123582" y="34620"/>
                  </a:lnTo>
                  <a:cubicBezTo>
                    <a:pt x="123566" y="34113"/>
                    <a:pt x="123551" y="33552"/>
                    <a:pt x="123442" y="33045"/>
                  </a:cubicBezTo>
                  <a:cubicBezTo>
                    <a:pt x="123231" y="32944"/>
                    <a:pt x="123021" y="32858"/>
                    <a:pt x="122810" y="32772"/>
                  </a:cubicBezTo>
                  <a:cubicBezTo>
                    <a:pt x="122576" y="32679"/>
                    <a:pt x="122342" y="32585"/>
                    <a:pt x="122116" y="32476"/>
                  </a:cubicBezTo>
                  <a:cubicBezTo>
                    <a:pt x="122023" y="32437"/>
                    <a:pt x="121929" y="32390"/>
                    <a:pt x="121851" y="32305"/>
                  </a:cubicBezTo>
                  <a:cubicBezTo>
                    <a:pt x="121797" y="32242"/>
                    <a:pt x="121758" y="32156"/>
                    <a:pt x="121727" y="32094"/>
                  </a:cubicBezTo>
                  <a:lnTo>
                    <a:pt x="120947" y="30379"/>
                  </a:lnTo>
                  <a:lnTo>
                    <a:pt x="121111" y="30348"/>
                  </a:lnTo>
                  <a:cubicBezTo>
                    <a:pt x="121126" y="30348"/>
                    <a:pt x="121165" y="30340"/>
                    <a:pt x="121189" y="30324"/>
                  </a:cubicBezTo>
                  <a:cubicBezTo>
                    <a:pt x="121204" y="30317"/>
                    <a:pt x="121220" y="30309"/>
                    <a:pt x="121235" y="30309"/>
                  </a:cubicBezTo>
                  <a:cubicBezTo>
                    <a:pt x="121243" y="29911"/>
                    <a:pt x="120986" y="29514"/>
                    <a:pt x="120620" y="29381"/>
                  </a:cubicBezTo>
                  <a:cubicBezTo>
                    <a:pt x="120471" y="29327"/>
                    <a:pt x="120316" y="29311"/>
                    <a:pt x="120144" y="29295"/>
                  </a:cubicBezTo>
                  <a:cubicBezTo>
                    <a:pt x="119918" y="29264"/>
                    <a:pt x="119692" y="29233"/>
                    <a:pt x="119474" y="29116"/>
                  </a:cubicBezTo>
                  <a:cubicBezTo>
                    <a:pt x="119318" y="29030"/>
                    <a:pt x="119201" y="28914"/>
                    <a:pt x="119084" y="28789"/>
                  </a:cubicBezTo>
                  <a:lnTo>
                    <a:pt x="119037" y="28734"/>
                  </a:lnTo>
                  <a:cubicBezTo>
                    <a:pt x="118749" y="28446"/>
                    <a:pt x="118421" y="28189"/>
                    <a:pt x="118070" y="27978"/>
                  </a:cubicBezTo>
                  <a:cubicBezTo>
                    <a:pt x="118024" y="27939"/>
                    <a:pt x="117938" y="27892"/>
                    <a:pt x="117907" y="27799"/>
                  </a:cubicBezTo>
                  <a:cubicBezTo>
                    <a:pt x="117876" y="27736"/>
                    <a:pt x="117883" y="27666"/>
                    <a:pt x="117891" y="27604"/>
                  </a:cubicBezTo>
                  <a:cubicBezTo>
                    <a:pt x="117868" y="27596"/>
                    <a:pt x="117837" y="27588"/>
                    <a:pt x="117821" y="27565"/>
                  </a:cubicBezTo>
                  <a:cubicBezTo>
                    <a:pt x="117782" y="27526"/>
                    <a:pt x="117766" y="27479"/>
                    <a:pt x="117766" y="27432"/>
                  </a:cubicBezTo>
                  <a:cubicBezTo>
                    <a:pt x="117509" y="27300"/>
                    <a:pt x="117252" y="27152"/>
                    <a:pt x="116995" y="27011"/>
                  </a:cubicBezTo>
                  <a:cubicBezTo>
                    <a:pt x="116698" y="26848"/>
                    <a:pt x="116402" y="26684"/>
                    <a:pt x="116114" y="26528"/>
                  </a:cubicBezTo>
                  <a:cubicBezTo>
                    <a:pt x="115935" y="26435"/>
                    <a:pt x="115724" y="26325"/>
                    <a:pt x="115599" y="26115"/>
                  </a:cubicBezTo>
                  <a:cubicBezTo>
                    <a:pt x="115592" y="26099"/>
                    <a:pt x="115584" y="26076"/>
                    <a:pt x="115576" y="26068"/>
                  </a:cubicBezTo>
                  <a:lnTo>
                    <a:pt x="115553" y="26084"/>
                  </a:lnTo>
                  <a:lnTo>
                    <a:pt x="115264" y="26208"/>
                  </a:lnTo>
                  <a:cubicBezTo>
                    <a:pt x="115303" y="26310"/>
                    <a:pt x="115342" y="26411"/>
                    <a:pt x="115381" y="26513"/>
                  </a:cubicBezTo>
                  <a:cubicBezTo>
                    <a:pt x="115467" y="26707"/>
                    <a:pt x="115482" y="26887"/>
                    <a:pt x="115428" y="27035"/>
                  </a:cubicBezTo>
                  <a:lnTo>
                    <a:pt x="115365" y="27245"/>
                  </a:lnTo>
                  <a:lnTo>
                    <a:pt x="115225" y="27074"/>
                  </a:lnTo>
                  <a:cubicBezTo>
                    <a:pt x="114906" y="26684"/>
                    <a:pt x="114329" y="26435"/>
                    <a:pt x="114087" y="26349"/>
                  </a:cubicBezTo>
                  <a:cubicBezTo>
                    <a:pt x="113682" y="26193"/>
                    <a:pt x="113596" y="25756"/>
                    <a:pt x="113510" y="25335"/>
                  </a:cubicBezTo>
                  <a:cubicBezTo>
                    <a:pt x="113456" y="25086"/>
                    <a:pt x="113409" y="24836"/>
                    <a:pt x="113300" y="24657"/>
                  </a:cubicBezTo>
                  <a:cubicBezTo>
                    <a:pt x="113074" y="24299"/>
                    <a:pt x="112637" y="24119"/>
                    <a:pt x="112201" y="23948"/>
                  </a:cubicBezTo>
                  <a:cubicBezTo>
                    <a:pt x="112045" y="23885"/>
                    <a:pt x="111881" y="23823"/>
                    <a:pt x="111725" y="23745"/>
                  </a:cubicBezTo>
                  <a:lnTo>
                    <a:pt x="111686" y="23730"/>
                  </a:lnTo>
                  <a:lnTo>
                    <a:pt x="111670" y="23683"/>
                  </a:lnTo>
                  <a:cubicBezTo>
                    <a:pt x="111624" y="23550"/>
                    <a:pt x="111577" y="23410"/>
                    <a:pt x="111530" y="23277"/>
                  </a:cubicBezTo>
                  <a:cubicBezTo>
                    <a:pt x="111483" y="23145"/>
                    <a:pt x="111444" y="23012"/>
                    <a:pt x="111398" y="22888"/>
                  </a:cubicBezTo>
                  <a:lnTo>
                    <a:pt x="111374" y="22841"/>
                  </a:lnTo>
                  <a:lnTo>
                    <a:pt x="111507" y="22560"/>
                  </a:lnTo>
                  <a:cubicBezTo>
                    <a:pt x="111592" y="22397"/>
                    <a:pt x="111670" y="22233"/>
                    <a:pt x="111756" y="22061"/>
                  </a:cubicBezTo>
                  <a:cubicBezTo>
                    <a:pt x="111413" y="21594"/>
                    <a:pt x="111008" y="21110"/>
                    <a:pt x="110556" y="20627"/>
                  </a:cubicBezTo>
                  <a:lnTo>
                    <a:pt x="110143" y="20190"/>
                  </a:lnTo>
                  <a:lnTo>
                    <a:pt x="110696" y="20432"/>
                  </a:lnTo>
                  <a:cubicBezTo>
                    <a:pt x="110938" y="20541"/>
                    <a:pt x="111172" y="20650"/>
                    <a:pt x="111405" y="20752"/>
                  </a:cubicBezTo>
                  <a:cubicBezTo>
                    <a:pt x="111530" y="20814"/>
                    <a:pt x="111655" y="20869"/>
                    <a:pt x="111780" y="20923"/>
                  </a:cubicBezTo>
                  <a:cubicBezTo>
                    <a:pt x="111631" y="20666"/>
                    <a:pt x="111483" y="20409"/>
                    <a:pt x="111335" y="20151"/>
                  </a:cubicBezTo>
                  <a:cubicBezTo>
                    <a:pt x="111117" y="19769"/>
                    <a:pt x="110899" y="19380"/>
                    <a:pt x="110688" y="19013"/>
                  </a:cubicBezTo>
                  <a:cubicBezTo>
                    <a:pt x="110540" y="18764"/>
                    <a:pt x="110509" y="18546"/>
                    <a:pt x="110493" y="18257"/>
                  </a:cubicBezTo>
                  <a:cubicBezTo>
                    <a:pt x="110478" y="17976"/>
                    <a:pt x="110727" y="17711"/>
                    <a:pt x="110984" y="17571"/>
                  </a:cubicBezTo>
                  <a:cubicBezTo>
                    <a:pt x="111155" y="17476"/>
                    <a:pt x="111337" y="17470"/>
                    <a:pt x="111516" y="17470"/>
                  </a:cubicBezTo>
                  <a:cubicBezTo>
                    <a:pt x="111542" y="17470"/>
                    <a:pt x="111567" y="17470"/>
                    <a:pt x="111592" y="17470"/>
                  </a:cubicBezTo>
                  <a:lnTo>
                    <a:pt x="111834" y="17470"/>
                  </a:lnTo>
                  <a:cubicBezTo>
                    <a:pt x="111405" y="16706"/>
                    <a:pt x="110875" y="15918"/>
                    <a:pt x="110376" y="15279"/>
                  </a:cubicBezTo>
                  <a:lnTo>
                    <a:pt x="106479" y="10360"/>
                  </a:lnTo>
                  <a:lnTo>
                    <a:pt x="106502" y="10298"/>
                  </a:lnTo>
                  <a:cubicBezTo>
                    <a:pt x="106541" y="10158"/>
                    <a:pt x="106588" y="10017"/>
                    <a:pt x="106627" y="9877"/>
                  </a:cubicBezTo>
                  <a:cubicBezTo>
                    <a:pt x="106666" y="9737"/>
                    <a:pt x="106705" y="9596"/>
                    <a:pt x="106751" y="9456"/>
                  </a:cubicBezTo>
                  <a:cubicBezTo>
                    <a:pt x="106775" y="9386"/>
                    <a:pt x="106790" y="9331"/>
                    <a:pt x="106783" y="9285"/>
                  </a:cubicBezTo>
                  <a:cubicBezTo>
                    <a:pt x="106775" y="9253"/>
                    <a:pt x="106744" y="9222"/>
                    <a:pt x="106728" y="9191"/>
                  </a:cubicBezTo>
                  <a:cubicBezTo>
                    <a:pt x="106485" y="8887"/>
                    <a:pt x="106095" y="8694"/>
                    <a:pt x="105700" y="8694"/>
                  </a:cubicBezTo>
                  <a:cubicBezTo>
                    <a:pt x="105640" y="8694"/>
                    <a:pt x="105580" y="8698"/>
                    <a:pt x="105520" y="8708"/>
                  </a:cubicBezTo>
                  <a:cubicBezTo>
                    <a:pt x="105411" y="8723"/>
                    <a:pt x="105309" y="8747"/>
                    <a:pt x="105192" y="8778"/>
                  </a:cubicBezTo>
                  <a:cubicBezTo>
                    <a:pt x="105083" y="8809"/>
                    <a:pt x="104966" y="8840"/>
                    <a:pt x="104849" y="8856"/>
                  </a:cubicBezTo>
                  <a:cubicBezTo>
                    <a:pt x="104748" y="8871"/>
                    <a:pt x="104639" y="8871"/>
                    <a:pt x="104530" y="8879"/>
                  </a:cubicBezTo>
                  <a:cubicBezTo>
                    <a:pt x="104460" y="8879"/>
                    <a:pt x="104389" y="8887"/>
                    <a:pt x="104319" y="8887"/>
                  </a:cubicBezTo>
                  <a:cubicBezTo>
                    <a:pt x="104015" y="8918"/>
                    <a:pt x="103703" y="9019"/>
                    <a:pt x="103399" y="9121"/>
                  </a:cubicBezTo>
                  <a:cubicBezTo>
                    <a:pt x="103462" y="9207"/>
                    <a:pt x="103516" y="9285"/>
                    <a:pt x="103563" y="9370"/>
                  </a:cubicBezTo>
                  <a:cubicBezTo>
                    <a:pt x="103602" y="9440"/>
                    <a:pt x="103641" y="9503"/>
                    <a:pt x="103688" y="9565"/>
                  </a:cubicBezTo>
                  <a:lnTo>
                    <a:pt x="103781" y="9713"/>
                  </a:lnTo>
                  <a:lnTo>
                    <a:pt x="103618" y="9752"/>
                  </a:lnTo>
                  <a:cubicBezTo>
                    <a:pt x="103298" y="9830"/>
                    <a:pt x="102986" y="9939"/>
                    <a:pt x="102698" y="10064"/>
                  </a:cubicBezTo>
                  <a:lnTo>
                    <a:pt x="102604" y="10103"/>
                  </a:lnTo>
                  <a:lnTo>
                    <a:pt x="102550" y="10025"/>
                  </a:lnTo>
                  <a:cubicBezTo>
                    <a:pt x="102448" y="9877"/>
                    <a:pt x="102324" y="9721"/>
                    <a:pt x="102160" y="9604"/>
                  </a:cubicBezTo>
                  <a:lnTo>
                    <a:pt x="102074" y="9542"/>
                  </a:lnTo>
                  <a:lnTo>
                    <a:pt x="102409" y="8910"/>
                  </a:lnTo>
                  <a:cubicBezTo>
                    <a:pt x="102246" y="8630"/>
                    <a:pt x="101988" y="8388"/>
                    <a:pt x="101731" y="8162"/>
                  </a:cubicBezTo>
                  <a:lnTo>
                    <a:pt x="101622" y="8068"/>
                  </a:lnTo>
                  <a:cubicBezTo>
                    <a:pt x="101279" y="7749"/>
                    <a:pt x="100959" y="7414"/>
                    <a:pt x="100655" y="7063"/>
                  </a:cubicBezTo>
                  <a:cubicBezTo>
                    <a:pt x="100523" y="7125"/>
                    <a:pt x="100390" y="7180"/>
                    <a:pt x="100250" y="7242"/>
                  </a:cubicBezTo>
                  <a:cubicBezTo>
                    <a:pt x="100079" y="7320"/>
                    <a:pt x="99907" y="7398"/>
                    <a:pt x="99767" y="7468"/>
                  </a:cubicBezTo>
                  <a:cubicBezTo>
                    <a:pt x="99720" y="7492"/>
                    <a:pt x="99658" y="7515"/>
                    <a:pt x="99587" y="7523"/>
                  </a:cubicBezTo>
                  <a:cubicBezTo>
                    <a:pt x="99573" y="7525"/>
                    <a:pt x="99559" y="7525"/>
                    <a:pt x="99545" y="7525"/>
                  </a:cubicBezTo>
                  <a:cubicBezTo>
                    <a:pt x="99432" y="7525"/>
                    <a:pt x="99310" y="7471"/>
                    <a:pt x="99213" y="7375"/>
                  </a:cubicBezTo>
                  <a:cubicBezTo>
                    <a:pt x="99135" y="7281"/>
                    <a:pt x="99089" y="7180"/>
                    <a:pt x="99050" y="7078"/>
                  </a:cubicBezTo>
                  <a:cubicBezTo>
                    <a:pt x="98909" y="6759"/>
                    <a:pt x="98785" y="6424"/>
                    <a:pt x="98683" y="6104"/>
                  </a:cubicBezTo>
                  <a:lnTo>
                    <a:pt x="98621" y="5909"/>
                  </a:lnTo>
                  <a:lnTo>
                    <a:pt x="98816" y="5940"/>
                  </a:lnTo>
                  <a:cubicBezTo>
                    <a:pt x="99198" y="6010"/>
                    <a:pt x="99642" y="6104"/>
                    <a:pt x="100086" y="6260"/>
                  </a:cubicBezTo>
                  <a:cubicBezTo>
                    <a:pt x="100125" y="6049"/>
                    <a:pt x="100149" y="5878"/>
                    <a:pt x="100172" y="5714"/>
                  </a:cubicBezTo>
                  <a:cubicBezTo>
                    <a:pt x="100040" y="5613"/>
                    <a:pt x="99845" y="5543"/>
                    <a:pt x="99681" y="5527"/>
                  </a:cubicBezTo>
                  <a:lnTo>
                    <a:pt x="99572" y="5527"/>
                  </a:lnTo>
                  <a:lnTo>
                    <a:pt x="99572" y="5418"/>
                  </a:lnTo>
                  <a:cubicBezTo>
                    <a:pt x="99564" y="5246"/>
                    <a:pt x="99564" y="5091"/>
                    <a:pt x="99564" y="4935"/>
                  </a:cubicBezTo>
                  <a:cubicBezTo>
                    <a:pt x="99556" y="4779"/>
                    <a:pt x="99556" y="4631"/>
                    <a:pt x="99548" y="4459"/>
                  </a:cubicBezTo>
                  <a:lnTo>
                    <a:pt x="99541" y="4334"/>
                  </a:lnTo>
                  <a:lnTo>
                    <a:pt x="100741" y="4311"/>
                  </a:lnTo>
                  <a:cubicBezTo>
                    <a:pt x="100835" y="4311"/>
                    <a:pt x="100920" y="4225"/>
                    <a:pt x="101006" y="4132"/>
                  </a:cubicBezTo>
                  <a:cubicBezTo>
                    <a:pt x="100905" y="4101"/>
                    <a:pt x="100811" y="4046"/>
                    <a:pt x="100726" y="3999"/>
                  </a:cubicBezTo>
                  <a:cubicBezTo>
                    <a:pt x="100663" y="3960"/>
                    <a:pt x="100609" y="3937"/>
                    <a:pt x="100546" y="3913"/>
                  </a:cubicBezTo>
                  <a:lnTo>
                    <a:pt x="100453" y="3867"/>
                  </a:lnTo>
                  <a:lnTo>
                    <a:pt x="100484" y="3765"/>
                  </a:lnTo>
                  <a:cubicBezTo>
                    <a:pt x="100570" y="3461"/>
                    <a:pt x="100780" y="3266"/>
                    <a:pt x="100991" y="3072"/>
                  </a:cubicBezTo>
                  <a:lnTo>
                    <a:pt x="101061" y="3009"/>
                  </a:lnTo>
                  <a:cubicBezTo>
                    <a:pt x="101100" y="2970"/>
                    <a:pt x="101131" y="2939"/>
                    <a:pt x="101162" y="2908"/>
                  </a:cubicBezTo>
                  <a:cubicBezTo>
                    <a:pt x="101201" y="2869"/>
                    <a:pt x="101209" y="2806"/>
                    <a:pt x="101217" y="2729"/>
                  </a:cubicBezTo>
                  <a:lnTo>
                    <a:pt x="101224" y="2705"/>
                  </a:lnTo>
                  <a:lnTo>
                    <a:pt x="99821" y="2308"/>
                  </a:lnTo>
                  <a:lnTo>
                    <a:pt x="99790" y="2269"/>
                  </a:lnTo>
                  <a:cubicBezTo>
                    <a:pt x="99439" y="1668"/>
                    <a:pt x="98590" y="1520"/>
                    <a:pt x="97717" y="1450"/>
                  </a:cubicBezTo>
                  <a:lnTo>
                    <a:pt x="97576" y="1434"/>
                  </a:lnTo>
                  <a:lnTo>
                    <a:pt x="97600" y="1302"/>
                  </a:lnTo>
                  <a:cubicBezTo>
                    <a:pt x="97678" y="975"/>
                    <a:pt x="97405" y="522"/>
                    <a:pt x="97108" y="335"/>
                  </a:cubicBezTo>
                  <a:cubicBezTo>
                    <a:pt x="97038" y="281"/>
                    <a:pt x="96945" y="242"/>
                    <a:pt x="96843" y="203"/>
                  </a:cubicBezTo>
                  <a:cubicBezTo>
                    <a:pt x="96711" y="140"/>
                    <a:pt x="96586" y="86"/>
                    <a:pt x="96477"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4"/>
            <p:cNvSpPr/>
            <p:nvPr/>
          </p:nvSpPr>
          <p:spPr>
            <a:xfrm>
              <a:off x="3660800" y="2443650"/>
              <a:ext cx="971525" cy="503025"/>
            </a:xfrm>
            <a:custGeom>
              <a:avLst/>
              <a:gdLst/>
              <a:ahLst/>
              <a:cxnLst/>
              <a:rect l="l" t="t" r="r" b="b"/>
              <a:pathLst>
                <a:path w="38861" h="20121" extrusionOk="0">
                  <a:moveTo>
                    <a:pt x="32593" y="0"/>
                  </a:moveTo>
                  <a:cubicBezTo>
                    <a:pt x="32578" y="8"/>
                    <a:pt x="32562" y="16"/>
                    <a:pt x="32547" y="24"/>
                  </a:cubicBezTo>
                  <a:cubicBezTo>
                    <a:pt x="32515" y="39"/>
                    <a:pt x="32476" y="63"/>
                    <a:pt x="32445" y="86"/>
                  </a:cubicBezTo>
                  <a:cubicBezTo>
                    <a:pt x="32430" y="102"/>
                    <a:pt x="32414" y="109"/>
                    <a:pt x="32406" y="125"/>
                  </a:cubicBezTo>
                  <a:cubicBezTo>
                    <a:pt x="32375" y="148"/>
                    <a:pt x="32344" y="172"/>
                    <a:pt x="32328" y="195"/>
                  </a:cubicBezTo>
                  <a:cubicBezTo>
                    <a:pt x="32313" y="211"/>
                    <a:pt x="32305" y="219"/>
                    <a:pt x="32289" y="234"/>
                  </a:cubicBezTo>
                  <a:cubicBezTo>
                    <a:pt x="32266" y="273"/>
                    <a:pt x="32235" y="320"/>
                    <a:pt x="32235" y="359"/>
                  </a:cubicBezTo>
                  <a:lnTo>
                    <a:pt x="32211" y="460"/>
                  </a:lnTo>
                  <a:lnTo>
                    <a:pt x="31159" y="429"/>
                  </a:lnTo>
                  <a:cubicBezTo>
                    <a:pt x="31134" y="429"/>
                    <a:pt x="31108" y="428"/>
                    <a:pt x="31082" y="428"/>
                  </a:cubicBezTo>
                  <a:cubicBezTo>
                    <a:pt x="31043" y="428"/>
                    <a:pt x="31005" y="431"/>
                    <a:pt x="30972" y="445"/>
                  </a:cubicBezTo>
                  <a:cubicBezTo>
                    <a:pt x="30917" y="460"/>
                    <a:pt x="30863" y="507"/>
                    <a:pt x="30816" y="546"/>
                  </a:cubicBezTo>
                  <a:cubicBezTo>
                    <a:pt x="30239" y="1029"/>
                    <a:pt x="29647" y="1520"/>
                    <a:pt x="29163" y="2113"/>
                  </a:cubicBezTo>
                  <a:cubicBezTo>
                    <a:pt x="28758" y="2620"/>
                    <a:pt x="28431" y="3189"/>
                    <a:pt x="28142" y="3727"/>
                  </a:cubicBezTo>
                  <a:cubicBezTo>
                    <a:pt x="28111" y="3789"/>
                    <a:pt x="28072" y="3867"/>
                    <a:pt x="27986" y="3921"/>
                  </a:cubicBezTo>
                  <a:cubicBezTo>
                    <a:pt x="27901" y="3984"/>
                    <a:pt x="27799" y="3992"/>
                    <a:pt x="27721" y="3999"/>
                  </a:cubicBezTo>
                  <a:cubicBezTo>
                    <a:pt x="27604" y="4007"/>
                    <a:pt x="27495" y="4038"/>
                    <a:pt x="27363" y="4062"/>
                  </a:cubicBezTo>
                  <a:cubicBezTo>
                    <a:pt x="27201" y="4096"/>
                    <a:pt x="27040" y="4133"/>
                    <a:pt x="26877" y="4133"/>
                  </a:cubicBezTo>
                  <a:cubicBezTo>
                    <a:pt x="26780" y="4133"/>
                    <a:pt x="26682" y="4120"/>
                    <a:pt x="26583" y="4085"/>
                  </a:cubicBezTo>
                  <a:cubicBezTo>
                    <a:pt x="26469" y="4042"/>
                    <a:pt x="26350" y="4023"/>
                    <a:pt x="26231" y="4023"/>
                  </a:cubicBezTo>
                  <a:cubicBezTo>
                    <a:pt x="26155" y="4023"/>
                    <a:pt x="26079" y="4031"/>
                    <a:pt x="26006" y="4046"/>
                  </a:cubicBezTo>
                  <a:cubicBezTo>
                    <a:pt x="25804" y="4085"/>
                    <a:pt x="25601" y="4194"/>
                    <a:pt x="25414" y="4296"/>
                  </a:cubicBezTo>
                  <a:cubicBezTo>
                    <a:pt x="25141" y="4432"/>
                    <a:pt x="24857" y="4579"/>
                    <a:pt x="24558" y="4579"/>
                  </a:cubicBezTo>
                  <a:cubicBezTo>
                    <a:pt x="24498" y="4579"/>
                    <a:pt x="24438" y="4574"/>
                    <a:pt x="24377" y="4561"/>
                  </a:cubicBezTo>
                  <a:cubicBezTo>
                    <a:pt x="24205" y="4522"/>
                    <a:pt x="24057" y="4452"/>
                    <a:pt x="23917" y="4374"/>
                  </a:cubicBezTo>
                  <a:cubicBezTo>
                    <a:pt x="23749" y="4280"/>
                    <a:pt x="23596" y="4202"/>
                    <a:pt x="23450" y="4202"/>
                  </a:cubicBezTo>
                  <a:cubicBezTo>
                    <a:pt x="23413" y="4202"/>
                    <a:pt x="23376" y="4207"/>
                    <a:pt x="23340" y="4218"/>
                  </a:cubicBezTo>
                  <a:lnTo>
                    <a:pt x="23208" y="4264"/>
                  </a:lnTo>
                  <a:lnTo>
                    <a:pt x="23161" y="4015"/>
                  </a:lnTo>
                  <a:cubicBezTo>
                    <a:pt x="22568" y="3960"/>
                    <a:pt x="21960" y="3890"/>
                    <a:pt x="21384" y="3828"/>
                  </a:cubicBezTo>
                  <a:cubicBezTo>
                    <a:pt x="20963" y="3781"/>
                    <a:pt x="20549" y="3727"/>
                    <a:pt x="20128" y="3688"/>
                  </a:cubicBezTo>
                  <a:cubicBezTo>
                    <a:pt x="20043" y="3766"/>
                    <a:pt x="19973" y="3867"/>
                    <a:pt x="19895" y="3960"/>
                  </a:cubicBezTo>
                  <a:cubicBezTo>
                    <a:pt x="19778" y="4116"/>
                    <a:pt x="19653" y="4264"/>
                    <a:pt x="19497" y="4381"/>
                  </a:cubicBezTo>
                  <a:cubicBezTo>
                    <a:pt x="19435" y="4428"/>
                    <a:pt x="19365" y="4467"/>
                    <a:pt x="19294" y="4498"/>
                  </a:cubicBezTo>
                  <a:lnTo>
                    <a:pt x="19201" y="4553"/>
                  </a:lnTo>
                  <a:cubicBezTo>
                    <a:pt x="18920" y="4717"/>
                    <a:pt x="18686" y="4958"/>
                    <a:pt x="18530" y="5254"/>
                  </a:cubicBezTo>
                  <a:lnTo>
                    <a:pt x="18499" y="5301"/>
                  </a:lnTo>
                  <a:lnTo>
                    <a:pt x="18445" y="5317"/>
                  </a:lnTo>
                  <a:cubicBezTo>
                    <a:pt x="18205" y="5373"/>
                    <a:pt x="17934" y="5436"/>
                    <a:pt x="17659" y="5436"/>
                  </a:cubicBezTo>
                  <a:cubicBezTo>
                    <a:pt x="17630" y="5436"/>
                    <a:pt x="17601" y="5435"/>
                    <a:pt x="17572" y="5434"/>
                  </a:cubicBezTo>
                  <a:cubicBezTo>
                    <a:pt x="17470" y="5426"/>
                    <a:pt x="17369" y="5410"/>
                    <a:pt x="17275" y="5387"/>
                  </a:cubicBezTo>
                  <a:cubicBezTo>
                    <a:pt x="16964" y="5309"/>
                    <a:pt x="16667" y="5114"/>
                    <a:pt x="16418" y="4818"/>
                  </a:cubicBezTo>
                  <a:cubicBezTo>
                    <a:pt x="16192" y="4568"/>
                    <a:pt x="16028" y="4280"/>
                    <a:pt x="15872" y="3992"/>
                  </a:cubicBezTo>
                  <a:cubicBezTo>
                    <a:pt x="15818" y="3906"/>
                    <a:pt x="15771" y="3805"/>
                    <a:pt x="15724" y="3711"/>
                  </a:cubicBezTo>
                  <a:cubicBezTo>
                    <a:pt x="15693" y="3649"/>
                    <a:pt x="15662" y="3586"/>
                    <a:pt x="15630" y="3524"/>
                  </a:cubicBezTo>
                  <a:cubicBezTo>
                    <a:pt x="15582" y="3532"/>
                    <a:pt x="15534" y="3536"/>
                    <a:pt x="15487" y="3536"/>
                  </a:cubicBezTo>
                  <a:cubicBezTo>
                    <a:pt x="15312" y="3536"/>
                    <a:pt x="15141" y="3486"/>
                    <a:pt x="14976" y="3430"/>
                  </a:cubicBezTo>
                  <a:cubicBezTo>
                    <a:pt x="14859" y="3399"/>
                    <a:pt x="14742" y="3360"/>
                    <a:pt x="14625" y="3345"/>
                  </a:cubicBezTo>
                  <a:cubicBezTo>
                    <a:pt x="14516" y="3329"/>
                    <a:pt x="14407" y="3329"/>
                    <a:pt x="14297" y="3329"/>
                  </a:cubicBezTo>
                  <a:cubicBezTo>
                    <a:pt x="14258" y="3333"/>
                    <a:pt x="14220" y="3335"/>
                    <a:pt x="14181" y="3335"/>
                  </a:cubicBezTo>
                  <a:cubicBezTo>
                    <a:pt x="14142" y="3335"/>
                    <a:pt x="14103" y="3333"/>
                    <a:pt x="14064" y="3329"/>
                  </a:cubicBezTo>
                  <a:cubicBezTo>
                    <a:pt x="13799" y="3321"/>
                    <a:pt x="13596" y="3243"/>
                    <a:pt x="13456" y="3103"/>
                  </a:cubicBezTo>
                  <a:lnTo>
                    <a:pt x="13424" y="3064"/>
                  </a:lnTo>
                  <a:cubicBezTo>
                    <a:pt x="13401" y="3033"/>
                    <a:pt x="13378" y="3009"/>
                    <a:pt x="13354" y="3002"/>
                  </a:cubicBezTo>
                  <a:cubicBezTo>
                    <a:pt x="13349" y="2999"/>
                    <a:pt x="13341" y="2998"/>
                    <a:pt x="13332" y="2998"/>
                  </a:cubicBezTo>
                  <a:cubicBezTo>
                    <a:pt x="13314" y="2998"/>
                    <a:pt x="13289" y="3002"/>
                    <a:pt x="13268" y="3002"/>
                  </a:cubicBezTo>
                  <a:cubicBezTo>
                    <a:pt x="13152" y="3002"/>
                    <a:pt x="13011" y="3017"/>
                    <a:pt x="12871" y="3033"/>
                  </a:cubicBezTo>
                  <a:cubicBezTo>
                    <a:pt x="12738" y="3048"/>
                    <a:pt x="12614" y="3064"/>
                    <a:pt x="12497" y="3064"/>
                  </a:cubicBezTo>
                  <a:cubicBezTo>
                    <a:pt x="12154" y="3485"/>
                    <a:pt x="11803" y="3929"/>
                    <a:pt x="11476" y="4374"/>
                  </a:cubicBezTo>
                  <a:cubicBezTo>
                    <a:pt x="11421" y="4444"/>
                    <a:pt x="11359" y="4522"/>
                    <a:pt x="11343" y="4607"/>
                  </a:cubicBezTo>
                  <a:cubicBezTo>
                    <a:pt x="11312" y="4756"/>
                    <a:pt x="11413" y="4911"/>
                    <a:pt x="11499" y="5013"/>
                  </a:cubicBezTo>
                  <a:cubicBezTo>
                    <a:pt x="11538" y="5052"/>
                    <a:pt x="11577" y="5091"/>
                    <a:pt x="11608" y="5130"/>
                  </a:cubicBezTo>
                  <a:cubicBezTo>
                    <a:pt x="11702" y="5231"/>
                    <a:pt x="11803" y="5332"/>
                    <a:pt x="11865" y="5465"/>
                  </a:cubicBezTo>
                  <a:cubicBezTo>
                    <a:pt x="12021" y="5769"/>
                    <a:pt x="11974" y="6128"/>
                    <a:pt x="11935" y="6385"/>
                  </a:cubicBezTo>
                  <a:lnTo>
                    <a:pt x="11819" y="7172"/>
                  </a:lnTo>
                  <a:lnTo>
                    <a:pt x="11741" y="7196"/>
                  </a:lnTo>
                  <a:cubicBezTo>
                    <a:pt x="11608" y="7227"/>
                    <a:pt x="11499" y="7258"/>
                    <a:pt x="11366" y="7258"/>
                  </a:cubicBezTo>
                  <a:lnTo>
                    <a:pt x="9722" y="7344"/>
                  </a:lnTo>
                  <a:cubicBezTo>
                    <a:pt x="9651" y="7351"/>
                    <a:pt x="9581" y="7351"/>
                    <a:pt x="9519" y="7375"/>
                  </a:cubicBezTo>
                  <a:cubicBezTo>
                    <a:pt x="9456" y="7406"/>
                    <a:pt x="9402" y="7461"/>
                    <a:pt x="9347" y="7515"/>
                  </a:cubicBezTo>
                  <a:lnTo>
                    <a:pt x="8778" y="8076"/>
                  </a:lnTo>
                  <a:lnTo>
                    <a:pt x="8693" y="8006"/>
                  </a:lnTo>
                  <a:cubicBezTo>
                    <a:pt x="8490" y="7835"/>
                    <a:pt x="8311" y="7648"/>
                    <a:pt x="8139" y="7468"/>
                  </a:cubicBezTo>
                  <a:cubicBezTo>
                    <a:pt x="8030" y="7359"/>
                    <a:pt x="7929" y="7242"/>
                    <a:pt x="7819" y="7141"/>
                  </a:cubicBezTo>
                  <a:cubicBezTo>
                    <a:pt x="7168" y="7067"/>
                    <a:pt x="6511" y="7031"/>
                    <a:pt x="5855" y="7031"/>
                  </a:cubicBezTo>
                  <a:cubicBezTo>
                    <a:pt x="5412" y="7031"/>
                    <a:pt x="4970" y="7047"/>
                    <a:pt x="4530" y="7079"/>
                  </a:cubicBezTo>
                  <a:cubicBezTo>
                    <a:pt x="4483" y="7079"/>
                    <a:pt x="4421" y="7086"/>
                    <a:pt x="4382" y="7102"/>
                  </a:cubicBezTo>
                  <a:cubicBezTo>
                    <a:pt x="4358" y="7118"/>
                    <a:pt x="4327" y="7141"/>
                    <a:pt x="4296" y="7172"/>
                  </a:cubicBezTo>
                  <a:lnTo>
                    <a:pt x="4249" y="7219"/>
                  </a:lnTo>
                  <a:cubicBezTo>
                    <a:pt x="4046" y="7383"/>
                    <a:pt x="3797" y="7422"/>
                    <a:pt x="3555" y="7461"/>
                  </a:cubicBezTo>
                  <a:cubicBezTo>
                    <a:pt x="3384" y="7492"/>
                    <a:pt x="3220" y="7515"/>
                    <a:pt x="3080" y="7578"/>
                  </a:cubicBezTo>
                  <a:cubicBezTo>
                    <a:pt x="2807" y="7718"/>
                    <a:pt x="2651" y="8006"/>
                    <a:pt x="2487" y="8310"/>
                  </a:cubicBezTo>
                  <a:cubicBezTo>
                    <a:pt x="2402" y="8474"/>
                    <a:pt x="2308" y="8630"/>
                    <a:pt x="2199" y="8786"/>
                  </a:cubicBezTo>
                  <a:cubicBezTo>
                    <a:pt x="1910" y="9160"/>
                    <a:pt x="1497" y="9386"/>
                    <a:pt x="1092" y="9604"/>
                  </a:cubicBezTo>
                  <a:cubicBezTo>
                    <a:pt x="1006" y="9651"/>
                    <a:pt x="913" y="9698"/>
                    <a:pt x="827" y="9745"/>
                  </a:cubicBezTo>
                  <a:cubicBezTo>
                    <a:pt x="577" y="9885"/>
                    <a:pt x="312" y="9971"/>
                    <a:pt x="24" y="9986"/>
                  </a:cubicBezTo>
                  <a:lnTo>
                    <a:pt x="1" y="10181"/>
                  </a:lnTo>
                  <a:cubicBezTo>
                    <a:pt x="156" y="10236"/>
                    <a:pt x="281" y="10376"/>
                    <a:pt x="390" y="10501"/>
                  </a:cubicBezTo>
                  <a:cubicBezTo>
                    <a:pt x="429" y="10532"/>
                    <a:pt x="453" y="10571"/>
                    <a:pt x="492" y="10602"/>
                  </a:cubicBezTo>
                  <a:cubicBezTo>
                    <a:pt x="499" y="10618"/>
                    <a:pt x="515" y="10633"/>
                    <a:pt x="531" y="10641"/>
                  </a:cubicBezTo>
                  <a:cubicBezTo>
                    <a:pt x="601" y="10711"/>
                    <a:pt x="687" y="10766"/>
                    <a:pt x="780" y="10820"/>
                  </a:cubicBezTo>
                  <a:cubicBezTo>
                    <a:pt x="881" y="10883"/>
                    <a:pt x="991" y="10945"/>
                    <a:pt x="1076" y="11031"/>
                  </a:cubicBezTo>
                  <a:cubicBezTo>
                    <a:pt x="1279" y="11226"/>
                    <a:pt x="1357" y="11483"/>
                    <a:pt x="1427" y="11733"/>
                  </a:cubicBezTo>
                  <a:cubicBezTo>
                    <a:pt x="1490" y="11943"/>
                    <a:pt x="1552" y="12130"/>
                    <a:pt x="1669" y="12286"/>
                  </a:cubicBezTo>
                  <a:cubicBezTo>
                    <a:pt x="1684" y="12302"/>
                    <a:pt x="1684" y="12302"/>
                    <a:pt x="1692" y="12309"/>
                  </a:cubicBezTo>
                  <a:cubicBezTo>
                    <a:pt x="1692" y="12302"/>
                    <a:pt x="1700" y="12302"/>
                    <a:pt x="1723" y="12286"/>
                  </a:cubicBezTo>
                  <a:cubicBezTo>
                    <a:pt x="1864" y="12177"/>
                    <a:pt x="1981" y="12044"/>
                    <a:pt x="2066" y="11888"/>
                  </a:cubicBezTo>
                  <a:lnTo>
                    <a:pt x="2129" y="11779"/>
                  </a:lnTo>
                  <a:lnTo>
                    <a:pt x="2238" y="11849"/>
                  </a:lnTo>
                  <a:cubicBezTo>
                    <a:pt x="2667" y="12122"/>
                    <a:pt x="3080" y="12426"/>
                    <a:pt x="3477" y="12746"/>
                  </a:cubicBezTo>
                  <a:cubicBezTo>
                    <a:pt x="3719" y="12941"/>
                    <a:pt x="3836" y="13206"/>
                    <a:pt x="3937" y="13455"/>
                  </a:cubicBezTo>
                  <a:cubicBezTo>
                    <a:pt x="4031" y="13674"/>
                    <a:pt x="4117" y="13876"/>
                    <a:pt x="4280" y="14040"/>
                  </a:cubicBezTo>
                  <a:lnTo>
                    <a:pt x="4311" y="14071"/>
                  </a:lnTo>
                  <a:cubicBezTo>
                    <a:pt x="4405" y="14157"/>
                    <a:pt x="4506" y="14258"/>
                    <a:pt x="4561" y="14406"/>
                  </a:cubicBezTo>
                  <a:cubicBezTo>
                    <a:pt x="4600" y="14508"/>
                    <a:pt x="4608" y="14609"/>
                    <a:pt x="4615" y="14703"/>
                  </a:cubicBezTo>
                  <a:lnTo>
                    <a:pt x="4693" y="15646"/>
                  </a:lnTo>
                  <a:lnTo>
                    <a:pt x="4195" y="15747"/>
                  </a:lnTo>
                  <a:cubicBezTo>
                    <a:pt x="4187" y="16082"/>
                    <a:pt x="4257" y="16418"/>
                    <a:pt x="4405" y="16714"/>
                  </a:cubicBezTo>
                  <a:cubicBezTo>
                    <a:pt x="4637" y="16606"/>
                    <a:pt x="4923" y="16499"/>
                    <a:pt x="5208" y="16499"/>
                  </a:cubicBezTo>
                  <a:cubicBezTo>
                    <a:pt x="5316" y="16499"/>
                    <a:pt x="5423" y="16514"/>
                    <a:pt x="5528" y="16550"/>
                  </a:cubicBezTo>
                  <a:cubicBezTo>
                    <a:pt x="5621" y="16581"/>
                    <a:pt x="5707" y="16620"/>
                    <a:pt x="5785" y="16667"/>
                  </a:cubicBezTo>
                  <a:lnTo>
                    <a:pt x="5855" y="16706"/>
                  </a:lnTo>
                  <a:cubicBezTo>
                    <a:pt x="6221" y="16901"/>
                    <a:pt x="6635" y="16987"/>
                    <a:pt x="7048" y="17065"/>
                  </a:cubicBezTo>
                  <a:lnTo>
                    <a:pt x="7274" y="16293"/>
                  </a:lnTo>
                  <a:lnTo>
                    <a:pt x="7406" y="16355"/>
                  </a:lnTo>
                  <a:cubicBezTo>
                    <a:pt x="8498" y="16901"/>
                    <a:pt x="9675" y="17345"/>
                    <a:pt x="10891" y="17673"/>
                  </a:cubicBezTo>
                  <a:lnTo>
                    <a:pt x="10938" y="17688"/>
                  </a:lnTo>
                  <a:lnTo>
                    <a:pt x="10969" y="17727"/>
                  </a:lnTo>
                  <a:cubicBezTo>
                    <a:pt x="11421" y="18437"/>
                    <a:pt x="12037" y="19341"/>
                    <a:pt x="12762" y="20120"/>
                  </a:cubicBezTo>
                  <a:cubicBezTo>
                    <a:pt x="14025" y="19473"/>
                    <a:pt x="15030" y="19068"/>
                    <a:pt x="15919" y="18826"/>
                  </a:cubicBezTo>
                  <a:cubicBezTo>
                    <a:pt x="16293" y="18725"/>
                    <a:pt x="16753" y="18631"/>
                    <a:pt x="17252" y="18600"/>
                  </a:cubicBezTo>
                  <a:cubicBezTo>
                    <a:pt x="17322" y="18600"/>
                    <a:pt x="17392" y="18585"/>
                    <a:pt x="17470" y="18585"/>
                  </a:cubicBezTo>
                  <a:lnTo>
                    <a:pt x="17525" y="18585"/>
                  </a:lnTo>
                  <a:cubicBezTo>
                    <a:pt x="17650" y="18585"/>
                    <a:pt x="17782" y="18585"/>
                    <a:pt x="17907" y="18593"/>
                  </a:cubicBezTo>
                  <a:lnTo>
                    <a:pt x="17938" y="18593"/>
                  </a:lnTo>
                  <a:cubicBezTo>
                    <a:pt x="18226" y="18608"/>
                    <a:pt x="18530" y="18647"/>
                    <a:pt x="18827" y="18725"/>
                  </a:cubicBezTo>
                  <a:cubicBezTo>
                    <a:pt x="18983" y="18764"/>
                    <a:pt x="19138" y="18811"/>
                    <a:pt x="19287" y="18865"/>
                  </a:cubicBezTo>
                  <a:lnTo>
                    <a:pt x="19388" y="18904"/>
                  </a:lnTo>
                  <a:cubicBezTo>
                    <a:pt x="19513" y="18959"/>
                    <a:pt x="19645" y="19006"/>
                    <a:pt x="19778" y="19021"/>
                  </a:cubicBezTo>
                  <a:cubicBezTo>
                    <a:pt x="19821" y="19029"/>
                    <a:pt x="19866" y="19033"/>
                    <a:pt x="19911" y="19033"/>
                  </a:cubicBezTo>
                  <a:cubicBezTo>
                    <a:pt x="19997" y="19033"/>
                    <a:pt x="20087" y="19021"/>
                    <a:pt x="20183" y="19006"/>
                  </a:cubicBezTo>
                  <a:cubicBezTo>
                    <a:pt x="20222" y="18998"/>
                    <a:pt x="20253" y="18998"/>
                    <a:pt x="20300" y="18990"/>
                  </a:cubicBezTo>
                  <a:lnTo>
                    <a:pt x="20394" y="18974"/>
                  </a:lnTo>
                  <a:cubicBezTo>
                    <a:pt x="20690" y="18928"/>
                    <a:pt x="20989" y="18905"/>
                    <a:pt x="21289" y="18905"/>
                  </a:cubicBezTo>
                  <a:cubicBezTo>
                    <a:pt x="22203" y="18905"/>
                    <a:pt x="23115" y="19119"/>
                    <a:pt x="23925" y="19536"/>
                  </a:cubicBezTo>
                  <a:cubicBezTo>
                    <a:pt x="24954" y="19216"/>
                    <a:pt x="25663" y="18764"/>
                    <a:pt x="26037" y="18203"/>
                  </a:cubicBezTo>
                  <a:cubicBezTo>
                    <a:pt x="26092" y="18117"/>
                    <a:pt x="26147" y="18023"/>
                    <a:pt x="26193" y="17930"/>
                  </a:cubicBezTo>
                  <a:cubicBezTo>
                    <a:pt x="26263" y="17805"/>
                    <a:pt x="26334" y="17673"/>
                    <a:pt x="26427" y="17548"/>
                  </a:cubicBezTo>
                  <a:cubicBezTo>
                    <a:pt x="26848" y="16987"/>
                    <a:pt x="27558" y="16839"/>
                    <a:pt x="28236" y="16690"/>
                  </a:cubicBezTo>
                  <a:cubicBezTo>
                    <a:pt x="28540" y="16620"/>
                    <a:pt x="28867" y="16558"/>
                    <a:pt x="29156" y="16449"/>
                  </a:cubicBezTo>
                  <a:cubicBezTo>
                    <a:pt x="30403" y="15981"/>
                    <a:pt x="31292" y="14687"/>
                    <a:pt x="31775" y="12598"/>
                  </a:cubicBezTo>
                  <a:cubicBezTo>
                    <a:pt x="31447" y="12302"/>
                    <a:pt x="31245" y="11857"/>
                    <a:pt x="31221" y="11374"/>
                  </a:cubicBezTo>
                  <a:cubicBezTo>
                    <a:pt x="31198" y="10859"/>
                    <a:pt x="31370" y="10376"/>
                    <a:pt x="31705" y="10041"/>
                  </a:cubicBezTo>
                  <a:lnTo>
                    <a:pt x="31752" y="9994"/>
                  </a:lnTo>
                  <a:lnTo>
                    <a:pt x="33677" y="10399"/>
                  </a:lnTo>
                  <a:cubicBezTo>
                    <a:pt x="34090" y="9979"/>
                    <a:pt x="34277" y="9565"/>
                    <a:pt x="34230" y="9168"/>
                  </a:cubicBezTo>
                  <a:cubicBezTo>
                    <a:pt x="34223" y="9105"/>
                    <a:pt x="34199" y="9043"/>
                    <a:pt x="34191" y="8973"/>
                  </a:cubicBezTo>
                  <a:cubicBezTo>
                    <a:pt x="34160" y="8864"/>
                    <a:pt x="34129" y="8755"/>
                    <a:pt x="34129" y="8638"/>
                  </a:cubicBezTo>
                  <a:cubicBezTo>
                    <a:pt x="34137" y="8357"/>
                    <a:pt x="34301" y="8076"/>
                    <a:pt x="34589" y="7889"/>
                  </a:cubicBezTo>
                  <a:cubicBezTo>
                    <a:pt x="34815" y="7741"/>
                    <a:pt x="35072" y="7671"/>
                    <a:pt x="35314" y="7601"/>
                  </a:cubicBezTo>
                  <a:cubicBezTo>
                    <a:pt x="35532" y="7336"/>
                    <a:pt x="35595" y="6954"/>
                    <a:pt x="35657" y="6549"/>
                  </a:cubicBezTo>
                  <a:cubicBezTo>
                    <a:pt x="35727" y="6065"/>
                    <a:pt x="35805" y="5566"/>
                    <a:pt x="36172" y="5262"/>
                  </a:cubicBezTo>
                  <a:cubicBezTo>
                    <a:pt x="36374" y="5091"/>
                    <a:pt x="36624" y="5013"/>
                    <a:pt x="36842" y="4935"/>
                  </a:cubicBezTo>
                  <a:cubicBezTo>
                    <a:pt x="37278" y="4787"/>
                    <a:pt x="37731" y="4631"/>
                    <a:pt x="38035" y="4303"/>
                  </a:cubicBezTo>
                  <a:lnTo>
                    <a:pt x="38081" y="4257"/>
                  </a:lnTo>
                  <a:cubicBezTo>
                    <a:pt x="38152" y="4179"/>
                    <a:pt x="38237" y="4085"/>
                    <a:pt x="38362" y="4038"/>
                  </a:cubicBezTo>
                  <a:cubicBezTo>
                    <a:pt x="38417" y="4015"/>
                    <a:pt x="38479" y="4007"/>
                    <a:pt x="38534" y="4007"/>
                  </a:cubicBezTo>
                  <a:cubicBezTo>
                    <a:pt x="38544" y="4005"/>
                    <a:pt x="38553" y="4004"/>
                    <a:pt x="38560" y="4004"/>
                  </a:cubicBezTo>
                  <a:cubicBezTo>
                    <a:pt x="38576" y="4004"/>
                    <a:pt x="38588" y="4007"/>
                    <a:pt x="38604" y="4007"/>
                  </a:cubicBezTo>
                  <a:lnTo>
                    <a:pt x="38713" y="4007"/>
                  </a:lnTo>
                  <a:cubicBezTo>
                    <a:pt x="38767" y="4015"/>
                    <a:pt x="38822" y="4015"/>
                    <a:pt x="38861" y="4015"/>
                  </a:cubicBezTo>
                  <a:lnTo>
                    <a:pt x="37489" y="2729"/>
                  </a:lnTo>
                  <a:cubicBezTo>
                    <a:pt x="37192" y="2455"/>
                    <a:pt x="36814" y="2159"/>
                    <a:pt x="36449" y="2159"/>
                  </a:cubicBezTo>
                  <a:cubicBezTo>
                    <a:pt x="36439" y="2159"/>
                    <a:pt x="36430" y="2159"/>
                    <a:pt x="36421" y="2160"/>
                  </a:cubicBezTo>
                  <a:cubicBezTo>
                    <a:pt x="36405" y="2167"/>
                    <a:pt x="36398" y="2167"/>
                    <a:pt x="36382" y="2167"/>
                  </a:cubicBezTo>
                  <a:cubicBezTo>
                    <a:pt x="36343" y="2167"/>
                    <a:pt x="36312" y="2175"/>
                    <a:pt x="36281" y="2183"/>
                  </a:cubicBezTo>
                  <a:cubicBezTo>
                    <a:pt x="36257" y="2191"/>
                    <a:pt x="36242" y="2199"/>
                    <a:pt x="36218" y="2206"/>
                  </a:cubicBezTo>
                  <a:cubicBezTo>
                    <a:pt x="36148" y="2230"/>
                    <a:pt x="36086" y="2269"/>
                    <a:pt x="36031" y="2308"/>
                  </a:cubicBezTo>
                  <a:lnTo>
                    <a:pt x="36016" y="2323"/>
                  </a:lnTo>
                  <a:cubicBezTo>
                    <a:pt x="35961" y="2370"/>
                    <a:pt x="35914" y="2425"/>
                    <a:pt x="35868" y="2487"/>
                  </a:cubicBezTo>
                  <a:lnTo>
                    <a:pt x="35852" y="2510"/>
                  </a:lnTo>
                  <a:cubicBezTo>
                    <a:pt x="35805" y="2573"/>
                    <a:pt x="35758" y="2643"/>
                    <a:pt x="35719" y="2713"/>
                  </a:cubicBezTo>
                  <a:cubicBezTo>
                    <a:pt x="35712" y="2729"/>
                    <a:pt x="35704" y="2744"/>
                    <a:pt x="35696" y="2760"/>
                  </a:cubicBezTo>
                  <a:cubicBezTo>
                    <a:pt x="35657" y="2830"/>
                    <a:pt x="35618" y="2908"/>
                    <a:pt x="35579" y="2986"/>
                  </a:cubicBezTo>
                  <a:cubicBezTo>
                    <a:pt x="35447" y="3259"/>
                    <a:pt x="35306" y="3539"/>
                    <a:pt x="35088" y="3727"/>
                  </a:cubicBezTo>
                  <a:cubicBezTo>
                    <a:pt x="35018" y="3789"/>
                    <a:pt x="34932" y="3843"/>
                    <a:pt x="34846" y="3882"/>
                  </a:cubicBezTo>
                  <a:cubicBezTo>
                    <a:pt x="34779" y="3969"/>
                    <a:pt x="34670" y="3990"/>
                    <a:pt x="34564" y="3990"/>
                  </a:cubicBezTo>
                  <a:cubicBezTo>
                    <a:pt x="34498" y="3990"/>
                    <a:pt x="34432" y="3982"/>
                    <a:pt x="34379" y="3976"/>
                  </a:cubicBezTo>
                  <a:cubicBezTo>
                    <a:pt x="34340" y="3968"/>
                    <a:pt x="34316" y="3960"/>
                    <a:pt x="34293" y="3960"/>
                  </a:cubicBezTo>
                  <a:lnTo>
                    <a:pt x="32835" y="3820"/>
                  </a:lnTo>
                  <a:lnTo>
                    <a:pt x="32819" y="3742"/>
                  </a:lnTo>
                  <a:cubicBezTo>
                    <a:pt x="32609" y="3064"/>
                    <a:pt x="32523" y="2355"/>
                    <a:pt x="32547" y="1653"/>
                  </a:cubicBezTo>
                  <a:cubicBezTo>
                    <a:pt x="32554" y="1474"/>
                    <a:pt x="32570" y="1279"/>
                    <a:pt x="32578" y="1092"/>
                  </a:cubicBezTo>
                  <a:cubicBezTo>
                    <a:pt x="32593" y="936"/>
                    <a:pt x="32601" y="764"/>
                    <a:pt x="32609" y="608"/>
                  </a:cubicBezTo>
                  <a:cubicBezTo>
                    <a:pt x="32609" y="577"/>
                    <a:pt x="32609" y="546"/>
                    <a:pt x="32609" y="515"/>
                  </a:cubicBezTo>
                  <a:cubicBezTo>
                    <a:pt x="32617" y="359"/>
                    <a:pt x="32617" y="195"/>
                    <a:pt x="32609" y="47"/>
                  </a:cubicBezTo>
                  <a:cubicBezTo>
                    <a:pt x="32609" y="32"/>
                    <a:pt x="32601" y="8"/>
                    <a:pt x="32601"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4"/>
            <p:cNvSpPr/>
            <p:nvPr/>
          </p:nvSpPr>
          <p:spPr>
            <a:xfrm>
              <a:off x="2838175" y="3256425"/>
              <a:ext cx="894175" cy="1178425"/>
            </a:xfrm>
            <a:custGeom>
              <a:avLst/>
              <a:gdLst/>
              <a:ahLst/>
              <a:cxnLst/>
              <a:rect l="l" t="t" r="r" b="b"/>
              <a:pathLst>
                <a:path w="35767" h="47137" extrusionOk="0">
                  <a:moveTo>
                    <a:pt x="20545" y="0"/>
                  </a:moveTo>
                  <a:cubicBezTo>
                    <a:pt x="20446" y="0"/>
                    <a:pt x="20350" y="10"/>
                    <a:pt x="20261" y="43"/>
                  </a:cubicBezTo>
                  <a:cubicBezTo>
                    <a:pt x="20168" y="82"/>
                    <a:pt x="20082" y="152"/>
                    <a:pt x="19988" y="230"/>
                  </a:cubicBezTo>
                  <a:cubicBezTo>
                    <a:pt x="19638" y="534"/>
                    <a:pt x="19287" y="807"/>
                    <a:pt x="18850" y="838"/>
                  </a:cubicBezTo>
                  <a:lnTo>
                    <a:pt x="18733" y="838"/>
                  </a:lnTo>
                  <a:cubicBezTo>
                    <a:pt x="18562" y="846"/>
                    <a:pt x="18437" y="854"/>
                    <a:pt x="18390" y="932"/>
                  </a:cubicBezTo>
                  <a:cubicBezTo>
                    <a:pt x="18367" y="963"/>
                    <a:pt x="18351" y="1010"/>
                    <a:pt x="18344" y="1057"/>
                  </a:cubicBezTo>
                  <a:cubicBezTo>
                    <a:pt x="18320" y="1142"/>
                    <a:pt x="18289" y="1244"/>
                    <a:pt x="18203" y="1314"/>
                  </a:cubicBezTo>
                  <a:lnTo>
                    <a:pt x="18203" y="1322"/>
                  </a:lnTo>
                  <a:lnTo>
                    <a:pt x="18196" y="1329"/>
                  </a:lnTo>
                  <a:lnTo>
                    <a:pt x="18188" y="1329"/>
                  </a:lnTo>
                  <a:cubicBezTo>
                    <a:pt x="18057" y="1448"/>
                    <a:pt x="17903" y="1497"/>
                    <a:pt x="17742" y="1497"/>
                  </a:cubicBezTo>
                  <a:cubicBezTo>
                    <a:pt x="17385" y="1497"/>
                    <a:pt x="16993" y="1259"/>
                    <a:pt x="16730" y="1018"/>
                  </a:cubicBezTo>
                  <a:cubicBezTo>
                    <a:pt x="16069" y="1105"/>
                    <a:pt x="15396" y="1149"/>
                    <a:pt x="14725" y="1149"/>
                  </a:cubicBezTo>
                  <a:cubicBezTo>
                    <a:pt x="14501" y="1149"/>
                    <a:pt x="14278" y="1144"/>
                    <a:pt x="14056" y="1135"/>
                  </a:cubicBezTo>
                  <a:cubicBezTo>
                    <a:pt x="13729" y="1111"/>
                    <a:pt x="13355" y="1080"/>
                    <a:pt x="13019" y="924"/>
                  </a:cubicBezTo>
                  <a:cubicBezTo>
                    <a:pt x="12879" y="854"/>
                    <a:pt x="12739" y="753"/>
                    <a:pt x="12614" y="667"/>
                  </a:cubicBezTo>
                  <a:cubicBezTo>
                    <a:pt x="12489" y="581"/>
                    <a:pt x="12380" y="495"/>
                    <a:pt x="12255" y="433"/>
                  </a:cubicBezTo>
                  <a:cubicBezTo>
                    <a:pt x="12135" y="377"/>
                    <a:pt x="11997" y="339"/>
                    <a:pt x="11866" y="339"/>
                  </a:cubicBezTo>
                  <a:cubicBezTo>
                    <a:pt x="11742" y="339"/>
                    <a:pt x="11625" y="373"/>
                    <a:pt x="11538" y="456"/>
                  </a:cubicBezTo>
                  <a:cubicBezTo>
                    <a:pt x="11499" y="495"/>
                    <a:pt x="11484" y="542"/>
                    <a:pt x="11476" y="604"/>
                  </a:cubicBezTo>
                  <a:cubicBezTo>
                    <a:pt x="11468" y="659"/>
                    <a:pt x="11484" y="721"/>
                    <a:pt x="11507" y="776"/>
                  </a:cubicBezTo>
                  <a:cubicBezTo>
                    <a:pt x="11535" y="811"/>
                    <a:pt x="11577" y="879"/>
                    <a:pt x="11655" y="879"/>
                  </a:cubicBezTo>
                  <a:cubicBezTo>
                    <a:pt x="11662" y="879"/>
                    <a:pt x="11670" y="879"/>
                    <a:pt x="11679" y="877"/>
                  </a:cubicBezTo>
                  <a:lnTo>
                    <a:pt x="11873" y="854"/>
                  </a:lnTo>
                  <a:lnTo>
                    <a:pt x="11873" y="854"/>
                  </a:lnTo>
                  <a:lnTo>
                    <a:pt x="11866" y="870"/>
                  </a:lnTo>
                  <a:lnTo>
                    <a:pt x="11803" y="1064"/>
                  </a:lnTo>
                  <a:cubicBezTo>
                    <a:pt x="11756" y="1197"/>
                    <a:pt x="11647" y="1298"/>
                    <a:pt x="11523" y="1361"/>
                  </a:cubicBezTo>
                  <a:cubicBezTo>
                    <a:pt x="11866" y="1789"/>
                    <a:pt x="12022" y="2358"/>
                    <a:pt x="11944" y="2904"/>
                  </a:cubicBezTo>
                  <a:cubicBezTo>
                    <a:pt x="11944" y="2974"/>
                    <a:pt x="11928" y="3044"/>
                    <a:pt x="11912" y="3115"/>
                  </a:cubicBezTo>
                  <a:cubicBezTo>
                    <a:pt x="12037" y="3224"/>
                    <a:pt x="12115" y="3380"/>
                    <a:pt x="12185" y="3520"/>
                  </a:cubicBezTo>
                  <a:cubicBezTo>
                    <a:pt x="12201" y="3559"/>
                    <a:pt x="12224" y="3598"/>
                    <a:pt x="12248" y="3637"/>
                  </a:cubicBezTo>
                  <a:cubicBezTo>
                    <a:pt x="12404" y="3925"/>
                    <a:pt x="12653" y="4167"/>
                    <a:pt x="12941" y="4323"/>
                  </a:cubicBezTo>
                  <a:cubicBezTo>
                    <a:pt x="13238" y="4487"/>
                    <a:pt x="13651" y="4713"/>
                    <a:pt x="13643" y="5056"/>
                  </a:cubicBezTo>
                  <a:lnTo>
                    <a:pt x="13635" y="5071"/>
                  </a:lnTo>
                  <a:cubicBezTo>
                    <a:pt x="13635" y="5110"/>
                    <a:pt x="13635" y="5149"/>
                    <a:pt x="13627" y="5180"/>
                  </a:cubicBezTo>
                  <a:lnTo>
                    <a:pt x="13620" y="5204"/>
                  </a:lnTo>
                  <a:cubicBezTo>
                    <a:pt x="13526" y="5508"/>
                    <a:pt x="13167" y="5578"/>
                    <a:pt x="12910" y="5633"/>
                  </a:cubicBezTo>
                  <a:cubicBezTo>
                    <a:pt x="12747" y="5664"/>
                    <a:pt x="12513" y="5765"/>
                    <a:pt x="12513" y="5921"/>
                  </a:cubicBezTo>
                  <a:cubicBezTo>
                    <a:pt x="12520" y="5983"/>
                    <a:pt x="12567" y="6038"/>
                    <a:pt x="12614" y="6100"/>
                  </a:cubicBezTo>
                  <a:cubicBezTo>
                    <a:pt x="12676" y="6178"/>
                    <a:pt x="12754" y="6280"/>
                    <a:pt x="12770" y="6397"/>
                  </a:cubicBezTo>
                  <a:cubicBezTo>
                    <a:pt x="12778" y="6443"/>
                    <a:pt x="12770" y="6482"/>
                    <a:pt x="12770" y="6529"/>
                  </a:cubicBezTo>
                  <a:cubicBezTo>
                    <a:pt x="12747" y="6646"/>
                    <a:pt x="12692" y="6740"/>
                    <a:pt x="12630" y="6833"/>
                  </a:cubicBezTo>
                  <a:cubicBezTo>
                    <a:pt x="12598" y="6872"/>
                    <a:pt x="12575" y="6919"/>
                    <a:pt x="12552" y="6958"/>
                  </a:cubicBezTo>
                  <a:cubicBezTo>
                    <a:pt x="12552" y="6973"/>
                    <a:pt x="12544" y="6997"/>
                    <a:pt x="12544" y="7012"/>
                  </a:cubicBezTo>
                  <a:cubicBezTo>
                    <a:pt x="12544" y="7036"/>
                    <a:pt x="12552" y="7067"/>
                    <a:pt x="12559" y="7090"/>
                  </a:cubicBezTo>
                  <a:cubicBezTo>
                    <a:pt x="12567" y="7129"/>
                    <a:pt x="12583" y="7137"/>
                    <a:pt x="12583" y="7137"/>
                  </a:cubicBezTo>
                  <a:lnTo>
                    <a:pt x="12692" y="7355"/>
                  </a:lnTo>
                  <a:lnTo>
                    <a:pt x="12684" y="7355"/>
                  </a:lnTo>
                  <a:lnTo>
                    <a:pt x="12692" y="7379"/>
                  </a:lnTo>
                  <a:cubicBezTo>
                    <a:pt x="12513" y="7488"/>
                    <a:pt x="12302" y="7519"/>
                    <a:pt x="12115" y="7550"/>
                  </a:cubicBezTo>
                  <a:cubicBezTo>
                    <a:pt x="11983" y="7574"/>
                    <a:pt x="11858" y="7589"/>
                    <a:pt x="11741" y="7636"/>
                  </a:cubicBezTo>
                  <a:cubicBezTo>
                    <a:pt x="11601" y="7691"/>
                    <a:pt x="11460" y="7839"/>
                    <a:pt x="11429" y="7979"/>
                  </a:cubicBezTo>
                  <a:cubicBezTo>
                    <a:pt x="11421" y="8049"/>
                    <a:pt x="11437" y="8104"/>
                    <a:pt x="11484" y="8143"/>
                  </a:cubicBezTo>
                  <a:lnTo>
                    <a:pt x="11850" y="8462"/>
                  </a:lnTo>
                  <a:lnTo>
                    <a:pt x="11811" y="8455"/>
                  </a:lnTo>
                  <a:lnTo>
                    <a:pt x="11842" y="8486"/>
                  </a:lnTo>
                  <a:lnTo>
                    <a:pt x="11367" y="8369"/>
                  </a:lnTo>
                  <a:cubicBezTo>
                    <a:pt x="11352" y="8366"/>
                    <a:pt x="11338" y="8365"/>
                    <a:pt x="11324" y="8365"/>
                  </a:cubicBezTo>
                  <a:cubicBezTo>
                    <a:pt x="11224" y="8365"/>
                    <a:pt x="11134" y="8433"/>
                    <a:pt x="11086" y="8501"/>
                  </a:cubicBezTo>
                  <a:cubicBezTo>
                    <a:pt x="11063" y="8540"/>
                    <a:pt x="11032" y="8587"/>
                    <a:pt x="11024" y="8642"/>
                  </a:cubicBezTo>
                  <a:cubicBezTo>
                    <a:pt x="11016" y="8688"/>
                    <a:pt x="11016" y="8743"/>
                    <a:pt x="11047" y="8790"/>
                  </a:cubicBezTo>
                  <a:lnTo>
                    <a:pt x="11102" y="8883"/>
                  </a:lnTo>
                  <a:lnTo>
                    <a:pt x="11086" y="8899"/>
                  </a:lnTo>
                  <a:lnTo>
                    <a:pt x="11102" y="8907"/>
                  </a:lnTo>
                  <a:lnTo>
                    <a:pt x="11008" y="8969"/>
                  </a:lnTo>
                  <a:cubicBezTo>
                    <a:pt x="10922" y="9036"/>
                    <a:pt x="10822" y="9070"/>
                    <a:pt x="10715" y="9070"/>
                  </a:cubicBezTo>
                  <a:cubicBezTo>
                    <a:pt x="10686" y="9070"/>
                    <a:pt x="10656" y="9068"/>
                    <a:pt x="10626" y="9063"/>
                  </a:cubicBezTo>
                  <a:cubicBezTo>
                    <a:pt x="10577" y="9082"/>
                    <a:pt x="10527" y="9090"/>
                    <a:pt x="10479" y="9090"/>
                  </a:cubicBezTo>
                  <a:cubicBezTo>
                    <a:pt x="10413" y="9090"/>
                    <a:pt x="10349" y="9076"/>
                    <a:pt x="10291" y="9063"/>
                  </a:cubicBezTo>
                  <a:cubicBezTo>
                    <a:pt x="10242" y="9053"/>
                    <a:pt x="10192" y="9043"/>
                    <a:pt x="10151" y="9043"/>
                  </a:cubicBezTo>
                  <a:cubicBezTo>
                    <a:pt x="10127" y="9043"/>
                    <a:pt x="10105" y="9046"/>
                    <a:pt x="10088" y="9055"/>
                  </a:cubicBezTo>
                  <a:cubicBezTo>
                    <a:pt x="10049" y="9070"/>
                    <a:pt x="10034" y="9125"/>
                    <a:pt x="10018" y="9203"/>
                  </a:cubicBezTo>
                  <a:cubicBezTo>
                    <a:pt x="10018" y="9234"/>
                    <a:pt x="10018" y="9273"/>
                    <a:pt x="10010" y="9304"/>
                  </a:cubicBezTo>
                  <a:cubicBezTo>
                    <a:pt x="10010" y="9351"/>
                    <a:pt x="10010" y="9398"/>
                    <a:pt x="10003" y="9452"/>
                  </a:cubicBezTo>
                  <a:cubicBezTo>
                    <a:pt x="9979" y="9593"/>
                    <a:pt x="9940" y="9741"/>
                    <a:pt x="9761" y="9795"/>
                  </a:cubicBezTo>
                  <a:cubicBezTo>
                    <a:pt x="9733" y="9806"/>
                    <a:pt x="9705" y="9810"/>
                    <a:pt x="9677" y="9810"/>
                  </a:cubicBezTo>
                  <a:cubicBezTo>
                    <a:pt x="9644" y="9810"/>
                    <a:pt x="9611" y="9804"/>
                    <a:pt x="9582" y="9795"/>
                  </a:cubicBezTo>
                  <a:lnTo>
                    <a:pt x="9543" y="9795"/>
                  </a:lnTo>
                  <a:cubicBezTo>
                    <a:pt x="9530" y="9794"/>
                    <a:pt x="9516" y="9793"/>
                    <a:pt x="9503" y="9793"/>
                  </a:cubicBezTo>
                  <a:cubicBezTo>
                    <a:pt x="9372" y="9793"/>
                    <a:pt x="9228" y="9861"/>
                    <a:pt x="9129" y="9975"/>
                  </a:cubicBezTo>
                  <a:cubicBezTo>
                    <a:pt x="9044" y="10060"/>
                    <a:pt x="8997" y="10170"/>
                    <a:pt x="8981" y="10271"/>
                  </a:cubicBezTo>
                  <a:cubicBezTo>
                    <a:pt x="8981" y="10310"/>
                    <a:pt x="8981" y="10349"/>
                    <a:pt x="8989" y="10380"/>
                  </a:cubicBezTo>
                  <a:lnTo>
                    <a:pt x="8997" y="10411"/>
                  </a:lnTo>
                  <a:cubicBezTo>
                    <a:pt x="9005" y="10474"/>
                    <a:pt x="9020" y="10544"/>
                    <a:pt x="9005" y="10629"/>
                  </a:cubicBezTo>
                  <a:lnTo>
                    <a:pt x="8997" y="10629"/>
                  </a:lnTo>
                  <a:lnTo>
                    <a:pt x="8997" y="10645"/>
                  </a:lnTo>
                  <a:cubicBezTo>
                    <a:pt x="8950" y="10824"/>
                    <a:pt x="8779" y="10887"/>
                    <a:pt x="8654" y="10926"/>
                  </a:cubicBezTo>
                  <a:cubicBezTo>
                    <a:pt x="8132" y="11097"/>
                    <a:pt x="7687" y="11448"/>
                    <a:pt x="7266" y="11783"/>
                  </a:cubicBezTo>
                  <a:cubicBezTo>
                    <a:pt x="7157" y="11869"/>
                    <a:pt x="7032" y="11962"/>
                    <a:pt x="6986" y="12079"/>
                  </a:cubicBezTo>
                  <a:cubicBezTo>
                    <a:pt x="6848" y="12277"/>
                    <a:pt x="6642" y="12320"/>
                    <a:pt x="6436" y="12320"/>
                  </a:cubicBezTo>
                  <a:cubicBezTo>
                    <a:pt x="6350" y="12320"/>
                    <a:pt x="6263" y="12312"/>
                    <a:pt x="6183" y="12305"/>
                  </a:cubicBezTo>
                  <a:lnTo>
                    <a:pt x="6152" y="12298"/>
                  </a:lnTo>
                  <a:cubicBezTo>
                    <a:pt x="6128" y="12295"/>
                    <a:pt x="6104" y="12294"/>
                    <a:pt x="6080" y="12294"/>
                  </a:cubicBezTo>
                  <a:cubicBezTo>
                    <a:pt x="5942" y="12294"/>
                    <a:pt x="5812" y="12332"/>
                    <a:pt x="5738" y="12399"/>
                  </a:cubicBezTo>
                  <a:cubicBezTo>
                    <a:pt x="5707" y="12422"/>
                    <a:pt x="5692" y="12461"/>
                    <a:pt x="5692" y="12500"/>
                  </a:cubicBezTo>
                  <a:lnTo>
                    <a:pt x="5692" y="12594"/>
                  </a:lnTo>
                  <a:lnTo>
                    <a:pt x="5684" y="12594"/>
                  </a:lnTo>
                  <a:lnTo>
                    <a:pt x="5684" y="12617"/>
                  </a:lnTo>
                  <a:lnTo>
                    <a:pt x="5395" y="12633"/>
                  </a:lnTo>
                  <a:cubicBezTo>
                    <a:pt x="5383" y="12635"/>
                    <a:pt x="5371" y="12635"/>
                    <a:pt x="5358" y="12635"/>
                  </a:cubicBezTo>
                  <a:cubicBezTo>
                    <a:pt x="5191" y="12635"/>
                    <a:pt x="4977" y="12497"/>
                    <a:pt x="4912" y="12344"/>
                  </a:cubicBezTo>
                  <a:cubicBezTo>
                    <a:pt x="4904" y="12313"/>
                    <a:pt x="4889" y="12282"/>
                    <a:pt x="4881" y="12243"/>
                  </a:cubicBezTo>
                  <a:cubicBezTo>
                    <a:pt x="4850" y="12165"/>
                    <a:pt x="4826" y="12103"/>
                    <a:pt x="4787" y="12064"/>
                  </a:cubicBezTo>
                  <a:cubicBezTo>
                    <a:pt x="4759" y="12047"/>
                    <a:pt x="4735" y="12034"/>
                    <a:pt x="4706" y="12034"/>
                  </a:cubicBezTo>
                  <a:cubicBezTo>
                    <a:pt x="4695" y="12034"/>
                    <a:pt x="4683" y="12036"/>
                    <a:pt x="4670" y="12040"/>
                  </a:cubicBezTo>
                  <a:cubicBezTo>
                    <a:pt x="4569" y="12056"/>
                    <a:pt x="4444" y="12142"/>
                    <a:pt x="4374" y="12251"/>
                  </a:cubicBezTo>
                  <a:cubicBezTo>
                    <a:pt x="4343" y="12298"/>
                    <a:pt x="4312" y="12344"/>
                    <a:pt x="4288" y="12399"/>
                  </a:cubicBezTo>
                  <a:cubicBezTo>
                    <a:pt x="4195" y="12563"/>
                    <a:pt x="4094" y="12758"/>
                    <a:pt x="3899" y="12851"/>
                  </a:cubicBezTo>
                  <a:cubicBezTo>
                    <a:pt x="3828" y="12882"/>
                    <a:pt x="3758" y="12898"/>
                    <a:pt x="3680" y="12914"/>
                  </a:cubicBezTo>
                  <a:cubicBezTo>
                    <a:pt x="3626" y="12929"/>
                    <a:pt x="3571" y="12937"/>
                    <a:pt x="3524" y="12960"/>
                  </a:cubicBezTo>
                  <a:cubicBezTo>
                    <a:pt x="3439" y="12999"/>
                    <a:pt x="3369" y="13085"/>
                    <a:pt x="3298" y="13171"/>
                  </a:cubicBezTo>
                  <a:cubicBezTo>
                    <a:pt x="3158" y="13342"/>
                    <a:pt x="3002" y="13537"/>
                    <a:pt x="2955" y="13755"/>
                  </a:cubicBezTo>
                  <a:cubicBezTo>
                    <a:pt x="2932" y="13950"/>
                    <a:pt x="3026" y="14176"/>
                    <a:pt x="3205" y="14208"/>
                  </a:cubicBezTo>
                  <a:cubicBezTo>
                    <a:pt x="3224" y="14215"/>
                    <a:pt x="3244" y="14217"/>
                    <a:pt x="3263" y="14217"/>
                  </a:cubicBezTo>
                  <a:cubicBezTo>
                    <a:pt x="3283" y="14217"/>
                    <a:pt x="3302" y="14215"/>
                    <a:pt x="3322" y="14215"/>
                  </a:cubicBezTo>
                  <a:cubicBezTo>
                    <a:pt x="3392" y="14215"/>
                    <a:pt x="3478" y="14215"/>
                    <a:pt x="3556" y="14247"/>
                  </a:cubicBezTo>
                  <a:cubicBezTo>
                    <a:pt x="3774" y="14309"/>
                    <a:pt x="3899" y="14543"/>
                    <a:pt x="3906" y="14870"/>
                  </a:cubicBezTo>
                  <a:lnTo>
                    <a:pt x="3906" y="14979"/>
                  </a:lnTo>
                  <a:cubicBezTo>
                    <a:pt x="3906" y="15143"/>
                    <a:pt x="3906" y="15299"/>
                    <a:pt x="3977" y="15408"/>
                  </a:cubicBezTo>
                  <a:cubicBezTo>
                    <a:pt x="4078" y="15556"/>
                    <a:pt x="4288" y="15603"/>
                    <a:pt x="4507" y="15634"/>
                  </a:cubicBezTo>
                  <a:lnTo>
                    <a:pt x="4585" y="15642"/>
                  </a:lnTo>
                  <a:lnTo>
                    <a:pt x="4608" y="15712"/>
                  </a:lnTo>
                  <a:cubicBezTo>
                    <a:pt x="4670" y="15860"/>
                    <a:pt x="4741" y="16024"/>
                    <a:pt x="4819" y="16188"/>
                  </a:cubicBezTo>
                  <a:cubicBezTo>
                    <a:pt x="4928" y="16429"/>
                    <a:pt x="5037" y="16671"/>
                    <a:pt x="5107" y="16905"/>
                  </a:cubicBezTo>
                  <a:cubicBezTo>
                    <a:pt x="5224" y="17271"/>
                    <a:pt x="5271" y="17583"/>
                    <a:pt x="5247" y="17840"/>
                  </a:cubicBezTo>
                  <a:cubicBezTo>
                    <a:pt x="5224" y="18105"/>
                    <a:pt x="5146" y="18324"/>
                    <a:pt x="4990" y="18487"/>
                  </a:cubicBezTo>
                  <a:cubicBezTo>
                    <a:pt x="4959" y="18534"/>
                    <a:pt x="4904" y="18581"/>
                    <a:pt x="4834" y="18596"/>
                  </a:cubicBezTo>
                  <a:cubicBezTo>
                    <a:pt x="4811" y="18603"/>
                    <a:pt x="4788" y="18606"/>
                    <a:pt x="4766" y="18606"/>
                  </a:cubicBezTo>
                  <a:cubicBezTo>
                    <a:pt x="4662" y="18606"/>
                    <a:pt x="4572" y="18540"/>
                    <a:pt x="4514" y="18495"/>
                  </a:cubicBezTo>
                  <a:cubicBezTo>
                    <a:pt x="4322" y="18352"/>
                    <a:pt x="4088" y="18301"/>
                    <a:pt x="3843" y="18301"/>
                  </a:cubicBezTo>
                  <a:cubicBezTo>
                    <a:pt x="3622" y="18301"/>
                    <a:pt x="3392" y="18342"/>
                    <a:pt x="3174" y="18394"/>
                  </a:cubicBezTo>
                  <a:cubicBezTo>
                    <a:pt x="3158" y="18433"/>
                    <a:pt x="3142" y="18479"/>
                    <a:pt x="3104" y="18518"/>
                  </a:cubicBezTo>
                  <a:cubicBezTo>
                    <a:pt x="3034" y="18608"/>
                    <a:pt x="2928" y="18661"/>
                    <a:pt x="2824" y="18661"/>
                  </a:cubicBezTo>
                  <a:cubicBezTo>
                    <a:pt x="2810" y="18661"/>
                    <a:pt x="2797" y="18661"/>
                    <a:pt x="2784" y="18659"/>
                  </a:cubicBezTo>
                  <a:cubicBezTo>
                    <a:pt x="2612" y="18651"/>
                    <a:pt x="2488" y="18557"/>
                    <a:pt x="2371" y="18464"/>
                  </a:cubicBezTo>
                  <a:cubicBezTo>
                    <a:pt x="2113" y="18274"/>
                    <a:pt x="1803" y="18145"/>
                    <a:pt x="1539" y="18145"/>
                  </a:cubicBezTo>
                  <a:cubicBezTo>
                    <a:pt x="1380" y="18145"/>
                    <a:pt x="1237" y="18192"/>
                    <a:pt x="1131" y="18300"/>
                  </a:cubicBezTo>
                  <a:cubicBezTo>
                    <a:pt x="1108" y="18324"/>
                    <a:pt x="1092" y="18355"/>
                    <a:pt x="1077" y="18386"/>
                  </a:cubicBezTo>
                  <a:cubicBezTo>
                    <a:pt x="1077" y="18402"/>
                    <a:pt x="1069" y="18425"/>
                    <a:pt x="1077" y="18433"/>
                  </a:cubicBezTo>
                  <a:lnTo>
                    <a:pt x="1272" y="18628"/>
                  </a:lnTo>
                  <a:lnTo>
                    <a:pt x="1248" y="18628"/>
                  </a:lnTo>
                  <a:lnTo>
                    <a:pt x="1272" y="18643"/>
                  </a:lnTo>
                  <a:lnTo>
                    <a:pt x="336" y="18698"/>
                  </a:lnTo>
                  <a:lnTo>
                    <a:pt x="336" y="18713"/>
                  </a:lnTo>
                  <a:lnTo>
                    <a:pt x="336" y="18737"/>
                  </a:lnTo>
                  <a:cubicBezTo>
                    <a:pt x="313" y="18854"/>
                    <a:pt x="227" y="18963"/>
                    <a:pt x="118" y="19002"/>
                  </a:cubicBezTo>
                  <a:cubicBezTo>
                    <a:pt x="79" y="19017"/>
                    <a:pt x="40" y="19017"/>
                    <a:pt x="1" y="19017"/>
                  </a:cubicBezTo>
                  <a:cubicBezTo>
                    <a:pt x="24" y="19056"/>
                    <a:pt x="48" y="19095"/>
                    <a:pt x="71" y="19134"/>
                  </a:cubicBezTo>
                  <a:cubicBezTo>
                    <a:pt x="133" y="19259"/>
                    <a:pt x="204" y="19384"/>
                    <a:pt x="305" y="19508"/>
                  </a:cubicBezTo>
                  <a:cubicBezTo>
                    <a:pt x="398" y="19625"/>
                    <a:pt x="492" y="19742"/>
                    <a:pt x="617" y="19805"/>
                  </a:cubicBezTo>
                  <a:cubicBezTo>
                    <a:pt x="690" y="19840"/>
                    <a:pt x="770" y="19853"/>
                    <a:pt x="856" y="19853"/>
                  </a:cubicBezTo>
                  <a:cubicBezTo>
                    <a:pt x="981" y="19853"/>
                    <a:pt x="1117" y="19825"/>
                    <a:pt x="1256" y="19797"/>
                  </a:cubicBezTo>
                  <a:cubicBezTo>
                    <a:pt x="1357" y="19774"/>
                    <a:pt x="1466" y="19750"/>
                    <a:pt x="1568" y="19735"/>
                  </a:cubicBezTo>
                  <a:cubicBezTo>
                    <a:pt x="1617" y="19730"/>
                    <a:pt x="1666" y="19727"/>
                    <a:pt x="1715" y="19727"/>
                  </a:cubicBezTo>
                  <a:cubicBezTo>
                    <a:pt x="2049" y="19727"/>
                    <a:pt x="2383" y="19833"/>
                    <a:pt x="2675" y="19922"/>
                  </a:cubicBezTo>
                  <a:lnTo>
                    <a:pt x="2745" y="19945"/>
                  </a:lnTo>
                  <a:lnTo>
                    <a:pt x="2761" y="20015"/>
                  </a:lnTo>
                  <a:cubicBezTo>
                    <a:pt x="2799" y="20218"/>
                    <a:pt x="2753" y="20421"/>
                    <a:pt x="2628" y="20584"/>
                  </a:cubicBezTo>
                  <a:cubicBezTo>
                    <a:pt x="2456" y="20818"/>
                    <a:pt x="2152" y="20982"/>
                    <a:pt x="1833" y="21021"/>
                  </a:cubicBezTo>
                  <a:cubicBezTo>
                    <a:pt x="1772" y="21028"/>
                    <a:pt x="1712" y="21032"/>
                    <a:pt x="1651" y="21032"/>
                  </a:cubicBezTo>
                  <a:cubicBezTo>
                    <a:pt x="1280" y="21032"/>
                    <a:pt x="925" y="20898"/>
                    <a:pt x="617" y="20764"/>
                  </a:cubicBezTo>
                  <a:lnTo>
                    <a:pt x="617" y="20764"/>
                  </a:lnTo>
                  <a:cubicBezTo>
                    <a:pt x="726" y="21691"/>
                    <a:pt x="1326" y="22650"/>
                    <a:pt x="2137" y="23149"/>
                  </a:cubicBezTo>
                  <a:cubicBezTo>
                    <a:pt x="2636" y="23459"/>
                    <a:pt x="3214" y="23616"/>
                    <a:pt x="3795" y="23616"/>
                  </a:cubicBezTo>
                  <a:cubicBezTo>
                    <a:pt x="4221" y="23616"/>
                    <a:pt x="4648" y="23531"/>
                    <a:pt x="5045" y="23359"/>
                  </a:cubicBezTo>
                  <a:cubicBezTo>
                    <a:pt x="5302" y="23243"/>
                    <a:pt x="5450" y="22884"/>
                    <a:pt x="5543" y="22627"/>
                  </a:cubicBezTo>
                  <a:cubicBezTo>
                    <a:pt x="5590" y="22486"/>
                    <a:pt x="5598" y="22330"/>
                    <a:pt x="5614" y="22159"/>
                  </a:cubicBezTo>
                  <a:cubicBezTo>
                    <a:pt x="5637" y="21894"/>
                    <a:pt x="5653" y="21613"/>
                    <a:pt x="5840" y="21387"/>
                  </a:cubicBezTo>
                  <a:lnTo>
                    <a:pt x="5894" y="21325"/>
                  </a:lnTo>
                  <a:lnTo>
                    <a:pt x="6697" y="21574"/>
                  </a:lnTo>
                  <a:cubicBezTo>
                    <a:pt x="6728" y="21582"/>
                    <a:pt x="6830" y="21613"/>
                    <a:pt x="6869" y="21707"/>
                  </a:cubicBezTo>
                  <a:cubicBezTo>
                    <a:pt x="6908" y="21800"/>
                    <a:pt x="6861" y="21894"/>
                    <a:pt x="6814" y="21987"/>
                  </a:cubicBezTo>
                  <a:lnTo>
                    <a:pt x="6783" y="22050"/>
                  </a:lnTo>
                  <a:cubicBezTo>
                    <a:pt x="6744" y="22136"/>
                    <a:pt x="6689" y="22206"/>
                    <a:pt x="6635" y="22276"/>
                  </a:cubicBezTo>
                  <a:cubicBezTo>
                    <a:pt x="6580" y="22346"/>
                    <a:pt x="6526" y="22416"/>
                    <a:pt x="6495" y="22494"/>
                  </a:cubicBezTo>
                  <a:cubicBezTo>
                    <a:pt x="6401" y="22736"/>
                    <a:pt x="6549" y="22993"/>
                    <a:pt x="6697" y="23266"/>
                  </a:cubicBezTo>
                  <a:cubicBezTo>
                    <a:pt x="6877" y="23586"/>
                    <a:pt x="7056" y="23905"/>
                    <a:pt x="6915" y="24248"/>
                  </a:cubicBezTo>
                  <a:cubicBezTo>
                    <a:pt x="6869" y="24381"/>
                    <a:pt x="6775" y="24482"/>
                    <a:pt x="6697" y="24576"/>
                  </a:cubicBezTo>
                  <a:lnTo>
                    <a:pt x="6635" y="24654"/>
                  </a:lnTo>
                  <a:cubicBezTo>
                    <a:pt x="6105" y="25277"/>
                    <a:pt x="6074" y="26181"/>
                    <a:pt x="6081" y="27125"/>
                  </a:cubicBezTo>
                  <a:cubicBezTo>
                    <a:pt x="6081" y="27359"/>
                    <a:pt x="6120" y="27772"/>
                    <a:pt x="6378" y="27826"/>
                  </a:cubicBezTo>
                  <a:lnTo>
                    <a:pt x="6339" y="28060"/>
                  </a:lnTo>
                  <a:lnTo>
                    <a:pt x="6331" y="28060"/>
                  </a:lnTo>
                  <a:cubicBezTo>
                    <a:pt x="6245" y="28060"/>
                    <a:pt x="6074" y="28302"/>
                    <a:pt x="5941" y="28668"/>
                  </a:cubicBezTo>
                  <a:cubicBezTo>
                    <a:pt x="5879" y="28855"/>
                    <a:pt x="5894" y="29074"/>
                    <a:pt x="5918" y="29292"/>
                  </a:cubicBezTo>
                  <a:cubicBezTo>
                    <a:pt x="6003" y="30251"/>
                    <a:pt x="6035" y="31209"/>
                    <a:pt x="6011" y="32153"/>
                  </a:cubicBezTo>
                  <a:cubicBezTo>
                    <a:pt x="6003" y="32277"/>
                    <a:pt x="6003" y="32410"/>
                    <a:pt x="6058" y="32504"/>
                  </a:cubicBezTo>
                  <a:cubicBezTo>
                    <a:pt x="6097" y="32566"/>
                    <a:pt x="6175" y="32613"/>
                    <a:pt x="6237" y="32659"/>
                  </a:cubicBezTo>
                  <a:lnTo>
                    <a:pt x="6962" y="33151"/>
                  </a:lnTo>
                  <a:lnTo>
                    <a:pt x="6962" y="33213"/>
                  </a:lnTo>
                  <a:cubicBezTo>
                    <a:pt x="6954" y="33361"/>
                    <a:pt x="6947" y="33501"/>
                    <a:pt x="6931" y="33657"/>
                  </a:cubicBezTo>
                  <a:cubicBezTo>
                    <a:pt x="6915" y="33922"/>
                    <a:pt x="6892" y="34211"/>
                    <a:pt x="6931" y="34460"/>
                  </a:cubicBezTo>
                  <a:cubicBezTo>
                    <a:pt x="6939" y="34515"/>
                    <a:pt x="6939" y="34562"/>
                    <a:pt x="6970" y="34585"/>
                  </a:cubicBezTo>
                  <a:cubicBezTo>
                    <a:pt x="6978" y="34608"/>
                    <a:pt x="7009" y="34624"/>
                    <a:pt x="7040" y="34647"/>
                  </a:cubicBezTo>
                  <a:cubicBezTo>
                    <a:pt x="7064" y="34655"/>
                    <a:pt x="7087" y="34671"/>
                    <a:pt x="7110" y="34686"/>
                  </a:cubicBezTo>
                  <a:cubicBezTo>
                    <a:pt x="7360" y="34873"/>
                    <a:pt x="7368" y="35185"/>
                    <a:pt x="7375" y="35458"/>
                  </a:cubicBezTo>
                  <a:cubicBezTo>
                    <a:pt x="7375" y="35606"/>
                    <a:pt x="7375" y="35754"/>
                    <a:pt x="7414" y="35879"/>
                  </a:cubicBezTo>
                  <a:cubicBezTo>
                    <a:pt x="7516" y="36206"/>
                    <a:pt x="7851" y="36378"/>
                    <a:pt x="8202" y="36565"/>
                  </a:cubicBezTo>
                  <a:cubicBezTo>
                    <a:pt x="8288" y="36612"/>
                    <a:pt x="8365" y="36659"/>
                    <a:pt x="8451" y="36705"/>
                  </a:cubicBezTo>
                  <a:lnTo>
                    <a:pt x="8521" y="36744"/>
                  </a:lnTo>
                  <a:lnTo>
                    <a:pt x="8506" y="36830"/>
                  </a:lnTo>
                  <a:cubicBezTo>
                    <a:pt x="8295" y="37882"/>
                    <a:pt x="8389" y="38966"/>
                    <a:pt x="8763" y="39800"/>
                  </a:cubicBezTo>
                  <a:cubicBezTo>
                    <a:pt x="8810" y="39901"/>
                    <a:pt x="8857" y="40003"/>
                    <a:pt x="8903" y="40096"/>
                  </a:cubicBezTo>
                  <a:cubicBezTo>
                    <a:pt x="9020" y="40330"/>
                    <a:pt x="9145" y="40580"/>
                    <a:pt x="9215" y="40837"/>
                  </a:cubicBezTo>
                  <a:cubicBezTo>
                    <a:pt x="9317" y="41195"/>
                    <a:pt x="9317" y="41562"/>
                    <a:pt x="9324" y="41920"/>
                  </a:cubicBezTo>
                  <a:cubicBezTo>
                    <a:pt x="9324" y="42022"/>
                    <a:pt x="9324" y="42139"/>
                    <a:pt x="9332" y="42240"/>
                  </a:cubicBezTo>
                  <a:cubicBezTo>
                    <a:pt x="9379" y="43768"/>
                    <a:pt x="9995" y="45288"/>
                    <a:pt x="11016" y="46418"/>
                  </a:cubicBezTo>
                  <a:cubicBezTo>
                    <a:pt x="11242" y="46668"/>
                    <a:pt x="11546" y="46972"/>
                    <a:pt x="11928" y="47089"/>
                  </a:cubicBezTo>
                  <a:cubicBezTo>
                    <a:pt x="12023" y="47120"/>
                    <a:pt x="12129" y="47136"/>
                    <a:pt x="12237" y="47136"/>
                  </a:cubicBezTo>
                  <a:cubicBezTo>
                    <a:pt x="12485" y="47136"/>
                    <a:pt x="12743" y="47050"/>
                    <a:pt x="12895" y="46855"/>
                  </a:cubicBezTo>
                  <a:cubicBezTo>
                    <a:pt x="13082" y="46598"/>
                    <a:pt x="13066" y="46231"/>
                    <a:pt x="13035" y="45857"/>
                  </a:cubicBezTo>
                  <a:lnTo>
                    <a:pt x="13019" y="45717"/>
                  </a:lnTo>
                  <a:lnTo>
                    <a:pt x="13152" y="45725"/>
                  </a:lnTo>
                  <a:cubicBezTo>
                    <a:pt x="13207" y="45726"/>
                    <a:pt x="13262" y="45726"/>
                    <a:pt x="13316" y="45726"/>
                  </a:cubicBezTo>
                  <a:cubicBezTo>
                    <a:pt x="13750" y="45726"/>
                    <a:pt x="14139" y="45689"/>
                    <a:pt x="14430" y="45467"/>
                  </a:cubicBezTo>
                  <a:cubicBezTo>
                    <a:pt x="14680" y="45296"/>
                    <a:pt x="14836" y="45023"/>
                    <a:pt x="14999" y="44742"/>
                  </a:cubicBezTo>
                  <a:cubicBezTo>
                    <a:pt x="15085" y="44579"/>
                    <a:pt x="15179" y="44423"/>
                    <a:pt x="15288" y="44267"/>
                  </a:cubicBezTo>
                  <a:cubicBezTo>
                    <a:pt x="15514" y="43963"/>
                    <a:pt x="15888" y="43752"/>
                    <a:pt x="16223" y="43737"/>
                  </a:cubicBezTo>
                  <a:cubicBezTo>
                    <a:pt x="16237" y="43736"/>
                    <a:pt x="16251" y="43735"/>
                    <a:pt x="16266" y="43735"/>
                  </a:cubicBezTo>
                  <a:cubicBezTo>
                    <a:pt x="16360" y="43735"/>
                    <a:pt x="16454" y="43757"/>
                    <a:pt x="16535" y="43791"/>
                  </a:cubicBezTo>
                  <a:cubicBezTo>
                    <a:pt x="16488" y="42716"/>
                    <a:pt x="16886" y="41383"/>
                    <a:pt x="17595" y="40315"/>
                  </a:cubicBezTo>
                  <a:cubicBezTo>
                    <a:pt x="17673" y="40198"/>
                    <a:pt x="17759" y="40089"/>
                    <a:pt x="17837" y="39972"/>
                  </a:cubicBezTo>
                  <a:cubicBezTo>
                    <a:pt x="18141" y="39558"/>
                    <a:pt x="18453" y="39122"/>
                    <a:pt x="18484" y="38631"/>
                  </a:cubicBezTo>
                  <a:cubicBezTo>
                    <a:pt x="18500" y="38342"/>
                    <a:pt x="18422" y="38070"/>
                    <a:pt x="18344" y="37773"/>
                  </a:cubicBezTo>
                  <a:cubicBezTo>
                    <a:pt x="18281" y="37571"/>
                    <a:pt x="18227" y="37368"/>
                    <a:pt x="18203" y="37157"/>
                  </a:cubicBezTo>
                  <a:cubicBezTo>
                    <a:pt x="18079" y="36199"/>
                    <a:pt x="18593" y="35318"/>
                    <a:pt x="19162" y="34429"/>
                  </a:cubicBezTo>
                  <a:lnTo>
                    <a:pt x="19232" y="34320"/>
                  </a:lnTo>
                  <a:lnTo>
                    <a:pt x="19334" y="34398"/>
                  </a:lnTo>
                  <a:cubicBezTo>
                    <a:pt x="19536" y="34538"/>
                    <a:pt x="19770" y="34647"/>
                    <a:pt x="20020" y="34694"/>
                  </a:cubicBezTo>
                  <a:lnTo>
                    <a:pt x="20191" y="34016"/>
                  </a:lnTo>
                  <a:cubicBezTo>
                    <a:pt x="20215" y="33953"/>
                    <a:pt x="20238" y="33852"/>
                    <a:pt x="20324" y="33782"/>
                  </a:cubicBezTo>
                  <a:cubicBezTo>
                    <a:pt x="20396" y="33721"/>
                    <a:pt x="20480" y="33707"/>
                    <a:pt x="20553" y="33707"/>
                  </a:cubicBezTo>
                  <a:cubicBezTo>
                    <a:pt x="20583" y="33707"/>
                    <a:pt x="20611" y="33710"/>
                    <a:pt x="20636" y="33712"/>
                  </a:cubicBezTo>
                  <a:lnTo>
                    <a:pt x="21891" y="33805"/>
                  </a:lnTo>
                  <a:cubicBezTo>
                    <a:pt x="21913" y="33806"/>
                    <a:pt x="21935" y="33807"/>
                    <a:pt x="21957" y="33807"/>
                  </a:cubicBezTo>
                  <a:cubicBezTo>
                    <a:pt x="22265" y="33807"/>
                    <a:pt x="22536" y="33706"/>
                    <a:pt x="22732" y="33509"/>
                  </a:cubicBezTo>
                  <a:cubicBezTo>
                    <a:pt x="22857" y="33384"/>
                    <a:pt x="22935" y="33205"/>
                    <a:pt x="22935" y="33034"/>
                  </a:cubicBezTo>
                  <a:cubicBezTo>
                    <a:pt x="22927" y="32948"/>
                    <a:pt x="22912" y="32823"/>
                    <a:pt x="22810" y="32730"/>
                  </a:cubicBezTo>
                  <a:lnTo>
                    <a:pt x="22678" y="32597"/>
                  </a:lnTo>
                  <a:lnTo>
                    <a:pt x="22857" y="32535"/>
                  </a:lnTo>
                  <a:cubicBezTo>
                    <a:pt x="24182" y="32059"/>
                    <a:pt x="25687" y="31428"/>
                    <a:pt x="26856" y="30313"/>
                  </a:cubicBezTo>
                  <a:cubicBezTo>
                    <a:pt x="26997" y="30180"/>
                    <a:pt x="27137" y="30040"/>
                    <a:pt x="27277" y="29900"/>
                  </a:cubicBezTo>
                  <a:cubicBezTo>
                    <a:pt x="27706" y="29448"/>
                    <a:pt x="28158" y="28972"/>
                    <a:pt x="28758" y="28738"/>
                  </a:cubicBezTo>
                  <a:cubicBezTo>
                    <a:pt x="29023" y="28637"/>
                    <a:pt x="29296" y="28582"/>
                    <a:pt x="29561" y="28528"/>
                  </a:cubicBezTo>
                  <a:cubicBezTo>
                    <a:pt x="29725" y="28497"/>
                    <a:pt x="29904" y="28465"/>
                    <a:pt x="30068" y="28419"/>
                  </a:cubicBezTo>
                  <a:cubicBezTo>
                    <a:pt x="30855" y="28200"/>
                    <a:pt x="31534" y="27702"/>
                    <a:pt x="32181" y="27218"/>
                  </a:cubicBezTo>
                  <a:cubicBezTo>
                    <a:pt x="32461" y="27023"/>
                    <a:pt x="32266" y="26556"/>
                    <a:pt x="32103" y="26314"/>
                  </a:cubicBezTo>
                  <a:cubicBezTo>
                    <a:pt x="32087" y="26283"/>
                    <a:pt x="32064" y="26244"/>
                    <a:pt x="32040" y="26213"/>
                  </a:cubicBezTo>
                  <a:cubicBezTo>
                    <a:pt x="31900" y="26010"/>
                    <a:pt x="31705" y="25729"/>
                    <a:pt x="31908" y="25495"/>
                  </a:cubicBezTo>
                  <a:cubicBezTo>
                    <a:pt x="31986" y="25394"/>
                    <a:pt x="32103" y="25363"/>
                    <a:pt x="32181" y="25332"/>
                  </a:cubicBezTo>
                  <a:cubicBezTo>
                    <a:pt x="32578" y="25207"/>
                    <a:pt x="32991" y="25074"/>
                    <a:pt x="33358" y="24848"/>
                  </a:cubicBezTo>
                  <a:cubicBezTo>
                    <a:pt x="33670" y="24646"/>
                    <a:pt x="34044" y="24287"/>
                    <a:pt x="34145" y="23874"/>
                  </a:cubicBezTo>
                  <a:lnTo>
                    <a:pt x="34363" y="23001"/>
                  </a:lnTo>
                  <a:lnTo>
                    <a:pt x="34387" y="23905"/>
                  </a:lnTo>
                  <a:cubicBezTo>
                    <a:pt x="34395" y="24295"/>
                    <a:pt x="34488" y="24692"/>
                    <a:pt x="34636" y="25051"/>
                  </a:cubicBezTo>
                  <a:cubicBezTo>
                    <a:pt x="34779" y="25060"/>
                    <a:pt x="34922" y="25064"/>
                    <a:pt x="35063" y="25064"/>
                  </a:cubicBezTo>
                  <a:cubicBezTo>
                    <a:pt x="35299" y="25064"/>
                    <a:pt x="35533" y="25052"/>
                    <a:pt x="35767" y="25028"/>
                  </a:cubicBezTo>
                  <a:lnTo>
                    <a:pt x="35759" y="24724"/>
                  </a:lnTo>
                  <a:cubicBezTo>
                    <a:pt x="35751" y="23804"/>
                    <a:pt x="35743" y="22853"/>
                    <a:pt x="35634" y="21972"/>
                  </a:cubicBezTo>
                  <a:cubicBezTo>
                    <a:pt x="35603" y="21668"/>
                    <a:pt x="35548" y="21395"/>
                    <a:pt x="35486" y="21153"/>
                  </a:cubicBezTo>
                  <a:cubicBezTo>
                    <a:pt x="35346" y="20639"/>
                    <a:pt x="35143" y="20272"/>
                    <a:pt x="34870" y="20031"/>
                  </a:cubicBezTo>
                  <a:cubicBezTo>
                    <a:pt x="34761" y="19937"/>
                    <a:pt x="34644" y="19867"/>
                    <a:pt x="34511" y="19813"/>
                  </a:cubicBezTo>
                  <a:lnTo>
                    <a:pt x="34465" y="19789"/>
                  </a:lnTo>
                  <a:cubicBezTo>
                    <a:pt x="34363" y="19750"/>
                    <a:pt x="34246" y="19711"/>
                    <a:pt x="34168" y="19610"/>
                  </a:cubicBezTo>
                  <a:cubicBezTo>
                    <a:pt x="34098" y="19508"/>
                    <a:pt x="34075" y="19399"/>
                    <a:pt x="34106" y="19282"/>
                  </a:cubicBezTo>
                  <a:cubicBezTo>
                    <a:pt x="34114" y="19228"/>
                    <a:pt x="34145" y="19173"/>
                    <a:pt x="34176" y="19127"/>
                  </a:cubicBezTo>
                  <a:cubicBezTo>
                    <a:pt x="34270" y="18978"/>
                    <a:pt x="34433" y="18854"/>
                    <a:pt x="34582" y="18791"/>
                  </a:cubicBezTo>
                  <a:cubicBezTo>
                    <a:pt x="34776" y="18706"/>
                    <a:pt x="34956" y="18612"/>
                    <a:pt x="35034" y="18495"/>
                  </a:cubicBezTo>
                  <a:cubicBezTo>
                    <a:pt x="35057" y="18456"/>
                    <a:pt x="35065" y="18409"/>
                    <a:pt x="35065" y="18363"/>
                  </a:cubicBezTo>
                  <a:cubicBezTo>
                    <a:pt x="35049" y="18277"/>
                    <a:pt x="34971" y="18199"/>
                    <a:pt x="34886" y="18105"/>
                  </a:cubicBezTo>
                  <a:cubicBezTo>
                    <a:pt x="34831" y="18059"/>
                    <a:pt x="34776" y="17996"/>
                    <a:pt x="34730" y="17942"/>
                  </a:cubicBezTo>
                  <a:cubicBezTo>
                    <a:pt x="34628" y="17786"/>
                    <a:pt x="34589" y="17583"/>
                    <a:pt x="34628" y="17388"/>
                  </a:cubicBezTo>
                  <a:cubicBezTo>
                    <a:pt x="34636" y="17334"/>
                    <a:pt x="34652" y="17287"/>
                    <a:pt x="34667" y="17240"/>
                  </a:cubicBezTo>
                  <a:lnTo>
                    <a:pt x="34675" y="17224"/>
                  </a:lnTo>
                  <a:cubicBezTo>
                    <a:pt x="34691" y="17185"/>
                    <a:pt x="34714" y="17146"/>
                    <a:pt x="34738" y="17115"/>
                  </a:cubicBezTo>
                  <a:lnTo>
                    <a:pt x="34137" y="17092"/>
                  </a:lnTo>
                  <a:cubicBezTo>
                    <a:pt x="34090" y="17131"/>
                    <a:pt x="34028" y="17170"/>
                    <a:pt x="33958" y="17201"/>
                  </a:cubicBezTo>
                  <a:cubicBezTo>
                    <a:pt x="33888" y="17224"/>
                    <a:pt x="33818" y="17240"/>
                    <a:pt x="33740" y="17240"/>
                  </a:cubicBezTo>
                  <a:cubicBezTo>
                    <a:pt x="33576" y="17240"/>
                    <a:pt x="33404" y="17178"/>
                    <a:pt x="33256" y="17123"/>
                  </a:cubicBezTo>
                  <a:cubicBezTo>
                    <a:pt x="33178" y="17092"/>
                    <a:pt x="33100" y="17061"/>
                    <a:pt x="33023" y="17037"/>
                  </a:cubicBezTo>
                  <a:cubicBezTo>
                    <a:pt x="32882" y="17006"/>
                    <a:pt x="32726" y="16991"/>
                    <a:pt x="32570" y="16991"/>
                  </a:cubicBezTo>
                  <a:lnTo>
                    <a:pt x="30520" y="16889"/>
                  </a:lnTo>
                  <a:cubicBezTo>
                    <a:pt x="30450" y="16889"/>
                    <a:pt x="30364" y="16881"/>
                    <a:pt x="30279" y="16858"/>
                  </a:cubicBezTo>
                  <a:cubicBezTo>
                    <a:pt x="30224" y="16835"/>
                    <a:pt x="30177" y="16811"/>
                    <a:pt x="30123" y="16772"/>
                  </a:cubicBezTo>
                  <a:cubicBezTo>
                    <a:pt x="30045" y="16726"/>
                    <a:pt x="29990" y="16655"/>
                    <a:pt x="29936" y="16593"/>
                  </a:cubicBezTo>
                  <a:cubicBezTo>
                    <a:pt x="29858" y="16515"/>
                    <a:pt x="29795" y="16437"/>
                    <a:pt x="29709" y="16414"/>
                  </a:cubicBezTo>
                  <a:cubicBezTo>
                    <a:pt x="29691" y="16409"/>
                    <a:pt x="29672" y="16407"/>
                    <a:pt x="29651" y="16407"/>
                  </a:cubicBezTo>
                  <a:cubicBezTo>
                    <a:pt x="29601" y="16407"/>
                    <a:pt x="29546" y="16418"/>
                    <a:pt x="29491" y="16429"/>
                  </a:cubicBezTo>
                  <a:cubicBezTo>
                    <a:pt x="29428" y="16436"/>
                    <a:pt x="29355" y="16447"/>
                    <a:pt x="29280" y="16447"/>
                  </a:cubicBezTo>
                  <a:cubicBezTo>
                    <a:pt x="29262" y="16447"/>
                    <a:pt x="29244" y="16446"/>
                    <a:pt x="29226" y="16445"/>
                  </a:cubicBezTo>
                  <a:cubicBezTo>
                    <a:pt x="29047" y="16421"/>
                    <a:pt x="28907" y="16312"/>
                    <a:pt x="28797" y="16219"/>
                  </a:cubicBezTo>
                  <a:cubicBezTo>
                    <a:pt x="28634" y="16094"/>
                    <a:pt x="28493" y="15954"/>
                    <a:pt x="28353" y="15813"/>
                  </a:cubicBezTo>
                  <a:cubicBezTo>
                    <a:pt x="28228" y="15697"/>
                    <a:pt x="28096" y="15572"/>
                    <a:pt x="27963" y="15455"/>
                  </a:cubicBezTo>
                  <a:lnTo>
                    <a:pt x="25835" y="15455"/>
                  </a:lnTo>
                  <a:lnTo>
                    <a:pt x="25804" y="15439"/>
                  </a:lnTo>
                  <a:cubicBezTo>
                    <a:pt x="25469" y="15244"/>
                    <a:pt x="25141" y="15018"/>
                    <a:pt x="24814" y="14800"/>
                  </a:cubicBezTo>
                  <a:cubicBezTo>
                    <a:pt x="24502" y="14590"/>
                    <a:pt x="24190" y="14371"/>
                    <a:pt x="23878" y="14192"/>
                  </a:cubicBezTo>
                  <a:lnTo>
                    <a:pt x="21524" y="14192"/>
                  </a:lnTo>
                  <a:lnTo>
                    <a:pt x="21524" y="10863"/>
                  </a:lnTo>
                  <a:lnTo>
                    <a:pt x="22163" y="9959"/>
                  </a:lnTo>
                  <a:cubicBezTo>
                    <a:pt x="22210" y="9889"/>
                    <a:pt x="22273" y="9819"/>
                    <a:pt x="22335" y="9764"/>
                  </a:cubicBezTo>
                  <a:cubicBezTo>
                    <a:pt x="22273" y="9741"/>
                    <a:pt x="22218" y="9717"/>
                    <a:pt x="22163" y="9678"/>
                  </a:cubicBezTo>
                  <a:cubicBezTo>
                    <a:pt x="22070" y="9600"/>
                    <a:pt x="21992" y="9522"/>
                    <a:pt x="21922" y="9452"/>
                  </a:cubicBezTo>
                  <a:lnTo>
                    <a:pt x="21898" y="9429"/>
                  </a:lnTo>
                  <a:cubicBezTo>
                    <a:pt x="21859" y="9398"/>
                    <a:pt x="21820" y="9367"/>
                    <a:pt x="21789" y="9343"/>
                  </a:cubicBezTo>
                  <a:lnTo>
                    <a:pt x="21735" y="9296"/>
                  </a:lnTo>
                  <a:cubicBezTo>
                    <a:pt x="21491" y="9094"/>
                    <a:pt x="21178" y="8874"/>
                    <a:pt x="20853" y="8874"/>
                  </a:cubicBezTo>
                  <a:cubicBezTo>
                    <a:pt x="20814" y="8874"/>
                    <a:pt x="20776" y="8877"/>
                    <a:pt x="20737" y="8883"/>
                  </a:cubicBezTo>
                  <a:cubicBezTo>
                    <a:pt x="20706" y="8891"/>
                    <a:pt x="20667" y="8899"/>
                    <a:pt x="20628" y="8907"/>
                  </a:cubicBezTo>
                  <a:cubicBezTo>
                    <a:pt x="20565" y="8922"/>
                    <a:pt x="20503" y="8946"/>
                    <a:pt x="20425" y="8946"/>
                  </a:cubicBezTo>
                  <a:lnTo>
                    <a:pt x="20394" y="8946"/>
                  </a:lnTo>
                  <a:cubicBezTo>
                    <a:pt x="19965" y="8946"/>
                    <a:pt x="19669" y="8493"/>
                    <a:pt x="19630" y="8034"/>
                  </a:cubicBezTo>
                  <a:cubicBezTo>
                    <a:pt x="19622" y="7909"/>
                    <a:pt x="19622" y="7776"/>
                    <a:pt x="19622" y="7652"/>
                  </a:cubicBezTo>
                  <a:cubicBezTo>
                    <a:pt x="19630" y="7394"/>
                    <a:pt x="19630" y="7153"/>
                    <a:pt x="19536" y="6934"/>
                  </a:cubicBezTo>
                  <a:cubicBezTo>
                    <a:pt x="19497" y="6856"/>
                    <a:pt x="19451" y="6778"/>
                    <a:pt x="19396" y="6701"/>
                  </a:cubicBezTo>
                  <a:cubicBezTo>
                    <a:pt x="19318" y="6584"/>
                    <a:pt x="19240" y="6459"/>
                    <a:pt x="19201" y="6303"/>
                  </a:cubicBezTo>
                  <a:cubicBezTo>
                    <a:pt x="19178" y="6217"/>
                    <a:pt x="19178" y="6116"/>
                    <a:pt x="19201" y="6022"/>
                  </a:cubicBezTo>
                  <a:cubicBezTo>
                    <a:pt x="19225" y="5929"/>
                    <a:pt x="19271" y="5835"/>
                    <a:pt x="19334" y="5765"/>
                  </a:cubicBezTo>
                  <a:cubicBezTo>
                    <a:pt x="19406" y="5687"/>
                    <a:pt x="19497" y="5645"/>
                    <a:pt x="19589" y="5645"/>
                  </a:cubicBezTo>
                  <a:cubicBezTo>
                    <a:pt x="19616" y="5645"/>
                    <a:pt x="19643" y="5649"/>
                    <a:pt x="19669" y="5656"/>
                  </a:cubicBezTo>
                  <a:cubicBezTo>
                    <a:pt x="19825" y="5687"/>
                    <a:pt x="19911" y="5804"/>
                    <a:pt x="19988" y="5913"/>
                  </a:cubicBezTo>
                  <a:cubicBezTo>
                    <a:pt x="20035" y="5968"/>
                    <a:pt x="20074" y="6022"/>
                    <a:pt x="20121" y="6061"/>
                  </a:cubicBezTo>
                  <a:cubicBezTo>
                    <a:pt x="20167" y="6093"/>
                    <a:pt x="20219" y="6107"/>
                    <a:pt x="20274" y="6107"/>
                  </a:cubicBezTo>
                  <a:cubicBezTo>
                    <a:pt x="20432" y="6107"/>
                    <a:pt x="20611" y="5994"/>
                    <a:pt x="20721" y="5890"/>
                  </a:cubicBezTo>
                  <a:cubicBezTo>
                    <a:pt x="20815" y="5788"/>
                    <a:pt x="21072" y="5523"/>
                    <a:pt x="21134" y="5243"/>
                  </a:cubicBezTo>
                  <a:cubicBezTo>
                    <a:pt x="21158" y="5157"/>
                    <a:pt x="21158" y="5071"/>
                    <a:pt x="21127" y="4986"/>
                  </a:cubicBezTo>
                  <a:cubicBezTo>
                    <a:pt x="20807" y="4962"/>
                    <a:pt x="20417" y="4861"/>
                    <a:pt x="20176" y="4541"/>
                  </a:cubicBezTo>
                  <a:cubicBezTo>
                    <a:pt x="20035" y="4354"/>
                    <a:pt x="19988" y="4097"/>
                    <a:pt x="20043" y="3863"/>
                  </a:cubicBezTo>
                  <a:lnTo>
                    <a:pt x="20051" y="3863"/>
                  </a:lnTo>
                  <a:lnTo>
                    <a:pt x="20051" y="3847"/>
                  </a:lnTo>
                  <a:cubicBezTo>
                    <a:pt x="20098" y="3653"/>
                    <a:pt x="20222" y="3504"/>
                    <a:pt x="20378" y="3434"/>
                  </a:cubicBezTo>
                  <a:cubicBezTo>
                    <a:pt x="20511" y="3380"/>
                    <a:pt x="20651" y="3372"/>
                    <a:pt x="20784" y="3364"/>
                  </a:cubicBezTo>
                  <a:cubicBezTo>
                    <a:pt x="20932" y="3364"/>
                    <a:pt x="21064" y="3356"/>
                    <a:pt x="21150" y="3286"/>
                  </a:cubicBezTo>
                  <a:cubicBezTo>
                    <a:pt x="21197" y="3247"/>
                    <a:pt x="21228" y="3185"/>
                    <a:pt x="21267" y="3122"/>
                  </a:cubicBezTo>
                  <a:cubicBezTo>
                    <a:pt x="21298" y="3060"/>
                    <a:pt x="21337" y="2998"/>
                    <a:pt x="21384" y="2951"/>
                  </a:cubicBezTo>
                  <a:cubicBezTo>
                    <a:pt x="21446" y="2881"/>
                    <a:pt x="21516" y="2826"/>
                    <a:pt x="21587" y="2779"/>
                  </a:cubicBezTo>
                  <a:cubicBezTo>
                    <a:pt x="21618" y="2756"/>
                    <a:pt x="21649" y="2740"/>
                    <a:pt x="21680" y="2709"/>
                  </a:cubicBezTo>
                  <a:cubicBezTo>
                    <a:pt x="21836" y="2585"/>
                    <a:pt x="21953" y="2405"/>
                    <a:pt x="22062" y="2218"/>
                  </a:cubicBezTo>
                  <a:cubicBezTo>
                    <a:pt x="22179" y="2023"/>
                    <a:pt x="22296" y="1828"/>
                    <a:pt x="22475" y="1680"/>
                  </a:cubicBezTo>
                  <a:lnTo>
                    <a:pt x="22530" y="1633"/>
                  </a:lnTo>
                  <a:cubicBezTo>
                    <a:pt x="22569" y="1602"/>
                    <a:pt x="22616" y="1571"/>
                    <a:pt x="22639" y="1532"/>
                  </a:cubicBezTo>
                  <a:cubicBezTo>
                    <a:pt x="22670" y="1485"/>
                    <a:pt x="22694" y="1415"/>
                    <a:pt x="22701" y="1353"/>
                  </a:cubicBezTo>
                  <a:cubicBezTo>
                    <a:pt x="22709" y="1275"/>
                    <a:pt x="22694" y="1189"/>
                    <a:pt x="22670" y="1096"/>
                  </a:cubicBezTo>
                  <a:cubicBezTo>
                    <a:pt x="22319" y="1072"/>
                    <a:pt x="21937" y="1010"/>
                    <a:pt x="21719" y="706"/>
                  </a:cubicBezTo>
                  <a:cubicBezTo>
                    <a:pt x="21665" y="628"/>
                    <a:pt x="21626" y="550"/>
                    <a:pt x="21594" y="472"/>
                  </a:cubicBezTo>
                  <a:cubicBezTo>
                    <a:pt x="21555" y="402"/>
                    <a:pt x="21532" y="332"/>
                    <a:pt x="21485" y="277"/>
                  </a:cubicBezTo>
                  <a:cubicBezTo>
                    <a:pt x="21314" y="51"/>
                    <a:pt x="20979" y="20"/>
                    <a:pt x="20667" y="4"/>
                  </a:cubicBezTo>
                  <a:cubicBezTo>
                    <a:pt x="20626" y="2"/>
                    <a:pt x="20585" y="0"/>
                    <a:pt x="20545"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4"/>
            <p:cNvSpPr/>
            <p:nvPr/>
          </p:nvSpPr>
          <p:spPr>
            <a:xfrm>
              <a:off x="2444325" y="2404275"/>
              <a:ext cx="1198375" cy="601250"/>
            </a:xfrm>
            <a:custGeom>
              <a:avLst/>
              <a:gdLst/>
              <a:ahLst/>
              <a:cxnLst/>
              <a:rect l="l" t="t" r="r" b="b"/>
              <a:pathLst>
                <a:path w="47935" h="24050" extrusionOk="0">
                  <a:moveTo>
                    <a:pt x="28827" y="0"/>
                  </a:moveTo>
                  <a:cubicBezTo>
                    <a:pt x="28788" y="0"/>
                    <a:pt x="28748" y="3"/>
                    <a:pt x="28711" y="8"/>
                  </a:cubicBezTo>
                  <a:cubicBezTo>
                    <a:pt x="28611" y="32"/>
                    <a:pt x="28522" y="42"/>
                    <a:pt x="28431" y="42"/>
                  </a:cubicBezTo>
                  <a:cubicBezTo>
                    <a:pt x="28373" y="42"/>
                    <a:pt x="28314" y="38"/>
                    <a:pt x="28251" y="32"/>
                  </a:cubicBezTo>
                  <a:cubicBezTo>
                    <a:pt x="28163" y="23"/>
                    <a:pt x="28072" y="10"/>
                    <a:pt x="27985" y="10"/>
                  </a:cubicBezTo>
                  <a:cubicBezTo>
                    <a:pt x="27926" y="10"/>
                    <a:pt x="27868" y="16"/>
                    <a:pt x="27815" y="32"/>
                  </a:cubicBezTo>
                  <a:cubicBezTo>
                    <a:pt x="27705" y="63"/>
                    <a:pt x="27588" y="141"/>
                    <a:pt x="27565" y="258"/>
                  </a:cubicBezTo>
                  <a:lnTo>
                    <a:pt x="27557" y="297"/>
                  </a:lnTo>
                  <a:cubicBezTo>
                    <a:pt x="27557" y="336"/>
                    <a:pt x="27542" y="383"/>
                    <a:pt x="27518" y="429"/>
                  </a:cubicBezTo>
                  <a:cubicBezTo>
                    <a:pt x="27446" y="580"/>
                    <a:pt x="27286" y="605"/>
                    <a:pt x="27177" y="605"/>
                  </a:cubicBezTo>
                  <a:cubicBezTo>
                    <a:pt x="27145" y="605"/>
                    <a:pt x="27117" y="603"/>
                    <a:pt x="27097" y="601"/>
                  </a:cubicBezTo>
                  <a:cubicBezTo>
                    <a:pt x="26591" y="570"/>
                    <a:pt x="26084" y="554"/>
                    <a:pt x="25569" y="546"/>
                  </a:cubicBezTo>
                  <a:cubicBezTo>
                    <a:pt x="25419" y="544"/>
                    <a:pt x="25269" y="543"/>
                    <a:pt x="25119" y="543"/>
                  </a:cubicBezTo>
                  <a:cubicBezTo>
                    <a:pt x="24758" y="543"/>
                    <a:pt x="24400" y="549"/>
                    <a:pt x="24042" y="554"/>
                  </a:cubicBezTo>
                  <a:cubicBezTo>
                    <a:pt x="23878" y="554"/>
                    <a:pt x="23714" y="562"/>
                    <a:pt x="23566" y="609"/>
                  </a:cubicBezTo>
                  <a:cubicBezTo>
                    <a:pt x="23504" y="632"/>
                    <a:pt x="23449" y="663"/>
                    <a:pt x="23394" y="687"/>
                  </a:cubicBezTo>
                  <a:cubicBezTo>
                    <a:pt x="23324" y="710"/>
                    <a:pt x="23262" y="741"/>
                    <a:pt x="23192" y="765"/>
                  </a:cubicBezTo>
                  <a:cubicBezTo>
                    <a:pt x="23028" y="811"/>
                    <a:pt x="22872" y="819"/>
                    <a:pt x="22724" y="827"/>
                  </a:cubicBezTo>
                  <a:cubicBezTo>
                    <a:pt x="22459" y="836"/>
                    <a:pt x="22195" y="848"/>
                    <a:pt x="21930" y="848"/>
                  </a:cubicBezTo>
                  <a:cubicBezTo>
                    <a:pt x="21751" y="848"/>
                    <a:pt x="21571" y="843"/>
                    <a:pt x="21391" y="827"/>
                  </a:cubicBezTo>
                  <a:lnTo>
                    <a:pt x="21321" y="827"/>
                  </a:lnTo>
                  <a:cubicBezTo>
                    <a:pt x="21204" y="819"/>
                    <a:pt x="21083" y="809"/>
                    <a:pt x="20967" y="809"/>
                  </a:cubicBezTo>
                  <a:cubicBezTo>
                    <a:pt x="20759" y="809"/>
                    <a:pt x="20565" y="839"/>
                    <a:pt x="20424" y="959"/>
                  </a:cubicBezTo>
                  <a:lnTo>
                    <a:pt x="20268" y="1092"/>
                  </a:lnTo>
                  <a:lnTo>
                    <a:pt x="20206" y="796"/>
                  </a:lnTo>
                  <a:cubicBezTo>
                    <a:pt x="20175" y="796"/>
                    <a:pt x="20144" y="788"/>
                    <a:pt x="20113" y="788"/>
                  </a:cubicBezTo>
                  <a:cubicBezTo>
                    <a:pt x="20041" y="781"/>
                    <a:pt x="19976" y="776"/>
                    <a:pt x="19914" y="776"/>
                  </a:cubicBezTo>
                  <a:cubicBezTo>
                    <a:pt x="19832" y="776"/>
                    <a:pt x="19755" y="785"/>
                    <a:pt x="19676" y="811"/>
                  </a:cubicBezTo>
                  <a:cubicBezTo>
                    <a:pt x="19623" y="829"/>
                    <a:pt x="19544" y="851"/>
                    <a:pt x="19462" y="851"/>
                  </a:cubicBezTo>
                  <a:cubicBezTo>
                    <a:pt x="19435" y="851"/>
                    <a:pt x="19407" y="848"/>
                    <a:pt x="19380" y="843"/>
                  </a:cubicBezTo>
                  <a:cubicBezTo>
                    <a:pt x="19302" y="811"/>
                    <a:pt x="19232" y="757"/>
                    <a:pt x="19201" y="679"/>
                  </a:cubicBezTo>
                  <a:cubicBezTo>
                    <a:pt x="19193" y="655"/>
                    <a:pt x="19185" y="624"/>
                    <a:pt x="19185" y="593"/>
                  </a:cubicBezTo>
                  <a:cubicBezTo>
                    <a:pt x="19071" y="525"/>
                    <a:pt x="18937" y="489"/>
                    <a:pt x="18804" y="489"/>
                  </a:cubicBezTo>
                  <a:cubicBezTo>
                    <a:pt x="18709" y="489"/>
                    <a:pt x="18615" y="507"/>
                    <a:pt x="18530" y="546"/>
                  </a:cubicBezTo>
                  <a:cubicBezTo>
                    <a:pt x="18491" y="554"/>
                    <a:pt x="18483" y="570"/>
                    <a:pt x="18483" y="570"/>
                  </a:cubicBezTo>
                  <a:cubicBezTo>
                    <a:pt x="18483" y="570"/>
                    <a:pt x="18483" y="585"/>
                    <a:pt x="18491" y="624"/>
                  </a:cubicBezTo>
                  <a:cubicBezTo>
                    <a:pt x="18569" y="952"/>
                    <a:pt x="18780" y="1248"/>
                    <a:pt x="19060" y="1435"/>
                  </a:cubicBezTo>
                  <a:lnTo>
                    <a:pt x="19154" y="1497"/>
                  </a:lnTo>
                  <a:cubicBezTo>
                    <a:pt x="19372" y="1638"/>
                    <a:pt x="19645" y="1801"/>
                    <a:pt x="19637" y="2105"/>
                  </a:cubicBezTo>
                  <a:lnTo>
                    <a:pt x="19629" y="2160"/>
                  </a:lnTo>
                  <a:lnTo>
                    <a:pt x="19590" y="2191"/>
                  </a:lnTo>
                  <a:cubicBezTo>
                    <a:pt x="19435" y="2333"/>
                    <a:pt x="19227" y="2407"/>
                    <a:pt x="19019" y="2407"/>
                  </a:cubicBezTo>
                  <a:cubicBezTo>
                    <a:pt x="18850" y="2407"/>
                    <a:pt x="18681" y="2359"/>
                    <a:pt x="18538" y="2261"/>
                  </a:cubicBezTo>
                  <a:cubicBezTo>
                    <a:pt x="18515" y="2246"/>
                    <a:pt x="18491" y="2222"/>
                    <a:pt x="18460" y="2199"/>
                  </a:cubicBezTo>
                  <a:cubicBezTo>
                    <a:pt x="18372" y="2131"/>
                    <a:pt x="18301" y="2087"/>
                    <a:pt x="18243" y="2087"/>
                  </a:cubicBezTo>
                  <a:cubicBezTo>
                    <a:pt x="18235" y="2087"/>
                    <a:pt x="18226" y="2088"/>
                    <a:pt x="18218" y="2090"/>
                  </a:cubicBezTo>
                  <a:cubicBezTo>
                    <a:pt x="18195" y="2098"/>
                    <a:pt x="18179" y="2113"/>
                    <a:pt x="18172" y="2137"/>
                  </a:cubicBezTo>
                  <a:cubicBezTo>
                    <a:pt x="18133" y="2199"/>
                    <a:pt x="18133" y="2331"/>
                    <a:pt x="18172" y="2456"/>
                  </a:cubicBezTo>
                  <a:cubicBezTo>
                    <a:pt x="18234" y="2651"/>
                    <a:pt x="18327" y="2955"/>
                    <a:pt x="18133" y="3150"/>
                  </a:cubicBezTo>
                  <a:cubicBezTo>
                    <a:pt x="18047" y="3227"/>
                    <a:pt x="17949" y="3255"/>
                    <a:pt x="17848" y="3255"/>
                  </a:cubicBezTo>
                  <a:cubicBezTo>
                    <a:pt x="17766" y="3255"/>
                    <a:pt x="17683" y="3237"/>
                    <a:pt x="17602" y="3212"/>
                  </a:cubicBezTo>
                  <a:lnTo>
                    <a:pt x="17556" y="3431"/>
                  </a:lnTo>
                  <a:lnTo>
                    <a:pt x="17002" y="3431"/>
                  </a:lnTo>
                  <a:cubicBezTo>
                    <a:pt x="17010" y="3438"/>
                    <a:pt x="17010" y="3454"/>
                    <a:pt x="17026" y="3485"/>
                  </a:cubicBezTo>
                  <a:cubicBezTo>
                    <a:pt x="17088" y="3641"/>
                    <a:pt x="17174" y="3813"/>
                    <a:pt x="17306" y="3922"/>
                  </a:cubicBezTo>
                  <a:cubicBezTo>
                    <a:pt x="17373" y="3974"/>
                    <a:pt x="17465" y="4009"/>
                    <a:pt x="17552" y="4009"/>
                  </a:cubicBezTo>
                  <a:cubicBezTo>
                    <a:pt x="17608" y="4009"/>
                    <a:pt x="17661" y="3994"/>
                    <a:pt x="17704" y="3961"/>
                  </a:cubicBezTo>
                  <a:lnTo>
                    <a:pt x="17790" y="3891"/>
                  </a:lnTo>
                  <a:lnTo>
                    <a:pt x="17860" y="3976"/>
                  </a:lnTo>
                  <a:cubicBezTo>
                    <a:pt x="17922" y="4039"/>
                    <a:pt x="18023" y="4054"/>
                    <a:pt x="18148" y="4070"/>
                  </a:cubicBezTo>
                  <a:cubicBezTo>
                    <a:pt x="18257" y="4085"/>
                    <a:pt x="18382" y="4109"/>
                    <a:pt x="18499" y="4171"/>
                  </a:cubicBezTo>
                  <a:cubicBezTo>
                    <a:pt x="18725" y="4312"/>
                    <a:pt x="18826" y="4623"/>
                    <a:pt x="18873" y="4795"/>
                  </a:cubicBezTo>
                  <a:lnTo>
                    <a:pt x="18881" y="4857"/>
                  </a:lnTo>
                  <a:lnTo>
                    <a:pt x="18476" y="5372"/>
                  </a:lnTo>
                  <a:cubicBezTo>
                    <a:pt x="18429" y="5434"/>
                    <a:pt x="18374" y="5504"/>
                    <a:pt x="18288" y="5543"/>
                  </a:cubicBezTo>
                  <a:cubicBezTo>
                    <a:pt x="18218" y="5574"/>
                    <a:pt x="18148" y="5582"/>
                    <a:pt x="18086" y="5590"/>
                  </a:cubicBezTo>
                  <a:lnTo>
                    <a:pt x="17205" y="5660"/>
                  </a:lnTo>
                  <a:lnTo>
                    <a:pt x="17150" y="5660"/>
                  </a:lnTo>
                  <a:cubicBezTo>
                    <a:pt x="17080" y="5660"/>
                    <a:pt x="16987" y="5652"/>
                    <a:pt x="16924" y="5574"/>
                  </a:cubicBezTo>
                  <a:cubicBezTo>
                    <a:pt x="16901" y="5551"/>
                    <a:pt x="16885" y="5528"/>
                    <a:pt x="16870" y="5504"/>
                  </a:cubicBezTo>
                  <a:cubicBezTo>
                    <a:pt x="16862" y="5489"/>
                    <a:pt x="16838" y="5489"/>
                    <a:pt x="16831" y="5489"/>
                  </a:cubicBezTo>
                  <a:cubicBezTo>
                    <a:pt x="16628" y="5496"/>
                    <a:pt x="16449" y="5504"/>
                    <a:pt x="16324" y="5606"/>
                  </a:cubicBezTo>
                  <a:cubicBezTo>
                    <a:pt x="16233" y="5677"/>
                    <a:pt x="16147" y="5711"/>
                    <a:pt x="16076" y="5711"/>
                  </a:cubicBezTo>
                  <a:cubicBezTo>
                    <a:pt x="16062" y="5711"/>
                    <a:pt x="16048" y="5709"/>
                    <a:pt x="16036" y="5707"/>
                  </a:cubicBezTo>
                  <a:cubicBezTo>
                    <a:pt x="15989" y="5699"/>
                    <a:pt x="15942" y="5660"/>
                    <a:pt x="15911" y="5613"/>
                  </a:cubicBezTo>
                  <a:cubicBezTo>
                    <a:pt x="15864" y="5520"/>
                    <a:pt x="15903" y="5434"/>
                    <a:pt x="15934" y="5380"/>
                  </a:cubicBezTo>
                  <a:lnTo>
                    <a:pt x="15950" y="5348"/>
                  </a:lnTo>
                  <a:cubicBezTo>
                    <a:pt x="15911" y="5278"/>
                    <a:pt x="15825" y="5231"/>
                    <a:pt x="15747" y="5224"/>
                  </a:cubicBezTo>
                  <a:lnTo>
                    <a:pt x="15708" y="5224"/>
                  </a:lnTo>
                  <a:cubicBezTo>
                    <a:pt x="15552" y="5200"/>
                    <a:pt x="15334" y="5177"/>
                    <a:pt x="15240" y="4998"/>
                  </a:cubicBezTo>
                  <a:lnTo>
                    <a:pt x="15209" y="4935"/>
                  </a:lnTo>
                  <a:lnTo>
                    <a:pt x="15240" y="4881"/>
                  </a:lnTo>
                  <a:cubicBezTo>
                    <a:pt x="15318" y="4756"/>
                    <a:pt x="15326" y="4577"/>
                    <a:pt x="15272" y="4421"/>
                  </a:cubicBezTo>
                  <a:cubicBezTo>
                    <a:pt x="15209" y="4265"/>
                    <a:pt x="15092" y="4140"/>
                    <a:pt x="14952" y="4085"/>
                  </a:cubicBezTo>
                  <a:cubicBezTo>
                    <a:pt x="14874" y="4056"/>
                    <a:pt x="14790" y="4045"/>
                    <a:pt x="14703" y="4045"/>
                  </a:cubicBezTo>
                  <a:cubicBezTo>
                    <a:pt x="14608" y="4045"/>
                    <a:pt x="14508" y="4058"/>
                    <a:pt x="14406" y="4070"/>
                  </a:cubicBezTo>
                  <a:cubicBezTo>
                    <a:pt x="14304" y="4081"/>
                    <a:pt x="14201" y="4089"/>
                    <a:pt x="14098" y="4089"/>
                  </a:cubicBezTo>
                  <a:cubicBezTo>
                    <a:pt x="14061" y="4089"/>
                    <a:pt x="14023" y="4088"/>
                    <a:pt x="13985" y="4085"/>
                  </a:cubicBezTo>
                  <a:lnTo>
                    <a:pt x="13884" y="4078"/>
                  </a:lnTo>
                  <a:lnTo>
                    <a:pt x="13829" y="3571"/>
                  </a:lnTo>
                  <a:cubicBezTo>
                    <a:pt x="13505" y="3646"/>
                    <a:pt x="13176" y="3687"/>
                    <a:pt x="12846" y="3687"/>
                  </a:cubicBezTo>
                  <a:cubicBezTo>
                    <a:pt x="12732" y="3687"/>
                    <a:pt x="12618" y="3682"/>
                    <a:pt x="12504" y="3672"/>
                  </a:cubicBezTo>
                  <a:cubicBezTo>
                    <a:pt x="12493" y="3668"/>
                    <a:pt x="12475" y="3666"/>
                    <a:pt x="12458" y="3666"/>
                  </a:cubicBezTo>
                  <a:cubicBezTo>
                    <a:pt x="12442" y="3666"/>
                    <a:pt x="12426" y="3668"/>
                    <a:pt x="12418" y="3672"/>
                  </a:cubicBezTo>
                  <a:cubicBezTo>
                    <a:pt x="12411" y="3672"/>
                    <a:pt x="12403" y="3688"/>
                    <a:pt x="12395" y="3703"/>
                  </a:cubicBezTo>
                  <a:cubicBezTo>
                    <a:pt x="12379" y="3719"/>
                    <a:pt x="12372" y="3727"/>
                    <a:pt x="12364" y="3742"/>
                  </a:cubicBezTo>
                  <a:cubicBezTo>
                    <a:pt x="12264" y="3874"/>
                    <a:pt x="12094" y="3934"/>
                    <a:pt x="11925" y="3934"/>
                  </a:cubicBezTo>
                  <a:cubicBezTo>
                    <a:pt x="11804" y="3934"/>
                    <a:pt x="11684" y="3903"/>
                    <a:pt x="11592" y="3844"/>
                  </a:cubicBezTo>
                  <a:cubicBezTo>
                    <a:pt x="11358" y="3688"/>
                    <a:pt x="11202" y="3415"/>
                    <a:pt x="11195" y="3134"/>
                  </a:cubicBezTo>
                  <a:cubicBezTo>
                    <a:pt x="11187" y="3095"/>
                    <a:pt x="11195" y="3049"/>
                    <a:pt x="11195" y="3002"/>
                  </a:cubicBezTo>
                  <a:cubicBezTo>
                    <a:pt x="11202" y="2940"/>
                    <a:pt x="11202" y="2877"/>
                    <a:pt x="11187" y="2815"/>
                  </a:cubicBezTo>
                  <a:cubicBezTo>
                    <a:pt x="11179" y="2752"/>
                    <a:pt x="11124" y="2698"/>
                    <a:pt x="11085" y="2698"/>
                  </a:cubicBezTo>
                  <a:cubicBezTo>
                    <a:pt x="11039" y="2698"/>
                    <a:pt x="10992" y="2799"/>
                    <a:pt x="10984" y="2893"/>
                  </a:cubicBezTo>
                  <a:lnTo>
                    <a:pt x="10984" y="2971"/>
                  </a:lnTo>
                  <a:cubicBezTo>
                    <a:pt x="10976" y="3095"/>
                    <a:pt x="10969" y="3236"/>
                    <a:pt x="10875" y="3353"/>
                  </a:cubicBezTo>
                  <a:lnTo>
                    <a:pt x="10844" y="3392"/>
                  </a:lnTo>
                  <a:cubicBezTo>
                    <a:pt x="10803" y="3410"/>
                    <a:pt x="10760" y="3420"/>
                    <a:pt x="10717" y="3420"/>
                  </a:cubicBezTo>
                  <a:cubicBezTo>
                    <a:pt x="10671" y="3420"/>
                    <a:pt x="10624" y="3408"/>
                    <a:pt x="10579" y="3384"/>
                  </a:cubicBezTo>
                  <a:cubicBezTo>
                    <a:pt x="10470" y="3322"/>
                    <a:pt x="10384" y="3189"/>
                    <a:pt x="10376" y="3064"/>
                  </a:cubicBezTo>
                  <a:cubicBezTo>
                    <a:pt x="10368" y="2963"/>
                    <a:pt x="10392" y="2869"/>
                    <a:pt x="10407" y="2776"/>
                  </a:cubicBezTo>
                  <a:cubicBezTo>
                    <a:pt x="10423" y="2729"/>
                    <a:pt x="10438" y="2674"/>
                    <a:pt x="10438" y="2620"/>
                  </a:cubicBezTo>
                  <a:cubicBezTo>
                    <a:pt x="10454" y="2417"/>
                    <a:pt x="10345" y="2222"/>
                    <a:pt x="10197" y="2012"/>
                  </a:cubicBezTo>
                  <a:cubicBezTo>
                    <a:pt x="10025" y="1755"/>
                    <a:pt x="9823" y="1451"/>
                    <a:pt x="9542" y="1287"/>
                  </a:cubicBezTo>
                  <a:cubicBezTo>
                    <a:pt x="9487" y="1248"/>
                    <a:pt x="9433" y="1225"/>
                    <a:pt x="9370" y="1193"/>
                  </a:cubicBezTo>
                  <a:cubicBezTo>
                    <a:pt x="9316" y="1170"/>
                    <a:pt x="9261" y="1147"/>
                    <a:pt x="9215" y="1108"/>
                  </a:cubicBezTo>
                  <a:cubicBezTo>
                    <a:pt x="9082" y="1045"/>
                    <a:pt x="8973" y="952"/>
                    <a:pt x="8864" y="874"/>
                  </a:cubicBezTo>
                  <a:cubicBezTo>
                    <a:pt x="8762" y="796"/>
                    <a:pt x="8677" y="726"/>
                    <a:pt x="8575" y="663"/>
                  </a:cubicBezTo>
                  <a:cubicBezTo>
                    <a:pt x="8365" y="543"/>
                    <a:pt x="8125" y="481"/>
                    <a:pt x="7885" y="481"/>
                  </a:cubicBezTo>
                  <a:cubicBezTo>
                    <a:pt x="7752" y="481"/>
                    <a:pt x="7620" y="500"/>
                    <a:pt x="7492" y="539"/>
                  </a:cubicBezTo>
                  <a:lnTo>
                    <a:pt x="7367" y="578"/>
                  </a:lnTo>
                  <a:lnTo>
                    <a:pt x="7344" y="445"/>
                  </a:lnTo>
                  <a:cubicBezTo>
                    <a:pt x="7320" y="344"/>
                    <a:pt x="7351" y="250"/>
                    <a:pt x="7383" y="172"/>
                  </a:cubicBezTo>
                  <a:lnTo>
                    <a:pt x="7406" y="118"/>
                  </a:lnTo>
                  <a:cubicBezTo>
                    <a:pt x="7422" y="55"/>
                    <a:pt x="7414" y="8"/>
                    <a:pt x="7406" y="8"/>
                  </a:cubicBezTo>
                  <a:cubicBezTo>
                    <a:pt x="7390" y="1"/>
                    <a:pt x="7344" y="1"/>
                    <a:pt x="7328" y="1"/>
                  </a:cubicBezTo>
                  <a:lnTo>
                    <a:pt x="6455" y="40"/>
                  </a:lnTo>
                  <a:lnTo>
                    <a:pt x="6416" y="344"/>
                  </a:lnTo>
                  <a:lnTo>
                    <a:pt x="5145" y="383"/>
                  </a:lnTo>
                  <a:cubicBezTo>
                    <a:pt x="5099" y="383"/>
                    <a:pt x="5044" y="390"/>
                    <a:pt x="5013" y="406"/>
                  </a:cubicBezTo>
                  <a:cubicBezTo>
                    <a:pt x="4989" y="414"/>
                    <a:pt x="4966" y="445"/>
                    <a:pt x="4943" y="468"/>
                  </a:cubicBezTo>
                  <a:lnTo>
                    <a:pt x="4911" y="507"/>
                  </a:lnTo>
                  <a:cubicBezTo>
                    <a:pt x="4775" y="654"/>
                    <a:pt x="4556" y="725"/>
                    <a:pt x="4339" y="725"/>
                  </a:cubicBezTo>
                  <a:cubicBezTo>
                    <a:pt x="4221" y="725"/>
                    <a:pt x="4103" y="704"/>
                    <a:pt x="3999" y="663"/>
                  </a:cubicBezTo>
                  <a:lnTo>
                    <a:pt x="3929" y="1950"/>
                  </a:lnTo>
                  <a:lnTo>
                    <a:pt x="2830" y="1911"/>
                  </a:lnTo>
                  <a:lnTo>
                    <a:pt x="2877" y="1762"/>
                  </a:lnTo>
                  <a:cubicBezTo>
                    <a:pt x="2931" y="1560"/>
                    <a:pt x="2939" y="1341"/>
                    <a:pt x="2892" y="1123"/>
                  </a:cubicBezTo>
                  <a:cubicBezTo>
                    <a:pt x="2877" y="1100"/>
                    <a:pt x="2877" y="1061"/>
                    <a:pt x="2861" y="1030"/>
                  </a:cubicBezTo>
                  <a:cubicBezTo>
                    <a:pt x="2838" y="944"/>
                    <a:pt x="2814" y="850"/>
                    <a:pt x="2814" y="757"/>
                  </a:cubicBezTo>
                  <a:cubicBezTo>
                    <a:pt x="2814" y="671"/>
                    <a:pt x="2830" y="585"/>
                    <a:pt x="2877" y="500"/>
                  </a:cubicBezTo>
                  <a:cubicBezTo>
                    <a:pt x="2822" y="468"/>
                    <a:pt x="2775" y="429"/>
                    <a:pt x="2736" y="398"/>
                  </a:cubicBezTo>
                  <a:lnTo>
                    <a:pt x="2690" y="351"/>
                  </a:lnTo>
                  <a:cubicBezTo>
                    <a:pt x="2639" y="318"/>
                    <a:pt x="2576" y="292"/>
                    <a:pt x="2537" y="292"/>
                  </a:cubicBezTo>
                  <a:cubicBezTo>
                    <a:pt x="2521" y="292"/>
                    <a:pt x="2509" y="296"/>
                    <a:pt x="2503" y="305"/>
                  </a:cubicBezTo>
                  <a:cubicBezTo>
                    <a:pt x="2495" y="312"/>
                    <a:pt x="2479" y="351"/>
                    <a:pt x="2464" y="375"/>
                  </a:cubicBezTo>
                  <a:lnTo>
                    <a:pt x="2456" y="422"/>
                  </a:lnTo>
                  <a:cubicBezTo>
                    <a:pt x="2401" y="554"/>
                    <a:pt x="2300" y="663"/>
                    <a:pt x="2167" y="733"/>
                  </a:cubicBezTo>
                  <a:cubicBezTo>
                    <a:pt x="2183" y="811"/>
                    <a:pt x="2183" y="905"/>
                    <a:pt x="2167" y="983"/>
                  </a:cubicBezTo>
                  <a:lnTo>
                    <a:pt x="2152" y="1123"/>
                  </a:lnTo>
                  <a:lnTo>
                    <a:pt x="2019" y="1084"/>
                  </a:lnTo>
                  <a:cubicBezTo>
                    <a:pt x="1981" y="1074"/>
                    <a:pt x="1941" y="1069"/>
                    <a:pt x="1901" y="1069"/>
                  </a:cubicBezTo>
                  <a:cubicBezTo>
                    <a:pt x="1787" y="1069"/>
                    <a:pt x="1669" y="1109"/>
                    <a:pt x="1559" y="1178"/>
                  </a:cubicBezTo>
                  <a:cubicBezTo>
                    <a:pt x="1411" y="1279"/>
                    <a:pt x="1326" y="1427"/>
                    <a:pt x="1310" y="1575"/>
                  </a:cubicBezTo>
                  <a:cubicBezTo>
                    <a:pt x="1302" y="1638"/>
                    <a:pt x="1310" y="1661"/>
                    <a:pt x="1318" y="1661"/>
                  </a:cubicBezTo>
                  <a:cubicBezTo>
                    <a:pt x="1326" y="1677"/>
                    <a:pt x="1349" y="1684"/>
                    <a:pt x="1364" y="1700"/>
                  </a:cubicBezTo>
                  <a:cubicBezTo>
                    <a:pt x="1388" y="1716"/>
                    <a:pt x="1403" y="1723"/>
                    <a:pt x="1427" y="1739"/>
                  </a:cubicBezTo>
                  <a:cubicBezTo>
                    <a:pt x="1505" y="1794"/>
                    <a:pt x="1567" y="1895"/>
                    <a:pt x="1583" y="2004"/>
                  </a:cubicBezTo>
                  <a:cubicBezTo>
                    <a:pt x="1598" y="2113"/>
                    <a:pt x="1567" y="2215"/>
                    <a:pt x="1513" y="2300"/>
                  </a:cubicBezTo>
                  <a:lnTo>
                    <a:pt x="1474" y="2347"/>
                  </a:lnTo>
                  <a:lnTo>
                    <a:pt x="1411" y="2347"/>
                  </a:lnTo>
                  <a:cubicBezTo>
                    <a:pt x="1375" y="2346"/>
                    <a:pt x="1339" y="2345"/>
                    <a:pt x="1302" y="2345"/>
                  </a:cubicBezTo>
                  <a:cubicBezTo>
                    <a:pt x="1132" y="2345"/>
                    <a:pt x="954" y="2359"/>
                    <a:pt x="788" y="2378"/>
                  </a:cubicBezTo>
                  <a:cubicBezTo>
                    <a:pt x="717" y="2394"/>
                    <a:pt x="647" y="2402"/>
                    <a:pt x="593" y="2433"/>
                  </a:cubicBezTo>
                  <a:cubicBezTo>
                    <a:pt x="554" y="2456"/>
                    <a:pt x="515" y="2511"/>
                    <a:pt x="468" y="2581"/>
                  </a:cubicBezTo>
                  <a:cubicBezTo>
                    <a:pt x="265" y="2916"/>
                    <a:pt x="148" y="3220"/>
                    <a:pt x="125" y="3485"/>
                  </a:cubicBezTo>
                  <a:cubicBezTo>
                    <a:pt x="102" y="3711"/>
                    <a:pt x="63" y="3945"/>
                    <a:pt x="0" y="4163"/>
                  </a:cubicBezTo>
                  <a:cubicBezTo>
                    <a:pt x="89" y="4218"/>
                    <a:pt x="190" y="4243"/>
                    <a:pt x="298" y="4243"/>
                  </a:cubicBezTo>
                  <a:cubicBezTo>
                    <a:pt x="313" y="4243"/>
                    <a:pt x="328" y="4242"/>
                    <a:pt x="343" y="4241"/>
                  </a:cubicBezTo>
                  <a:cubicBezTo>
                    <a:pt x="367" y="4241"/>
                    <a:pt x="398" y="4241"/>
                    <a:pt x="421" y="4234"/>
                  </a:cubicBezTo>
                  <a:cubicBezTo>
                    <a:pt x="460" y="4226"/>
                    <a:pt x="505" y="4220"/>
                    <a:pt x="553" y="4220"/>
                  </a:cubicBezTo>
                  <a:cubicBezTo>
                    <a:pt x="601" y="4220"/>
                    <a:pt x="651" y="4226"/>
                    <a:pt x="702" y="4241"/>
                  </a:cubicBezTo>
                  <a:cubicBezTo>
                    <a:pt x="866" y="4288"/>
                    <a:pt x="990" y="4444"/>
                    <a:pt x="1029" y="4647"/>
                  </a:cubicBezTo>
                  <a:cubicBezTo>
                    <a:pt x="1045" y="4725"/>
                    <a:pt x="1053" y="4795"/>
                    <a:pt x="1053" y="4873"/>
                  </a:cubicBezTo>
                  <a:cubicBezTo>
                    <a:pt x="1060" y="4935"/>
                    <a:pt x="1068" y="5005"/>
                    <a:pt x="1084" y="5068"/>
                  </a:cubicBezTo>
                  <a:cubicBezTo>
                    <a:pt x="1107" y="5185"/>
                    <a:pt x="1170" y="5294"/>
                    <a:pt x="1216" y="5380"/>
                  </a:cubicBezTo>
                  <a:cubicBezTo>
                    <a:pt x="1271" y="5473"/>
                    <a:pt x="1318" y="5551"/>
                    <a:pt x="1333" y="5637"/>
                  </a:cubicBezTo>
                  <a:cubicBezTo>
                    <a:pt x="1372" y="5777"/>
                    <a:pt x="1326" y="5917"/>
                    <a:pt x="1287" y="6034"/>
                  </a:cubicBezTo>
                  <a:cubicBezTo>
                    <a:pt x="1279" y="6073"/>
                    <a:pt x="1263" y="6112"/>
                    <a:pt x="1255" y="6151"/>
                  </a:cubicBezTo>
                  <a:lnTo>
                    <a:pt x="1240" y="6221"/>
                  </a:lnTo>
                  <a:lnTo>
                    <a:pt x="1232" y="6229"/>
                  </a:lnTo>
                  <a:cubicBezTo>
                    <a:pt x="1216" y="6276"/>
                    <a:pt x="1201" y="6315"/>
                    <a:pt x="1185" y="6370"/>
                  </a:cubicBezTo>
                  <a:lnTo>
                    <a:pt x="1185" y="6385"/>
                  </a:lnTo>
                  <a:lnTo>
                    <a:pt x="1263" y="6713"/>
                  </a:lnTo>
                  <a:lnTo>
                    <a:pt x="1287" y="6744"/>
                  </a:lnTo>
                  <a:cubicBezTo>
                    <a:pt x="1965" y="6954"/>
                    <a:pt x="2674" y="7048"/>
                    <a:pt x="3399" y="7056"/>
                  </a:cubicBezTo>
                  <a:cubicBezTo>
                    <a:pt x="3422" y="7056"/>
                    <a:pt x="3454" y="7056"/>
                    <a:pt x="3461" y="7048"/>
                  </a:cubicBezTo>
                  <a:cubicBezTo>
                    <a:pt x="3477" y="7048"/>
                    <a:pt x="3493" y="7009"/>
                    <a:pt x="3508" y="6978"/>
                  </a:cubicBezTo>
                  <a:cubicBezTo>
                    <a:pt x="3516" y="6962"/>
                    <a:pt x="3532" y="6939"/>
                    <a:pt x="3539" y="6923"/>
                  </a:cubicBezTo>
                  <a:cubicBezTo>
                    <a:pt x="3610" y="6806"/>
                    <a:pt x="3734" y="6713"/>
                    <a:pt x="3882" y="6681"/>
                  </a:cubicBezTo>
                  <a:cubicBezTo>
                    <a:pt x="3917" y="6674"/>
                    <a:pt x="3951" y="6671"/>
                    <a:pt x="3985" y="6671"/>
                  </a:cubicBezTo>
                  <a:cubicBezTo>
                    <a:pt x="4097" y="6671"/>
                    <a:pt x="4204" y="6709"/>
                    <a:pt x="4288" y="6775"/>
                  </a:cubicBezTo>
                  <a:cubicBezTo>
                    <a:pt x="4319" y="6798"/>
                    <a:pt x="4350" y="6829"/>
                    <a:pt x="4374" y="6853"/>
                  </a:cubicBezTo>
                  <a:cubicBezTo>
                    <a:pt x="4389" y="6884"/>
                    <a:pt x="4413" y="6907"/>
                    <a:pt x="4428" y="6915"/>
                  </a:cubicBezTo>
                  <a:cubicBezTo>
                    <a:pt x="4467" y="6931"/>
                    <a:pt x="4514" y="6962"/>
                    <a:pt x="4537" y="7024"/>
                  </a:cubicBezTo>
                  <a:cubicBezTo>
                    <a:pt x="4561" y="7071"/>
                    <a:pt x="4553" y="7110"/>
                    <a:pt x="4545" y="7133"/>
                  </a:cubicBezTo>
                  <a:lnTo>
                    <a:pt x="4545" y="7243"/>
                  </a:lnTo>
                  <a:cubicBezTo>
                    <a:pt x="4779" y="7258"/>
                    <a:pt x="5021" y="7258"/>
                    <a:pt x="5270" y="7258"/>
                  </a:cubicBezTo>
                  <a:lnTo>
                    <a:pt x="5325" y="7250"/>
                  </a:lnTo>
                  <a:lnTo>
                    <a:pt x="5364" y="7289"/>
                  </a:lnTo>
                  <a:cubicBezTo>
                    <a:pt x="5465" y="7399"/>
                    <a:pt x="5574" y="7523"/>
                    <a:pt x="5683" y="7640"/>
                  </a:cubicBezTo>
                  <a:cubicBezTo>
                    <a:pt x="5785" y="7757"/>
                    <a:pt x="5894" y="7874"/>
                    <a:pt x="5995" y="7983"/>
                  </a:cubicBezTo>
                  <a:cubicBezTo>
                    <a:pt x="6042" y="8030"/>
                    <a:pt x="6104" y="8100"/>
                    <a:pt x="6128" y="8194"/>
                  </a:cubicBezTo>
                  <a:cubicBezTo>
                    <a:pt x="6151" y="8272"/>
                    <a:pt x="6135" y="8342"/>
                    <a:pt x="6128" y="8412"/>
                  </a:cubicBezTo>
                  <a:cubicBezTo>
                    <a:pt x="6120" y="8459"/>
                    <a:pt x="6112" y="8498"/>
                    <a:pt x="6120" y="8521"/>
                  </a:cubicBezTo>
                  <a:cubicBezTo>
                    <a:pt x="6135" y="8576"/>
                    <a:pt x="6198" y="8630"/>
                    <a:pt x="6276" y="8677"/>
                  </a:cubicBezTo>
                  <a:cubicBezTo>
                    <a:pt x="6385" y="8755"/>
                    <a:pt x="6517" y="8848"/>
                    <a:pt x="6517" y="9028"/>
                  </a:cubicBezTo>
                  <a:cubicBezTo>
                    <a:pt x="6510" y="9129"/>
                    <a:pt x="6455" y="9207"/>
                    <a:pt x="6416" y="9262"/>
                  </a:cubicBezTo>
                  <a:cubicBezTo>
                    <a:pt x="6393" y="9293"/>
                    <a:pt x="6369" y="9332"/>
                    <a:pt x="6369" y="9355"/>
                  </a:cubicBezTo>
                  <a:cubicBezTo>
                    <a:pt x="6338" y="9433"/>
                    <a:pt x="6416" y="9527"/>
                    <a:pt x="6494" y="9628"/>
                  </a:cubicBezTo>
                  <a:cubicBezTo>
                    <a:pt x="6681" y="9862"/>
                    <a:pt x="6853" y="10119"/>
                    <a:pt x="7008" y="10384"/>
                  </a:cubicBezTo>
                  <a:cubicBezTo>
                    <a:pt x="7047" y="10470"/>
                    <a:pt x="7094" y="10548"/>
                    <a:pt x="7118" y="10649"/>
                  </a:cubicBezTo>
                  <a:cubicBezTo>
                    <a:pt x="7149" y="10758"/>
                    <a:pt x="7141" y="10875"/>
                    <a:pt x="7133" y="10969"/>
                  </a:cubicBezTo>
                  <a:lnTo>
                    <a:pt x="7110" y="11772"/>
                  </a:lnTo>
                  <a:lnTo>
                    <a:pt x="7001" y="11780"/>
                  </a:lnTo>
                  <a:cubicBezTo>
                    <a:pt x="6966" y="11781"/>
                    <a:pt x="6932" y="11782"/>
                    <a:pt x="6897" y="11782"/>
                  </a:cubicBezTo>
                  <a:cubicBezTo>
                    <a:pt x="6587" y="11782"/>
                    <a:pt x="6269" y="11719"/>
                    <a:pt x="6003" y="11593"/>
                  </a:cubicBezTo>
                  <a:lnTo>
                    <a:pt x="5933" y="11554"/>
                  </a:lnTo>
                  <a:lnTo>
                    <a:pt x="5940" y="11476"/>
                  </a:lnTo>
                  <a:cubicBezTo>
                    <a:pt x="5948" y="11398"/>
                    <a:pt x="5839" y="11335"/>
                    <a:pt x="5738" y="11320"/>
                  </a:cubicBezTo>
                  <a:cubicBezTo>
                    <a:pt x="5691" y="11312"/>
                    <a:pt x="5644" y="11312"/>
                    <a:pt x="5597" y="11304"/>
                  </a:cubicBezTo>
                  <a:cubicBezTo>
                    <a:pt x="5488" y="11296"/>
                    <a:pt x="5364" y="11288"/>
                    <a:pt x="5247" y="11234"/>
                  </a:cubicBezTo>
                  <a:cubicBezTo>
                    <a:pt x="5099" y="11156"/>
                    <a:pt x="5013" y="11023"/>
                    <a:pt x="4935" y="10899"/>
                  </a:cubicBezTo>
                  <a:cubicBezTo>
                    <a:pt x="4880" y="10805"/>
                    <a:pt x="4818" y="10719"/>
                    <a:pt x="4748" y="10665"/>
                  </a:cubicBezTo>
                  <a:cubicBezTo>
                    <a:pt x="4678" y="10618"/>
                    <a:pt x="4584" y="10587"/>
                    <a:pt x="4483" y="10548"/>
                  </a:cubicBezTo>
                  <a:lnTo>
                    <a:pt x="4031" y="10423"/>
                  </a:lnTo>
                  <a:cubicBezTo>
                    <a:pt x="4004" y="10414"/>
                    <a:pt x="3975" y="10410"/>
                    <a:pt x="3943" y="10410"/>
                  </a:cubicBezTo>
                  <a:cubicBezTo>
                    <a:pt x="3804" y="10410"/>
                    <a:pt x="3625" y="10488"/>
                    <a:pt x="3524" y="10602"/>
                  </a:cubicBezTo>
                  <a:cubicBezTo>
                    <a:pt x="3469" y="10665"/>
                    <a:pt x="3446" y="10727"/>
                    <a:pt x="3469" y="10782"/>
                  </a:cubicBezTo>
                  <a:lnTo>
                    <a:pt x="3633" y="11156"/>
                  </a:lnTo>
                  <a:lnTo>
                    <a:pt x="3298" y="10938"/>
                  </a:lnTo>
                  <a:cubicBezTo>
                    <a:pt x="3134" y="10836"/>
                    <a:pt x="2994" y="10719"/>
                    <a:pt x="2877" y="10571"/>
                  </a:cubicBezTo>
                  <a:cubicBezTo>
                    <a:pt x="2659" y="10758"/>
                    <a:pt x="2542" y="11062"/>
                    <a:pt x="2604" y="11335"/>
                  </a:cubicBezTo>
                  <a:cubicBezTo>
                    <a:pt x="2627" y="11437"/>
                    <a:pt x="2682" y="11686"/>
                    <a:pt x="2479" y="11772"/>
                  </a:cubicBezTo>
                  <a:cubicBezTo>
                    <a:pt x="2447" y="11781"/>
                    <a:pt x="2415" y="11785"/>
                    <a:pt x="2385" y="11785"/>
                  </a:cubicBezTo>
                  <a:cubicBezTo>
                    <a:pt x="2363" y="11785"/>
                    <a:pt x="2343" y="11783"/>
                    <a:pt x="2323" y="11780"/>
                  </a:cubicBezTo>
                  <a:cubicBezTo>
                    <a:pt x="1879" y="11733"/>
                    <a:pt x="1489" y="11413"/>
                    <a:pt x="1333" y="11000"/>
                  </a:cubicBezTo>
                  <a:lnTo>
                    <a:pt x="1076" y="11218"/>
                  </a:lnTo>
                  <a:cubicBezTo>
                    <a:pt x="1029" y="11257"/>
                    <a:pt x="1021" y="11273"/>
                    <a:pt x="1014" y="11281"/>
                  </a:cubicBezTo>
                  <a:cubicBezTo>
                    <a:pt x="1021" y="11288"/>
                    <a:pt x="1029" y="11312"/>
                    <a:pt x="1060" y="11343"/>
                  </a:cubicBezTo>
                  <a:lnTo>
                    <a:pt x="1754" y="12208"/>
                  </a:lnTo>
                  <a:cubicBezTo>
                    <a:pt x="2004" y="12512"/>
                    <a:pt x="1941" y="12965"/>
                    <a:pt x="1762" y="13253"/>
                  </a:cubicBezTo>
                  <a:cubicBezTo>
                    <a:pt x="1746" y="13269"/>
                    <a:pt x="1731" y="13284"/>
                    <a:pt x="1723" y="13308"/>
                  </a:cubicBezTo>
                  <a:cubicBezTo>
                    <a:pt x="1692" y="13346"/>
                    <a:pt x="1669" y="13385"/>
                    <a:pt x="1661" y="13417"/>
                  </a:cubicBezTo>
                  <a:cubicBezTo>
                    <a:pt x="1622" y="13573"/>
                    <a:pt x="1848" y="13705"/>
                    <a:pt x="2082" y="13822"/>
                  </a:cubicBezTo>
                  <a:cubicBezTo>
                    <a:pt x="2503" y="14025"/>
                    <a:pt x="2853" y="14360"/>
                    <a:pt x="3072" y="14773"/>
                  </a:cubicBezTo>
                  <a:cubicBezTo>
                    <a:pt x="3095" y="14812"/>
                    <a:pt x="3111" y="14859"/>
                    <a:pt x="3111" y="14913"/>
                  </a:cubicBezTo>
                  <a:cubicBezTo>
                    <a:pt x="3111" y="15030"/>
                    <a:pt x="3033" y="15093"/>
                    <a:pt x="2970" y="15147"/>
                  </a:cubicBezTo>
                  <a:cubicBezTo>
                    <a:pt x="2752" y="15327"/>
                    <a:pt x="2698" y="15654"/>
                    <a:pt x="2838" y="15880"/>
                  </a:cubicBezTo>
                  <a:lnTo>
                    <a:pt x="2916" y="16005"/>
                  </a:lnTo>
                  <a:cubicBezTo>
                    <a:pt x="2939" y="16005"/>
                    <a:pt x="2963" y="15997"/>
                    <a:pt x="2978" y="15989"/>
                  </a:cubicBezTo>
                  <a:cubicBezTo>
                    <a:pt x="3079" y="15966"/>
                    <a:pt x="3181" y="15927"/>
                    <a:pt x="3274" y="15888"/>
                  </a:cubicBezTo>
                  <a:cubicBezTo>
                    <a:pt x="3313" y="15872"/>
                    <a:pt x="3360" y="15864"/>
                    <a:pt x="3399" y="15849"/>
                  </a:cubicBezTo>
                  <a:cubicBezTo>
                    <a:pt x="3532" y="15794"/>
                    <a:pt x="3656" y="15732"/>
                    <a:pt x="3789" y="15654"/>
                  </a:cubicBezTo>
                  <a:lnTo>
                    <a:pt x="3843" y="15631"/>
                  </a:lnTo>
                  <a:lnTo>
                    <a:pt x="3906" y="15654"/>
                  </a:lnTo>
                  <a:cubicBezTo>
                    <a:pt x="4374" y="15903"/>
                    <a:pt x="4810" y="16207"/>
                    <a:pt x="5200" y="16566"/>
                  </a:cubicBezTo>
                  <a:cubicBezTo>
                    <a:pt x="5481" y="16831"/>
                    <a:pt x="5683" y="17213"/>
                    <a:pt x="5753" y="17657"/>
                  </a:cubicBezTo>
                  <a:cubicBezTo>
                    <a:pt x="5792" y="17860"/>
                    <a:pt x="5792" y="18071"/>
                    <a:pt x="5792" y="18265"/>
                  </a:cubicBezTo>
                  <a:cubicBezTo>
                    <a:pt x="5792" y="18445"/>
                    <a:pt x="5800" y="18608"/>
                    <a:pt x="5816" y="18772"/>
                  </a:cubicBezTo>
                  <a:lnTo>
                    <a:pt x="6510" y="19006"/>
                  </a:lnTo>
                  <a:cubicBezTo>
                    <a:pt x="6494" y="18951"/>
                    <a:pt x="6494" y="18912"/>
                    <a:pt x="6486" y="18866"/>
                  </a:cubicBezTo>
                  <a:cubicBezTo>
                    <a:pt x="6478" y="18827"/>
                    <a:pt x="6471" y="18780"/>
                    <a:pt x="6471" y="18749"/>
                  </a:cubicBezTo>
                  <a:cubicBezTo>
                    <a:pt x="6471" y="18686"/>
                    <a:pt x="6471" y="18632"/>
                    <a:pt x="6478" y="18577"/>
                  </a:cubicBezTo>
                  <a:cubicBezTo>
                    <a:pt x="6478" y="18546"/>
                    <a:pt x="6478" y="18507"/>
                    <a:pt x="6486" y="18476"/>
                  </a:cubicBezTo>
                  <a:cubicBezTo>
                    <a:pt x="6494" y="18414"/>
                    <a:pt x="6510" y="18351"/>
                    <a:pt x="6533" y="18289"/>
                  </a:cubicBezTo>
                  <a:cubicBezTo>
                    <a:pt x="6533" y="18265"/>
                    <a:pt x="6541" y="18234"/>
                    <a:pt x="6548" y="18211"/>
                  </a:cubicBezTo>
                  <a:cubicBezTo>
                    <a:pt x="6572" y="18125"/>
                    <a:pt x="6611" y="18039"/>
                    <a:pt x="6634" y="17954"/>
                  </a:cubicBezTo>
                  <a:lnTo>
                    <a:pt x="6689" y="17813"/>
                  </a:lnTo>
                  <a:lnTo>
                    <a:pt x="8419" y="12754"/>
                  </a:lnTo>
                  <a:lnTo>
                    <a:pt x="8505" y="12754"/>
                  </a:lnTo>
                  <a:cubicBezTo>
                    <a:pt x="8840" y="12731"/>
                    <a:pt x="9183" y="12707"/>
                    <a:pt x="9534" y="12692"/>
                  </a:cubicBezTo>
                  <a:cubicBezTo>
                    <a:pt x="10082" y="12667"/>
                    <a:pt x="10645" y="12648"/>
                    <a:pt x="11218" y="12648"/>
                  </a:cubicBezTo>
                  <a:cubicBezTo>
                    <a:pt x="11543" y="12648"/>
                    <a:pt x="11870" y="12654"/>
                    <a:pt x="12200" y="12668"/>
                  </a:cubicBezTo>
                  <a:lnTo>
                    <a:pt x="12278" y="12676"/>
                  </a:lnTo>
                  <a:lnTo>
                    <a:pt x="12309" y="12746"/>
                  </a:lnTo>
                  <a:cubicBezTo>
                    <a:pt x="12995" y="14274"/>
                    <a:pt x="13954" y="15771"/>
                    <a:pt x="15162" y="17182"/>
                  </a:cubicBezTo>
                  <a:cubicBezTo>
                    <a:pt x="15357" y="17400"/>
                    <a:pt x="15646" y="17424"/>
                    <a:pt x="15981" y="17447"/>
                  </a:cubicBezTo>
                  <a:cubicBezTo>
                    <a:pt x="16176" y="17462"/>
                    <a:pt x="16386" y="17478"/>
                    <a:pt x="16581" y="17540"/>
                  </a:cubicBezTo>
                  <a:cubicBezTo>
                    <a:pt x="16753" y="17595"/>
                    <a:pt x="16924" y="17673"/>
                    <a:pt x="17088" y="17751"/>
                  </a:cubicBezTo>
                  <a:cubicBezTo>
                    <a:pt x="17345" y="17868"/>
                    <a:pt x="17602" y="17985"/>
                    <a:pt x="17867" y="18008"/>
                  </a:cubicBezTo>
                  <a:cubicBezTo>
                    <a:pt x="17897" y="18010"/>
                    <a:pt x="17927" y="18011"/>
                    <a:pt x="17957" y="18011"/>
                  </a:cubicBezTo>
                  <a:cubicBezTo>
                    <a:pt x="18039" y="18011"/>
                    <a:pt x="18123" y="18004"/>
                    <a:pt x="18203" y="17993"/>
                  </a:cubicBezTo>
                  <a:lnTo>
                    <a:pt x="18218" y="17993"/>
                  </a:lnTo>
                  <a:cubicBezTo>
                    <a:pt x="18304" y="17984"/>
                    <a:pt x="18392" y="17978"/>
                    <a:pt x="18482" y="17978"/>
                  </a:cubicBezTo>
                  <a:cubicBezTo>
                    <a:pt x="18556" y="17978"/>
                    <a:pt x="18632" y="17982"/>
                    <a:pt x="18709" y="17993"/>
                  </a:cubicBezTo>
                  <a:cubicBezTo>
                    <a:pt x="18803" y="18016"/>
                    <a:pt x="18896" y="18055"/>
                    <a:pt x="18982" y="18110"/>
                  </a:cubicBezTo>
                  <a:lnTo>
                    <a:pt x="18990" y="18117"/>
                  </a:lnTo>
                  <a:cubicBezTo>
                    <a:pt x="19006" y="18125"/>
                    <a:pt x="19013" y="18133"/>
                    <a:pt x="19029" y="18148"/>
                  </a:cubicBezTo>
                  <a:cubicBezTo>
                    <a:pt x="19099" y="18203"/>
                    <a:pt x="19162" y="18265"/>
                    <a:pt x="19208" y="18336"/>
                  </a:cubicBezTo>
                  <a:cubicBezTo>
                    <a:pt x="19232" y="18390"/>
                    <a:pt x="19255" y="18453"/>
                    <a:pt x="19271" y="18515"/>
                  </a:cubicBezTo>
                  <a:cubicBezTo>
                    <a:pt x="19278" y="18569"/>
                    <a:pt x="19271" y="18632"/>
                    <a:pt x="19255" y="18694"/>
                  </a:cubicBezTo>
                  <a:cubicBezTo>
                    <a:pt x="19310" y="18920"/>
                    <a:pt x="19442" y="19209"/>
                    <a:pt x="19606" y="19443"/>
                  </a:cubicBezTo>
                  <a:cubicBezTo>
                    <a:pt x="19715" y="19598"/>
                    <a:pt x="19879" y="19715"/>
                    <a:pt x="20011" y="19731"/>
                  </a:cubicBezTo>
                  <a:cubicBezTo>
                    <a:pt x="20022" y="19732"/>
                    <a:pt x="20032" y="19733"/>
                    <a:pt x="20042" y="19733"/>
                  </a:cubicBezTo>
                  <a:cubicBezTo>
                    <a:pt x="20091" y="19733"/>
                    <a:pt x="20135" y="19717"/>
                    <a:pt x="20167" y="19684"/>
                  </a:cubicBezTo>
                  <a:lnTo>
                    <a:pt x="20479" y="19411"/>
                  </a:lnTo>
                  <a:lnTo>
                    <a:pt x="20479" y="19411"/>
                  </a:lnTo>
                  <a:lnTo>
                    <a:pt x="20362" y="19809"/>
                  </a:lnTo>
                  <a:cubicBezTo>
                    <a:pt x="20284" y="20105"/>
                    <a:pt x="20198" y="20425"/>
                    <a:pt x="20120" y="20737"/>
                  </a:cubicBezTo>
                  <a:cubicBezTo>
                    <a:pt x="20042" y="21009"/>
                    <a:pt x="19980" y="21274"/>
                    <a:pt x="19902" y="21540"/>
                  </a:cubicBezTo>
                  <a:lnTo>
                    <a:pt x="20300" y="21625"/>
                  </a:lnTo>
                  <a:lnTo>
                    <a:pt x="20401" y="21851"/>
                  </a:lnTo>
                  <a:cubicBezTo>
                    <a:pt x="20697" y="22522"/>
                    <a:pt x="21243" y="23067"/>
                    <a:pt x="21952" y="23379"/>
                  </a:cubicBezTo>
                  <a:cubicBezTo>
                    <a:pt x="22297" y="23539"/>
                    <a:pt x="22622" y="23673"/>
                    <a:pt x="22938" y="23673"/>
                  </a:cubicBezTo>
                  <a:cubicBezTo>
                    <a:pt x="23007" y="23673"/>
                    <a:pt x="23076" y="23666"/>
                    <a:pt x="23145" y="23652"/>
                  </a:cubicBezTo>
                  <a:cubicBezTo>
                    <a:pt x="23239" y="23637"/>
                    <a:pt x="23402" y="23590"/>
                    <a:pt x="23480" y="23457"/>
                  </a:cubicBezTo>
                  <a:cubicBezTo>
                    <a:pt x="23504" y="23418"/>
                    <a:pt x="23519" y="23371"/>
                    <a:pt x="23535" y="23325"/>
                  </a:cubicBezTo>
                  <a:cubicBezTo>
                    <a:pt x="23550" y="23286"/>
                    <a:pt x="23566" y="23247"/>
                    <a:pt x="23582" y="23216"/>
                  </a:cubicBezTo>
                  <a:cubicBezTo>
                    <a:pt x="23667" y="23005"/>
                    <a:pt x="23862" y="22841"/>
                    <a:pt x="24112" y="22779"/>
                  </a:cubicBezTo>
                  <a:cubicBezTo>
                    <a:pt x="24186" y="22757"/>
                    <a:pt x="24262" y="22747"/>
                    <a:pt x="24336" y="22747"/>
                  </a:cubicBezTo>
                  <a:cubicBezTo>
                    <a:pt x="24449" y="22747"/>
                    <a:pt x="24559" y="22771"/>
                    <a:pt x="24657" y="22818"/>
                  </a:cubicBezTo>
                  <a:cubicBezTo>
                    <a:pt x="24696" y="22724"/>
                    <a:pt x="24759" y="22639"/>
                    <a:pt x="24829" y="22569"/>
                  </a:cubicBezTo>
                  <a:lnTo>
                    <a:pt x="24844" y="22545"/>
                  </a:lnTo>
                  <a:cubicBezTo>
                    <a:pt x="24907" y="22475"/>
                    <a:pt x="24985" y="22420"/>
                    <a:pt x="25071" y="22366"/>
                  </a:cubicBezTo>
                  <a:cubicBezTo>
                    <a:pt x="25078" y="22358"/>
                    <a:pt x="25086" y="22350"/>
                    <a:pt x="25102" y="22350"/>
                  </a:cubicBezTo>
                  <a:cubicBezTo>
                    <a:pt x="25187" y="22303"/>
                    <a:pt x="25273" y="22265"/>
                    <a:pt x="25367" y="22241"/>
                  </a:cubicBezTo>
                  <a:cubicBezTo>
                    <a:pt x="25375" y="22241"/>
                    <a:pt x="25390" y="22241"/>
                    <a:pt x="25406" y="22233"/>
                  </a:cubicBezTo>
                  <a:cubicBezTo>
                    <a:pt x="25470" y="22216"/>
                    <a:pt x="25539" y="22207"/>
                    <a:pt x="25609" y="22207"/>
                  </a:cubicBezTo>
                  <a:cubicBezTo>
                    <a:pt x="25632" y="22207"/>
                    <a:pt x="25655" y="22208"/>
                    <a:pt x="25679" y="22210"/>
                  </a:cubicBezTo>
                  <a:lnTo>
                    <a:pt x="25702" y="22210"/>
                  </a:lnTo>
                  <a:lnTo>
                    <a:pt x="25710" y="22202"/>
                  </a:lnTo>
                  <a:cubicBezTo>
                    <a:pt x="25725" y="22124"/>
                    <a:pt x="25764" y="22046"/>
                    <a:pt x="25803" y="21984"/>
                  </a:cubicBezTo>
                  <a:cubicBezTo>
                    <a:pt x="25811" y="21968"/>
                    <a:pt x="25827" y="21953"/>
                    <a:pt x="25834" y="21937"/>
                  </a:cubicBezTo>
                  <a:cubicBezTo>
                    <a:pt x="25881" y="21867"/>
                    <a:pt x="25936" y="21805"/>
                    <a:pt x="26006" y="21750"/>
                  </a:cubicBezTo>
                  <a:cubicBezTo>
                    <a:pt x="26138" y="21649"/>
                    <a:pt x="26294" y="21578"/>
                    <a:pt x="26450" y="21555"/>
                  </a:cubicBezTo>
                  <a:cubicBezTo>
                    <a:pt x="26443" y="21524"/>
                    <a:pt x="26443" y="21485"/>
                    <a:pt x="26443" y="21446"/>
                  </a:cubicBezTo>
                  <a:cubicBezTo>
                    <a:pt x="26443" y="21407"/>
                    <a:pt x="26458" y="21368"/>
                    <a:pt x="26466" y="21329"/>
                  </a:cubicBezTo>
                  <a:cubicBezTo>
                    <a:pt x="26528" y="21126"/>
                    <a:pt x="26692" y="20955"/>
                    <a:pt x="26887" y="20900"/>
                  </a:cubicBezTo>
                  <a:cubicBezTo>
                    <a:pt x="26971" y="20873"/>
                    <a:pt x="27056" y="20861"/>
                    <a:pt x="27140" y="20861"/>
                  </a:cubicBezTo>
                  <a:cubicBezTo>
                    <a:pt x="27368" y="20861"/>
                    <a:pt x="27594" y="20945"/>
                    <a:pt x="27799" y="21025"/>
                  </a:cubicBezTo>
                  <a:cubicBezTo>
                    <a:pt x="28438" y="21290"/>
                    <a:pt x="29062" y="21610"/>
                    <a:pt x="29654" y="21984"/>
                  </a:cubicBezTo>
                  <a:cubicBezTo>
                    <a:pt x="29717" y="21867"/>
                    <a:pt x="29763" y="21750"/>
                    <a:pt x="29818" y="21633"/>
                  </a:cubicBezTo>
                  <a:cubicBezTo>
                    <a:pt x="29935" y="21376"/>
                    <a:pt x="30052" y="21111"/>
                    <a:pt x="30216" y="20854"/>
                  </a:cubicBezTo>
                  <a:cubicBezTo>
                    <a:pt x="30239" y="20815"/>
                    <a:pt x="30286" y="20760"/>
                    <a:pt x="30356" y="20721"/>
                  </a:cubicBezTo>
                  <a:cubicBezTo>
                    <a:pt x="30399" y="20694"/>
                    <a:pt x="30442" y="20686"/>
                    <a:pt x="30488" y="20686"/>
                  </a:cubicBezTo>
                  <a:cubicBezTo>
                    <a:pt x="30508" y="20686"/>
                    <a:pt x="30529" y="20687"/>
                    <a:pt x="30551" y="20690"/>
                  </a:cubicBezTo>
                  <a:cubicBezTo>
                    <a:pt x="31151" y="20737"/>
                    <a:pt x="31689" y="21150"/>
                    <a:pt x="31892" y="21711"/>
                  </a:cubicBezTo>
                  <a:cubicBezTo>
                    <a:pt x="32149" y="21727"/>
                    <a:pt x="32398" y="21750"/>
                    <a:pt x="32648" y="21773"/>
                  </a:cubicBezTo>
                  <a:cubicBezTo>
                    <a:pt x="32921" y="21789"/>
                    <a:pt x="33201" y="21812"/>
                    <a:pt x="33482" y="21836"/>
                  </a:cubicBezTo>
                  <a:cubicBezTo>
                    <a:pt x="33597" y="21844"/>
                    <a:pt x="33715" y="21851"/>
                    <a:pt x="33833" y="21851"/>
                  </a:cubicBezTo>
                  <a:cubicBezTo>
                    <a:pt x="34163" y="21851"/>
                    <a:pt x="34487" y="21799"/>
                    <a:pt x="34706" y="21586"/>
                  </a:cubicBezTo>
                  <a:lnTo>
                    <a:pt x="34854" y="21430"/>
                  </a:lnTo>
                  <a:lnTo>
                    <a:pt x="34908" y="21641"/>
                  </a:lnTo>
                  <a:cubicBezTo>
                    <a:pt x="34963" y="21867"/>
                    <a:pt x="35236" y="21992"/>
                    <a:pt x="35485" y="22023"/>
                  </a:cubicBezTo>
                  <a:cubicBezTo>
                    <a:pt x="35524" y="22025"/>
                    <a:pt x="35564" y="22026"/>
                    <a:pt x="35604" y="22026"/>
                  </a:cubicBezTo>
                  <a:cubicBezTo>
                    <a:pt x="35685" y="22026"/>
                    <a:pt x="35768" y="22023"/>
                    <a:pt x="35852" y="22023"/>
                  </a:cubicBezTo>
                  <a:cubicBezTo>
                    <a:pt x="35922" y="22020"/>
                    <a:pt x="35994" y="22016"/>
                    <a:pt x="36068" y="22016"/>
                  </a:cubicBezTo>
                  <a:cubicBezTo>
                    <a:pt x="36175" y="22016"/>
                    <a:pt x="36283" y="22023"/>
                    <a:pt x="36390" y="22046"/>
                  </a:cubicBezTo>
                  <a:cubicBezTo>
                    <a:pt x="37076" y="22179"/>
                    <a:pt x="37489" y="22818"/>
                    <a:pt x="37769" y="23395"/>
                  </a:cubicBezTo>
                  <a:cubicBezTo>
                    <a:pt x="37808" y="23387"/>
                    <a:pt x="37855" y="23379"/>
                    <a:pt x="37902" y="23379"/>
                  </a:cubicBezTo>
                  <a:lnTo>
                    <a:pt x="37925" y="23387"/>
                  </a:lnTo>
                  <a:cubicBezTo>
                    <a:pt x="37949" y="23387"/>
                    <a:pt x="37972" y="23395"/>
                    <a:pt x="37995" y="23395"/>
                  </a:cubicBezTo>
                  <a:cubicBezTo>
                    <a:pt x="38027" y="23403"/>
                    <a:pt x="38058" y="23410"/>
                    <a:pt x="38089" y="23418"/>
                  </a:cubicBezTo>
                  <a:cubicBezTo>
                    <a:pt x="38112" y="23434"/>
                    <a:pt x="38136" y="23442"/>
                    <a:pt x="38151" y="23449"/>
                  </a:cubicBezTo>
                  <a:cubicBezTo>
                    <a:pt x="38190" y="23465"/>
                    <a:pt x="38221" y="23481"/>
                    <a:pt x="38253" y="23504"/>
                  </a:cubicBezTo>
                  <a:cubicBezTo>
                    <a:pt x="38268" y="23520"/>
                    <a:pt x="38284" y="23520"/>
                    <a:pt x="38299" y="23535"/>
                  </a:cubicBezTo>
                  <a:cubicBezTo>
                    <a:pt x="38346" y="23574"/>
                    <a:pt x="38385" y="23613"/>
                    <a:pt x="38416" y="23660"/>
                  </a:cubicBezTo>
                  <a:cubicBezTo>
                    <a:pt x="38463" y="23714"/>
                    <a:pt x="38494" y="23777"/>
                    <a:pt x="38525" y="23839"/>
                  </a:cubicBezTo>
                  <a:cubicBezTo>
                    <a:pt x="38533" y="23855"/>
                    <a:pt x="38541" y="23878"/>
                    <a:pt x="38549" y="23902"/>
                  </a:cubicBezTo>
                  <a:cubicBezTo>
                    <a:pt x="38564" y="23941"/>
                    <a:pt x="38580" y="23987"/>
                    <a:pt x="38588" y="24034"/>
                  </a:cubicBezTo>
                  <a:lnTo>
                    <a:pt x="38596" y="24050"/>
                  </a:lnTo>
                  <a:lnTo>
                    <a:pt x="38666" y="23925"/>
                  </a:lnTo>
                  <a:cubicBezTo>
                    <a:pt x="38744" y="23792"/>
                    <a:pt x="38830" y="23652"/>
                    <a:pt x="38907" y="23520"/>
                  </a:cubicBezTo>
                  <a:cubicBezTo>
                    <a:pt x="38962" y="23426"/>
                    <a:pt x="39017" y="23340"/>
                    <a:pt x="39063" y="23247"/>
                  </a:cubicBezTo>
                  <a:cubicBezTo>
                    <a:pt x="39204" y="23021"/>
                    <a:pt x="39344" y="22795"/>
                    <a:pt x="39492" y="22576"/>
                  </a:cubicBezTo>
                  <a:cubicBezTo>
                    <a:pt x="39399" y="22249"/>
                    <a:pt x="39282" y="21906"/>
                    <a:pt x="39165" y="21578"/>
                  </a:cubicBezTo>
                  <a:cubicBezTo>
                    <a:pt x="39056" y="21235"/>
                    <a:pt x="38931" y="20877"/>
                    <a:pt x="38830" y="20518"/>
                  </a:cubicBezTo>
                  <a:cubicBezTo>
                    <a:pt x="38720" y="20136"/>
                    <a:pt x="38611" y="19575"/>
                    <a:pt x="38978" y="19263"/>
                  </a:cubicBezTo>
                  <a:cubicBezTo>
                    <a:pt x="39071" y="19170"/>
                    <a:pt x="39188" y="19123"/>
                    <a:pt x="39297" y="19068"/>
                  </a:cubicBezTo>
                  <a:cubicBezTo>
                    <a:pt x="39445" y="19006"/>
                    <a:pt x="39578" y="18944"/>
                    <a:pt x="39617" y="18827"/>
                  </a:cubicBezTo>
                  <a:lnTo>
                    <a:pt x="39640" y="18749"/>
                  </a:lnTo>
                  <a:lnTo>
                    <a:pt x="39718" y="18741"/>
                  </a:lnTo>
                  <a:cubicBezTo>
                    <a:pt x="40014" y="18718"/>
                    <a:pt x="40311" y="18671"/>
                    <a:pt x="40591" y="18632"/>
                  </a:cubicBezTo>
                  <a:cubicBezTo>
                    <a:pt x="40872" y="18593"/>
                    <a:pt x="41160" y="18546"/>
                    <a:pt x="41464" y="18515"/>
                  </a:cubicBezTo>
                  <a:cubicBezTo>
                    <a:pt x="41488" y="18515"/>
                    <a:pt x="41519" y="18515"/>
                    <a:pt x="41527" y="18507"/>
                  </a:cubicBezTo>
                  <a:cubicBezTo>
                    <a:pt x="41542" y="18507"/>
                    <a:pt x="41542" y="18507"/>
                    <a:pt x="41550" y="18499"/>
                  </a:cubicBezTo>
                  <a:cubicBezTo>
                    <a:pt x="41550" y="18491"/>
                    <a:pt x="41550" y="18476"/>
                    <a:pt x="41535" y="18406"/>
                  </a:cubicBezTo>
                  <a:lnTo>
                    <a:pt x="41277" y="17455"/>
                  </a:lnTo>
                  <a:lnTo>
                    <a:pt x="41301" y="17408"/>
                  </a:lnTo>
                  <a:cubicBezTo>
                    <a:pt x="41706" y="16683"/>
                    <a:pt x="42267" y="15210"/>
                    <a:pt x="42400" y="14835"/>
                  </a:cubicBezTo>
                  <a:cubicBezTo>
                    <a:pt x="42423" y="14789"/>
                    <a:pt x="42431" y="14750"/>
                    <a:pt x="42439" y="14750"/>
                  </a:cubicBezTo>
                  <a:lnTo>
                    <a:pt x="42478" y="14625"/>
                  </a:lnTo>
                  <a:lnTo>
                    <a:pt x="44551" y="15592"/>
                  </a:lnTo>
                  <a:cubicBezTo>
                    <a:pt x="44754" y="15475"/>
                    <a:pt x="45495" y="15054"/>
                    <a:pt x="45892" y="14773"/>
                  </a:cubicBezTo>
                  <a:cubicBezTo>
                    <a:pt x="45900" y="14453"/>
                    <a:pt x="45877" y="14157"/>
                    <a:pt x="45861" y="13861"/>
                  </a:cubicBezTo>
                  <a:cubicBezTo>
                    <a:pt x="45838" y="13549"/>
                    <a:pt x="45814" y="13222"/>
                    <a:pt x="45830" y="12871"/>
                  </a:cubicBezTo>
                  <a:lnTo>
                    <a:pt x="45838" y="12793"/>
                  </a:lnTo>
                  <a:lnTo>
                    <a:pt x="45908" y="12762"/>
                  </a:lnTo>
                  <a:cubicBezTo>
                    <a:pt x="46173" y="12660"/>
                    <a:pt x="46469" y="12544"/>
                    <a:pt x="46773" y="12520"/>
                  </a:cubicBezTo>
                  <a:lnTo>
                    <a:pt x="46867" y="12512"/>
                  </a:lnTo>
                  <a:cubicBezTo>
                    <a:pt x="46945" y="12512"/>
                    <a:pt x="47023" y="12512"/>
                    <a:pt x="47093" y="12489"/>
                  </a:cubicBezTo>
                  <a:cubicBezTo>
                    <a:pt x="47147" y="12466"/>
                    <a:pt x="47210" y="12434"/>
                    <a:pt x="47280" y="12395"/>
                  </a:cubicBezTo>
                  <a:lnTo>
                    <a:pt x="47311" y="12372"/>
                  </a:lnTo>
                  <a:cubicBezTo>
                    <a:pt x="47381" y="12333"/>
                    <a:pt x="47451" y="12286"/>
                    <a:pt x="47521" y="12232"/>
                  </a:cubicBezTo>
                  <a:cubicBezTo>
                    <a:pt x="47529" y="12216"/>
                    <a:pt x="47545" y="12208"/>
                    <a:pt x="47560" y="12193"/>
                  </a:cubicBezTo>
                  <a:cubicBezTo>
                    <a:pt x="47631" y="12138"/>
                    <a:pt x="47701" y="12076"/>
                    <a:pt x="47763" y="12021"/>
                  </a:cubicBezTo>
                  <a:lnTo>
                    <a:pt x="47779" y="11998"/>
                  </a:lnTo>
                  <a:cubicBezTo>
                    <a:pt x="47841" y="11936"/>
                    <a:pt x="47888" y="11881"/>
                    <a:pt x="47927" y="11826"/>
                  </a:cubicBezTo>
                  <a:lnTo>
                    <a:pt x="47935" y="11819"/>
                  </a:lnTo>
                  <a:cubicBezTo>
                    <a:pt x="47896" y="11803"/>
                    <a:pt x="47857" y="11780"/>
                    <a:pt x="47818" y="11756"/>
                  </a:cubicBezTo>
                  <a:cubicBezTo>
                    <a:pt x="47802" y="11748"/>
                    <a:pt x="47786" y="11741"/>
                    <a:pt x="47779" y="11733"/>
                  </a:cubicBezTo>
                  <a:cubicBezTo>
                    <a:pt x="47748" y="11717"/>
                    <a:pt x="47716" y="11694"/>
                    <a:pt x="47693" y="11670"/>
                  </a:cubicBezTo>
                  <a:cubicBezTo>
                    <a:pt x="47677" y="11655"/>
                    <a:pt x="47670" y="11647"/>
                    <a:pt x="47662" y="11631"/>
                  </a:cubicBezTo>
                  <a:cubicBezTo>
                    <a:pt x="47623" y="11600"/>
                    <a:pt x="47592" y="11554"/>
                    <a:pt x="47568" y="11507"/>
                  </a:cubicBezTo>
                  <a:cubicBezTo>
                    <a:pt x="47490" y="11335"/>
                    <a:pt x="47529" y="11156"/>
                    <a:pt x="47568" y="10992"/>
                  </a:cubicBezTo>
                  <a:lnTo>
                    <a:pt x="47584" y="10907"/>
                  </a:lnTo>
                  <a:cubicBezTo>
                    <a:pt x="47599" y="10813"/>
                    <a:pt x="47599" y="10696"/>
                    <a:pt x="47560" y="10626"/>
                  </a:cubicBezTo>
                  <a:cubicBezTo>
                    <a:pt x="47311" y="10875"/>
                    <a:pt x="47171" y="11218"/>
                    <a:pt x="47163" y="11569"/>
                  </a:cubicBezTo>
                  <a:lnTo>
                    <a:pt x="47155" y="11764"/>
                  </a:lnTo>
                  <a:lnTo>
                    <a:pt x="46984" y="11678"/>
                  </a:lnTo>
                  <a:cubicBezTo>
                    <a:pt x="46789" y="11577"/>
                    <a:pt x="46578" y="11507"/>
                    <a:pt x="46360" y="11460"/>
                  </a:cubicBezTo>
                  <a:cubicBezTo>
                    <a:pt x="46282" y="11444"/>
                    <a:pt x="46212" y="11429"/>
                    <a:pt x="46142" y="11398"/>
                  </a:cubicBezTo>
                  <a:cubicBezTo>
                    <a:pt x="46071" y="11366"/>
                    <a:pt x="46009" y="11312"/>
                    <a:pt x="45962" y="11273"/>
                  </a:cubicBezTo>
                  <a:lnTo>
                    <a:pt x="44699" y="10189"/>
                  </a:lnTo>
                  <a:cubicBezTo>
                    <a:pt x="44661" y="10150"/>
                    <a:pt x="44590" y="10096"/>
                    <a:pt x="44567" y="10010"/>
                  </a:cubicBezTo>
                  <a:cubicBezTo>
                    <a:pt x="44544" y="9893"/>
                    <a:pt x="44606" y="9807"/>
                    <a:pt x="44653" y="9745"/>
                  </a:cubicBezTo>
                  <a:cubicBezTo>
                    <a:pt x="44668" y="9714"/>
                    <a:pt x="44684" y="9690"/>
                    <a:pt x="44699" y="9675"/>
                  </a:cubicBezTo>
                  <a:cubicBezTo>
                    <a:pt x="44715" y="9612"/>
                    <a:pt x="44637" y="9519"/>
                    <a:pt x="44583" y="9449"/>
                  </a:cubicBezTo>
                  <a:lnTo>
                    <a:pt x="44193" y="9028"/>
                  </a:lnTo>
                  <a:cubicBezTo>
                    <a:pt x="44115" y="8934"/>
                    <a:pt x="44029" y="8833"/>
                    <a:pt x="43920" y="8778"/>
                  </a:cubicBezTo>
                  <a:cubicBezTo>
                    <a:pt x="43787" y="8716"/>
                    <a:pt x="43616" y="8716"/>
                    <a:pt x="43444" y="8716"/>
                  </a:cubicBezTo>
                  <a:cubicBezTo>
                    <a:pt x="43387" y="8716"/>
                    <a:pt x="43330" y="8719"/>
                    <a:pt x="43273" y="8719"/>
                  </a:cubicBezTo>
                  <a:cubicBezTo>
                    <a:pt x="43244" y="8719"/>
                    <a:pt x="43216" y="8719"/>
                    <a:pt x="43187" y="8716"/>
                  </a:cubicBezTo>
                  <a:lnTo>
                    <a:pt x="43140" y="8950"/>
                  </a:lnTo>
                  <a:lnTo>
                    <a:pt x="43031" y="8934"/>
                  </a:lnTo>
                  <a:cubicBezTo>
                    <a:pt x="42431" y="8895"/>
                    <a:pt x="41815" y="8872"/>
                    <a:pt x="41207" y="8864"/>
                  </a:cubicBezTo>
                  <a:lnTo>
                    <a:pt x="41090" y="8864"/>
                  </a:lnTo>
                  <a:lnTo>
                    <a:pt x="41090" y="8747"/>
                  </a:lnTo>
                  <a:cubicBezTo>
                    <a:pt x="41075" y="8357"/>
                    <a:pt x="40981" y="8139"/>
                    <a:pt x="40810" y="8085"/>
                  </a:cubicBezTo>
                  <a:cubicBezTo>
                    <a:pt x="40772" y="8072"/>
                    <a:pt x="40731" y="8067"/>
                    <a:pt x="40688" y="8067"/>
                  </a:cubicBezTo>
                  <a:cubicBezTo>
                    <a:pt x="40622" y="8067"/>
                    <a:pt x="40552" y="8078"/>
                    <a:pt x="40482" y="8092"/>
                  </a:cubicBezTo>
                  <a:cubicBezTo>
                    <a:pt x="40412" y="8108"/>
                    <a:pt x="40334" y="8124"/>
                    <a:pt x="40264" y="8124"/>
                  </a:cubicBezTo>
                  <a:lnTo>
                    <a:pt x="40256" y="8685"/>
                  </a:lnTo>
                  <a:lnTo>
                    <a:pt x="40155" y="8700"/>
                  </a:lnTo>
                  <a:cubicBezTo>
                    <a:pt x="40127" y="8704"/>
                    <a:pt x="40100" y="8706"/>
                    <a:pt x="40074" y="8706"/>
                  </a:cubicBezTo>
                  <a:cubicBezTo>
                    <a:pt x="40048" y="8706"/>
                    <a:pt x="40022" y="8704"/>
                    <a:pt x="39999" y="8700"/>
                  </a:cubicBezTo>
                  <a:cubicBezTo>
                    <a:pt x="39913" y="8700"/>
                    <a:pt x="39874" y="8700"/>
                    <a:pt x="39835" y="8732"/>
                  </a:cubicBezTo>
                  <a:lnTo>
                    <a:pt x="39726" y="8810"/>
                  </a:lnTo>
                  <a:lnTo>
                    <a:pt x="39664" y="8685"/>
                  </a:lnTo>
                  <a:cubicBezTo>
                    <a:pt x="38985" y="7328"/>
                    <a:pt x="38276" y="5972"/>
                    <a:pt x="37551" y="4647"/>
                  </a:cubicBezTo>
                  <a:cubicBezTo>
                    <a:pt x="37450" y="4467"/>
                    <a:pt x="37348" y="4288"/>
                    <a:pt x="37216" y="4132"/>
                  </a:cubicBezTo>
                  <a:cubicBezTo>
                    <a:pt x="37052" y="3937"/>
                    <a:pt x="36826" y="3813"/>
                    <a:pt x="36584" y="3680"/>
                  </a:cubicBezTo>
                  <a:cubicBezTo>
                    <a:pt x="36397" y="3587"/>
                    <a:pt x="36210" y="3477"/>
                    <a:pt x="36039" y="3337"/>
                  </a:cubicBezTo>
                  <a:cubicBezTo>
                    <a:pt x="35930" y="3236"/>
                    <a:pt x="35875" y="3080"/>
                    <a:pt x="35906" y="2916"/>
                  </a:cubicBezTo>
                  <a:cubicBezTo>
                    <a:pt x="35945" y="2752"/>
                    <a:pt x="36054" y="2620"/>
                    <a:pt x="36195" y="2581"/>
                  </a:cubicBezTo>
                  <a:cubicBezTo>
                    <a:pt x="36218" y="2573"/>
                    <a:pt x="36249" y="2565"/>
                    <a:pt x="36280" y="2558"/>
                  </a:cubicBezTo>
                  <a:cubicBezTo>
                    <a:pt x="36312" y="2550"/>
                    <a:pt x="36343" y="2550"/>
                    <a:pt x="36358" y="2534"/>
                  </a:cubicBezTo>
                  <a:cubicBezTo>
                    <a:pt x="36374" y="2526"/>
                    <a:pt x="36382" y="2503"/>
                    <a:pt x="36382" y="2495"/>
                  </a:cubicBezTo>
                  <a:cubicBezTo>
                    <a:pt x="36382" y="2456"/>
                    <a:pt x="36374" y="2417"/>
                    <a:pt x="36358" y="2394"/>
                  </a:cubicBezTo>
                  <a:cubicBezTo>
                    <a:pt x="36312" y="2347"/>
                    <a:pt x="36226" y="2316"/>
                    <a:pt x="36124" y="2316"/>
                  </a:cubicBezTo>
                  <a:cubicBezTo>
                    <a:pt x="36047" y="2316"/>
                    <a:pt x="35984" y="2339"/>
                    <a:pt x="35945" y="2370"/>
                  </a:cubicBezTo>
                  <a:cubicBezTo>
                    <a:pt x="35922" y="2378"/>
                    <a:pt x="35898" y="2409"/>
                    <a:pt x="35875" y="2441"/>
                  </a:cubicBezTo>
                  <a:cubicBezTo>
                    <a:pt x="35844" y="2480"/>
                    <a:pt x="35805" y="2519"/>
                    <a:pt x="35766" y="2550"/>
                  </a:cubicBezTo>
                  <a:cubicBezTo>
                    <a:pt x="35686" y="2610"/>
                    <a:pt x="35590" y="2638"/>
                    <a:pt x="35494" y="2638"/>
                  </a:cubicBezTo>
                  <a:cubicBezTo>
                    <a:pt x="35441" y="2638"/>
                    <a:pt x="35387" y="2629"/>
                    <a:pt x="35337" y="2612"/>
                  </a:cubicBezTo>
                  <a:cubicBezTo>
                    <a:pt x="35166" y="2854"/>
                    <a:pt x="34854" y="3017"/>
                    <a:pt x="34409" y="3095"/>
                  </a:cubicBezTo>
                  <a:lnTo>
                    <a:pt x="34355" y="3103"/>
                  </a:lnTo>
                  <a:cubicBezTo>
                    <a:pt x="34191" y="3134"/>
                    <a:pt x="34027" y="3166"/>
                    <a:pt x="33918" y="3259"/>
                  </a:cubicBezTo>
                  <a:cubicBezTo>
                    <a:pt x="33872" y="3306"/>
                    <a:pt x="33833" y="3353"/>
                    <a:pt x="33786" y="3415"/>
                  </a:cubicBezTo>
                  <a:cubicBezTo>
                    <a:pt x="33747" y="3470"/>
                    <a:pt x="33700" y="3532"/>
                    <a:pt x="33653" y="3579"/>
                  </a:cubicBezTo>
                  <a:cubicBezTo>
                    <a:pt x="33570" y="3662"/>
                    <a:pt x="33439" y="3714"/>
                    <a:pt x="33323" y="3714"/>
                  </a:cubicBezTo>
                  <a:cubicBezTo>
                    <a:pt x="33308" y="3714"/>
                    <a:pt x="33293" y="3713"/>
                    <a:pt x="33279" y="3711"/>
                  </a:cubicBezTo>
                  <a:cubicBezTo>
                    <a:pt x="33193" y="3688"/>
                    <a:pt x="33123" y="3641"/>
                    <a:pt x="33092" y="3563"/>
                  </a:cubicBezTo>
                  <a:cubicBezTo>
                    <a:pt x="33014" y="3392"/>
                    <a:pt x="32835" y="3267"/>
                    <a:pt x="32663" y="3142"/>
                  </a:cubicBezTo>
                  <a:cubicBezTo>
                    <a:pt x="32406" y="2963"/>
                    <a:pt x="32149" y="2776"/>
                    <a:pt x="31907" y="2589"/>
                  </a:cubicBezTo>
                  <a:cubicBezTo>
                    <a:pt x="31806" y="2503"/>
                    <a:pt x="31697" y="2417"/>
                    <a:pt x="31588" y="2363"/>
                  </a:cubicBezTo>
                  <a:cubicBezTo>
                    <a:pt x="31588" y="2378"/>
                    <a:pt x="31580" y="2386"/>
                    <a:pt x="31572" y="2402"/>
                  </a:cubicBezTo>
                  <a:cubicBezTo>
                    <a:pt x="31525" y="2511"/>
                    <a:pt x="31408" y="2597"/>
                    <a:pt x="31276" y="2620"/>
                  </a:cubicBezTo>
                  <a:cubicBezTo>
                    <a:pt x="31252" y="2624"/>
                    <a:pt x="31228" y="2626"/>
                    <a:pt x="31205" y="2626"/>
                  </a:cubicBezTo>
                  <a:cubicBezTo>
                    <a:pt x="31045" y="2626"/>
                    <a:pt x="30900" y="2541"/>
                    <a:pt x="30785" y="2480"/>
                  </a:cubicBezTo>
                  <a:lnTo>
                    <a:pt x="30473" y="2316"/>
                  </a:lnTo>
                  <a:cubicBezTo>
                    <a:pt x="30293" y="2215"/>
                    <a:pt x="30216" y="2066"/>
                    <a:pt x="30286" y="1934"/>
                  </a:cubicBezTo>
                  <a:cubicBezTo>
                    <a:pt x="30301" y="1895"/>
                    <a:pt x="30332" y="1872"/>
                    <a:pt x="30356" y="1856"/>
                  </a:cubicBezTo>
                  <a:cubicBezTo>
                    <a:pt x="30379" y="1817"/>
                    <a:pt x="30387" y="1762"/>
                    <a:pt x="30387" y="1723"/>
                  </a:cubicBezTo>
                  <a:lnTo>
                    <a:pt x="30395" y="1232"/>
                  </a:lnTo>
                  <a:cubicBezTo>
                    <a:pt x="30395" y="1061"/>
                    <a:pt x="30395" y="882"/>
                    <a:pt x="30293" y="780"/>
                  </a:cubicBezTo>
                  <a:cubicBezTo>
                    <a:pt x="30213" y="699"/>
                    <a:pt x="30089" y="683"/>
                    <a:pt x="29951" y="683"/>
                  </a:cubicBezTo>
                  <a:cubicBezTo>
                    <a:pt x="29902" y="683"/>
                    <a:pt x="29853" y="685"/>
                    <a:pt x="29802" y="687"/>
                  </a:cubicBezTo>
                  <a:lnTo>
                    <a:pt x="29771" y="687"/>
                  </a:lnTo>
                  <a:cubicBezTo>
                    <a:pt x="29428" y="679"/>
                    <a:pt x="29187" y="585"/>
                    <a:pt x="29101" y="375"/>
                  </a:cubicBezTo>
                  <a:cubicBezTo>
                    <a:pt x="29070" y="312"/>
                    <a:pt x="29062" y="250"/>
                    <a:pt x="29062" y="196"/>
                  </a:cubicBezTo>
                  <a:cubicBezTo>
                    <a:pt x="29046" y="149"/>
                    <a:pt x="29038" y="94"/>
                    <a:pt x="29023" y="63"/>
                  </a:cubicBezTo>
                  <a:cubicBezTo>
                    <a:pt x="28986" y="15"/>
                    <a:pt x="28909" y="0"/>
                    <a:pt x="28827"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4"/>
            <p:cNvSpPr/>
            <p:nvPr/>
          </p:nvSpPr>
          <p:spPr>
            <a:xfrm>
              <a:off x="2574500" y="3178325"/>
              <a:ext cx="706300" cy="547100"/>
            </a:xfrm>
            <a:custGeom>
              <a:avLst/>
              <a:gdLst/>
              <a:ahLst/>
              <a:cxnLst/>
              <a:rect l="l" t="t" r="r" b="b"/>
              <a:pathLst>
                <a:path w="28252" h="21884" extrusionOk="0">
                  <a:moveTo>
                    <a:pt x="23795" y="0"/>
                  </a:moveTo>
                  <a:cubicBezTo>
                    <a:pt x="23744" y="0"/>
                    <a:pt x="23688" y="9"/>
                    <a:pt x="23637" y="26"/>
                  </a:cubicBezTo>
                  <a:cubicBezTo>
                    <a:pt x="23598" y="41"/>
                    <a:pt x="23559" y="57"/>
                    <a:pt x="23520" y="72"/>
                  </a:cubicBezTo>
                  <a:cubicBezTo>
                    <a:pt x="23414" y="112"/>
                    <a:pt x="23296" y="163"/>
                    <a:pt x="23168" y="163"/>
                  </a:cubicBezTo>
                  <a:cubicBezTo>
                    <a:pt x="23145" y="163"/>
                    <a:pt x="23122" y="162"/>
                    <a:pt x="23099" y="158"/>
                  </a:cubicBezTo>
                  <a:cubicBezTo>
                    <a:pt x="23044" y="150"/>
                    <a:pt x="22989" y="143"/>
                    <a:pt x="22927" y="127"/>
                  </a:cubicBezTo>
                  <a:cubicBezTo>
                    <a:pt x="22864" y="108"/>
                    <a:pt x="22814" y="94"/>
                    <a:pt x="22777" y="94"/>
                  </a:cubicBezTo>
                  <a:cubicBezTo>
                    <a:pt x="22754" y="94"/>
                    <a:pt x="22736" y="99"/>
                    <a:pt x="22724" y="111"/>
                  </a:cubicBezTo>
                  <a:cubicBezTo>
                    <a:pt x="22709" y="127"/>
                    <a:pt x="22701" y="150"/>
                    <a:pt x="22685" y="182"/>
                  </a:cubicBezTo>
                  <a:cubicBezTo>
                    <a:pt x="22662" y="244"/>
                    <a:pt x="22631" y="314"/>
                    <a:pt x="22553" y="369"/>
                  </a:cubicBezTo>
                  <a:cubicBezTo>
                    <a:pt x="22503" y="405"/>
                    <a:pt x="22450" y="418"/>
                    <a:pt x="22396" y="418"/>
                  </a:cubicBezTo>
                  <a:cubicBezTo>
                    <a:pt x="22324" y="418"/>
                    <a:pt x="22253" y="394"/>
                    <a:pt x="22194" y="376"/>
                  </a:cubicBezTo>
                  <a:cubicBezTo>
                    <a:pt x="22171" y="369"/>
                    <a:pt x="22140" y="361"/>
                    <a:pt x="22109" y="353"/>
                  </a:cubicBezTo>
                  <a:cubicBezTo>
                    <a:pt x="22087" y="348"/>
                    <a:pt x="22066" y="346"/>
                    <a:pt x="22045" y="346"/>
                  </a:cubicBezTo>
                  <a:cubicBezTo>
                    <a:pt x="21892" y="346"/>
                    <a:pt x="21752" y="465"/>
                    <a:pt x="21594" y="602"/>
                  </a:cubicBezTo>
                  <a:cubicBezTo>
                    <a:pt x="21532" y="657"/>
                    <a:pt x="21469" y="712"/>
                    <a:pt x="21399" y="766"/>
                  </a:cubicBezTo>
                  <a:cubicBezTo>
                    <a:pt x="21376" y="774"/>
                    <a:pt x="21360" y="790"/>
                    <a:pt x="21337" y="797"/>
                  </a:cubicBezTo>
                  <a:cubicBezTo>
                    <a:pt x="21298" y="829"/>
                    <a:pt x="21251" y="860"/>
                    <a:pt x="21212" y="883"/>
                  </a:cubicBezTo>
                  <a:cubicBezTo>
                    <a:pt x="21197" y="907"/>
                    <a:pt x="21189" y="922"/>
                    <a:pt x="21181" y="945"/>
                  </a:cubicBezTo>
                  <a:cubicBezTo>
                    <a:pt x="21165" y="977"/>
                    <a:pt x="21158" y="1008"/>
                    <a:pt x="21142" y="1039"/>
                  </a:cubicBezTo>
                  <a:cubicBezTo>
                    <a:pt x="21126" y="1062"/>
                    <a:pt x="21111" y="1094"/>
                    <a:pt x="21087" y="1125"/>
                  </a:cubicBezTo>
                  <a:cubicBezTo>
                    <a:pt x="21072" y="1156"/>
                    <a:pt x="21056" y="1179"/>
                    <a:pt x="21041" y="1203"/>
                  </a:cubicBezTo>
                  <a:cubicBezTo>
                    <a:pt x="21017" y="1234"/>
                    <a:pt x="20994" y="1257"/>
                    <a:pt x="20970" y="1281"/>
                  </a:cubicBezTo>
                  <a:cubicBezTo>
                    <a:pt x="20955" y="1304"/>
                    <a:pt x="20931" y="1335"/>
                    <a:pt x="20908" y="1359"/>
                  </a:cubicBezTo>
                  <a:cubicBezTo>
                    <a:pt x="20885" y="1382"/>
                    <a:pt x="20854" y="1405"/>
                    <a:pt x="20822" y="1429"/>
                  </a:cubicBezTo>
                  <a:cubicBezTo>
                    <a:pt x="20799" y="1452"/>
                    <a:pt x="20776" y="1476"/>
                    <a:pt x="20744" y="1491"/>
                  </a:cubicBezTo>
                  <a:cubicBezTo>
                    <a:pt x="20713" y="1515"/>
                    <a:pt x="20674" y="1538"/>
                    <a:pt x="20643" y="1554"/>
                  </a:cubicBezTo>
                  <a:cubicBezTo>
                    <a:pt x="20612" y="1577"/>
                    <a:pt x="20588" y="1593"/>
                    <a:pt x="20557" y="1608"/>
                  </a:cubicBezTo>
                  <a:cubicBezTo>
                    <a:pt x="20518" y="1631"/>
                    <a:pt x="20472" y="1647"/>
                    <a:pt x="20425" y="1670"/>
                  </a:cubicBezTo>
                  <a:cubicBezTo>
                    <a:pt x="20401" y="1678"/>
                    <a:pt x="20370" y="1694"/>
                    <a:pt x="20339" y="1709"/>
                  </a:cubicBezTo>
                  <a:cubicBezTo>
                    <a:pt x="20284" y="1733"/>
                    <a:pt x="20230" y="1748"/>
                    <a:pt x="20168" y="1772"/>
                  </a:cubicBezTo>
                  <a:cubicBezTo>
                    <a:pt x="20144" y="1780"/>
                    <a:pt x="20121" y="1787"/>
                    <a:pt x="20090" y="1795"/>
                  </a:cubicBezTo>
                  <a:cubicBezTo>
                    <a:pt x="19996" y="1819"/>
                    <a:pt x="19902" y="1850"/>
                    <a:pt x="19809" y="1865"/>
                  </a:cubicBezTo>
                  <a:cubicBezTo>
                    <a:pt x="20058" y="2052"/>
                    <a:pt x="20238" y="2341"/>
                    <a:pt x="20284" y="2653"/>
                  </a:cubicBezTo>
                  <a:cubicBezTo>
                    <a:pt x="20347" y="3089"/>
                    <a:pt x="20121" y="3565"/>
                    <a:pt x="19739" y="3799"/>
                  </a:cubicBezTo>
                  <a:cubicBezTo>
                    <a:pt x="19661" y="3845"/>
                    <a:pt x="19567" y="3884"/>
                    <a:pt x="19474" y="3931"/>
                  </a:cubicBezTo>
                  <a:cubicBezTo>
                    <a:pt x="19193" y="4064"/>
                    <a:pt x="19014" y="4165"/>
                    <a:pt x="18998" y="4352"/>
                  </a:cubicBezTo>
                  <a:cubicBezTo>
                    <a:pt x="18990" y="4414"/>
                    <a:pt x="19014" y="4492"/>
                    <a:pt x="19045" y="4578"/>
                  </a:cubicBezTo>
                  <a:cubicBezTo>
                    <a:pt x="19068" y="4680"/>
                    <a:pt x="19107" y="4796"/>
                    <a:pt x="19092" y="4921"/>
                  </a:cubicBezTo>
                  <a:cubicBezTo>
                    <a:pt x="19068" y="5062"/>
                    <a:pt x="18990" y="5178"/>
                    <a:pt x="18858" y="5272"/>
                  </a:cubicBezTo>
                  <a:cubicBezTo>
                    <a:pt x="18743" y="5342"/>
                    <a:pt x="18600" y="5380"/>
                    <a:pt x="18457" y="5380"/>
                  </a:cubicBezTo>
                  <a:cubicBezTo>
                    <a:pt x="18376" y="5380"/>
                    <a:pt x="18295" y="5367"/>
                    <a:pt x="18219" y="5342"/>
                  </a:cubicBezTo>
                  <a:cubicBezTo>
                    <a:pt x="18024" y="5280"/>
                    <a:pt x="17860" y="5155"/>
                    <a:pt x="17704" y="5046"/>
                  </a:cubicBezTo>
                  <a:cubicBezTo>
                    <a:pt x="17618" y="4984"/>
                    <a:pt x="17525" y="4921"/>
                    <a:pt x="17439" y="4874"/>
                  </a:cubicBezTo>
                  <a:cubicBezTo>
                    <a:pt x="17316" y="4800"/>
                    <a:pt x="17171" y="4754"/>
                    <a:pt x="17039" y="4754"/>
                  </a:cubicBezTo>
                  <a:cubicBezTo>
                    <a:pt x="16963" y="4754"/>
                    <a:pt x="16891" y="4770"/>
                    <a:pt x="16831" y="4804"/>
                  </a:cubicBezTo>
                  <a:lnTo>
                    <a:pt x="17299" y="5576"/>
                  </a:lnTo>
                  <a:cubicBezTo>
                    <a:pt x="17361" y="5670"/>
                    <a:pt x="17439" y="5802"/>
                    <a:pt x="17439" y="5958"/>
                  </a:cubicBezTo>
                  <a:cubicBezTo>
                    <a:pt x="17424" y="6279"/>
                    <a:pt x="17094" y="6473"/>
                    <a:pt x="16765" y="6473"/>
                  </a:cubicBezTo>
                  <a:cubicBezTo>
                    <a:pt x="16758" y="6473"/>
                    <a:pt x="16752" y="6473"/>
                    <a:pt x="16745" y="6472"/>
                  </a:cubicBezTo>
                  <a:cubicBezTo>
                    <a:pt x="16660" y="6472"/>
                    <a:pt x="16582" y="6465"/>
                    <a:pt x="16496" y="6449"/>
                  </a:cubicBezTo>
                  <a:cubicBezTo>
                    <a:pt x="16418" y="6445"/>
                    <a:pt x="16344" y="6439"/>
                    <a:pt x="16273" y="6439"/>
                  </a:cubicBezTo>
                  <a:cubicBezTo>
                    <a:pt x="16202" y="6439"/>
                    <a:pt x="16133" y="6445"/>
                    <a:pt x="16067" y="6465"/>
                  </a:cubicBezTo>
                  <a:lnTo>
                    <a:pt x="15553" y="7642"/>
                  </a:lnTo>
                  <a:cubicBezTo>
                    <a:pt x="15179" y="8508"/>
                    <a:pt x="14700" y="8974"/>
                    <a:pt x="14177" y="8974"/>
                  </a:cubicBezTo>
                  <a:cubicBezTo>
                    <a:pt x="14111" y="8974"/>
                    <a:pt x="14045" y="8966"/>
                    <a:pt x="13978" y="8951"/>
                  </a:cubicBezTo>
                  <a:cubicBezTo>
                    <a:pt x="13830" y="8920"/>
                    <a:pt x="13705" y="8850"/>
                    <a:pt x="13573" y="8788"/>
                  </a:cubicBezTo>
                  <a:cubicBezTo>
                    <a:pt x="13471" y="8725"/>
                    <a:pt x="13370" y="8671"/>
                    <a:pt x="13261" y="8647"/>
                  </a:cubicBezTo>
                  <a:cubicBezTo>
                    <a:pt x="13230" y="8639"/>
                    <a:pt x="13197" y="8635"/>
                    <a:pt x="13162" y="8635"/>
                  </a:cubicBezTo>
                  <a:cubicBezTo>
                    <a:pt x="13067" y="8635"/>
                    <a:pt x="12965" y="8666"/>
                    <a:pt x="12902" y="8718"/>
                  </a:cubicBezTo>
                  <a:cubicBezTo>
                    <a:pt x="12855" y="8757"/>
                    <a:pt x="12840" y="8803"/>
                    <a:pt x="12848" y="8850"/>
                  </a:cubicBezTo>
                  <a:lnTo>
                    <a:pt x="12855" y="8990"/>
                  </a:lnTo>
                  <a:lnTo>
                    <a:pt x="11234" y="8873"/>
                  </a:lnTo>
                  <a:cubicBezTo>
                    <a:pt x="10922" y="9318"/>
                    <a:pt x="10431" y="9630"/>
                    <a:pt x="9901" y="9731"/>
                  </a:cubicBezTo>
                  <a:cubicBezTo>
                    <a:pt x="10158" y="10472"/>
                    <a:pt x="10080" y="11017"/>
                    <a:pt x="9675" y="11274"/>
                  </a:cubicBezTo>
                  <a:cubicBezTo>
                    <a:pt x="9628" y="11306"/>
                    <a:pt x="9573" y="11329"/>
                    <a:pt x="9511" y="11352"/>
                  </a:cubicBezTo>
                  <a:cubicBezTo>
                    <a:pt x="9496" y="11360"/>
                    <a:pt x="9472" y="11368"/>
                    <a:pt x="9449" y="11368"/>
                  </a:cubicBezTo>
                  <a:cubicBezTo>
                    <a:pt x="9410" y="11376"/>
                    <a:pt x="9379" y="11391"/>
                    <a:pt x="9347" y="11391"/>
                  </a:cubicBezTo>
                  <a:cubicBezTo>
                    <a:pt x="9316" y="11399"/>
                    <a:pt x="9277" y="11407"/>
                    <a:pt x="9246" y="11407"/>
                  </a:cubicBezTo>
                  <a:cubicBezTo>
                    <a:pt x="9223" y="11407"/>
                    <a:pt x="9199" y="11407"/>
                    <a:pt x="9176" y="11415"/>
                  </a:cubicBezTo>
                  <a:lnTo>
                    <a:pt x="8958" y="11415"/>
                  </a:lnTo>
                  <a:cubicBezTo>
                    <a:pt x="8038" y="11407"/>
                    <a:pt x="7110" y="11274"/>
                    <a:pt x="6214" y="11033"/>
                  </a:cubicBezTo>
                  <a:cubicBezTo>
                    <a:pt x="6099" y="10998"/>
                    <a:pt x="5967" y="10963"/>
                    <a:pt x="5849" y="10963"/>
                  </a:cubicBezTo>
                  <a:cubicBezTo>
                    <a:pt x="5783" y="10963"/>
                    <a:pt x="5721" y="10974"/>
                    <a:pt x="5668" y="11002"/>
                  </a:cubicBezTo>
                  <a:lnTo>
                    <a:pt x="5621" y="11025"/>
                  </a:lnTo>
                  <a:lnTo>
                    <a:pt x="5574" y="11009"/>
                  </a:lnTo>
                  <a:cubicBezTo>
                    <a:pt x="4405" y="10659"/>
                    <a:pt x="3275" y="10175"/>
                    <a:pt x="2207" y="9559"/>
                  </a:cubicBezTo>
                  <a:cubicBezTo>
                    <a:pt x="2152" y="9528"/>
                    <a:pt x="2090" y="9482"/>
                    <a:pt x="2020" y="9443"/>
                  </a:cubicBezTo>
                  <a:lnTo>
                    <a:pt x="1996" y="9419"/>
                  </a:lnTo>
                  <a:cubicBezTo>
                    <a:pt x="1934" y="9380"/>
                    <a:pt x="1872" y="9326"/>
                    <a:pt x="1809" y="9271"/>
                  </a:cubicBezTo>
                  <a:lnTo>
                    <a:pt x="1794" y="9263"/>
                  </a:lnTo>
                  <a:lnTo>
                    <a:pt x="1794" y="9263"/>
                  </a:lnTo>
                  <a:cubicBezTo>
                    <a:pt x="1801" y="9279"/>
                    <a:pt x="1801" y="9302"/>
                    <a:pt x="1801" y="9318"/>
                  </a:cubicBezTo>
                  <a:cubicBezTo>
                    <a:pt x="1801" y="9365"/>
                    <a:pt x="1809" y="9411"/>
                    <a:pt x="1809" y="9458"/>
                  </a:cubicBezTo>
                  <a:cubicBezTo>
                    <a:pt x="1817" y="9513"/>
                    <a:pt x="1825" y="9567"/>
                    <a:pt x="1825" y="9622"/>
                  </a:cubicBezTo>
                  <a:cubicBezTo>
                    <a:pt x="1833" y="9661"/>
                    <a:pt x="1840" y="9708"/>
                    <a:pt x="1840" y="9747"/>
                  </a:cubicBezTo>
                  <a:cubicBezTo>
                    <a:pt x="1848" y="9801"/>
                    <a:pt x="1856" y="9848"/>
                    <a:pt x="1864" y="9902"/>
                  </a:cubicBezTo>
                  <a:cubicBezTo>
                    <a:pt x="1872" y="9949"/>
                    <a:pt x="1879" y="9988"/>
                    <a:pt x="1887" y="10035"/>
                  </a:cubicBezTo>
                  <a:cubicBezTo>
                    <a:pt x="1895" y="10082"/>
                    <a:pt x="1903" y="10136"/>
                    <a:pt x="1918" y="10183"/>
                  </a:cubicBezTo>
                  <a:cubicBezTo>
                    <a:pt x="1926" y="10222"/>
                    <a:pt x="1934" y="10261"/>
                    <a:pt x="1942" y="10300"/>
                  </a:cubicBezTo>
                  <a:cubicBezTo>
                    <a:pt x="1957" y="10355"/>
                    <a:pt x="1973" y="10401"/>
                    <a:pt x="1989" y="10448"/>
                  </a:cubicBezTo>
                  <a:cubicBezTo>
                    <a:pt x="2004" y="10479"/>
                    <a:pt x="2012" y="10518"/>
                    <a:pt x="2027" y="10557"/>
                  </a:cubicBezTo>
                  <a:cubicBezTo>
                    <a:pt x="2043" y="10604"/>
                    <a:pt x="2066" y="10651"/>
                    <a:pt x="2090" y="10690"/>
                  </a:cubicBezTo>
                  <a:cubicBezTo>
                    <a:pt x="2105" y="10721"/>
                    <a:pt x="2121" y="10760"/>
                    <a:pt x="2137" y="10791"/>
                  </a:cubicBezTo>
                  <a:cubicBezTo>
                    <a:pt x="2168" y="10838"/>
                    <a:pt x="2199" y="10877"/>
                    <a:pt x="2230" y="10916"/>
                  </a:cubicBezTo>
                  <a:cubicBezTo>
                    <a:pt x="2246" y="10939"/>
                    <a:pt x="2261" y="10970"/>
                    <a:pt x="2285" y="10994"/>
                  </a:cubicBezTo>
                  <a:cubicBezTo>
                    <a:pt x="2339" y="11048"/>
                    <a:pt x="2394" y="11111"/>
                    <a:pt x="2464" y="11158"/>
                  </a:cubicBezTo>
                  <a:cubicBezTo>
                    <a:pt x="2526" y="11197"/>
                    <a:pt x="2589" y="11236"/>
                    <a:pt x="2651" y="11274"/>
                  </a:cubicBezTo>
                  <a:cubicBezTo>
                    <a:pt x="2760" y="11345"/>
                    <a:pt x="2877" y="11415"/>
                    <a:pt x="2971" y="11508"/>
                  </a:cubicBezTo>
                  <a:cubicBezTo>
                    <a:pt x="3509" y="11999"/>
                    <a:pt x="3423" y="12841"/>
                    <a:pt x="3103" y="13457"/>
                  </a:cubicBezTo>
                  <a:lnTo>
                    <a:pt x="3618" y="13738"/>
                  </a:lnTo>
                  <a:cubicBezTo>
                    <a:pt x="3719" y="13800"/>
                    <a:pt x="3875" y="13878"/>
                    <a:pt x="3930" y="14042"/>
                  </a:cubicBezTo>
                  <a:cubicBezTo>
                    <a:pt x="3984" y="14159"/>
                    <a:pt x="3969" y="14299"/>
                    <a:pt x="3898" y="14447"/>
                  </a:cubicBezTo>
                  <a:cubicBezTo>
                    <a:pt x="3750" y="14806"/>
                    <a:pt x="3415" y="15063"/>
                    <a:pt x="3041" y="15125"/>
                  </a:cubicBezTo>
                  <a:lnTo>
                    <a:pt x="2823" y="15164"/>
                  </a:lnTo>
                  <a:lnTo>
                    <a:pt x="2823" y="15164"/>
                  </a:lnTo>
                  <a:lnTo>
                    <a:pt x="2901" y="14962"/>
                  </a:lnTo>
                  <a:cubicBezTo>
                    <a:pt x="2916" y="14931"/>
                    <a:pt x="2901" y="14884"/>
                    <a:pt x="2877" y="14868"/>
                  </a:cubicBezTo>
                  <a:cubicBezTo>
                    <a:pt x="2752" y="14837"/>
                    <a:pt x="2628" y="14821"/>
                    <a:pt x="2495" y="14814"/>
                  </a:cubicBezTo>
                  <a:cubicBezTo>
                    <a:pt x="2486" y="14813"/>
                    <a:pt x="2477" y="14813"/>
                    <a:pt x="2468" y="14813"/>
                  </a:cubicBezTo>
                  <a:cubicBezTo>
                    <a:pt x="2094" y="14813"/>
                    <a:pt x="1701" y="14968"/>
                    <a:pt x="1435" y="15242"/>
                  </a:cubicBezTo>
                  <a:cubicBezTo>
                    <a:pt x="1404" y="15266"/>
                    <a:pt x="1380" y="15289"/>
                    <a:pt x="1357" y="15320"/>
                  </a:cubicBezTo>
                  <a:cubicBezTo>
                    <a:pt x="1248" y="15437"/>
                    <a:pt x="1131" y="15562"/>
                    <a:pt x="967" y="15617"/>
                  </a:cubicBezTo>
                  <a:cubicBezTo>
                    <a:pt x="898" y="15640"/>
                    <a:pt x="832" y="15646"/>
                    <a:pt x="766" y="15646"/>
                  </a:cubicBezTo>
                  <a:cubicBezTo>
                    <a:pt x="721" y="15646"/>
                    <a:pt x="677" y="15643"/>
                    <a:pt x="632" y="15640"/>
                  </a:cubicBezTo>
                  <a:cubicBezTo>
                    <a:pt x="531" y="15640"/>
                    <a:pt x="429" y="15640"/>
                    <a:pt x="351" y="15671"/>
                  </a:cubicBezTo>
                  <a:cubicBezTo>
                    <a:pt x="211" y="15741"/>
                    <a:pt x="172" y="15905"/>
                    <a:pt x="125" y="16162"/>
                  </a:cubicBezTo>
                  <a:cubicBezTo>
                    <a:pt x="110" y="16225"/>
                    <a:pt x="102" y="16295"/>
                    <a:pt x="86" y="16357"/>
                  </a:cubicBezTo>
                  <a:cubicBezTo>
                    <a:pt x="79" y="16373"/>
                    <a:pt x="79" y="16396"/>
                    <a:pt x="71" y="16420"/>
                  </a:cubicBezTo>
                  <a:cubicBezTo>
                    <a:pt x="55" y="16466"/>
                    <a:pt x="40" y="16513"/>
                    <a:pt x="16" y="16560"/>
                  </a:cubicBezTo>
                  <a:cubicBezTo>
                    <a:pt x="8" y="16575"/>
                    <a:pt x="8" y="16591"/>
                    <a:pt x="1" y="16607"/>
                  </a:cubicBezTo>
                  <a:lnTo>
                    <a:pt x="2386" y="16942"/>
                  </a:lnTo>
                  <a:cubicBezTo>
                    <a:pt x="2659" y="16973"/>
                    <a:pt x="2940" y="17074"/>
                    <a:pt x="3212" y="17176"/>
                  </a:cubicBezTo>
                  <a:cubicBezTo>
                    <a:pt x="3470" y="17269"/>
                    <a:pt x="3735" y="17371"/>
                    <a:pt x="3984" y="17402"/>
                  </a:cubicBezTo>
                  <a:lnTo>
                    <a:pt x="4023" y="17410"/>
                  </a:lnTo>
                  <a:lnTo>
                    <a:pt x="4054" y="17433"/>
                  </a:lnTo>
                  <a:cubicBezTo>
                    <a:pt x="4343" y="17721"/>
                    <a:pt x="4787" y="17792"/>
                    <a:pt x="5263" y="17838"/>
                  </a:cubicBezTo>
                  <a:lnTo>
                    <a:pt x="7796" y="18088"/>
                  </a:lnTo>
                  <a:cubicBezTo>
                    <a:pt x="7929" y="18103"/>
                    <a:pt x="8100" y="18111"/>
                    <a:pt x="8225" y="18228"/>
                  </a:cubicBezTo>
                  <a:cubicBezTo>
                    <a:pt x="8326" y="18314"/>
                    <a:pt x="8365" y="18439"/>
                    <a:pt x="8404" y="18532"/>
                  </a:cubicBezTo>
                  <a:cubicBezTo>
                    <a:pt x="8443" y="18633"/>
                    <a:pt x="8521" y="18719"/>
                    <a:pt x="8607" y="18805"/>
                  </a:cubicBezTo>
                  <a:cubicBezTo>
                    <a:pt x="8732" y="18945"/>
                    <a:pt x="8880" y="19101"/>
                    <a:pt x="8864" y="19335"/>
                  </a:cubicBezTo>
                  <a:cubicBezTo>
                    <a:pt x="8817" y="20263"/>
                    <a:pt x="9308" y="21190"/>
                    <a:pt x="10088" y="21697"/>
                  </a:cubicBezTo>
                  <a:lnTo>
                    <a:pt x="10322" y="21814"/>
                  </a:lnTo>
                  <a:cubicBezTo>
                    <a:pt x="10384" y="21851"/>
                    <a:pt x="10465" y="21883"/>
                    <a:pt x="10535" y="21883"/>
                  </a:cubicBezTo>
                  <a:cubicBezTo>
                    <a:pt x="10553" y="21883"/>
                    <a:pt x="10571" y="21881"/>
                    <a:pt x="10587" y="21876"/>
                  </a:cubicBezTo>
                  <a:cubicBezTo>
                    <a:pt x="10610" y="21869"/>
                    <a:pt x="10626" y="21845"/>
                    <a:pt x="10641" y="21822"/>
                  </a:cubicBezTo>
                  <a:lnTo>
                    <a:pt x="10641" y="21806"/>
                  </a:lnTo>
                  <a:lnTo>
                    <a:pt x="10369" y="21603"/>
                  </a:lnTo>
                  <a:lnTo>
                    <a:pt x="10400" y="21603"/>
                  </a:lnTo>
                  <a:lnTo>
                    <a:pt x="10376" y="21580"/>
                  </a:lnTo>
                  <a:lnTo>
                    <a:pt x="11374" y="21526"/>
                  </a:lnTo>
                  <a:cubicBezTo>
                    <a:pt x="11374" y="21424"/>
                    <a:pt x="11429" y="21315"/>
                    <a:pt x="11507" y="21229"/>
                  </a:cubicBezTo>
                  <a:cubicBezTo>
                    <a:pt x="11669" y="21067"/>
                    <a:pt x="11873" y="21000"/>
                    <a:pt x="12090" y="21000"/>
                  </a:cubicBezTo>
                  <a:cubicBezTo>
                    <a:pt x="12415" y="21000"/>
                    <a:pt x="12767" y="21151"/>
                    <a:pt x="13042" y="21362"/>
                  </a:cubicBezTo>
                  <a:cubicBezTo>
                    <a:pt x="13167" y="21448"/>
                    <a:pt x="13253" y="21518"/>
                    <a:pt x="13346" y="21526"/>
                  </a:cubicBezTo>
                  <a:cubicBezTo>
                    <a:pt x="13393" y="21518"/>
                    <a:pt x="13440" y="21502"/>
                    <a:pt x="13471" y="21471"/>
                  </a:cubicBezTo>
                  <a:lnTo>
                    <a:pt x="13479" y="21448"/>
                  </a:lnTo>
                  <a:lnTo>
                    <a:pt x="13440" y="21331"/>
                  </a:lnTo>
                  <a:lnTo>
                    <a:pt x="13448" y="21323"/>
                  </a:lnTo>
                  <a:lnTo>
                    <a:pt x="13448" y="21307"/>
                  </a:lnTo>
                  <a:lnTo>
                    <a:pt x="13573" y="21276"/>
                  </a:lnTo>
                  <a:cubicBezTo>
                    <a:pt x="13841" y="21215"/>
                    <a:pt x="14126" y="21159"/>
                    <a:pt x="14401" y="21159"/>
                  </a:cubicBezTo>
                  <a:cubicBezTo>
                    <a:pt x="14686" y="21159"/>
                    <a:pt x="14960" y="21219"/>
                    <a:pt x="15194" y="21393"/>
                  </a:cubicBezTo>
                  <a:cubicBezTo>
                    <a:pt x="15241" y="21424"/>
                    <a:pt x="15295" y="21463"/>
                    <a:pt x="15319" y="21463"/>
                  </a:cubicBezTo>
                  <a:cubicBezTo>
                    <a:pt x="15319" y="21463"/>
                    <a:pt x="15334" y="21463"/>
                    <a:pt x="15358" y="21432"/>
                  </a:cubicBezTo>
                  <a:cubicBezTo>
                    <a:pt x="15475" y="21299"/>
                    <a:pt x="15537" y="21128"/>
                    <a:pt x="15553" y="20917"/>
                  </a:cubicBezTo>
                  <a:cubicBezTo>
                    <a:pt x="15568" y="20699"/>
                    <a:pt x="15521" y="20434"/>
                    <a:pt x="15428" y="20115"/>
                  </a:cubicBezTo>
                  <a:cubicBezTo>
                    <a:pt x="15358" y="19896"/>
                    <a:pt x="15241" y="19662"/>
                    <a:pt x="15139" y="19436"/>
                  </a:cubicBezTo>
                  <a:cubicBezTo>
                    <a:pt x="15077" y="19288"/>
                    <a:pt x="15007" y="19148"/>
                    <a:pt x="14952" y="19008"/>
                  </a:cubicBezTo>
                  <a:cubicBezTo>
                    <a:pt x="14703" y="18969"/>
                    <a:pt x="14461" y="18891"/>
                    <a:pt x="14321" y="18688"/>
                  </a:cubicBezTo>
                  <a:cubicBezTo>
                    <a:pt x="14204" y="18509"/>
                    <a:pt x="14204" y="18306"/>
                    <a:pt x="14204" y="18127"/>
                  </a:cubicBezTo>
                  <a:lnTo>
                    <a:pt x="14204" y="18018"/>
                  </a:lnTo>
                  <a:cubicBezTo>
                    <a:pt x="14204" y="17854"/>
                    <a:pt x="14157" y="17659"/>
                    <a:pt x="14025" y="17620"/>
                  </a:cubicBezTo>
                  <a:cubicBezTo>
                    <a:pt x="13986" y="17604"/>
                    <a:pt x="13931" y="17604"/>
                    <a:pt x="13869" y="17604"/>
                  </a:cubicBezTo>
                  <a:cubicBezTo>
                    <a:pt x="13822" y="17604"/>
                    <a:pt x="13760" y="17604"/>
                    <a:pt x="13697" y="17597"/>
                  </a:cubicBezTo>
                  <a:cubicBezTo>
                    <a:pt x="13370" y="17534"/>
                    <a:pt x="13206" y="17160"/>
                    <a:pt x="13261" y="16856"/>
                  </a:cubicBezTo>
                  <a:lnTo>
                    <a:pt x="13269" y="16848"/>
                  </a:lnTo>
                  <a:lnTo>
                    <a:pt x="13269" y="16833"/>
                  </a:lnTo>
                  <a:cubicBezTo>
                    <a:pt x="13315" y="16544"/>
                    <a:pt x="13510" y="16303"/>
                    <a:pt x="13666" y="16115"/>
                  </a:cubicBezTo>
                  <a:cubicBezTo>
                    <a:pt x="13744" y="16022"/>
                    <a:pt x="13830" y="15905"/>
                    <a:pt x="13970" y="15843"/>
                  </a:cubicBezTo>
                  <a:cubicBezTo>
                    <a:pt x="14040" y="15804"/>
                    <a:pt x="14118" y="15796"/>
                    <a:pt x="14181" y="15780"/>
                  </a:cubicBezTo>
                  <a:cubicBezTo>
                    <a:pt x="14243" y="15765"/>
                    <a:pt x="14298" y="15757"/>
                    <a:pt x="14344" y="15726"/>
                  </a:cubicBezTo>
                  <a:cubicBezTo>
                    <a:pt x="14469" y="15671"/>
                    <a:pt x="14547" y="15531"/>
                    <a:pt x="14625" y="15383"/>
                  </a:cubicBezTo>
                  <a:cubicBezTo>
                    <a:pt x="14656" y="15328"/>
                    <a:pt x="14687" y="15274"/>
                    <a:pt x="14718" y="15219"/>
                  </a:cubicBezTo>
                  <a:cubicBezTo>
                    <a:pt x="14835" y="15048"/>
                    <a:pt x="15015" y="14923"/>
                    <a:pt x="15178" y="14899"/>
                  </a:cubicBezTo>
                  <a:cubicBezTo>
                    <a:pt x="15202" y="14896"/>
                    <a:pt x="15226" y="14895"/>
                    <a:pt x="15248" y="14895"/>
                  </a:cubicBezTo>
                  <a:cubicBezTo>
                    <a:pt x="15342" y="14895"/>
                    <a:pt x="15421" y="14922"/>
                    <a:pt x="15490" y="14985"/>
                  </a:cubicBezTo>
                  <a:cubicBezTo>
                    <a:pt x="15584" y="15063"/>
                    <a:pt x="15623" y="15172"/>
                    <a:pt x="15654" y="15266"/>
                  </a:cubicBezTo>
                  <a:cubicBezTo>
                    <a:pt x="15670" y="15297"/>
                    <a:pt x="15677" y="15328"/>
                    <a:pt x="15685" y="15359"/>
                  </a:cubicBezTo>
                  <a:cubicBezTo>
                    <a:pt x="15716" y="15422"/>
                    <a:pt x="15857" y="15492"/>
                    <a:pt x="15927" y="15500"/>
                  </a:cubicBezTo>
                  <a:lnTo>
                    <a:pt x="16013" y="15492"/>
                  </a:lnTo>
                  <a:cubicBezTo>
                    <a:pt x="16036" y="15422"/>
                    <a:pt x="16075" y="15367"/>
                    <a:pt x="16129" y="15320"/>
                  </a:cubicBezTo>
                  <a:cubicBezTo>
                    <a:pt x="16258" y="15205"/>
                    <a:pt x="16460" y="15158"/>
                    <a:pt x="16623" y="15158"/>
                  </a:cubicBezTo>
                  <a:cubicBezTo>
                    <a:pt x="16658" y="15158"/>
                    <a:pt x="16691" y="15160"/>
                    <a:pt x="16722" y="15164"/>
                  </a:cubicBezTo>
                  <a:lnTo>
                    <a:pt x="16761" y="15164"/>
                  </a:lnTo>
                  <a:cubicBezTo>
                    <a:pt x="16837" y="15173"/>
                    <a:pt x="16916" y="15180"/>
                    <a:pt x="16991" y="15180"/>
                  </a:cubicBezTo>
                  <a:cubicBezTo>
                    <a:pt x="17130" y="15180"/>
                    <a:pt x="17256" y="15155"/>
                    <a:pt x="17322" y="15063"/>
                  </a:cubicBezTo>
                  <a:cubicBezTo>
                    <a:pt x="17385" y="14915"/>
                    <a:pt x="17540" y="14790"/>
                    <a:pt x="17657" y="14689"/>
                  </a:cubicBezTo>
                  <a:cubicBezTo>
                    <a:pt x="18110" y="14346"/>
                    <a:pt x="18569" y="13987"/>
                    <a:pt x="19131" y="13792"/>
                  </a:cubicBezTo>
                  <a:cubicBezTo>
                    <a:pt x="19193" y="13769"/>
                    <a:pt x="19287" y="13738"/>
                    <a:pt x="19310" y="13691"/>
                  </a:cubicBezTo>
                  <a:cubicBezTo>
                    <a:pt x="19310" y="13668"/>
                    <a:pt x="19310" y="13644"/>
                    <a:pt x="19302" y="13613"/>
                  </a:cubicBezTo>
                  <a:lnTo>
                    <a:pt x="19294" y="13566"/>
                  </a:lnTo>
                  <a:cubicBezTo>
                    <a:pt x="19287" y="13512"/>
                    <a:pt x="19287" y="13442"/>
                    <a:pt x="19287" y="13379"/>
                  </a:cubicBezTo>
                  <a:cubicBezTo>
                    <a:pt x="19294" y="13216"/>
                    <a:pt x="19372" y="13044"/>
                    <a:pt x="19505" y="12904"/>
                  </a:cubicBezTo>
                  <a:cubicBezTo>
                    <a:pt x="19652" y="12743"/>
                    <a:pt x="19856" y="12651"/>
                    <a:pt x="20054" y="12651"/>
                  </a:cubicBezTo>
                  <a:cubicBezTo>
                    <a:pt x="20076" y="12651"/>
                    <a:pt x="20099" y="12652"/>
                    <a:pt x="20121" y="12654"/>
                  </a:cubicBezTo>
                  <a:lnTo>
                    <a:pt x="20160" y="12662"/>
                  </a:lnTo>
                  <a:cubicBezTo>
                    <a:pt x="20186" y="12662"/>
                    <a:pt x="20208" y="12666"/>
                    <a:pt x="20225" y="12666"/>
                  </a:cubicBezTo>
                  <a:cubicBezTo>
                    <a:pt x="20233" y="12666"/>
                    <a:pt x="20240" y="12665"/>
                    <a:pt x="20245" y="12662"/>
                  </a:cubicBezTo>
                  <a:cubicBezTo>
                    <a:pt x="20284" y="12654"/>
                    <a:pt x="20300" y="12615"/>
                    <a:pt x="20308" y="12537"/>
                  </a:cubicBezTo>
                  <a:cubicBezTo>
                    <a:pt x="20308" y="12506"/>
                    <a:pt x="20308" y="12475"/>
                    <a:pt x="20316" y="12436"/>
                  </a:cubicBezTo>
                  <a:cubicBezTo>
                    <a:pt x="20316" y="12389"/>
                    <a:pt x="20323" y="12342"/>
                    <a:pt x="20323" y="12288"/>
                  </a:cubicBezTo>
                  <a:cubicBezTo>
                    <a:pt x="20339" y="12148"/>
                    <a:pt x="20386" y="12007"/>
                    <a:pt x="20526" y="11937"/>
                  </a:cubicBezTo>
                  <a:cubicBezTo>
                    <a:pt x="20584" y="11910"/>
                    <a:pt x="20640" y="11900"/>
                    <a:pt x="20695" y="11900"/>
                  </a:cubicBezTo>
                  <a:cubicBezTo>
                    <a:pt x="20765" y="11900"/>
                    <a:pt x="20831" y="11916"/>
                    <a:pt x="20893" y="11929"/>
                  </a:cubicBezTo>
                  <a:cubicBezTo>
                    <a:pt x="20942" y="11938"/>
                    <a:pt x="20989" y="11947"/>
                    <a:pt x="21029" y="11947"/>
                  </a:cubicBezTo>
                  <a:cubicBezTo>
                    <a:pt x="21058" y="11947"/>
                    <a:pt x="21083" y="11942"/>
                    <a:pt x="21103" y="11929"/>
                  </a:cubicBezTo>
                  <a:lnTo>
                    <a:pt x="21142" y="11914"/>
                  </a:lnTo>
                  <a:lnTo>
                    <a:pt x="21189" y="11922"/>
                  </a:lnTo>
                  <a:cubicBezTo>
                    <a:pt x="21207" y="11927"/>
                    <a:pt x="21226" y="11930"/>
                    <a:pt x="21244" y="11930"/>
                  </a:cubicBezTo>
                  <a:cubicBezTo>
                    <a:pt x="21275" y="11930"/>
                    <a:pt x="21305" y="11923"/>
                    <a:pt x="21329" y="11914"/>
                  </a:cubicBezTo>
                  <a:lnTo>
                    <a:pt x="21329" y="11898"/>
                  </a:lnTo>
                  <a:cubicBezTo>
                    <a:pt x="21298" y="11758"/>
                    <a:pt x="21337" y="11594"/>
                    <a:pt x="21438" y="11462"/>
                  </a:cubicBezTo>
                  <a:cubicBezTo>
                    <a:pt x="21516" y="11352"/>
                    <a:pt x="21625" y="11282"/>
                    <a:pt x="21734" y="11251"/>
                  </a:cubicBezTo>
                  <a:cubicBezTo>
                    <a:pt x="21727" y="11189"/>
                    <a:pt x="21719" y="11134"/>
                    <a:pt x="21734" y="11072"/>
                  </a:cubicBezTo>
                  <a:lnTo>
                    <a:pt x="21734" y="11056"/>
                  </a:lnTo>
                  <a:lnTo>
                    <a:pt x="21734" y="11048"/>
                  </a:lnTo>
                  <a:cubicBezTo>
                    <a:pt x="21781" y="10815"/>
                    <a:pt x="21976" y="10588"/>
                    <a:pt x="22210" y="10503"/>
                  </a:cubicBezTo>
                  <a:cubicBezTo>
                    <a:pt x="22350" y="10456"/>
                    <a:pt x="22491" y="10433"/>
                    <a:pt x="22623" y="10417"/>
                  </a:cubicBezTo>
                  <a:cubicBezTo>
                    <a:pt x="22717" y="10401"/>
                    <a:pt x="22810" y="10386"/>
                    <a:pt x="22896" y="10362"/>
                  </a:cubicBezTo>
                  <a:cubicBezTo>
                    <a:pt x="22865" y="10300"/>
                    <a:pt x="22849" y="10238"/>
                    <a:pt x="22849" y="10160"/>
                  </a:cubicBezTo>
                  <a:cubicBezTo>
                    <a:pt x="22841" y="10097"/>
                    <a:pt x="22857" y="10019"/>
                    <a:pt x="22888" y="9957"/>
                  </a:cubicBezTo>
                  <a:cubicBezTo>
                    <a:pt x="22912" y="9902"/>
                    <a:pt x="22943" y="9856"/>
                    <a:pt x="22974" y="9801"/>
                  </a:cubicBezTo>
                  <a:cubicBezTo>
                    <a:pt x="23028" y="9723"/>
                    <a:pt x="23067" y="9645"/>
                    <a:pt x="23067" y="9575"/>
                  </a:cubicBezTo>
                  <a:cubicBezTo>
                    <a:pt x="23060" y="9521"/>
                    <a:pt x="23021" y="9458"/>
                    <a:pt x="22966" y="9396"/>
                  </a:cubicBezTo>
                  <a:cubicBezTo>
                    <a:pt x="22904" y="9310"/>
                    <a:pt x="22834" y="9224"/>
                    <a:pt x="22810" y="9107"/>
                  </a:cubicBezTo>
                  <a:cubicBezTo>
                    <a:pt x="22810" y="9061"/>
                    <a:pt x="22810" y="9022"/>
                    <a:pt x="22810" y="8983"/>
                  </a:cubicBezTo>
                  <a:cubicBezTo>
                    <a:pt x="22841" y="8725"/>
                    <a:pt x="23130" y="8546"/>
                    <a:pt x="23418" y="8492"/>
                  </a:cubicBezTo>
                  <a:cubicBezTo>
                    <a:pt x="23637" y="8453"/>
                    <a:pt x="23886" y="8406"/>
                    <a:pt x="23941" y="8234"/>
                  </a:cubicBezTo>
                  <a:cubicBezTo>
                    <a:pt x="23980" y="8032"/>
                    <a:pt x="23722" y="7876"/>
                    <a:pt x="23387" y="7696"/>
                  </a:cubicBezTo>
                  <a:cubicBezTo>
                    <a:pt x="23036" y="7501"/>
                    <a:pt x="22756" y="7229"/>
                    <a:pt x="22576" y="6901"/>
                  </a:cubicBezTo>
                  <a:cubicBezTo>
                    <a:pt x="22553" y="6862"/>
                    <a:pt x="22530" y="6815"/>
                    <a:pt x="22506" y="6777"/>
                  </a:cubicBezTo>
                  <a:cubicBezTo>
                    <a:pt x="22436" y="6628"/>
                    <a:pt x="22366" y="6488"/>
                    <a:pt x="22249" y="6410"/>
                  </a:cubicBezTo>
                  <a:lnTo>
                    <a:pt x="22179" y="6363"/>
                  </a:lnTo>
                  <a:lnTo>
                    <a:pt x="22187" y="6340"/>
                  </a:lnTo>
                  <a:lnTo>
                    <a:pt x="22179" y="6340"/>
                  </a:lnTo>
                  <a:lnTo>
                    <a:pt x="22202" y="6254"/>
                  </a:lnTo>
                  <a:cubicBezTo>
                    <a:pt x="22226" y="6184"/>
                    <a:pt x="22233" y="6106"/>
                    <a:pt x="22249" y="6036"/>
                  </a:cubicBezTo>
                  <a:cubicBezTo>
                    <a:pt x="22319" y="5482"/>
                    <a:pt x="22132" y="4890"/>
                    <a:pt x="21742" y="4500"/>
                  </a:cubicBezTo>
                  <a:lnTo>
                    <a:pt x="21524" y="4282"/>
                  </a:lnTo>
                  <a:lnTo>
                    <a:pt x="21555" y="4282"/>
                  </a:lnTo>
                  <a:lnTo>
                    <a:pt x="21532" y="4259"/>
                  </a:lnTo>
                  <a:lnTo>
                    <a:pt x="21836" y="4274"/>
                  </a:lnTo>
                  <a:cubicBezTo>
                    <a:pt x="21845" y="4275"/>
                    <a:pt x="21854" y="4276"/>
                    <a:pt x="21862" y="4276"/>
                  </a:cubicBezTo>
                  <a:cubicBezTo>
                    <a:pt x="21920" y="4276"/>
                    <a:pt x="21968" y="4254"/>
                    <a:pt x="22015" y="4220"/>
                  </a:cubicBezTo>
                  <a:cubicBezTo>
                    <a:pt x="21937" y="4181"/>
                    <a:pt x="21883" y="4118"/>
                    <a:pt x="21836" y="4025"/>
                  </a:cubicBezTo>
                  <a:cubicBezTo>
                    <a:pt x="21789" y="3931"/>
                    <a:pt x="21773" y="3814"/>
                    <a:pt x="21781" y="3697"/>
                  </a:cubicBezTo>
                  <a:cubicBezTo>
                    <a:pt x="21789" y="3588"/>
                    <a:pt x="21828" y="3471"/>
                    <a:pt x="21914" y="3385"/>
                  </a:cubicBezTo>
                  <a:cubicBezTo>
                    <a:pt x="22050" y="3253"/>
                    <a:pt x="22228" y="3199"/>
                    <a:pt x="22410" y="3199"/>
                  </a:cubicBezTo>
                  <a:cubicBezTo>
                    <a:pt x="22583" y="3199"/>
                    <a:pt x="22760" y="3247"/>
                    <a:pt x="22912" y="3323"/>
                  </a:cubicBezTo>
                  <a:cubicBezTo>
                    <a:pt x="23052" y="3393"/>
                    <a:pt x="23177" y="3479"/>
                    <a:pt x="23301" y="3565"/>
                  </a:cubicBezTo>
                  <a:cubicBezTo>
                    <a:pt x="23426" y="3658"/>
                    <a:pt x="23551" y="3744"/>
                    <a:pt x="23683" y="3806"/>
                  </a:cubicBezTo>
                  <a:cubicBezTo>
                    <a:pt x="23972" y="3947"/>
                    <a:pt x="24299" y="3978"/>
                    <a:pt x="24619" y="3986"/>
                  </a:cubicBezTo>
                  <a:cubicBezTo>
                    <a:pt x="24880" y="4002"/>
                    <a:pt x="25142" y="4010"/>
                    <a:pt x="25405" y="4010"/>
                  </a:cubicBezTo>
                  <a:cubicBezTo>
                    <a:pt x="26041" y="4010"/>
                    <a:pt x="26679" y="3963"/>
                    <a:pt x="27308" y="3869"/>
                  </a:cubicBezTo>
                  <a:lnTo>
                    <a:pt x="27371" y="3861"/>
                  </a:lnTo>
                  <a:lnTo>
                    <a:pt x="27410" y="3900"/>
                  </a:lnTo>
                  <a:cubicBezTo>
                    <a:pt x="27612" y="4103"/>
                    <a:pt x="27955" y="4337"/>
                    <a:pt x="28251" y="4360"/>
                  </a:cubicBezTo>
                  <a:cubicBezTo>
                    <a:pt x="28236" y="4337"/>
                    <a:pt x="28228" y="4321"/>
                    <a:pt x="28220" y="4313"/>
                  </a:cubicBezTo>
                  <a:cubicBezTo>
                    <a:pt x="28150" y="4181"/>
                    <a:pt x="28150" y="4025"/>
                    <a:pt x="28212" y="3845"/>
                  </a:cubicBezTo>
                  <a:cubicBezTo>
                    <a:pt x="28181" y="3627"/>
                    <a:pt x="27994" y="3424"/>
                    <a:pt x="27659" y="3222"/>
                  </a:cubicBezTo>
                  <a:lnTo>
                    <a:pt x="27558" y="3167"/>
                  </a:lnTo>
                  <a:cubicBezTo>
                    <a:pt x="27277" y="3011"/>
                    <a:pt x="26996" y="2848"/>
                    <a:pt x="26840" y="2559"/>
                  </a:cubicBezTo>
                  <a:cubicBezTo>
                    <a:pt x="26770" y="2419"/>
                    <a:pt x="26731" y="2255"/>
                    <a:pt x="26692" y="2107"/>
                  </a:cubicBezTo>
                  <a:cubicBezTo>
                    <a:pt x="26638" y="1865"/>
                    <a:pt x="26591" y="1655"/>
                    <a:pt x="26419" y="1561"/>
                  </a:cubicBezTo>
                  <a:cubicBezTo>
                    <a:pt x="26353" y="1530"/>
                    <a:pt x="26279" y="1522"/>
                    <a:pt x="26199" y="1522"/>
                  </a:cubicBezTo>
                  <a:cubicBezTo>
                    <a:pt x="26138" y="1522"/>
                    <a:pt x="26074" y="1527"/>
                    <a:pt x="26006" y="1530"/>
                  </a:cubicBezTo>
                  <a:cubicBezTo>
                    <a:pt x="25943" y="1536"/>
                    <a:pt x="25877" y="1541"/>
                    <a:pt x="25809" y="1541"/>
                  </a:cubicBezTo>
                  <a:cubicBezTo>
                    <a:pt x="25687" y="1541"/>
                    <a:pt x="25561" y="1523"/>
                    <a:pt x="25445" y="1452"/>
                  </a:cubicBezTo>
                  <a:cubicBezTo>
                    <a:pt x="25375" y="1413"/>
                    <a:pt x="25328" y="1374"/>
                    <a:pt x="25289" y="1320"/>
                  </a:cubicBezTo>
                  <a:lnTo>
                    <a:pt x="25266" y="1296"/>
                  </a:lnTo>
                  <a:cubicBezTo>
                    <a:pt x="25227" y="1234"/>
                    <a:pt x="25188" y="1172"/>
                    <a:pt x="25164" y="1109"/>
                  </a:cubicBezTo>
                  <a:lnTo>
                    <a:pt x="25164" y="1101"/>
                  </a:lnTo>
                  <a:cubicBezTo>
                    <a:pt x="25133" y="1023"/>
                    <a:pt x="25118" y="945"/>
                    <a:pt x="25110" y="875"/>
                  </a:cubicBezTo>
                  <a:lnTo>
                    <a:pt x="25110" y="844"/>
                  </a:lnTo>
                  <a:cubicBezTo>
                    <a:pt x="25094" y="758"/>
                    <a:pt x="25102" y="665"/>
                    <a:pt x="25110" y="579"/>
                  </a:cubicBezTo>
                  <a:lnTo>
                    <a:pt x="25110" y="564"/>
                  </a:lnTo>
                  <a:cubicBezTo>
                    <a:pt x="25094" y="564"/>
                    <a:pt x="25071" y="548"/>
                    <a:pt x="25055" y="540"/>
                  </a:cubicBezTo>
                  <a:cubicBezTo>
                    <a:pt x="24993" y="509"/>
                    <a:pt x="24931" y="486"/>
                    <a:pt x="24884" y="478"/>
                  </a:cubicBezTo>
                  <a:lnTo>
                    <a:pt x="24876" y="478"/>
                  </a:lnTo>
                  <a:cubicBezTo>
                    <a:pt x="24842" y="466"/>
                    <a:pt x="24812" y="459"/>
                    <a:pt x="24783" y="459"/>
                  </a:cubicBezTo>
                  <a:cubicBezTo>
                    <a:pt x="24772" y="459"/>
                    <a:pt x="24762" y="460"/>
                    <a:pt x="24751" y="462"/>
                  </a:cubicBezTo>
                  <a:cubicBezTo>
                    <a:pt x="24712" y="587"/>
                    <a:pt x="24595" y="688"/>
                    <a:pt x="24439" y="712"/>
                  </a:cubicBezTo>
                  <a:cubicBezTo>
                    <a:pt x="24413" y="716"/>
                    <a:pt x="24387" y="718"/>
                    <a:pt x="24361" y="718"/>
                  </a:cubicBezTo>
                  <a:cubicBezTo>
                    <a:pt x="24214" y="718"/>
                    <a:pt x="24087" y="644"/>
                    <a:pt x="24034" y="525"/>
                  </a:cubicBezTo>
                  <a:cubicBezTo>
                    <a:pt x="23995" y="431"/>
                    <a:pt x="23987" y="330"/>
                    <a:pt x="23987" y="252"/>
                  </a:cubicBezTo>
                  <a:cubicBezTo>
                    <a:pt x="23987" y="174"/>
                    <a:pt x="23987" y="111"/>
                    <a:pt x="23956" y="65"/>
                  </a:cubicBezTo>
                  <a:cubicBezTo>
                    <a:pt x="23929" y="19"/>
                    <a:pt x="23867" y="0"/>
                    <a:pt x="23795"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4"/>
            <p:cNvSpPr/>
            <p:nvPr/>
          </p:nvSpPr>
          <p:spPr>
            <a:xfrm>
              <a:off x="2953750" y="3017200"/>
              <a:ext cx="265850" cy="178900"/>
            </a:xfrm>
            <a:custGeom>
              <a:avLst/>
              <a:gdLst/>
              <a:ahLst/>
              <a:cxnLst/>
              <a:rect l="l" t="t" r="r" b="b"/>
              <a:pathLst>
                <a:path w="10634" h="7156" extrusionOk="0">
                  <a:moveTo>
                    <a:pt x="4951" y="0"/>
                  </a:moveTo>
                  <a:cubicBezTo>
                    <a:pt x="4873" y="8"/>
                    <a:pt x="4795" y="47"/>
                    <a:pt x="4709" y="94"/>
                  </a:cubicBezTo>
                  <a:cubicBezTo>
                    <a:pt x="4623" y="149"/>
                    <a:pt x="4530" y="195"/>
                    <a:pt x="4428" y="226"/>
                  </a:cubicBezTo>
                  <a:cubicBezTo>
                    <a:pt x="4392" y="232"/>
                    <a:pt x="4356" y="235"/>
                    <a:pt x="4320" y="235"/>
                  </a:cubicBezTo>
                  <a:cubicBezTo>
                    <a:pt x="4209" y="235"/>
                    <a:pt x="4102" y="211"/>
                    <a:pt x="4008" y="187"/>
                  </a:cubicBezTo>
                  <a:cubicBezTo>
                    <a:pt x="3919" y="164"/>
                    <a:pt x="3835" y="140"/>
                    <a:pt x="3756" y="140"/>
                  </a:cubicBezTo>
                  <a:cubicBezTo>
                    <a:pt x="3730" y="140"/>
                    <a:pt x="3705" y="143"/>
                    <a:pt x="3680" y="149"/>
                  </a:cubicBezTo>
                  <a:cubicBezTo>
                    <a:pt x="3579" y="180"/>
                    <a:pt x="3524" y="289"/>
                    <a:pt x="3509" y="375"/>
                  </a:cubicBezTo>
                  <a:cubicBezTo>
                    <a:pt x="3501" y="453"/>
                    <a:pt x="3509" y="577"/>
                    <a:pt x="3602" y="632"/>
                  </a:cubicBezTo>
                  <a:lnTo>
                    <a:pt x="4054" y="928"/>
                  </a:lnTo>
                  <a:lnTo>
                    <a:pt x="3524" y="858"/>
                  </a:lnTo>
                  <a:cubicBezTo>
                    <a:pt x="3454" y="850"/>
                    <a:pt x="3392" y="842"/>
                    <a:pt x="3322" y="835"/>
                  </a:cubicBezTo>
                  <a:cubicBezTo>
                    <a:pt x="3283" y="835"/>
                    <a:pt x="3244" y="827"/>
                    <a:pt x="3205" y="827"/>
                  </a:cubicBezTo>
                  <a:lnTo>
                    <a:pt x="3134" y="827"/>
                  </a:lnTo>
                  <a:cubicBezTo>
                    <a:pt x="3072" y="827"/>
                    <a:pt x="3010" y="827"/>
                    <a:pt x="2955" y="835"/>
                  </a:cubicBezTo>
                  <a:lnTo>
                    <a:pt x="2940" y="835"/>
                  </a:lnTo>
                  <a:cubicBezTo>
                    <a:pt x="2877" y="850"/>
                    <a:pt x="2823" y="866"/>
                    <a:pt x="2760" y="889"/>
                  </a:cubicBezTo>
                  <a:cubicBezTo>
                    <a:pt x="2433" y="1037"/>
                    <a:pt x="2285" y="1404"/>
                    <a:pt x="2176" y="1817"/>
                  </a:cubicBezTo>
                  <a:cubicBezTo>
                    <a:pt x="2168" y="1879"/>
                    <a:pt x="2152" y="1934"/>
                    <a:pt x="2137" y="1996"/>
                  </a:cubicBezTo>
                  <a:lnTo>
                    <a:pt x="2090" y="2214"/>
                  </a:lnTo>
                  <a:lnTo>
                    <a:pt x="1934" y="2051"/>
                  </a:lnTo>
                  <a:cubicBezTo>
                    <a:pt x="1669" y="1778"/>
                    <a:pt x="1318" y="1575"/>
                    <a:pt x="959" y="1482"/>
                  </a:cubicBezTo>
                  <a:cubicBezTo>
                    <a:pt x="780" y="1544"/>
                    <a:pt x="648" y="1661"/>
                    <a:pt x="585" y="1793"/>
                  </a:cubicBezTo>
                  <a:cubicBezTo>
                    <a:pt x="523" y="1941"/>
                    <a:pt x="570" y="2136"/>
                    <a:pt x="687" y="2214"/>
                  </a:cubicBezTo>
                  <a:cubicBezTo>
                    <a:pt x="726" y="2238"/>
                    <a:pt x="780" y="2253"/>
                    <a:pt x="835" y="2269"/>
                  </a:cubicBezTo>
                  <a:cubicBezTo>
                    <a:pt x="889" y="2284"/>
                    <a:pt x="944" y="2308"/>
                    <a:pt x="998" y="2339"/>
                  </a:cubicBezTo>
                  <a:cubicBezTo>
                    <a:pt x="1092" y="2386"/>
                    <a:pt x="1162" y="2479"/>
                    <a:pt x="1193" y="2573"/>
                  </a:cubicBezTo>
                  <a:cubicBezTo>
                    <a:pt x="1217" y="2651"/>
                    <a:pt x="1201" y="2721"/>
                    <a:pt x="1170" y="2783"/>
                  </a:cubicBezTo>
                  <a:lnTo>
                    <a:pt x="1100" y="2900"/>
                  </a:lnTo>
                  <a:lnTo>
                    <a:pt x="998" y="2822"/>
                  </a:lnTo>
                  <a:cubicBezTo>
                    <a:pt x="998" y="2830"/>
                    <a:pt x="983" y="2838"/>
                    <a:pt x="975" y="2869"/>
                  </a:cubicBezTo>
                  <a:cubicBezTo>
                    <a:pt x="959" y="2893"/>
                    <a:pt x="959" y="2924"/>
                    <a:pt x="959" y="2939"/>
                  </a:cubicBezTo>
                  <a:cubicBezTo>
                    <a:pt x="983" y="2994"/>
                    <a:pt x="1022" y="3048"/>
                    <a:pt x="1076" y="3103"/>
                  </a:cubicBezTo>
                  <a:cubicBezTo>
                    <a:pt x="1123" y="3165"/>
                    <a:pt x="1186" y="3236"/>
                    <a:pt x="1225" y="3329"/>
                  </a:cubicBezTo>
                  <a:cubicBezTo>
                    <a:pt x="1302" y="3524"/>
                    <a:pt x="1256" y="3750"/>
                    <a:pt x="1076" y="4023"/>
                  </a:cubicBezTo>
                  <a:cubicBezTo>
                    <a:pt x="843" y="4374"/>
                    <a:pt x="531" y="4678"/>
                    <a:pt x="180" y="4904"/>
                  </a:cubicBezTo>
                  <a:cubicBezTo>
                    <a:pt x="133" y="4935"/>
                    <a:pt x="102" y="4958"/>
                    <a:pt x="63" y="4989"/>
                  </a:cubicBezTo>
                  <a:cubicBezTo>
                    <a:pt x="47" y="4997"/>
                    <a:pt x="47" y="5005"/>
                    <a:pt x="40" y="5013"/>
                  </a:cubicBezTo>
                  <a:cubicBezTo>
                    <a:pt x="24" y="5028"/>
                    <a:pt x="8" y="5044"/>
                    <a:pt x="1" y="5060"/>
                  </a:cubicBezTo>
                  <a:cubicBezTo>
                    <a:pt x="24" y="5145"/>
                    <a:pt x="32" y="5223"/>
                    <a:pt x="40" y="5301"/>
                  </a:cubicBezTo>
                  <a:cubicBezTo>
                    <a:pt x="94" y="5371"/>
                    <a:pt x="180" y="5442"/>
                    <a:pt x="289" y="5512"/>
                  </a:cubicBezTo>
                  <a:lnTo>
                    <a:pt x="897" y="5878"/>
                  </a:lnTo>
                  <a:cubicBezTo>
                    <a:pt x="983" y="5933"/>
                    <a:pt x="1053" y="5972"/>
                    <a:pt x="1115" y="5972"/>
                  </a:cubicBezTo>
                  <a:cubicBezTo>
                    <a:pt x="1232" y="5972"/>
                    <a:pt x="1318" y="5839"/>
                    <a:pt x="1341" y="5722"/>
                  </a:cubicBezTo>
                  <a:cubicBezTo>
                    <a:pt x="1357" y="5574"/>
                    <a:pt x="1302" y="5403"/>
                    <a:pt x="1256" y="5262"/>
                  </a:cubicBezTo>
                  <a:lnTo>
                    <a:pt x="1217" y="5130"/>
                  </a:lnTo>
                  <a:lnTo>
                    <a:pt x="1341" y="5106"/>
                  </a:lnTo>
                  <a:cubicBezTo>
                    <a:pt x="1562" y="5061"/>
                    <a:pt x="1786" y="5039"/>
                    <a:pt x="2008" y="5039"/>
                  </a:cubicBezTo>
                  <a:cubicBezTo>
                    <a:pt x="2132" y="5039"/>
                    <a:pt x="2256" y="5046"/>
                    <a:pt x="2378" y="5060"/>
                  </a:cubicBezTo>
                  <a:lnTo>
                    <a:pt x="2550" y="5075"/>
                  </a:lnTo>
                  <a:lnTo>
                    <a:pt x="2433" y="5317"/>
                  </a:lnTo>
                  <a:cubicBezTo>
                    <a:pt x="2476" y="5319"/>
                    <a:pt x="2519" y="5320"/>
                    <a:pt x="2561" y="5320"/>
                  </a:cubicBezTo>
                  <a:cubicBezTo>
                    <a:pt x="2690" y="5320"/>
                    <a:pt x="2819" y="5311"/>
                    <a:pt x="2947" y="5294"/>
                  </a:cubicBezTo>
                  <a:cubicBezTo>
                    <a:pt x="2932" y="5161"/>
                    <a:pt x="2893" y="5021"/>
                    <a:pt x="2838" y="4904"/>
                  </a:cubicBezTo>
                  <a:lnTo>
                    <a:pt x="2752" y="4740"/>
                  </a:lnTo>
                  <a:lnTo>
                    <a:pt x="2940" y="4724"/>
                  </a:lnTo>
                  <a:cubicBezTo>
                    <a:pt x="3056" y="4724"/>
                    <a:pt x="3166" y="4662"/>
                    <a:pt x="3251" y="4561"/>
                  </a:cubicBezTo>
                  <a:cubicBezTo>
                    <a:pt x="3337" y="4452"/>
                    <a:pt x="3368" y="4327"/>
                    <a:pt x="3353" y="4210"/>
                  </a:cubicBezTo>
                  <a:lnTo>
                    <a:pt x="3322" y="4023"/>
                  </a:lnTo>
                  <a:lnTo>
                    <a:pt x="3501" y="4077"/>
                  </a:lnTo>
                  <a:cubicBezTo>
                    <a:pt x="3544" y="4088"/>
                    <a:pt x="3587" y="4094"/>
                    <a:pt x="3630" y="4094"/>
                  </a:cubicBezTo>
                  <a:cubicBezTo>
                    <a:pt x="3740" y="4094"/>
                    <a:pt x="3845" y="4057"/>
                    <a:pt x="3930" y="3984"/>
                  </a:cubicBezTo>
                  <a:lnTo>
                    <a:pt x="3961" y="3960"/>
                  </a:lnTo>
                  <a:lnTo>
                    <a:pt x="4031" y="3960"/>
                  </a:lnTo>
                  <a:cubicBezTo>
                    <a:pt x="4093" y="3960"/>
                    <a:pt x="4140" y="3976"/>
                    <a:pt x="4195" y="3992"/>
                  </a:cubicBezTo>
                  <a:cubicBezTo>
                    <a:pt x="4218" y="3999"/>
                    <a:pt x="4241" y="3992"/>
                    <a:pt x="4265" y="4007"/>
                  </a:cubicBezTo>
                  <a:cubicBezTo>
                    <a:pt x="4343" y="4038"/>
                    <a:pt x="4421" y="4085"/>
                    <a:pt x="4491" y="4148"/>
                  </a:cubicBezTo>
                  <a:cubicBezTo>
                    <a:pt x="4631" y="4272"/>
                    <a:pt x="4709" y="4444"/>
                    <a:pt x="4717" y="4615"/>
                  </a:cubicBezTo>
                  <a:lnTo>
                    <a:pt x="4717" y="4748"/>
                  </a:lnTo>
                  <a:cubicBezTo>
                    <a:pt x="4717" y="4880"/>
                    <a:pt x="4717" y="4982"/>
                    <a:pt x="4764" y="5005"/>
                  </a:cubicBezTo>
                  <a:cubicBezTo>
                    <a:pt x="4779" y="5013"/>
                    <a:pt x="4818" y="5013"/>
                    <a:pt x="4849" y="5021"/>
                  </a:cubicBezTo>
                  <a:cubicBezTo>
                    <a:pt x="4888" y="5021"/>
                    <a:pt x="4935" y="5028"/>
                    <a:pt x="4974" y="5044"/>
                  </a:cubicBezTo>
                  <a:cubicBezTo>
                    <a:pt x="5068" y="5075"/>
                    <a:pt x="5138" y="5138"/>
                    <a:pt x="5177" y="5216"/>
                  </a:cubicBezTo>
                  <a:cubicBezTo>
                    <a:pt x="5247" y="5371"/>
                    <a:pt x="5231" y="5590"/>
                    <a:pt x="5107" y="5909"/>
                  </a:cubicBezTo>
                  <a:cubicBezTo>
                    <a:pt x="4990" y="6229"/>
                    <a:pt x="4998" y="6572"/>
                    <a:pt x="5146" y="6814"/>
                  </a:cubicBezTo>
                  <a:cubicBezTo>
                    <a:pt x="5268" y="7028"/>
                    <a:pt x="5500" y="7155"/>
                    <a:pt x="5719" y="7155"/>
                  </a:cubicBezTo>
                  <a:cubicBezTo>
                    <a:pt x="5779" y="7155"/>
                    <a:pt x="5839" y="7146"/>
                    <a:pt x="5894" y="7125"/>
                  </a:cubicBezTo>
                  <a:cubicBezTo>
                    <a:pt x="6027" y="7071"/>
                    <a:pt x="6143" y="6970"/>
                    <a:pt x="6260" y="6868"/>
                  </a:cubicBezTo>
                  <a:cubicBezTo>
                    <a:pt x="6437" y="6712"/>
                    <a:pt x="6637" y="6545"/>
                    <a:pt x="6881" y="6545"/>
                  </a:cubicBezTo>
                  <a:cubicBezTo>
                    <a:pt x="6917" y="6545"/>
                    <a:pt x="6955" y="6548"/>
                    <a:pt x="6993" y="6556"/>
                  </a:cubicBezTo>
                  <a:cubicBezTo>
                    <a:pt x="7024" y="6572"/>
                    <a:pt x="7063" y="6580"/>
                    <a:pt x="7102" y="6588"/>
                  </a:cubicBezTo>
                  <a:cubicBezTo>
                    <a:pt x="7142" y="6604"/>
                    <a:pt x="7185" y="6617"/>
                    <a:pt x="7215" y="6617"/>
                  </a:cubicBezTo>
                  <a:cubicBezTo>
                    <a:pt x="7227" y="6617"/>
                    <a:pt x="7236" y="6615"/>
                    <a:pt x="7243" y="6611"/>
                  </a:cubicBezTo>
                  <a:cubicBezTo>
                    <a:pt x="7258" y="6603"/>
                    <a:pt x="7274" y="6572"/>
                    <a:pt x="7289" y="6533"/>
                  </a:cubicBezTo>
                  <a:cubicBezTo>
                    <a:pt x="7313" y="6486"/>
                    <a:pt x="7336" y="6432"/>
                    <a:pt x="7383" y="6377"/>
                  </a:cubicBezTo>
                  <a:cubicBezTo>
                    <a:pt x="7449" y="6315"/>
                    <a:pt x="7527" y="6295"/>
                    <a:pt x="7604" y="6295"/>
                  </a:cubicBezTo>
                  <a:cubicBezTo>
                    <a:pt x="7681" y="6295"/>
                    <a:pt x="7757" y="6315"/>
                    <a:pt x="7819" y="6330"/>
                  </a:cubicBezTo>
                  <a:cubicBezTo>
                    <a:pt x="7866" y="6346"/>
                    <a:pt x="7913" y="6361"/>
                    <a:pt x="7952" y="6369"/>
                  </a:cubicBezTo>
                  <a:cubicBezTo>
                    <a:pt x="8053" y="6369"/>
                    <a:pt x="8155" y="6330"/>
                    <a:pt x="8264" y="6291"/>
                  </a:cubicBezTo>
                  <a:cubicBezTo>
                    <a:pt x="8311" y="6276"/>
                    <a:pt x="8350" y="6260"/>
                    <a:pt x="8389" y="6245"/>
                  </a:cubicBezTo>
                  <a:cubicBezTo>
                    <a:pt x="8464" y="6219"/>
                    <a:pt x="8548" y="6202"/>
                    <a:pt x="8632" y="6202"/>
                  </a:cubicBezTo>
                  <a:cubicBezTo>
                    <a:pt x="8773" y="6202"/>
                    <a:pt x="8910" y="6249"/>
                    <a:pt x="8989" y="6377"/>
                  </a:cubicBezTo>
                  <a:cubicBezTo>
                    <a:pt x="9059" y="6486"/>
                    <a:pt x="9059" y="6595"/>
                    <a:pt x="9059" y="6689"/>
                  </a:cubicBezTo>
                  <a:cubicBezTo>
                    <a:pt x="9059" y="6759"/>
                    <a:pt x="9067" y="6821"/>
                    <a:pt x="9082" y="6868"/>
                  </a:cubicBezTo>
                  <a:cubicBezTo>
                    <a:pt x="9101" y="6911"/>
                    <a:pt x="9149" y="6925"/>
                    <a:pt x="9195" y="6925"/>
                  </a:cubicBezTo>
                  <a:cubicBezTo>
                    <a:pt x="9207" y="6925"/>
                    <a:pt x="9219" y="6924"/>
                    <a:pt x="9230" y="6923"/>
                  </a:cubicBezTo>
                  <a:cubicBezTo>
                    <a:pt x="9285" y="6907"/>
                    <a:pt x="9347" y="6876"/>
                    <a:pt x="9355" y="6821"/>
                  </a:cubicBezTo>
                  <a:lnTo>
                    <a:pt x="9363" y="6767"/>
                  </a:lnTo>
                  <a:lnTo>
                    <a:pt x="9410" y="6728"/>
                  </a:lnTo>
                  <a:cubicBezTo>
                    <a:pt x="9478" y="6680"/>
                    <a:pt x="9549" y="6661"/>
                    <a:pt x="9621" y="6661"/>
                  </a:cubicBezTo>
                  <a:cubicBezTo>
                    <a:pt x="9746" y="6661"/>
                    <a:pt x="9873" y="6717"/>
                    <a:pt x="9987" y="6767"/>
                  </a:cubicBezTo>
                  <a:lnTo>
                    <a:pt x="9994" y="6767"/>
                  </a:lnTo>
                  <a:lnTo>
                    <a:pt x="9994" y="6736"/>
                  </a:lnTo>
                  <a:lnTo>
                    <a:pt x="10579" y="6736"/>
                  </a:lnTo>
                  <a:cubicBezTo>
                    <a:pt x="10602" y="6736"/>
                    <a:pt x="10618" y="6736"/>
                    <a:pt x="10626" y="6728"/>
                  </a:cubicBezTo>
                  <a:lnTo>
                    <a:pt x="10634" y="6704"/>
                  </a:lnTo>
                  <a:lnTo>
                    <a:pt x="10634" y="6673"/>
                  </a:lnTo>
                  <a:cubicBezTo>
                    <a:pt x="10610" y="6284"/>
                    <a:pt x="10587" y="5909"/>
                    <a:pt x="10540" y="5535"/>
                  </a:cubicBezTo>
                  <a:cubicBezTo>
                    <a:pt x="10525" y="5364"/>
                    <a:pt x="10486" y="5184"/>
                    <a:pt x="10408" y="5052"/>
                  </a:cubicBezTo>
                  <a:cubicBezTo>
                    <a:pt x="10369" y="4989"/>
                    <a:pt x="10314" y="4927"/>
                    <a:pt x="10252" y="4880"/>
                  </a:cubicBezTo>
                  <a:cubicBezTo>
                    <a:pt x="10143" y="4810"/>
                    <a:pt x="10002" y="4779"/>
                    <a:pt x="9877" y="4748"/>
                  </a:cubicBezTo>
                  <a:cubicBezTo>
                    <a:pt x="9800" y="4740"/>
                    <a:pt x="9745" y="4709"/>
                    <a:pt x="9690" y="4685"/>
                  </a:cubicBezTo>
                  <a:cubicBezTo>
                    <a:pt x="9644" y="4670"/>
                    <a:pt x="9605" y="4654"/>
                    <a:pt x="9558" y="4639"/>
                  </a:cubicBezTo>
                  <a:lnTo>
                    <a:pt x="9527" y="4646"/>
                  </a:lnTo>
                  <a:lnTo>
                    <a:pt x="9480" y="4600"/>
                  </a:lnTo>
                  <a:cubicBezTo>
                    <a:pt x="9363" y="4483"/>
                    <a:pt x="9262" y="4350"/>
                    <a:pt x="9168" y="4210"/>
                  </a:cubicBezTo>
                  <a:cubicBezTo>
                    <a:pt x="9145" y="4171"/>
                    <a:pt x="9121" y="4140"/>
                    <a:pt x="9090" y="4101"/>
                  </a:cubicBezTo>
                  <a:cubicBezTo>
                    <a:pt x="9012" y="3984"/>
                    <a:pt x="8950" y="3851"/>
                    <a:pt x="8887" y="3727"/>
                  </a:cubicBezTo>
                  <a:cubicBezTo>
                    <a:pt x="8872" y="3695"/>
                    <a:pt x="8864" y="3672"/>
                    <a:pt x="8848" y="3649"/>
                  </a:cubicBezTo>
                  <a:cubicBezTo>
                    <a:pt x="8794" y="3524"/>
                    <a:pt x="8747" y="3399"/>
                    <a:pt x="8716" y="3267"/>
                  </a:cubicBezTo>
                  <a:cubicBezTo>
                    <a:pt x="8685" y="3298"/>
                    <a:pt x="8654" y="3321"/>
                    <a:pt x="8622" y="3337"/>
                  </a:cubicBezTo>
                  <a:cubicBezTo>
                    <a:pt x="8576" y="3360"/>
                    <a:pt x="8529" y="3376"/>
                    <a:pt x="8474" y="3376"/>
                  </a:cubicBezTo>
                  <a:cubicBezTo>
                    <a:pt x="8467" y="3384"/>
                    <a:pt x="8451" y="3384"/>
                    <a:pt x="8435" y="3384"/>
                  </a:cubicBezTo>
                  <a:cubicBezTo>
                    <a:pt x="8412" y="3391"/>
                    <a:pt x="8389" y="3391"/>
                    <a:pt x="8365" y="3391"/>
                  </a:cubicBezTo>
                  <a:lnTo>
                    <a:pt x="8334" y="3391"/>
                  </a:lnTo>
                  <a:cubicBezTo>
                    <a:pt x="8295" y="3384"/>
                    <a:pt x="8256" y="3376"/>
                    <a:pt x="8225" y="3376"/>
                  </a:cubicBezTo>
                  <a:cubicBezTo>
                    <a:pt x="8209" y="3368"/>
                    <a:pt x="8186" y="3368"/>
                    <a:pt x="8170" y="3368"/>
                  </a:cubicBezTo>
                  <a:cubicBezTo>
                    <a:pt x="8116" y="3352"/>
                    <a:pt x="8069" y="3337"/>
                    <a:pt x="8022" y="3329"/>
                  </a:cubicBezTo>
                  <a:cubicBezTo>
                    <a:pt x="7921" y="3290"/>
                    <a:pt x="7812" y="3251"/>
                    <a:pt x="7710" y="3204"/>
                  </a:cubicBezTo>
                  <a:cubicBezTo>
                    <a:pt x="7470" y="3108"/>
                    <a:pt x="7241" y="3012"/>
                    <a:pt x="7014" y="3012"/>
                  </a:cubicBezTo>
                  <a:cubicBezTo>
                    <a:pt x="6984" y="3012"/>
                    <a:pt x="6953" y="3014"/>
                    <a:pt x="6923" y="3017"/>
                  </a:cubicBezTo>
                  <a:cubicBezTo>
                    <a:pt x="6892" y="3111"/>
                    <a:pt x="6822" y="3197"/>
                    <a:pt x="6728" y="3251"/>
                  </a:cubicBezTo>
                  <a:cubicBezTo>
                    <a:pt x="6643" y="3304"/>
                    <a:pt x="6551" y="3332"/>
                    <a:pt x="6459" y="3332"/>
                  </a:cubicBezTo>
                  <a:cubicBezTo>
                    <a:pt x="6416" y="3332"/>
                    <a:pt x="6373" y="3326"/>
                    <a:pt x="6331" y="3313"/>
                  </a:cubicBezTo>
                  <a:lnTo>
                    <a:pt x="6299" y="3298"/>
                  </a:lnTo>
                  <a:cubicBezTo>
                    <a:pt x="6136" y="3189"/>
                    <a:pt x="6042" y="2978"/>
                    <a:pt x="6081" y="2783"/>
                  </a:cubicBezTo>
                  <a:cubicBezTo>
                    <a:pt x="6089" y="2760"/>
                    <a:pt x="6089" y="2744"/>
                    <a:pt x="6097" y="2721"/>
                  </a:cubicBezTo>
                  <a:cubicBezTo>
                    <a:pt x="6104" y="2698"/>
                    <a:pt x="6120" y="2659"/>
                    <a:pt x="6112" y="2643"/>
                  </a:cubicBezTo>
                  <a:cubicBezTo>
                    <a:pt x="6112" y="2635"/>
                    <a:pt x="6097" y="2620"/>
                    <a:pt x="6003" y="2604"/>
                  </a:cubicBezTo>
                  <a:lnTo>
                    <a:pt x="3509" y="2175"/>
                  </a:lnTo>
                  <a:cubicBezTo>
                    <a:pt x="3111" y="2105"/>
                    <a:pt x="2893" y="1918"/>
                    <a:pt x="2916" y="1669"/>
                  </a:cubicBezTo>
                  <a:cubicBezTo>
                    <a:pt x="2932" y="1427"/>
                    <a:pt x="3189" y="1302"/>
                    <a:pt x="3298" y="1248"/>
                  </a:cubicBezTo>
                  <a:lnTo>
                    <a:pt x="3587" y="1107"/>
                  </a:lnTo>
                  <a:cubicBezTo>
                    <a:pt x="3626" y="1090"/>
                    <a:pt x="3690" y="1061"/>
                    <a:pt x="3761" y="1061"/>
                  </a:cubicBezTo>
                  <a:cubicBezTo>
                    <a:pt x="3788" y="1061"/>
                    <a:pt x="3816" y="1065"/>
                    <a:pt x="3844" y="1076"/>
                  </a:cubicBezTo>
                  <a:cubicBezTo>
                    <a:pt x="3906" y="1107"/>
                    <a:pt x="3945" y="1162"/>
                    <a:pt x="3976" y="1201"/>
                  </a:cubicBezTo>
                  <a:cubicBezTo>
                    <a:pt x="3984" y="1216"/>
                    <a:pt x="3992" y="1240"/>
                    <a:pt x="4000" y="1240"/>
                  </a:cubicBezTo>
                  <a:cubicBezTo>
                    <a:pt x="4023" y="1271"/>
                    <a:pt x="4101" y="1271"/>
                    <a:pt x="4148" y="1271"/>
                  </a:cubicBezTo>
                  <a:lnTo>
                    <a:pt x="4935" y="1271"/>
                  </a:lnTo>
                  <a:cubicBezTo>
                    <a:pt x="4959" y="1271"/>
                    <a:pt x="5037" y="1271"/>
                    <a:pt x="5060" y="1248"/>
                  </a:cubicBezTo>
                  <a:cubicBezTo>
                    <a:pt x="5068" y="1240"/>
                    <a:pt x="5075" y="1216"/>
                    <a:pt x="5091" y="1201"/>
                  </a:cubicBezTo>
                  <a:lnTo>
                    <a:pt x="5107" y="1170"/>
                  </a:lnTo>
                  <a:lnTo>
                    <a:pt x="5099" y="1154"/>
                  </a:lnTo>
                  <a:cubicBezTo>
                    <a:pt x="5083" y="1131"/>
                    <a:pt x="5068" y="1100"/>
                    <a:pt x="5044" y="1076"/>
                  </a:cubicBezTo>
                  <a:cubicBezTo>
                    <a:pt x="4998" y="1022"/>
                    <a:pt x="4951" y="951"/>
                    <a:pt x="4927" y="866"/>
                  </a:cubicBezTo>
                  <a:lnTo>
                    <a:pt x="4896" y="788"/>
                  </a:lnTo>
                  <a:lnTo>
                    <a:pt x="5294" y="492"/>
                  </a:lnTo>
                  <a:cubicBezTo>
                    <a:pt x="5255" y="320"/>
                    <a:pt x="5169" y="0"/>
                    <a:pt x="4951"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4"/>
            <p:cNvSpPr/>
            <p:nvPr/>
          </p:nvSpPr>
          <p:spPr>
            <a:xfrm>
              <a:off x="2612125" y="2726575"/>
              <a:ext cx="538100" cy="424525"/>
            </a:xfrm>
            <a:custGeom>
              <a:avLst/>
              <a:gdLst/>
              <a:ahLst/>
              <a:cxnLst/>
              <a:rect l="l" t="t" r="r" b="b"/>
              <a:pathLst>
                <a:path w="21524" h="16981" extrusionOk="0">
                  <a:moveTo>
                    <a:pt x="4463" y="0"/>
                  </a:moveTo>
                  <a:cubicBezTo>
                    <a:pt x="3574" y="0"/>
                    <a:pt x="2707" y="44"/>
                    <a:pt x="1887" y="96"/>
                  </a:cubicBezTo>
                  <a:lnTo>
                    <a:pt x="156" y="5140"/>
                  </a:lnTo>
                  <a:cubicBezTo>
                    <a:pt x="125" y="5218"/>
                    <a:pt x="102" y="5295"/>
                    <a:pt x="78" y="5373"/>
                  </a:cubicBezTo>
                  <a:cubicBezTo>
                    <a:pt x="70" y="5381"/>
                    <a:pt x="70" y="5397"/>
                    <a:pt x="63" y="5412"/>
                  </a:cubicBezTo>
                  <a:cubicBezTo>
                    <a:pt x="47" y="5475"/>
                    <a:pt x="31" y="5529"/>
                    <a:pt x="16" y="5592"/>
                  </a:cubicBezTo>
                  <a:cubicBezTo>
                    <a:pt x="16" y="5615"/>
                    <a:pt x="16" y="5646"/>
                    <a:pt x="8" y="5670"/>
                  </a:cubicBezTo>
                  <a:cubicBezTo>
                    <a:pt x="0" y="5716"/>
                    <a:pt x="0" y="5763"/>
                    <a:pt x="0" y="5802"/>
                  </a:cubicBezTo>
                  <a:cubicBezTo>
                    <a:pt x="0" y="5841"/>
                    <a:pt x="8" y="5872"/>
                    <a:pt x="16" y="5904"/>
                  </a:cubicBezTo>
                  <a:cubicBezTo>
                    <a:pt x="16" y="5942"/>
                    <a:pt x="16" y="5974"/>
                    <a:pt x="24" y="6013"/>
                  </a:cubicBezTo>
                  <a:cubicBezTo>
                    <a:pt x="117" y="6020"/>
                    <a:pt x="211" y="6028"/>
                    <a:pt x="304" y="6036"/>
                  </a:cubicBezTo>
                  <a:cubicBezTo>
                    <a:pt x="359" y="6044"/>
                    <a:pt x="413" y="6052"/>
                    <a:pt x="468" y="6052"/>
                  </a:cubicBezTo>
                  <a:cubicBezTo>
                    <a:pt x="624" y="6059"/>
                    <a:pt x="780" y="6059"/>
                    <a:pt x="936" y="6059"/>
                  </a:cubicBezTo>
                  <a:lnTo>
                    <a:pt x="1037" y="6067"/>
                  </a:lnTo>
                  <a:lnTo>
                    <a:pt x="1021" y="5599"/>
                  </a:lnTo>
                  <a:lnTo>
                    <a:pt x="1021" y="5599"/>
                  </a:lnTo>
                  <a:lnTo>
                    <a:pt x="1162" y="5615"/>
                  </a:lnTo>
                  <a:cubicBezTo>
                    <a:pt x="1167" y="5616"/>
                    <a:pt x="1172" y="5617"/>
                    <a:pt x="1177" y="5617"/>
                  </a:cubicBezTo>
                  <a:cubicBezTo>
                    <a:pt x="1211" y="5617"/>
                    <a:pt x="1244" y="5595"/>
                    <a:pt x="1271" y="5568"/>
                  </a:cubicBezTo>
                  <a:cubicBezTo>
                    <a:pt x="1302" y="5529"/>
                    <a:pt x="1318" y="5483"/>
                    <a:pt x="1310" y="5451"/>
                  </a:cubicBezTo>
                  <a:cubicBezTo>
                    <a:pt x="1310" y="5436"/>
                    <a:pt x="1294" y="5420"/>
                    <a:pt x="1294" y="5397"/>
                  </a:cubicBezTo>
                  <a:cubicBezTo>
                    <a:pt x="1271" y="5358"/>
                    <a:pt x="1255" y="5311"/>
                    <a:pt x="1247" y="5256"/>
                  </a:cubicBezTo>
                  <a:cubicBezTo>
                    <a:pt x="1232" y="5038"/>
                    <a:pt x="1466" y="4898"/>
                    <a:pt x="1684" y="4867"/>
                  </a:cubicBezTo>
                  <a:cubicBezTo>
                    <a:pt x="1714" y="4864"/>
                    <a:pt x="1745" y="4863"/>
                    <a:pt x="1776" y="4863"/>
                  </a:cubicBezTo>
                  <a:cubicBezTo>
                    <a:pt x="1853" y="4863"/>
                    <a:pt x="1932" y="4869"/>
                    <a:pt x="2004" y="4875"/>
                  </a:cubicBezTo>
                  <a:cubicBezTo>
                    <a:pt x="2050" y="4882"/>
                    <a:pt x="2089" y="4882"/>
                    <a:pt x="2136" y="4882"/>
                  </a:cubicBezTo>
                  <a:cubicBezTo>
                    <a:pt x="2261" y="4882"/>
                    <a:pt x="2378" y="4882"/>
                    <a:pt x="2479" y="4828"/>
                  </a:cubicBezTo>
                  <a:cubicBezTo>
                    <a:pt x="2557" y="4797"/>
                    <a:pt x="2627" y="4742"/>
                    <a:pt x="2697" y="4680"/>
                  </a:cubicBezTo>
                  <a:cubicBezTo>
                    <a:pt x="2752" y="4625"/>
                    <a:pt x="2807" y="4578"/>
                    <a:pt x="2877" y="4532"/>
                  </a:cubicBezTo>
                  <a:cubicBezTo>
                    <a:pt x="3134" y="4368"/>
                    <a:pt x="3461" y="4344"/>
                    <a:pt x="3719" y="4329"/>
                  </a:cubicBezTo>
                  <a:lnTo>
                    <a:pt x="3773" y="4329"/>
                  </a:lnTo>
                  <a:lnTo>
                    <a:pt x="3812" y="4368"/>
                  </a:lnTo>
                  <a:cubicBezTo>
                    <a:pt x="3960" y="4516"/>
                    <a:pt x="4054" y="4703"/>
                    <a:pt x="4140" y="4882"/>
                  </a:cubicBezTo>
                  <a:cubicBezTo>
                    <a:pt x="4163" y="4937"/>
                    <a:pt x="4186" y="4991"/>
                    <a:pt x="4210" y="5038"/>
                  </a:cubicBezTo>
                  <a:cubicBezTo>
                    <a:pt x="4295" y="5218"/>
                    <a:pt x="4451" y="5428"/>
                    <a:pt x="4654" y="5467"/>
                  </a:cubicBezTo>
                  <a:cubicBezTo>
                    <a:pt x="4709" y="5475"/>
                    <a:pt x="4771" y="5475"/>
                    <a:pt x="4833" y="5475"/>
                  </a:cubicBezTo>
                  <a:cubicBezTo>
                    <a:pt x="4927" y="5475"/>
                    <a:pt x="5028" y="5475"/>
                    <a:pt x="5130" y="5498"/>
                  </a:cubicBezTo>
                  <a:cubicBezTo>
                    <a:pt x="5262" y="5545"/>
                    <a:pt x="5371" y="5677"/>
                    <a:pt x="5395" y="5818"/>
                  </a:cubicBezTo>
                  <a:cubicBezTo>
                    <a:pt x="5410" y="5919"/>
                    <a:pt x="5363" y="6013"/>
                    <a:pt x="5286" y="6075"/>
                  </a:cubicBezTo>
                  <a:cubicBezTo>
                    <a:pt x="5254" y="6091"/>
                    <a:pt x="5223" y="6098"/>
                    <a:pt x="5208" y="6106"/>
                  </a:cubicBezTo>
                  <a:lnTo>
                    <a:pt x="5176" y="6122"/>
                  </a:lnTo>
                  <a:cubicBezTo>
                    <a:pt x="5192" y="6122"/>
                    <a:pt x="5231" y="6161"/>
                    <a:pt x="5262" y="6192"/>
                  </a:cubicBezTo>
                  <a:cubicBezTo>
                    <a:pt x="5286" y="6231"/>
                    <a:pt x="5309" y="6254"/>
                    <a:pt x="5340" y="6293"/>
                  </a:cubicBezTo>
                  <a:cubicBezTo>
                    <a:pt x="5512" y="6543"/>
                    <a:pt x="5301" y="6855"/>
                    <a:pt x="5200" y="7003"/>
                  </a:cubicBezTo>
                  <a:cubicBezTo>
                    <a:pt x="5122" y="7127"/>
                    <a:pt x="5036" y="7338"/>
                    <a:pt x="5137" y="7408"/>
                  </a:cubicBezTo>
                  <a:cubicBezTo>
                    <a:pt x="5434" y="7626"/>
                    <a:pt x="5738" y="7767"/>
                    <a:pt x="6065" y="7915"/>
                  </a:cubicBezTo>
                  <a:cubicBezTo>
                    <a:pt x="6166" y="7962"/>
                    <a:pt x="6260" y="8000"/>
                    <a:pt x="6361" y="8047"/>
                  </a:cubicBezTo>
                  <a:cubicBezTo>
                    <a:pt x="6416" y="7977"/>
                    <a:pt x="6447" y="7899"/>
                    <a:pt x="6470" y="7821"/>
                  </a:cubicBezTo>
                  <a:lnTo>
                    <a:pt x="6517" y="7681"/>
                  </a:lnTo>
                  <a:lnTo>
                    <a:pt x="6650" y="7759"/>
                  </a:lnTo>
                  <a:cubicBezTo>
                    <a:pt x="6915" y="7907"/>
                    <a:pt x="7195" y="8039"/>
                    <a:pt x="7476" y="8141"/>
                  </a:cubicBezTo>
                  <a:lnTo>
                    <a:pt x="7546" y="8156"/>
                  </a:lnTo>
                  <a:lnTo>
                    <a:pt x="7554" y="8219"/>
                  </a:lnTo>
                  <a:cubicBezTo>
                    <a:pt x="7570" y="8250"/>
                    <a:pt x="7570" y="8281"/>
                    <a:pt x="7570" y="8312"/>
                  </a:cubicBezTo>
                  <a:cubicBezTo>
                    <a:pt x="7554" y="8406"/>
                    <a:pt x="7507" y="8492"/>
                    <a:pt x="7406" y="8562"/>
                  </a:cubicBezTo>
                  <a:cubicBezTo>
                    <a:pt x="7390" y="8577"/>
                    <a:pt x="7367" y="8593"/>
                    <a:pt x="7351" y="8601"/>
                  </a:cubicBezTo>
                  <a:cubicBezTo>
                    <a:pt x="7305" y="8632"/>
                    <a:pt x="7258" y="8663"/>
                    <a:pt x="7242" y="8694"/>
                  </a:cubicBezTo>
                  <a:cubicBezTo>
                    <a:pt x="7219" y="8733"/>
                    <a:pt x="7219" y="8788"/>
                    <a:pt x="7219" y="8850"/>
                  </a:cubicBezTo>
                  <a:cubicBezTo>
                    <a:pt x="7219" y="8983"/>
                    <a:pt x="7219" y="9115"/>
                    <a:pt x="7273" y="9232"/>
                  </a:cubicBezTo>
                  <a:cubicBezTo>
                    <a:pt x="7312" y="9310"/>
                    <a:pt x="7398" y="9396"/>
                    <a:pt x="7492" y="9396"/>
                  </a:cubicBezTo>
                  <a:lnTo>
                    <a:pt x="7616" y="9396"/>
                  </a:lnTo>
                  <a:lnTo>
                    <a:pt x="7616" y="10807"/>
                  </a:lnTo>
                  <a:cubicBezTo>
                    <a:pt x="7733" y="10900"/>
                    <a:pt x="7858" y="10994"/>
                    <a:pt x="7983" y="11095"/>
                  </a:cubicBezTo>
                  <a:cubicBezTo>
                    <a:pt x="8123" y="11204"/>
                    <a:pt x="8263" y="11321"/>
                    <a:pt x="8388" y="11415"/>
                  </a:cubicBezTo>
                  <a:cubicBezTo>
                    <a:pt x="8645" y="11618"/>
                    <a:pt x="8918" y="11820"/>
                    <a:pt x="9168" y="12046"/>
                  </a:cubicBezTo>
                  <a:cubicBezTo>
                    <a:pt x="9698" y="12530"/>
                    <a:pt x="10165" y="13068"/>
                    <a:pt x="10547" y="13676"/>
                  </a:cubicBezTo>
                  <a:cubicBezTo>
                    <a:pt x="10571" y="13668"/>
                    <a:pt x="10594" y="13668"/>
                    <a:pt x="10625" y="13668"/>
                  </a:cubicBezTo>
                  <a:cubicBezTo>
                    <a:pt x="10649" y="13668"/>
                    <a:pt x="10680" y="13683"/>
                    <a:pt x="10711" y="13683"/>
                  </a:cubicBezTo>
                  <a:cubicBezTo>
                    <a:pt x="10735" y="13683"/>
                    <a:pt x="10758" y="13683"/>
                    <a:pt x="10774" y="13691"/>
                  </a:cubicBezTo>
                  <a:cubicBezTo>
                    <a:pt x="10844" y="13707"/>
                    <a:pt x="10906" y="13730"/>
                    <a:pt x="10968" y="13769"/>
                  </a:cubicBezTo>
                  <a:cubicBezTo>
                    <a:pt x="11132" y="13863"/>
                    <a:pt x="11249" y="14019"/>
                    <a:pt x="11304" y="14198"/>
                  </a:cubicBezTo>
                  <a:cubicBezTo>
                    <a:pt x="11311" y="14237"/>
                    <a:pt x="11311" y="14276"/>
                    <a:pt x="11319" y="14307"/>
                  </a:cubicBezTo>
                  <a:cubicBezTo>
                    <a:pt x="11335" y="14385"/>
                    <a:pt x="11343" y="14447"/>
                    <a:pt x="11382" y="14486"/>
                  </a:cubicBezTo>
                  <a:cubicBezTo>
                    <a:pt x="11405" y="14525"/>
                    <a:pt x="11467" y="14549"/>
                    <a:pt x="11522" y="14572"/>
                  </a:cubicBezTo>
                  <a:lnTo>
                    <a:pt x="12262" y="14876"/>
                  </a:lnTo>
                  <a:cubicBezTo>
                    <a:pt x="12317" y="14892"/>
                    <a:pt x="12403" y="14931"/>
                    <a:pt x="12450" y="15024"/>
                  </a:cubicBezTo>
                  <a:cubicBezTo>
                    <a:pt x="12481" y="15079"/>
                    <a:pt x="12481" y="15157"/>
                    <a:pt x="12442" y="15219"/>
                  </a:cubicBezTo>
                  <a:cubicBezTo>
                    <a:pt x="12403" y="15297"/>
                    <a:pt x="12317" y="15367"/>
                    <a:pt x="12223" y="15391"/>
                  </a:cubicBezTo>
                  <a:cubicBezTo>
                    <a:pt x="12184" y="15398"/>
                    <a:pt x="12161" y="15406"/>
                    <a:pt x="12122" y="15414"/>
                  </a:cubicBezTo>
                  <a:cubicBezTo>
                    <a:pt x="12068" y="15422"/>
                    <a:pt x="12021" y="15430"/>
                    <a:pt x="11997" y="15453"/>
                  </a:cubicBezTo>
                  <a:cubicBezTo>
                    <a:pt x="11958" y="15492"/>
                    <a:pt x="11966" y="15585"/>
                    <a:pt x="11997" y="15656"/>
                  </a:cubicBezTo>
                  <a:lnTo>
                    <a:pt x="12021" y="15749"/>
                  </a:lnTo>
                  <a:cubicBezTo>
                    <a:pt x="12060" y="15835"/>
                    <a:pt x="12107" y="15936"/>
                    <a:pt x="12099" y="16053"/>
                  </a:cubicBezTo>
                  <a:cubicBezTo>
                    <a:pt x="12099" y="16209"/>
                    <a:pt x="12005" y="16334"/>
                    <a:pt x="11927" y="16451"/>
                  </a:cubicBezTo>
                  <a:cubicBezTo>
                    <a:pt x="11912" y="16482"/>
                    <a:pt x="11888" y="16505"/>
                    <a:pt x="11880" y="16537"/>
                  </a:cubicBezTo>
                  <a:cubicBezTo>
                    <a:pt x="11818" y="16630"/>
                    <a:pt x="11787" y="16763"/>
                    <a:pt x="11841" y="16809"/>
                  </a:cubicBezTo>
                  <a:cubicBezTo>
                    <a:pt x="11880" y="16841"/>
                    <a:pt x="11943" y="16841"/>
                    <a:pt x="11997" y="16848"/>
                  </a:cubicBezTo>
                  <a:lnTo>
                    <a:pt x="12855" y="16934"/>
                  </a:lnTo>
                  <a:cubicBezTo>
                    <a:pt x="13050" y="16950"/>
                    <a:pt x="13252" y="16973"/>
                    <a:pt x="13447" y="16981"/>
                  </a:cubicBezTo>
                  <a:cubicBezTo>
                    <a:pt x="13393" y="16880"/>
                    <a:pt x="13385" y="16786"/>
                    <a:pt x="13408" y="16692"/>
                  </a:cubicBezTo>
                  <a:lnTo>
                    <a:pt x="13393" y="16669"/>
                  </a:lnTo>
                  <a:lnTo>
                    <a:pt x="13416" y="16622"/>
                  </a:lnTo>
                  <a:lnTo>
                    <a:pt x="13424" y="16607"/>
                  </a:lnTo>
                  <a:lnTo>
                    <a:pt x="13416" y="16544"/>
                  </a:lnTo>
                  <a:lnTo>
                    <a:pt x="13447" y="16583"/>
                  </a:lnTo>
                  <a:cubicBezTo>
                    <a:pt x="13510" y="16474"/>
                    <a:pt x="13611" y="16396"/>
                    <a:pt x="13697" y="16334"/>
                  </a:cubicBezTo>
                  <a:cubicBezTo>
                    <a:pt x="14032" y="16116"/>
                    <a:pt x="14320" y="15835"/>
                    <a:pt x="14539" y="15515"/>
                  </a:cubicBezTo>
                  <a:cubicBezTo>
                    <a:pt x="14663" y="15313"/>
                    <a:pt x="14710" y="15157"/>
                    <a:pt x="14663" y="15040"/>
                  </a:cubicBezTo>
                  <a:cubicBezTo>
                    <a:pt x="14640" y="14993"/>
                    <a:pt x="14601" y="14938"/>
                    <a:pt x="14554" y="14884"/>
                  </a:cubicBezTo>
                  <a:cubicBezTo>
                    <a:pt x="14500" y="14822"/>
                    <a:pt x="14437" y="14744"/>
                    <a:pt x="14406" y="14658"/>
                  </a:cubicBezTo>
                  <a:cubicBezTo>
                    <a:pt x="14344" y="14510"/>
                    <a:pt x="14422" y="14330"/>
                    <a:pt x="14523" y="14252"/>
                  </a:cubicBezTo>
                  <a:cubicBezTo>
                    <a:pt x="14547" y="14237"/>
                    <a:pt x="14570" y="14221"/>
                    <a:pt x="14593" y="14213"/>
                  </a:cubicBezTo>
                  <a:cubicBezTo>
                    <a:pt x="14578" y="14198"/>
                    <a:pt x="14562" y="14182"/>
                    <a:pt x="14547" y="14175"/>
                  </a:cubicBezTo>
                  <a:cubicBezTo>
                    <a:pt x="14508" y="14151"/>
                    <a:pt x="14461" y="14136"/>
                    <a:pt x="14422" y="14120"/>
                  </a:cubicBezTo>
                  <a:cubicBezTo>
                    <a:pt x="14359" y="14104"/>
                    <a:pt x="14289" y="14081"/>
                    <a:pt x="14227" y="14042"/>
                  </a:cubicBezTo>
                  <a:cubicBezTo>
                    <a:pt x="14009" y="13902"/>
                    <a:pt x="13923" y="13582"/>
                    <a:pt x="14032" y="13325"/>
                  </a:cubicBezTo>
                  <a:cubicBezTo>
                    <a:pt x="14118" y="13114"/>
                    <a:pt x="14320" y="12943"/>
                    <a:pt x="14578" y="12865"/>
                  </a:cubicBezTo>
                  <a:lnTo>
                    <a:pt x="14609" y="12849"/>
                  </a:lnTo>
                  <a:lnTo>
                    <a:pt x="14648" y="12865"/>
                  </a:lnTo>
                  <a:cubicBezTo>
                    <a:pt x="15006" y="12951"/>
                    <a:pt x="15334" y="13122"/>
                    <a:pt x="15614" y="13364"/>
                  </a:cubicBezTo>
                  <a:cubicBezTo>
                    <a:pt x="15646" y="13247"/>
                    <a:pt x="15677" y="13130"/>
                    <a:pt x="15716" y="13029"/>
                  </a:cubicBezTo>
                  <a:cubicBezTo>
                    <a:pt x="15841" y="12701"/>
                    <a:pt x="16020" y="12428"/>
                    <a:pt x="16324" y="12296"/>
                  </a:cubicBezTo>
                  <a:cubicBezTo>
                    <a:pt x="16480" y="12226"/>
                    <a:pt x="16636" y="12210"/>
                    <a:pt x="16799" y="12210"/>
                  </a:cubicBezTo>
                  <a:lnTo>
                    <a:pt x="16955" y="12210"/>
                  </a:lnTo>
                  <a:cubicBezTo>
                    <a:pt x="16932" y="12132"/>
                    <a:pt x="16924" y="12046"/>
                    <a:pt x="16940" y="11961"/>
                  </a:cubicBezTo>
                  <a:cubicBezTo>
                    <a:pt x="16971" y="11742"/>
                    <a:pt x="17111" y="11594"/>
                    <a:pt x="17291" y="11540"/>
                  </a:cubicBezTo>
                  <a:cubicBezTo>
                    <a:pt x="17337" y="11528"/>
                    <a:pt x="17383" y="11523"/>
                    <a:pt x="17428" y="11523"/>
                  </a:cubicBezTo>
                  <a:cubicBezTo>
                    <a:pt x="17534" y="11523"/>
                    <a:pt x="17634" y="11549"/>
                    <a:pt x="17727" y="11571"/>
                  </a:cubicBezTo>
                  <a:cubicBezTo>
                    <a:pt x="17815" y="11594"/>
                    <a:pt x="17895" y="11618"/>
                    <a:pt x="17969" y="11618"/>
                  </a:cubicBezTo>
                  <a:cubicBezTo>
                    <a:pt x="17993" y="11618"/>
                    <a:pt x="18016" y="11616"/>
                    <a:pt x="18039" y="11610"/>
                  </a:cubicBezTo>
                  <a:cubicBezTo>
                    <a:pt x="18109" y="11594"/>
                    <a:pt x="18179" y="11555"/>
                    <a:pt x="18249" y="11516"/>
                  </a:cubicBezTo>
                  <a:cubicBezTo>
                    <a:pt x="18351" y="11454"/>
                    <a:pt x="18475" y="11384"/>
                    <a:pt x="18616" y="11384"/>
                  </a:cubicBezTo>
                  <a:cubicBezTo>
                    <a:pt x="18920" y="11384"/>
                    <a:pt x="19138" y="11664"/>
                    <a:pt x="19216" y="12155"/>
                  </a:cubicBezTo>
                  <a:lnTo>
                    <a:pt x="19224" y="12233"/>
                  </a:lnTo>
                  <a:lnTo>
                    <a:pt x="18857" y="12491"/>
                  </a:lnTo>
                  <a:cubicBezTo>
                    <a:pt x="18873" y="12514"/>
                    <a:pt x="18889" y="12537"/>
                    <a:pt x="18904" y="12553"/>
                  </a:cubicBezTo>
                  <a:cubicBezTo>
                    <a:pt x="18920" y="12576"/>
                    <a:pt x="18943" y="12608"/>
                    <a:pt x="18959" y="12631"/>
                  </a:cubicBezTo>
                  <a:lnTo>
                    <a:pt x="18998" y="12631"/>
                  </a:lnTo>
                  <a:cubicBezTo>
                    <a:pt x="19021" y="12631"/>
                    <a:pt x="19052" y="12623"/>
                    <a:pt x="19083" y="12623"/>
                  </a:cubicBezTo>
                  <a:cubicBezTo>
                    <a:pt x="19091" y="12627"/>
                    <a:pt x="19099" y="12627"/>
                    <a:pt x="19106" y="12627"/>
                  </a:cubicBezTo>
                  <a:cubicBezTo>
                    <a:pt x="19113" y="12627"/>
                    <a:pt x="19119" y="12627"/>
                    <a:pt x="19122" y="12631"/>
                  </a:cubicBezTo>
                  <a:cubicBezTo>
                    <a:pt x="19161" y="12631"/>
                    <a:pt x="19193" y="12639"/>
                    <a:pt x="19208" y="12639"/>
                  </a:cubicBezTo>
                  <a:cubicBezTo>
                    <a:pt x="19528" y="12709"/>
                    <a:pt x="19840" y="12795"/>
                    <a:pt x="20144" y="12919"/>
                  </a:cubicBezTo>
                  <a:cubicBezTo>
                    <a:pt x="20144" y="12896"/>
                    <a:pt x="20136" y="12873"/>
                    <a:pt x="20136" y="12857"/>
                  </a:cubicBezTo>
                  <a:cubicBezTo>
                    <a:pt x="20128" y="12756"/>
                    <a:pt x="20112" y="12615"/>
                    <a:pt x="20229" y="12522"/>
                  </a:cubicBezTo>
                  <a:cubicBezTo>
                    <a:pt x="20292" y="12467"/>
                    <a:pt x="20370" y="12460"/>
                    <a:pt x="20424" y="12452"/>
                  </a:cubicBezTo>
                  <a:cubicBezTo>
                    <a:pt x="20635" y="12428"/>
                    <a:pt x="20861" y="12389"/>
                    <a:pt x="21071" y="12350"/>
                  </a:cubicBezTo>
                  <a:cubicBezTo>
                    <a:pt x="21219" y="12319"/>
                    <a:pt x="21375" y="12280"/>
                    <a:pt x="21523" y="12265"/>
                  </a:cubicBezTo>
                  <a:cubicBezTo>
                    <a:pt x="21282" y="11976"/>
                    <a:pt x="20954" y="11758"/>
                    <a:pt x="20604" y="11641"/>
                  </a:cubicBezTo>
                  <a:cubicBezTo>
                    <a:pt x="20292" y="11532"/>
                    <a:pt x="20151" y="11384"/>
                    <a:pt x="20190" y="11189"/>
                  </a:cubicBezTo>
                  <a:cubicBezTo>
                    <a:pt x="20190" y="11142"/>
                    <a:pt x="20214" y="11111"/>
                    <a:pt x="20222" y="11088"/>
                  </a:cubicBezTo>
                  <a:cubicBezTo>
                    <a:pt x="20229" y="11072"/>
                    <a:pt x="20237" y="11064"/>
                    <a:pt x="20245" y="11049"/>
                  </a:cubicBezTo>
                  <a:cubicBezTo>
                    <a:pt x="20261" y="10986"/>
                    <a:pt x="20229" y="10924"/>
                    <a:pt x="20183" y="10893"/>
                  </a:cubicBezTo>
                  <a:cubicBezTo>
                    <a:pt x="20164" y="10883"/>
                    <a:pt x="20143" y="10879"/>
                    <a:pt x="20122" y="10879"/>
                  </a:cubicBezTo>
                  <a:cubicBezTo>
                    <a:pt x="20090" y="10879"/>
                    <a:pt x="20058" y="10889"/>
                    <a:pt x="20035" y="10908"/>
                  </a:cubicBezTo>
                  <a:cubicBezTo>
                    <a:pt x="20011" y="11049"/>
                    <a:pt x="19918" y="11173"/>
                    <a:pt x="19785" y="11251"/>
                  </a:cubicBezTo>
                  <a:cubicBezTo>
                    <a:pt x="19694" y="11304"/>
                    <a:pt x="19597" y="11333"/>
                    <a:pt x="19501" y="11333"/>
                  </a:cubicBezTo>
                  <a:cubicBezTo>
                    <a:pt x="19441" y="11333"/>
                    <a:pt x="19382" y="11322"/>
                    <a:pt x="19325" y="11298"/>
                  </a:cubicBezTo>
                  <a:cubicBezTo>
                    <a:pt x="19185" y="11243"/>
                    <a:pt x="19091" y="11126"/>
                    <a:pt x="18998" y="11033"/>
                  </a:cubicBezTo>
                  <a:cubicBezTo>
                    <a:pt x="18935" y="10955"/>
                    <a:pt x="18873" y="10885"/>
                    <a:pt x="18795" y="10838"/>
                  </a:cubicBezTo>
                  <a:cubicBezTo>
                    <a:pt x="18764" y="10822"/>
                    <a:pt x="18725" y="10807"/>
                    <a:pt x="18694" y="10799"/>
                  </a:cubicBezTo>
                  <a:cubicBezTo>
                    <a:pt x="18639" y="10776"/>
                    <a:pt x="18592" y="10760"/>
                    <a:pt x="18546" y="10729"/>
                  </a:cubicBezTo>
                  <a:cubicBezTo>
                    <a:pt x="18413" y="10651"/>
                    <a:pt x="18335" y="10518"/>
                    <a:pt x="18359" y="10394"/>
                  </a:cubicBezTo>
                  <a:cubicBezTo>
                    <a:pt x="18390" y="10191"/>
                    <a:pt x="18616" y="10121"/>
                    <a:pt x="18694" y="10090"/>
                  </a:cubicBezTo>
                  <a:cubicBezTo>
                    <a:pt x="19138" y="9957"/>
                    <a:pt x="19567" y="9786"/>
                    <a:pt x="19980" y="9575"/>
                  </a:cubicBezTo>
                  <a:cubicBezTo>
                    <a:pt x="20027" y="9552"/>
                    <a:pt x="20050" y="9528"/>
                    <a:pt x="20058" y="9521"/>
                  </a:cubicBezTo>
                  <a:cubicBezTo>
                    <a:pt x="20042" y="9521"/>
                    <a:pt x="20019" y="9513"/>
                    <a:pt x="19980" y="9513"/>
                  </a:cubicBezTo>
                  <a:lnTo>
                    <a:pt x="19949" y="9513"/>
                  </a:lnTo>
                  <a:cubicBezTo>
                    <a:pt x="19777" y="9528"/>
                    <a:pt x="19637" y="9536"/>
                    <a:pt x="19512" y="9544"/>
                  </a:cubicBezTo>
                  <a:cubicBezTo>
                    <a:pt x="19411" y="9552"/>
                    <a:pt x="19310" y="9567"/>
                    <a:pt x="19200" y="9567"/>
                  </a:cubicBezTo>
                  <a:lnTo>
                    <a:pt x="19193" y="9606"/>
                  </a:lnTo>
                  <a:lnTo>
                    <a:pt x="19076" y="9575"/>
                  </a:lnTo>
                  <a:lnTo>
                    <a:pt x="18951" y="9591"/>
                  </a:lnTo>
                  <a:lnTo>
                    <a:pt x="18959" y="9567"/>
                  </a:lnTo>
                  <a:cubicBezTo>
                    <a:pt x="18938" y="9566"/>
                    <a:pt x="18918" y="9565"/>
                    <a:pt x="18898" y="9565"/>
                  </a:cubicBezTo>
                  <a:cubicBezTo>
                    <a:pt x="18558" y="9565"/>
                    <a:pt x="18213" y="9805"/>
                    <a:pt x="18125" y="10129"/>
                  </a:cubicBezTo>
                  <a:lnTo>
                    <a:pt x="18078" y="10300"/>
                  </a:lnTo>
                  <a:lnTo>
                    <a:pt x="17938" y="10191"/>
                  </a:lnTo>
                  <a:cubicBezTo>
                    <a:pt x="17852" y="10132"/>
                    <a:pt x="17741" y="10099"/>
                    <a:pt x="17624" y="10099"/>
                  </a:cubicBezTo>
                  <a:cubicBezTo>
                    <a:pt x="17571" y="10099"/>
                    <a:pt x="17516" y="10106"/>
                    <a:pt x="17462" y="10121"/>
                  </a:cubicBezTo>
                  <a:cubicBezTo>
                    <a:pt x="17291" y="10168"/>
                    <a:pt x="17150" y="10277"/>
                    <a:pt x="17088" y="10417"/>
                  </a:cubicBezTo>
                  <a:cubicBezTo>
                    <a:pt x="17072" y="10448"/>
                    <a:pt x="17064" y="10479"/>
                    <a:pt x="17049" y="10511"/>
                  </a:cubicBezTo>
                  <a:cubicBezTo>
                    <a:pt x="17033" y="10573"/>
                    <a:pt x="17010" y="10635"/>
                    <a:pt x="16971" y="10690"/>
                  </a:cubicBezTo>
                  <a:cubicBezTo>
                    <a:pt x="16877" y="10846"/>
                    <a:pt x="16706" y="10963"/>
                    <a:pt x="16472" y="11002"/>
                  </a:cubicBezTo>
                  <a:cubicBezTo>
                    <a:pt x="16396" y="11015"/>
                    <a:pt x="16320" y="11022"/>
                    <a:pt x="16245" y="11022"/>
                  </a:cubicBezTo>
                  <a:cubicBezTo>
                    <a:pt x="15847" y="11022"/>
                    <a:pt x="15460" y="10851"/>
                    <a:pt x="15139" y="10713"/>
                  </a:cubicBezTo>
                  <a:cubicBezTo>
                    <a:pt x="14383" y="10370"/>
                    <a:pt x="13783" y="9786"/>
                    <a:pt x="13463" y="9061"/>
                  </a:cubicBezTo>
                  <a:lnTo>
                    <a:pt x="13408" y="8944"/>
                  </a:lnTo>
                  <a:lnTo>
                    <a:pt x="12894" y="8835"/>
                  </a:lnTo>
                  <a:lnTo>
                    <a:pt x="12925" y="8702"/>
                  </a:lnTo>
                  <a:cubicBezTo>
                    <a:pt x="13011" y="8406"/>
                    <a:pt x="13089" y="8094"/>
                    <a:pt x="13175" y="7782"/>
                  </a:cubicBezTo>
                  <a:cubicBezTo>
                    <a:pt x="13237" y="7548"/>
                    <a:pt x="13291" y="7314"/>
                    <a:pt x="13354" y="7088"/>
                  </a:cubicBezTo>
                  <a:cubicBezTo>
                    <a:pt x="13330" y="7088"/>
                    <a:pt x="13299" y="7088"/>
                    <a:pt x="13276" y="7081"/>
                  </a:cubicBezTo>
                  <a:cubicBezTo>
                    <a:pt x="13026" y="7049"/>
                    <a:pt x="12808" y="6855"/>
                    <a:pt x="12691" y="6691"/>
                  </a:cubicBezTo>
                  <a:cubicBezTo>
                    <a:pt x="12504" y="6418"/>
                    <a:pt x="12356" y="6091"/>
                    <a:pt x="12301" y="5818"/>
                  </a:cubicBezTo>
                  <a:lnTo>
                    <a:pt x="12294" y="5787"/>
                  </a:lnTo>
                  <a:lnTo>
                    <a:pt x="12301" y="5755"/>
                  </a:lnTo>
                  <a:cubicBezTo>
                    <a:pt x="12325" y="5693"/>
                    <a:pt x="12317" y="5631"/>
                    <a:pt x="12278" y="5568"/>
                  </a:cubicBezTo>
                  <a:cubicBezTo>
                    <a:pt x="12255" y="5522"/>
                    <a:pt x="12216" y="5483"/>
                    <a:pt x="12177" y="5451"/>
                  </a:cubicBezTo>
                  <a:cubicBezTo>
                    <a:pt x="12107" y="5405"/>
                    <a:pt x="12036" y="5358"/>
                    <a:pt x="11951" y="5342"/>
                  </a:cubicBezTo>
                  <a:cubicBezTo>
                    <a:pt x="11899" y="5333"/>
                    <a:pt x="11844" y="5330"/>
                    <a:pt x="11788" y="5330"/>
                  </a:cubicBezTo>
                  <a:cubicBezTo>
                    <a:pt x="11702" y="5330"/>
                    <a:pt x="11612" y="5338"/>
                    <a:pt x="11522" y="5342"/>
                  </a:cubicBezTo>
                  <a:lnTo>
                    <a:pt x="11514" y="5342"/>
                  </a:lnTo>
                  <a:cubicBezTo>
                    <a:pt x="11389" y="5350"/>
                    <a:pt x="11265" y="5358"/>
                    <a:pt x="11140" y="5358"/>
                  </a:cubicBezTo>
                  <a:cubicBezTo>
                    <a:pt x="10828" y="5334"/>
                    <a:pt x="10547" y="5202"/>
                    <a:pt x="10275" y="5077"/>
                  </a:cubicBezTo>
                  <a:cubicBezTo>
                    <a:pt x="10119" y="4999"/>
                    <a:pt x="9955" y="4929"/>
                    <a:pt x="9799" y="4882"/>
                  </a:cubicBezTo>
                  <a:cubicBezTo>
                    <a:pt x="9628" y="4828"/>
                    <a:pt x="9433" y="4812"/>
                    <a:pt x="9246" y="4797"/>
                  </a:cubicBezTo>
                  <a:cubicBezTo>
                    <a:pt x="8887" y="4765"/>
                    <a:pt x="8528" y="4742"/>
                    <a:pt x="8271" y="4446"/>
                  </a:cubicBezTo>
                  <a:cubicBezTo>
                    <a:pt x="7063" y="3043"/>
                    <a:pt x="6096" y="1546"/>
                    <a:pt x="5402" y="18"/>
                  </a:cubicBezTo>
                  <a:cubicBezTo>
                    <a:pt x="5087" y="6"/>
                    <a:pt x="4774" y="0"/>
                    <a:pt x="4463"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4"/>
            <p:cNvSpPr/>
            <p:nvPr/>
          </p:nvSpPr>
          <p:spPr>
            <a:xfrm>
              <a:off x="2618350" y="3122250"/>
              <a:ext cx="479050" cy="335425"/>
            </a:xfrm>
            <a:custGeom>
              <a:avLst/>
              <a:gdLst/>
              <a:ahLst/>
              <a:cxnLst/>
              <a:rect l="l" t="t" r="r" b="b"/>
              <a:pathLst>
                <a:path w="19162" h="13417" extrusionOk="0">
                  <a:moveTo>
                    <a:pt x="17470" y="0"/>
                  </a:moveTo>
                  <a:cubicBezTo>
                    <a:pt x="17347" y="87"/>
                    <a:pt x="17197" y="134"/>
                    <a:pt x="17046" y="134"/>
                  </a:cubicBezTo>
                  <a:cubicBezTo>
                    <a:pt x="17034" y="134"/>
                    <a:pt x="17022" y="133"/>
                    <a:pt x="17010" y="133"/>
                  </a:cubicBezTo>
                  <a:cubicBezTo>
                    <a:pt x="17003" y="265"/>
                    <a:pt x="16948" y="398"/>
                    <a:pt x="16862" y="507"/>
                  </a:cubicBezTo>
                  <a:cubicBezTo>
                    <a:pt x="16769" y="616"/>
                    <a:pt x="16660" y="694"/>
                    <a:pt x="16527" y="741"/>
                  </a:cubicBezTo>
                  <a:cubicBezTo>
                    <a:pt x="16582" y="881"/>
                    <a:pt x="16605" y="1037"/>
                    <a:pt x="16613" y="1193"/>
                  </a:cubicBezTo>
                  <a:lnTo>
                    <a:pt x="16621" y="1294"/>
                  </a:lnTo>
                  <a:lnTo>
                    <a:pt x="16519" y="1318"/>
                  </a:lnTo>
                  <a:cubicBezTo>
                    <a:pt x="16346" y="1346"/>
                    <a:pt x="16170" y="1360"/>
                    <a:pt x="15995" y="1360"/>
                  </a:cubicBezTo>
                  <a:cubicBezTo>
                    <a:pt x="15878" y="1360"/>
                    <a:pt x="15762" y="1353"/>
                    <a:pt x="15646" y="1341"/>
                  </a:cubicBezTo>
                  <a:lnTo>
                    <a:pt x="15467" y="1325"/>
                  </a:lnTo>
                  <a:lnTo>
                    <a:pt x="15592" y="1076"/>
                  </a:lnTo>
                  <a:cubicBezTo>
                    <a:pt x="15529" y="1076"/>
                    <a:pt x="15459" y="1076"/>
                    <a:pt x="15389" y="1084"/>
                  </a:cubicBezTo>
                  <a:cubicBezTo>
                    <a:pt x="15241" y="1084"/>
                    <a:pt x="15093" y="1092"/>
                    <a:pt x="14945" y="1115"/>
                  </a:cubicBezTo>
                  <a:cubicBezTo>
                    <a:pt x="14984" y="1255"/>
                    <a:pt x="15015" y="1403"/>
                    <a:pt x="14991" y="1559"/>
                  </a:cubicBezTo>
                  <a:cubicBezTo>
                    <a:pt x="14968" y="1778"/>
                    <a:pt x="14781" y="2011"/>
                    <a:pt x="14531" y="2011"/>
                  </a:cubicBezTo>
                  <a:cubicBezTo>
                    <a:pt x="14391" y="2011"/>
                    <a:pt x="14274" y="1933"/>
                    <a:pt x="14188" y="1887"/>
                  </a:cubicBezTo>
                  <a:lnTo>
                    <a:pt x="13580" y="1520"/>
                  </a:lnTo>
                  <a:cubicBezTo>
                    <a:pt x="13526" y="1489"/>
                    <a:pt x="13463" y="1442"/>
                    <a:pt x="13401" y="1388"/>
                  </a:cubicBezTo>
                  <a:lnTo>
                    <a:pt x="13362" y="1388"/>
                  </a:lnTo>
                  <a:cubicBezTo>
                    <a:pt x="13315" y="1396"/>
                    <a:pt x="13276" y="1396"/>
                    <a:pt x="13237" y="1396"/>
                  </a:cubicBezTo>
                  <a:cubicBezTo>
                    <a:pt x="13175" y="1396"/>
                    <a:pt x="13113" y="1388"/>
                    <a:pt x="13050" y="1380"/>
                  </a:cubicBezTo>
                  <a:lnTo>
                    <a:pt x="12918" y="1380"/>
                  </a:lnTo>
                  <a:cubicBezTo>
                    <a:pt x="12809" y="1372"/>
                    <a:pt x="12692" y="1357"/>
                    <a:pt x="12583" y="1349"/>
                  </a:cubicBezTo>
                  <a:lnTo>
                    <a:pt x="11725" y="1263"/>
                  </a:lnTo>
                  <a:cubicBezTo>
                    <a:pt x="11639" y="1255"/>
                    <a:pt x="11538" y="1240"/>
                    <a:pt x="11452" y="1177"/>
                  </a:cubicBezTo>
                  <a:lnTo>
                    <a:pt x="11444" y="1177"/>
                  </a:lnTo>
                  <a:lnTo>
                    <a:pt x="11444" y="1169"/>
                  </a:lnTo>
                  <a:cubicBezTo>
                    <a:pt x="11249" y="1037"/>
                    <a:pt x="11109" y="819"/>
                    <a:pt x="10969" y="608"/>
                  </a:cubicBezTo>
                  <a:cubicBezTo>
                    <a:pt x="10805" y="359"/>
                    <a:pt x="10657" y="125"/>
                    <a:pt x="10439" y="47"/>
                  </a:cubicBezTo>
                  <a:lnTo>
                    <a:pt x="10431" y="47"/>
                  </a:lnTo>
                  <a:cubicBezTo>
                    <a:pt x="10401" y="35"/>
                    <a:pt x="10370" y="30"/>
                    <a:pt x="10339" y="30"/>
                  </a:cubicBezTo>
                  <a:cubicBezTo>
                    <a:pt x="10207" y="30"/>
                    <a:pt x="10073" y="120"/>
                    <a:pt x="10010" y="164"/>
                  </a:cubicBezTo>
                  <a:cubicBezTo>
                    <a:pt x="9963" y="195"/>
                    <a:pt x="9924" y="234"/>
                    <a:pt x="9870" y="273"/>
                  </a:cubicBezTo>
                  <a:cubicBezTo>
                    <a:pt x="9768" y="367"/>
                    <a:pt x="9659" y="460"/>
                    <a:pt x="9527" y="515"/>
                  </a:cubicBezTo>
                  <a:cubicBezTo>
                    <a:pt x="9445" y="552"/>
                    <a:pt x="9351" y="571"/>
                    <a:pt x="9257" y="571"/>
                  </a:cubicBezTo>
                  <a:cubicBezTo>
                    <a:pt x="9155" y="571"/>
                    <a:pt x="9055" y="548"/>
                    <a:pt x="8973" y="499"/>
                  </a:cubicBezTo>
                  <a:cubicBezTo>
                    <a:pt x="8942" y="554"/>
                    <a:pt x="8903" y="616"/>
                    <a:pt x="8872" y="678"/>
                  </a:cubicBezTo>
                  <a:cubicBezTo>
                    <a:pt x="8583" y="1154"/>
                    <a:pt x="8287" y="1653"/>
                    <a:pt x="7742" y="1816"/>
                  </a:cubicBezTo>
                  <a:cubicBezTo>
                    <a:pt x="7586" y="1868"/>
                    <a:pt x="7424" y="1884"/>
                    <a:pt x="7261" y="1884"/>
                  </a:cubicBezTo>
                  <a:cubicBezTo>
                    <a:pt x="7130" y="1884"/>
                    <a:pt x="6997" y="1874"/>
                    <a:pt x="6868" y="1863"/>
                  </a:cubicBezTo>
                  <a:cubicBezTo>
                    <a:pt x="6735" y="1853"/>
                    <a:pt x="6608" y="1844"/>
                    <a:pt x="6484" y="1844"/>
                  </a:cubicBezTo>
                  <a:cubicBezTo>
                    <a:pt x="6411" y="1844"/>
                    <a:pt x="6340" y="1847"/>
                    <a:pt x="6268" y="1855"/>
                  </a:cubicBezTo>
                  <a:cubicBezTo>
                    <a:pt x="6307" y="1957"/>
                    <a:pt x="6315" y="2082"/>
                    <a:pt x="6284" y="2206"/>
                  </a:cubicBezTo>
                  <a:cubicBezTo>
                    <a:pt x="6237" y="2440"/>
                    <a:pt x="6073" y="2658"/>
                    <a:pt x="5871" y="2775"/>
                  </a:cubicBezTo>
                  <a:cubicBezTo>
                    <a:pt x="5793" y="2822"/>
                    <a:pt x="5707" y="2845"/>
                    <a:pt x="5621" y="2869"/>
                  </a:cubicBezTo>
                  <a:cubicBezTo>
                    <a:pt x="5606" y="2877"/>
                    <a:pt x="5590" y="2884"/>
                    <a:pt x="5574" y="2884"/>
                  </a:cubicBezTo>
                  <a:cubicBezTo>
                    <a:pt x="5496" y="2908"/>
                    <a:pt x="5411" y="2923"/>
                    <a:pt x="5333" y="2923"/>
                  </a:cubicBezTo>
                  <a:lnTo>
                    <a:pt x="5270" y="2923"/>
                  </a:lnTo>
                  <a:cubicBezTo>
                    <a:pt x="5247" y="2923"/>
                    <a:pt x="5216" y="2931"/>
                    <a:pt x="5192" y="2931"/>
                  </a:cubicBezTo>
                  <a:cubicBezTo>
                    <a:pt x="5169" y="2931"/>
                    <a:pt x="5153" y="2923"/>
                    <a:pt x="5122" y="2923"/>
                  </a:cubicBezTo>
                  <a:cubicBezTo>
                    <a:pt x="4998" y="2923"/>
                    <a:pt x="4873" y="2916"/>
                    <a:pt x="4748" y="2900"/>
                  </a:cubicBezTo>
                  <a:cubicBezTo>
                    <a:pt x="4584" y="2877"/>
                    <a:pt x="4397" y="2845"/>
                    <a:pt x="4265" y="2705"/>
                  </a:cubicBezTo>
                  <a:cubicBezTo>
                    <a:pt x="4202" y="2627"/>
                    <a:pt x="4163" y="2534"/>
                    <a:pt x="4140" y="2464"/>
                  </a:cubicBezTo>
                  <a:cubicBezTo>
                    <a:pt x="4117" y="2417"/>
                    <a:pt x="4101" y="2370"/>
                    <a:pt x="4078" y="2331"/>
                  </a:cubicBezTo>
                  <a:cubicBezTo>
                    <a:pt x="4023" y="2237"/>
                    <a:pt x="3930" y="2167"/>
                    <a:pt x="3820" y="2089"/>
                  </a:cubicBezTo>
                  <a:cubicBezTo>
                    <a:pt x="3742" y="2035"/>
                    <a:pt x="3665" y="1980"/>
                    <a:pt x="3602" y="1910"/>
                  </a:cubicBezTo>
                  <a:cubicBezTo>
                    <a:pt x="3532" y="1848"/>
                    <a:pt x="3477" y="1770"/>
                    <a:pt x="3431" y="1676"/>
                  </a:cubicBezTo>
                  <a:cubicBezTo>
                    <a:pt x="3423" y="1653"/>
                    <a:pt x="3415" y="1614"/>
                    <a:pt x="3407" y="1590"/>
                  </a:cubicBezTo>
                  <a:cubicBezTo>
                    <a:pt x="3384" y="1520"/>
                    <a:pt x="3353" y="1466"/>
                    <a:pt x="3345" y="1396"/>
                  </a:cubicBezTo>
                  <a:lnTo>
                    <a:pt x="3329" y="1380"/>
                  </a:lnTo>
                  <a:lnTo>
                    <a:pt x="3329" y="1388"/>
                  </a:lnTo>
                  <a:cubicBezTo>
                    <a:pt x="3127" y="1778"/>
                    <a:pt x="2940" y="2152"/>
                    <a:pt x="2901" y="2588"/>
                  </a:cubicBezTo>
                  <a:lnTo>
                    <a:pt x="2885" y="2752"/>
                  </a:lnTo>
                  <a:lnTo>
                    <a:pt x="2737" y="2690"/>
                  </a:lnTo>
                  <a:cubicBezTo>
                    <a:pt x="2689" y="2670"/>
                    <a:pt x="2637" y="2661"/>
                    <a:pt x="2586" y="2661"/>
                  </a:cubicBezTo>
                  <a:cubicBezTo>
                    <a:pt x="2454" y="2661"/>
                    <a:pt x="2322" y="2721"/>
                    <a:pt x="2238" y="2822"/>
                  </a:cubicBezTo>
                  <a:cubicBezTo>
                    <a:pt x="2129" y="2962"/>
                    <a:pt x="2129" y="3188"/>
                    <a:pt x="2238" y="3337"/>
                  </a:cubicBezTo>
                  <a:lnTo>
                    <a:pt x="2402" y="3547"/>
                  </a:lnTo>
                  <a:lnTo>
                    <a:pt x="2402" y="3547"/>
                  </a:lnTo>
                  <a:lnTo>
                    <a:pt x="2129" y="3524"/>
                  </a:lnTo>
                  <a:cubicBezTo>
                    <a:pt x="2053" y="3521"/>
                    <a:pt x="1970" y="3515"/>
                    <a:pt x="1885" y="3515"/>
                  </a:cubicBezTo>
                  <a:cubicBezTo>
                    <a:pt x="1750" y="3515"/>
                    <a:pt x="1612" y="3529"/>
                    <a:pt x="1497" y="3586"/>
                  </a:cubicBezTo>
                  <a:cubicBezTo>
                    <a:pt x="1404" y="3641"/>
                    <a:pt x="1326" y="3734"/>
                    <a:pt x="1302" y="3836"/>
                  </a:cubicBezTo>
                  <a:cubicBezTo>
                    <a:pt x="1295" y="3882"/>
                    <a:pt x="1287" y="3952"/>
                    <a:pt x="1326" y="4015"/>
                  </a:cubicBezTo>
                  <a:cubicBezTo>
                    <a:pt x="1349" y="4038"/>
                    <a:pt x="1373" y="4062"/>
                    <a:pt x="1396" y="4077"/>
                  </a:cubicBezTo>
                  <a:cubicBezTo>
                    <a:pt x="1443" y="4132"/>
                    <a:pt x="1497" y="4179"/>
                    <a:pt x="1529" y="4256"/>
                  </a:cubicBezTo>
                  <a:cubicBezTo>
                    <a:pt x="1630" y="4506"/>
                    <a:pt x="1419" y="4701"/>
                    <a:pt x="1264" y="4841"/>
                  </a:cubicBezTo>
                  <a:cubicBezTo>
                    <a:pt x="1240" y="4872"/>
                    <a:pt x="1201" y="4896"/>
                    <a:pt x="1178" y="4927"/>
                  </a:cubicBezTo>
                  <a:cubicBezTo>
                    <a:pt x="983" y="5130"/>
                    <a:pt x="928" y="5441"/>
                    <a:pt x="889" y="5792"/>
                  </a:cubicBezTo>
                  <a:lnTo>
                    <a:pt x="726" y="7429"/>
                  </a:lnTo>
                  <a:cubicBezTo>
                    <a:pt x="702" y="7632"/>
                    <a:pt x="702" y="7983"/>
                    <a:pt x="905" y="8053"/>
                  </a:cubicBezTo>
                  <a:cubicBezTo>
                    <a:pt x="944" y="8068"/>
                    <a:pt x="1006" y="8076"/>
                    <a:pt x="1069" y="8076"/>
                  </a:cubicBezTo>
                  <a:cubicBezTo>
                    <a:pt x="1217" y="8092"/>
                    <a:pt x="1412" y="8115"/>
                    <a:pt x="1466" y="8318"/>
                  </a:cubicBezTo>
                  <a:cubicBezTo>
                    <a:pt x="1497" y="8443"/>
                    <a:pt x="1521" y="8567"/>
                    <a:pt x="1521" y="8692"/>
                  </a:cubicBezTo>
                  <a:lnTo>
                    <a:pt x="1521" y="8708"/>
                  </a:lnTo>
                  <a:cubicBezTo>
                    <a:pt x="1521" y="8832"/>
                    <a:pt x="1505" y="8949"/>
                    <a:pt x="1482" y="9074"/>
                  </a:cubicBezTo>
                  <a:cubicBezTo>
                    <a:pt x="1466" y="9121"/>
                    <a:pt x="1451" y="9168"/>
                    <a:pt x="1435" y="9222"/>
                  </a:cubicBezTo>
                  <a:cubicBezTo>
                    <a:pt x="1419" y="9300"/>
                    <a:pt x="1396" y="9370"/>
                    <a:pt x="1365" y="9440"/>
                  </a:cubicBezTo>
                  <a:cubicBezTo>
                    <a:pt x="1326" y="9550"/>
                    <a:pt x="1264" y="9659"/>
                    <a:pt x="1209" y="9760"/>
                  </a:cubicBezTo>
                  <a:cubicBezTo>
                    <a:pt x="1201" y="9776"/>
                    <a:pt x="1193" y="9783"/>
                    <a:pt x="1186" y="9799"/>
                  </a:cubicBezTo>
                  <a:cubicBezTo>
                    <a:pt x="983" y="10134"/>
                    <a:pt x="710" y="10438"/>
                    <a:pt x="390" y="10688"/>
                  </a:cubicBezTo>
                  <a:cubicBezTo>
                    <a:pt x="383" y="10703"/>
                    <a:pt x="359" y="10719"/>
                    <a:pt x="344" y="10735"/>
                  </a:cubicBezTo>
                  <a:cubicBezTo>
                    <a:pt x="281" y="10781"/>
                    <a:pt x="219" y="10820"/>
                    <a:pt x="157" y="10859"/>
                  </a:cubicBezTo>
                  <a:cubicBezTo>
                    <a:pt x="102" y="10898"/>
                    <a:pt x="55" y="10937"/>
                    <a:pt x="1" y="10968"/>
                  </a:cubicBezTo>
                  <a:lnTo>
                    <a:pt x="1" y="10976"/>
                  </a:lnTo>
                  <a:cubicBezTo>
                    <a:pt x="8" y="11023"/>
                    <a:pt x="32" y="11062"/>
                    <a:pt x="47" y="11101"/>
                  </a:cubicBezTo>
                  <a:cubicBezTo>
                    <a:pt x="55" y="11124"/>
                    <a:pt x="63" y="11155"/>
                    <a:pt x="79" y="11171"/>
                  </a:cubicBezTo>
                  <a:cubicBezTo>
                    <a:pt x="110" y="11210"/>
                    <a:pt x="141" y="11249"/>
                    <a:pt x="172" y="11288"/>
                  </a:cubicBezTo>
                  <a:cubicBezTo>
                    <a:pt x="188" y="11304"/>
                    <a:pt x="203" y="11327"/>
                    <a:pt x="227" y="11335"/>
                  </a:cubicBezTo>
                  <a:cubicBezTo>
                    <a:pt x="266" y="11374"/>
                    <a:pt x="312" y="11413"/>
                    <a:pt x="359" y="11444"/>
                  </a:cubicBezTo>
                  <a:cubicBezTo>
                    <a:pt x="367" y="11459"/>
                    <a:pt x="383" y="11467"/>
                    <a:pt x="398" y="11475"/>
                  </a:cubicBezTo>
                  <a:cubicBezTo>
                    <a:pt x="461" y="11522"/>
                    <a:pt x="523" y="11561"/>
                    <a:pt x="585" y="11592"/>
                  </a:cubicBezTo>
                  <a:cubicBezTo>
                    <a:pt x="1614" y="12192"/>
                    <a:pt x="2706" y="12668"/>
                    <a:pt x="3844" y="13011"/>
                  </a:cubicBezTo>
                  <a:cubicBezTo>
                    <a:pt x="3898" y="12987"/>
                    <a:pt x="3953" y="12980"/>
                    <a:pt x="4008" y="12972"/>
                  </a:cubicBezTo>
                  <a:cubicBezTo>
                    <a:pt x="4023" y="12972"/>
                    <a:pt x="4031" y="12964"/>
                    <a:pt x="4046" y="12964"/>
                  </a:cubicBezTo>
                  <a:lnTo>
                    <a:pt x="4140" y="12964"/>
                  </a:lnTo>
                  <a:cubicBezTo>
                    <a:pt x="4187" y="12972"/>
                    <a:pt x="4234" y="12980"/>
                    <a:pt x="4280" y="12987"/>
                  </a:cubicBezTo>
                  <a:cubicBezTo>
                    <a:pt x="4304" y="12987"/>
                    <a:pt x="4327" y="12995"/>
                    <a:pt x="4343" y="12995"/>
                  </a:cubicBezTo>
                  <a:cubicBezTo>
                    <a:pt x="4405" y="13011"/>
                    <a:pt x="4467" y="13026"/>
                    <a:pt x="4522" y="13042"/>
                  </a:cubicBezTo>
                  <a:cubicBezTo>
                    <a:pt x="5403" y="13276"/>
                    <a:pt x="6307" y="13401"/>
                    <a:pt x="7211" y="13416"/>
                  </a:cubicBezTo>
                  <a:cubicBezTo>
                    <a:pt x="7414" y="13416"/>
                    <a:pt x="7632" y="13416"/>
                    <a:pt x="7796" y="13315"/>
                  </a:cubicBezTo>
                  <a:cubicBezTo>
                    <a:pt x="8225" y="13042"/>
                    <a:pt x="8022" y="12325"/>
                    <a:pt x="7874" y="11919"/>
                  </a:cubicBezTo>
                  <a:lnTo>
                    <a:pt x="7812" y="11771"/>
                  </a:lnTo>
                  <a:lnTo>
                    <a:pt x="7968" y="11764"/>
                  </a:lnTo>
                  <a:cubicBezTo>
                    <a:pt x="8513" y="11693"/>
                    <a:pt x="9012" y="11382"/>
                    <a:pt x="9324" y="10929"/>
                  </a:cubicBezTo>
                  <a:lnTo>
                    <a:pt x="9363" y="10867"/>
                  </a:lnTo>
                  <a:lnTo>
                    <a:pt x="10860" y="10968"/>
                  </a:lnTo>
                  <a:cubicBezTo>
                    <a:pt x="10883" y="10898"/>
                    <a:pt x="10930" y="10828"/>
                    <a:pt x="11000" y="10773"/>
                  </a:cubicBezTo>
                  <a:cubicBezTo>
                    <a:pt x="11101" y="10683"/>
                    <a:pt x="11251" y="10634"/>
                    <a:pt x="11400" y="10634"/>
                  </a:cubicBezTo>
                  <a:cubicBezTo>
                    <a:pt x="11458" y="10634"/>
                    <a:pt x="11515" y="10641"/>
                    <a:pt x="11569" y="10657"/>
                  </a:cubicBezTo>
                  <a:cubicBezTo>
                    <a:pt x="11709" y="10696"/>
                    <a:pt x="11819" y="10750"/>
                    <a:pt x="11935" y="10812"/>
                  </a:cubicBezTo>
                  <a:cubicBezTo>
                    <a:pt x="12052" y="10875"/>
                    <a:pt x="12162" y="10929"/>
                    <a:pt x="12278" y="10961"/>
                  </a:cubicBezTo>
                  <a:cubicBezTo>
                    <a:pt x="12324" y="10970"/>
                    <a:pt x="12370" y="10973"/>
                    <a:pt x="12414" y="10973"/>
                  </a:cubicBezTo>
                  <a:cubicBezTo>
                    <a:pt x="12445" y="10973"/>
                    <a:pt x="12476" y="10972"/>
                    <a:pt x="12505" y="10968"/>
                  </a:cubicBezTo>
                  <a:cubicBezTo>
                    <a:pt x="12910" y="10914"/>
                    <a:pt x="13222" y="10485"/>
                    <a:pt x="13432" y="10087"/>
                  </a:cubicBezTo>
                  <a:cubicBezTo>
                    <a:pt x="13487" y="9986"/>
                    <a:pt x="13541" y="9885"/>
                    <a:pt x="13580" y="9791"/>
                  </a:cubicBezTo>
                  <a:lnTo>
                    <a:pt x="14134" y="8513"/>
                  </a:lnTo>
                  <a:lnTo>
                    <a:pt x="14181" y="8489"/>
                  </a:lnTo>
                  <a:cubicBezTo>
                    <a:pt x="14286" y="8451"/>
                    <a:pt x="14392" y="8438"/>
                    <a:pt x="14497" y="8438"/>
                  </a:cubicBezTo>
                  <a:cubicBezTo>
                    <a:pt x="14585" y="8438"/>
                    <a:pt x="14672" y="8448"/>
                    <a:pt x="14757" y="8458"/>
                  </a:cubicBezTo>
                  <a:cubicBezTo>
                    <a:pt x="14835" y="8466"/>
                    <a:pt x="14913" y="8474"/>
                    <a:pt x="14991" y="8474"/>
                  </a:cubicBezTo>
                  <a:cubicBezTo>
                    <a:pt x="15178" y="8474"/>
                    <a:pt x="15436" y="8372"/>
                    <a:pt x="15443" y="8193"/>
                  </a:cubicBezTo>
                  <a:cubicBezTo>
                    <a:pt x="15443" y="8115"/>
                    <a:pt x="15397" y="8037"/>
                    <a:pt x="15334" y="7944"/>
                  </a:cubicBezTo>
                  <a:lnTo>
                    <a:pt x="14773" y="7000"/>
                  </a:lnTo>
                  <a:lnTo>
                    <a:pt x="14835" y="6938"/>
                  </a:lnTo>
                  <a:cubicBezTo>
                    <a:pt x="14957" y="6805"/>
                    <a:pt x="15119" y="6752"/>
                    <a:pt x="15288" y="6752"/>
                  </a:cubicBezTo>
                  <a:cubicBezTo>
                    <a:pt x="15467" y="6752"/>
                    <a:pt x="15654" y="6811"/>
                    <a:pt x="15810" y="6899"/>
                  </a:cubicBezTo>
                  <a:cubicBezTo>
                    <a:pt x="15903" y="6962"/>
                    <a:pt x="15997" y="7024"/>
                    <a:pt x="16090" y="7094"/>
                  </a:cubicBezTo>
                  <a:cubicBezTo>
                    <a:pt x="16239" y="7203"/>
                    <a:pt x="16379" y="7305"/>
                    <a:pt x="16543" y="7359"/>
                  </a:cubicBezTo>
                  <a:cubicBezTo>
                    <a:pt x="16592" y="7373"/>
                    <a:pt x="16644" y="7380"/>
                    <a:pt x="16697" y="7380"/>
                  </a:cubicBezTo>
                  <a:cubicBezTo>
                    <a:pt x="16796" y="7380"/>
                    <a:pt x="16895" y="7355"/>
                    <a:pt x="16971" y="7305"/>
                  </a:cubicBezTo>
                  <a:cubicBezTo>
                    <a:pt x="17042" y="7258"/>
                    <a:pt x="17081" y="7203"/>
                    <a:pt x="17096" y="7133"/>
                  </a:cubicBezTo>
                  <a:cubicBezTo>
                    <a:pt x="17104" y="7055"/>
                    <a:pt x="17081" y="6977"/>
                    <a:pt x="17057" y="6891"/>
                  </a:cubicBezTo>
                  <a:cubicBezTo>
                    <a:pt x="17026" y="6798"/>
                    <a:pt x="16995" y="6681"/>
                    <a:pt x="17003" y="6564"/>
                  </a:cubicBezTo>
                  <a:cubicBezTo>
                    <a:pt x="17034" y="6229"/>
                    <a:pt x="17338" y="6088"/>
                    <a:pt x="17611" y="5956"/>
                  </a:cubicBezTo>
                  <a:cubicBezTo>
                    <a:pt x="17696" y="5917"/>
                    <a:pt x="17782" y="5870"/>
                    <a:pt x="17860" y="5831"/>
                  </a:cubicBezTo>
                  <a:cubicBezTo>
                    <a:pt x="18156" y="5644"/>
                    <a:pt x="18336" y="5278"/>
                    <a:pt x="18289" y="4927"/>
                  </a:cubicBezTo>
                  <a:cubicBezTo>
                    <a:pt x="18242" y="4576"/>
                    <a:pt x="17969" y="4264"/>
                    <a:pt x="17634" y="4171"/>
                  </a:cubicBezTo>
                  <a:lnTo>
                    <a:pt x="17065" y="4015"/>
                  </a:lnTo>
                  <a:lnTo>
                    <a:pt x="17650" y="3937"/>
                  </a:lnTo>
                  <a:cubicBezTo>
                    <a:pt x="17759" y="3921"/>
                    <a:pt x="17860" y="3898"/>
                    <a:pt x="17954" y="3882"/>
                  </a:cubicBezTo>
                  <a:cubicBezTo>
                    <a:pt x="17993" y="3874"/>
                    <a:pt x="18016" y="3867"/>
                    <a:pt x="18047" y="3859"/>
                  </a:cubicBezTo>
                  <a:cubicBezTo>
                    <a:pt x="18110" y="3843"/>
                    <a:pt x="18172" y="3836"/>
                    <a:pt x="18234" y="3820"/>
                  </a:cubicBezTo>
                  <a:cubicBezTo>
                    <a:pt x="18265" y="3804"/>
                    <a:pt x="18297" y="3797"/>
                    <a:pt x="18328" y="3781"/>
                  </a:cubicBezTo>
                  <a:cubicBezTo>
                    <a:pt x="18375" y="3765"/>
                    <a:pt x="18429" y="3750"/>
                    <a:pt x="18476" y="3734"/>
                  </a:cubicBezTo>
                  <a:cubicBezTo>
                    <a:pt x="18507" y="3719"/>
                    <a:pt x="18538" y="3711"/>
                    <a:pt x="18569" y="3695"/>
                  </a:cubicBezTo>
                  <a:cubicBezTo>
                    <a:pt x="18608" y="3680"/>
                    <a:pt x="18647" y="3656"/>
                    <a:pt x="18686" y="3633"/>
                  </a:cubicBezTo>
                  <a:cubicBezTo>
                    <a:pt x="18710" y="3617"/>
                    <a:pt x="18741" y="3609"/>
                    <a:pt x="18764" y="3586"/>
                  </a:cubicBezTo>
                  <a:cubicBezTo>
                    <a:pt x="18803" y="3570"/>
                    <a:pt x="18842" y="3539"/>
                    <a:pt x="18873" y="3516"/>
                  </a:cubicBezTo>
                  <a:lnTo>
                    <a:pt x="18928" y="3477"/>
                  </a:lnTo>
                  <a:cubicBezTo>
                    <a:pt x="18967" y="3438"/>
                    <a:pt x="18998" y="3407"/>
                    <a:pt x="19029" y="3368"/>
                  </a:cubicBezTo>
                  <a:cubicBezTo>
                    <a:pt x="19045" y="3360"/>
                    <a:pt x="19053" y="3344"/>
                    <a:pt x="19061" y="3337"/>
                  </a:cubicBezTo>
                  <a:cubicBezTo>
                    <a:pt x="19100" y="3298"/>
                    <a:pt x="19131" y="3243"/>
                    <a:pt x="19162" y="3196"/>
                  </a:cubicBezTo>
                  <a:lnTo>
                    <a:pt x="19146" y="3188"/>
                  </a:lnTo>
                  <a:lnTo>
                    <a:pt x="19131" y="3196"/>
                  </a:lnTo>
                  <a:cubicBezTo>
                    <a:pt x="19100" y="3196"/>
                    <a:pt x="19061" y="3188"/>
                    <a:pt x="19022" y="3181"/>
                  </a:cubicBezTo>
                  <a:cubicBezTo>
                    <a:pt x="18983" y="3181"/>
                    <a:pt x="18951" y="3173"/>
                    <a:pt x="18912" y="3165"/>
                  </a:cubicBezTo>
                  <a:cubicBezTo>
                    <a:pt x="18889" y="3157"/>
                    <a:pt x="18866" y="3142"/>
                    <a:pt x="18834" y="3134"/>
                  </a:cubicBezTo>
                  <a:cubicBezTo>
                    <a:pt x="18788" y="3118"/>
                    <a:pt x="18741" y="3103"/>
                    <a:pt x="18694" y="3079"/>
                  </a:cubicBezTo>
                  <a:cubicBezTo>
                    <a:pt x="18679" y="3064"/>
                    <a:pt x="18671" y="3048"/>
                    <a:pt x="18655" y="3048"/>
                  </a:cubicBezTo>
                  <a:cubicBezTo>
                    <a:pt x="18601" y="3009"/>
                    <a:pt x="18546" y="2970"/>
                    <a:pt x="18507" y="2931"/>
                  </a:cubicBezTo>
                  <a:cubicBezTo>
                    <a:pt x="18445" y="2869"/>
                    <a:pt x="18390" y="2807"/>
                    <a:pt x="18351" y="2736"/>
                  </a:cubicBezTo>
                  <a:cubicBezTo>
                    <a:pt x="18172" y="2432"/>
                    <a:pt x="18148" y="2011"/>
                    <a:pt x="18297" y="1614"/>
                  </a:cubicBezTo>
                  <a:cubicBezTo>
                    <a:pt x="18414" y="1294"/>
                    <a:pt x="18398" y="1169"/>
                    <a:pt x="18375" y="1123"/>
                  </a:cubicBezTo>
                  <a:cubicBezTo>
                    <a:pt x="18367" y="1092"/>
                    <a:pt x="18343" y="1076"/>
                    <a:pt x="18312" y="1068"/>
                  </a:cubicBezTo>
                  <a:cubicBezTo>
                    <a:pt x="18297" y="1060"/>
                    <a:pt x="18273" y="1060"/>
                    <a:pt x="18242" y="1060"/>
                  </a:cubicBezTo>
                  <a:cubicBezTo>
                    <a:pt x="18195" y="1053"/>
                    <a:pt x="18133" y="1053"/>
                    <a:pt x="18071" y="1021"/>
                  </a:cubicBezTo>
                  <a:cubicBezTo>
                    <a:pt x="17876" y="920"/>
                    <a:pt x="17891" y="702"/>
                    <a:pt x="17891" y="538"/>
                  </a:cubicBezTo>
                  <a:lnTo>
                    <a:pt x="17891" y="421"/>
                  </a:lnTo>
                  <a:cubicBezTo>
                    <a:pt x="17891" y="320"/>
                    <a:pt x="17837" y="203"/>
                    <a:pt x="17743" y="125"/>
                  </a:cubicBezTo>
                  <a:cubicBezTo>
                    <a:pt x="17665" y="47"/>
                    <a:pt x="17564" y="0"/>
                    <a:pt x="17470"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4"/>
            <p:cNvSpPr/>
            <p:nvPr/>
          </p:nvSpPr>
          <p:spPr>
            <a:xfrm>
              <a:off x="2462450" y="2801850"/>
              <a:ext cx="455275" cy="387650"/>
            </a:xfrm>
            <a:custGeom>
              <a:avLst/>
              <a:gdLst/>
              <a:ahLst/>
              <a:cxnLst/>
              <a:rect l="l" t="t" r="r" b="b"/>
              <a:pathLst>
                <a:path w="18211" h="15506" extrusionOk="0">
                  <a:moveTo>
                    <a:pt x="3126" y="0"/>
                  </a:moveTo>
                  <a:cubicBezTo>
                    <a:pt x="3009" y="63"/>
                    <a:pt x="2892" y="117"/>
                    <a:pt x="2768" y="164"/>
                  </a:cubicBezTo>
                  <a:cubicBezTo>
                    <a:pt x="2729" y="187"/>
                    <a:pt x="2674" y="203"/>
                    <a:pt x="2635" y="219"/>
                  </a:cubicBezTo>
                  <a:cubicBezTo>
                    <a:pt x="2557" y="242"/>
                    <a:pt x="2479" y="281"/>
                    <a:pt x="2393" y="304"/>
                  </a:cubicBezTo>
                  <a:cubicBezTo>
                    <a:pt x="2347" y="320"/>
                    <a:pt x="2284" y="328"/>
                    <a:pt x="2230" y="343"/>
                  </a:cubicBezTo>
                  <a:cubicBezTo>
                    <a:pt x="2152" y="367"/>
                    <a:pt x="2074" y="382"/>
                    <a:pt x="1996" y="406"/>
                  </a:cubicBezTo>
                  <a:cubicBezTo>
                    <a:pt x="1941" y="414"/>
                    <a:pt x="1879" y="421"/>
                    <a:pt x="1824" y="429"/>
                  </a:cubicBezTo>
                  <a:cubicBezTo>
                    <a:pt x="1746" y="445"/>
                    <a:pt x="1676" y="460"/>
                    <a:pt x="1591" y="476"/>
                  </a:cubicBezTo>
                  <a:cubicBezTo>
                    <a:pt x="1552" y="538"/>
                    <a:pt x="1520" y="585"/>
                    <a:pt x="1520" y="640"/>
                  </a:cubicBezTo>
                  <a:cubicBezTo>
                    <a:pt x="1520" y="663"/>
                    <a:pt x="1536" y="702"/>
                    <a:pt x="1559" y="718"/>
                  </a:cubicBezTo>
                  <a:cubicBezTo>
                    <a:pt x="1564" y="718"/>
                    <a:pt x="1568" y="719"/>
                    <a:pt x="1572" y="719"/>
                  </a:cubicBezTo>
                  <a:cubicBezTo>
                    <a:pt x="1606" y="719"/>
                    <a:pt x="1640" y="692"/>
                    <a:pt x="1661" y="671"/>
                  </a:cubicBezTo>
                  <a:cubicBezTo>
                    <a:pt x="1692" y="647"/>
                    <a:pt x="1715" y="624"/>
                    <a:pt x="1739" y="601"/>
                  </a:cubicBezTo>
                  <a:cubicBezTo>
                    <a:pt x="1840" y="528"/>
                    <a:pt x="1959" y="510"/>
                    <a:pt x="2067" y="510"/>
                  </a:cubicBezTo>
                  <a:cubicBezTo>
                    <a:pt x="2133" y="510"/>
                    <a:pt x="2195" y="517"/>
                    <a:pt x="2245" y="523"/>
                  </a:cubicBezTo>
                  <a:lnTo>
                    <a:pt x="2768" y="577"/>
                  </a:lnTo>
                  <a:cubicBezTo>
                    <a:pt x="2892" y="593"/>
                    <a:pt x="3072" y="616"/>
                    <a:pt x="3189" y="749"/>
                  </a:cubicBezTo>
                  <a:cubicBezTo>
                    <a:pt x="3329" y="912"/>
                    <a:pt x="3282" y="1115"/>
                    <a:pt x="3243" y="1287"/>
                  </a:cubicBezTo>
                  <a:cubicBezTo>
                    <a:pt x="3220" y="1357"/>
                    <a:pt x="3204" y="1427"/>
                    <a:pt x="3204" y="1489"/>
                  </a:cubicBezTo>
                  <a:cubicBezTo>
                    <a:pt x="3196" y="1708"/>
                    <a:pt x="3360" y="1910"/>
                    <a:pt x="3508" y="2105"/>
                  </a:cubicBezTo>
                  <a:lnTo>
                    <a:pt x="3532" y="2129"/>
                  </a:lnTo>
                  <a:cubicBezTo>
                    <a:pt x="3695" y="2331"/>
                    <a:pt x="3906" y="2643"/>
                    <a:pt x="3804" y="2970"/>
                  </a:cubicBezTo>
                  <a:cubicBezTo>
                    <a:pt x="3711" y="3272"/>
                    <a:pt x="3403" y="3418"/>
                    <a:pt x="3110" y="3418"/>
                  </a:cubicBezTo>
                  <a:cubicBezTo>
                    <a:pt x="3063" y="3418"/>
                    <a:pt x="3016" y="3415"/>
                    <a:pt x="2970" y="3407"/>
                  </a:cubicBezTo>
                  <a:cubicBezTo>
                    <a:pt x="2651" y="3360"/>
                    <a:pt x="2386" y="3150"/>
                    <a:pt x="2167" y="2994"/>
                  </a:cubicBezTo>
                  <a:lnTo>
                    <a:pt x="1333" y="2370"/>
                  </a:lnTo>
                  <a:cubicBezTo>
                    <a:pt x="1021" y="2472"/>
                    <a:pt x="756" y="2744"/>
                    <a:pt x="655" y="3056"/>
                  </a:cubicBezTo>
                  <a:cubicBezTo>
                    <a:pt x="624" y="3173"/>
                    <a:pt x="616" y="3267"/>
                    <a:pt x="639" y="3337"/>
                  </a:cubicBezTo>
                  <a:cubicBezTo>
                    <a:pt x="686" y="3462"/>
                    <a:pt x="842" y="3540"/>
                    <a:pt x="982" y="3602"/>
                  </a:cubicBezTo>
                  <a:lnTo>
                    <a:pt x="1856" y="4015"/>
                  </a:lnTo>
                  <a:lnTo>
                    <a:pt x="1598" y="4116"/>
                  </a:lnTo>
                  <a:cubicBezTo>
                    <a:pt x="1380" y="4202"/>
                    <a:pt x="1248" y="4452"/>
                    <a:pt x="1294" y="4678"/>
                  </a:cubicBezTo>
                  <a:cubicBezTo>
                    <a:pt x="1310" y="4740"/>
                    <a:pt x="1333" y="4795"/>
                    <a:pt x="1357" y="4857"/>
                  </a:cubicBezTo>
                  <a:cubicBezTo>
                    <a:pt x="1411" y="4989"/>
                    <a:pt x="1474" y="5138"/>
                    <a:pt x="1435" y="5301"/>
                  </a:cubicBezTo>
                  <a:lnTo>
                    <a:pt x="1396" y="5481"/>
                  </a:lnTo>
                  <a:lnTo>
                    <a:pt x="1248" y="5371"/>
                  </a:lnTo>
                  <a:cubicBezTo>
                    <a:pt x="1138" y="5294"/>
                    <a:pt x="1014" y="5231"/>
                    <a:pt x="889" y="5177"/>
                  </a:cubicBezTo>
                  <a:lnTo>
                    <a:pt x="889" y="5177"/>
                  </a:lnTo>
                  <a:cubicBezTo>
                    <a:pt x="897" y="5317"/>
                    <a:pt x="959" y="5457"/>
                    <a:pt x="1060" y="5559"/>
                  </a:cubicBezTo>
                  <a:cubicBezTo>
                    <a:pt x="1154" y="5644"/>
                    <a:pt x="1287" y="5769"/>
                    <a:pt x="1216" y="5933"/>
                  </a:cubicBezTo>
                  <a:cubicBezTo>
                    <a:pt x="1177" y="6011"/>
                    <a:pt x="1107" y="6050"/>
                    <a:pt x="1060" y="6081"/>
                  </a:cubicBezTo>
                  <a:cubicBezTo>
                    <a:pt x="546" y="6346"/>
                    <a:pt x="320" y="6923"/>
                    <a:pt x="102" y="7539"/>
                  </a:cubicBezTo>
                  <a:cubicBezTo>
                    <a:pt x="47" y="7671"/>
                    <a:pt x="0" y="7811"/>
                    <a:pt x="8" y="7944"/>
                  </a:cubicBezTo>
                  <a:cubicBezTo>
                    <a:pt x="8" y="8053"/>
                    <a:pt x="55" y="8178"/>
                    <a:pt x="156" y="8225"/>
                  </a:cubicBezTo>
                  <a:cubicBezTo>
                    <a:pt x="250" y="8264"/>
                    <a:pt x="328" y="8326"/>
                    <a:pt x="398" y="8373"/>
                  </a:cubicBezTo>
                  <a:cubicBezTo>
                    <a:pt x="491" y="8451"/>
                    <a:pt x="569" y="8505"/>
                    <a:pt x="671" y="8513"/>
                  </a:cubicBezTo>
                  <a:cubicBezTo>
                    <a:pt x="690" y="8515"/>
                    <a:pt x="709" y="8516"/>
                    <a:pt x="728" y="8516"/>
                  </a:cubicBezTo>
                  <a:cubicBezTo>
                    <a:pt x="966" y="8516"/>
                    <a:pt x="1202" y="8387"/>
                    <a:pt x="1411" y="8279"/>
                  </a:cubicBezTo>
                  <a:lnTo>
                    <a:pt x="2877" y="7531"/>
                  </a:lnTo>
                  <a:lnTo>
                    <a:pt x="2931" y="7640"/>
                  </a:lnTo>
                  <a:cubicBezTo>
                    <a:pt x="3007" y="7791"/>
                    <a:pt x="3180" y="7857"/>
                    <a:pt x="3373" y="7857"/>
                  </a:cubicBezTo>
                  <a:cubicBezTo>
                    <a:pt x="3498" y="7857"/>
                    <a:pt x="3630" y="7829"/>
                    <a:pt x="3750" y="7780"/>
                  </a:cubicBezTo>
                  <a:cubicBezTo>
                    <a:pt x="3842" y="7745"/>
                    <a:pt x="3928" y="7709"/>
                    <a:pt x="4026" y="7709"/>
                  </a:cubicBezTo>
                  <a:cubicBezTo>
                    <a:pt x="4035" y="7709"/>
                    <a:pt x="4044" y="7709"/>
                    <a:pt x="4054" y="7710"/>
                  </a:cubicBezTo>
                  <a:cubicBezTo>
                    <a:pt x="4179" y="7718"/>
                    <a:pt x="4264" y="7796"/>
                    <a:pt x="4342" y="7858"/>
                  </a:cubicBezTo>
                  <a:cubicBezTo>
                    <a:pt x="4397" y="7897"/>
                    <a:pt x="4436" y="7928"/>
                    <a:pt x="4483" y="7944"/>
                  </a:cubicBezTo>
                  <a:cubicBezTo>
                    <a:pt x="4529" y="7967"/>
                    <a:pt x="4600" y="7975"/>
                    <a:pt x="4678" y="7983"/>
                  </a:cubicBezTo>
                  <a:cubicBezTo>
                    <a:pt x="4833" y="7999"/>
                    <a:pt x="5028" y="8014"/>
                    <a:pt x="5099" y="8201"/>
                  </a:cubicBezTo>
                  <a:cubicBezTo>
                    <a:pt x="5137" y="8295"/>
                    <a:pt x="5130" y="8396"/>
                    <a:pt x="5114" y="8474"/>
                  </a:cubicBezTo>
                  <a:cubicBezTo>
                    <a:pt x="5106" y="8536"/>
                    <a:pt x="5099" y="8591"/>
                    <a:pt x="5114" y="8614"/>
                  </a:cubicBezTo>
                  <a:cubicBezTo>
                    <a:pt x="5130" y="8630"/>
                    <a:pt x="5176" y="8646"/>
                    <a:pt x="5208" y="8653"/>
                  </a:cubicBezTo>
                  <a:cubicBezTo>
                    <a:pt x="5629" y="8809"/>
                    <a:pt x="5972" y="9106"/>
                    <a:pt x="6174" y="9487"/>
                  </a:cubicBezTo>
                  <a:cubicBezTo>
                    <a:pt x="6221" y="9573"/>
                    <a:pt x="6252" y="9643"/>
                    <a:pt x="6291" y="9659"/>
                  </a:cubicBezTo>
                  <a:cubicBezTo>
                    <a:pt x="6298" y="9660"/>
                    <a:pt x="6306" y="9661"/>
                    <a:pt x="6314" y="9661"/>
                  </a:cubicBezTo>
                  <a:cubicBezTo>
                    <a:pt x="6350" y="9661"/>
                    <a:pt x="6395" y="9648"/>
                    <a:pt x="6439" y="9636"/>
                  </a:cubicBezTo>
                  <a:lnTo>
                    <a:pt x="6471" y="9628"/>
                  </a:lnTo>
                  <a:cubicBezTo>
                    <a:pt x="6578" y="9597"/>
                    <a:pt x="6688" y="9581"/>
                    <a:pt x="6796" y="9581"/>
                  </a:cubicBezTo>
                  <a:cubicBezTo>
                    <a:pt x="7067" y="9581"/>
                    <a:pt x="7333" y="9676"/>
                    <a:pt x="7538" y="9854"/>
                  </a:cubicBezTo>
                  <a:cubicBezTo>
                    <a:pt x="7819" y="10096"/>
                    <a:pt x="7975" y="10462"/>
                    <a:pt x="7944" y="10828"/>
                  </a:cubicBezTo>
                  <a:cubicBezTo>
                    <a:pt x="8373" y="11655"/>
                    <a:pt x="9168" y="12278"/>
                    <a:pt x="10072" y="12504"/>
                  </a:cubicBezTo>
                  <a:lnTo>
                    <a:pt x="10205" y="12543"/>
                  </a:lnTo>
                  <a:lnTo>
                    <a:pt x="10158" y="12676"/>
                  </a:lnTo>
                  <a:cubicBezTo>
                    <a:pt x="10041" y="12956"/>
                    <a:pt x="9908" y="13292"/>
                    <a:pt x="9823" y="13658"/>
                  </a:cubicBezTo>
                  <a:cubicBezTo>
                    <a:pt x="9807" y="13752"/>
                    <a:pt x="9791" y="13837"/>
                    <a:pt x="9791" y="13923"/>
                  </a:cubicBezTo>
                  <a:cubicBezTo>
                    <a:pt x="9784" y="14180"/>
                    <a:pt x="9862" y="14406"/>
                    <a:pt x="10010" y="14555"/>
                  </a:cubicBezTo>
                  <a:cubicBezTo>
                    <a:pt x="10064" y="14609"/>
                    <a:pt x="10127" y="14664"/>
                    <a:pt x="10197" y="14710"/>
                  </a:cubicBezTo>
                  <a:cubicBezTo>
                    <a:pt x="10321" y="14796"/>
                    <a:pt x="10446" y="14890"/>
                    <a:pt x="10532" y="15030"/>
                  </a:cubicBezTo>
                  <a:cubicBezTo>
                    <a:pt x="10555" y="15077"/>
                    <a:pt x="10579" y="15139"/>
                    <a:pt x="10594" y="15186"/>
                  </a:cubicBezTo>
                  <a:cubicBezTo>
                    <a:pt x="10618" y="15256"/>
                    <a:pt x="10641" y="15318"/>
                    <a:pt x="10680" y="15357"/>
                  </a:cubicBezTo>
                  <a:cubicBezTo>
                    <a:pt x="10758" y="15435"/>
                    <a:pt x="10891" y="15459"/>
                    <a:pt x="11015" y="15474"/>
                  </a:cubicBezTo>
                  <a:cubicBezTo>
                    <a:pt x="11148" y="15491"/>
                    <a:pt x="11290" y="15506"/>
                    <a:pt x="11430" y="15506"/>
                  </a:cubicBezTo>
                  <a:cubicBezTo>
                    <a:pt x="11627" y="15506"/>
                    <a:pt x="11821" y="15476"/>
                    <a:pt x="11990" y="15381"/>
                  </a:cubicBezTo>
                  <a:cubicBezTo>
                    <a:pt x="12130" y="15303"/>
                    <a:pt x="12247" y="15139"/>
                    <a:pt x="12286" y="14968"/>
                  </a:cubicBezTo>
                  <a:cubicBezTo>
                    <a:pt x="12302" y="14890"/>
                    <a:pt x="12309" y="14765"/>
                    <a:pt x="12224" y="14664"/>
                  </a:cubicBezTo>
                  <a:lnTo>
                    <a:pt x="12114" y="14523"/>
                  </a:lnTo>
                  <a:lnTo>
                    <a:pt x="12286" y="14469"/>
                  </a:lnTo>
                  <a:cubicBezTo>
                    <a:pt x="12432" y="14428"/>
                    <a:pt x="12578" y="14415"/>
                    <a:pt x="12723" y="14415"/>
                  </a:cubicBezTo>
                  <a:cubicBezTo>
                    <a:pt x="12858" y="14415"/>
                    <a:pt x="12993" y="14426"/>
                    <a:pt x="13128" y="14438"/>
                  </a:cubicBezTo>
                  <a:cubicBezTo>
                    <a:pt x="13259" y="14449"/>
                    <a:pt x="13388" y="14460"/>
                    <a:pt x="13514" y="14460"/>
                  </a:cubicBezTo>
                  <a:cubicBezTo>
                    <a:pt x="13650" y="14460"/>
                    <a:pt x="13782" y="14447"/>
                    <a:pt x="13907" y="14406"/>
                  </a:cubicBezTo>
                  <a:cubicBezTo>
                    <a:pt x="14360" y="14266"/>
                    <a:pt x="14632" y="13806"/>
                    <a:pt x="14897" y="13362"/>
                  </a:cubicBezTo>
                  <a:cubicBezTo>
                    <a:pt x="14960" y="13260"/>
                    <a:pt x="15022" y="13151"/>
                    <a:pt x="15092" y="13050"/>
                  </a:cubicBezTo>
                  <a:lnTo>
                    <a:pt x="15194" y="12894"/>
                  </a:lnTo>
                  <a:lnTo>
                    <a:pt x="15295" y="13058"/>
                  </a:lnTo>
                  <a:cubicBezTo>
                    <a:pt x="15333" y="13119"/>
                    <a:pt x="15410" y="13146"/>
                    <a:pt x="15494" y="13146"/>
                  </a:cubicBezTo>
                  <a:cubicBezTo>
                    <a:pt x="15550" y="13146"/>
                    <a:pt x="15609" y="13134"/>
                    <a:pt x="15661" y="13112"/>
                  </a:cubicBezTo>
                  <a:cubicBezTo>
                    <a:pt x="15763" y="13066"/>
                    <a:pt x="15856" y="12988"/>
                    <a:pt x="15958" y="12902"/>
                  </a:cubicBezTo>
                  <a:cubicBezTo>
                    <a:pt x="16004" y="12863"/>
                    <a:pt x="16059" y="12824"/>
                    <a:pt x="16106" y="12785"/>
                  </a:cubicBezTo>
                  <a:cubicBezTo>
                    <a:pt x="16267" y="12661"/>
                    <a:pt x="16434" y="12605"/>
                    <a:pt x="16583" y="12605"/>
                  </a:cubicBezTo>
                  <a:cubicBezTo>
                    <a:pt x="16593" y="12605"/>
                    <a:pt x="16603" y="12605"/>
                    <a:pt x="16612" y="12606"/>
                  </a:cubicBezTo>
                  <a:cubicBezTo>
                    <a:pt x="16636" y="12606"/>
                    <a:pt x="16667" y="12613"/>
                    <a:pt x="16698" y="12621"/>
                  </a:cubicBezTo>
                  <a:cubicBezTo>
                    <a:pt x="16722" y="12629"/>
                    <a:pt x="16737" y="12629"/>
                    <a:pt x="16761" y="12637"/>
                  </a:cubicBezTo>
                  <a:cubicBezTo>
                    <a:pt x="16979" y="12723"/>
                    <a:pt x="17135" y="12894"/>
                    <a:pt x="17275" y="13097"/>
                  </a:cubicBezTo>
                  <a:cubicBezTo>
                    <a:pt x="17322" y="13159"/>
                    <a:pt x="17369" y="13222"/>
                    <a:pt x="17408" y="13292"/>
                  </a:cubicBezTo>
                  <a:cubicBezTo>
                    <a:pt x="17462" y="13370"/>
                    <a:pt x="17509" y="13448"/>
                    <a:pt x="17563" y="13518"/>
                  </a:cubicBezTo>
                  <a:lnTo>
                    <a:pt x="17587" y="13549"/>
                  </a:lnTo>
                  <a:lnTo>
                    <a:pt x="17587" y="13541"/>
                  </a:lnTo>
                  <a:cubicBezTo>
                    <a:pt x="17595" y="13502"/>
                    <a:pt x="17626" y="13463"/>
                    <a:pt x="17641" y="13424"/>
                  </a:cubicBezTo>
                  <a:lnTo>
                    <a:pt x="17657" y="13393"/>
                  </a:lnTo>
                  <a:cubicBezTo>
                    <a:pt x="17673" y="13362"/>
                    <a:pt x="17696" y="13331"/>
                    <a:pt x="17719" y="13299"/>
                  </a:cubicBezTo>
                  <a:cubicBezTo>
                    <a:pt x="17790" y="13206"/>
                    <a:pt x="17844" y="13120"/>
                    <a:pt x="17844" y="13034"/>
                  </a:cubicBezTo>
                  <a:cubicBezTo>
                    <a:pt x="17852" y="12972"/>
                    <a:pt x="17821" y="12902"/>
                    <a:pt x="17790" y="12824"/>
                  </a:cubicBezTo>
                  <a:cubicBezTo>
                    <a:pt x="17774" y="12801"/>
                    <a:pt x="17766" y="12762"/>
                    <a:pt x="17751" y="12730"/>
                  </a:cubicBezTo>
                  <a:cubicBezTo>
                    <a:pt x="17680" y="12536"/>
                    <a:pt x="17712" y="12364"/>
                    <a:pt x="17828" y="12263"/>
                  </a:cubicBezTo>
                  <a:cubicBezTo>
                    <a:pt x="17906" y="12193"/>
                    <a:pt x="17992" y="12169"/>
                    <a:pt x="18070" y="12161"/>
                  </a:cubicBezTo>
                  <a:cubicBezTo>
                    <a:pt x="18094" y="12161"/>
                    <a:pt x="18125" y="12154"/>
                    <a:pt x="18148" y="12146"/>
                  </a:cubicBezTo>
                  <a:cubicBezTo>
                    <a:pt x="18179" y="12138"/>
                    <a:pt x="18210" y="12107"/>
                    <a:pt x="18210" y="12099"/>
                  </a:cubicBezTo>
                  <a:lnTo>
                    <a:pt x="18210" y="12099"/>
                  </a:lnTo>
                  <a:cubicBezTo>
                    <a:pt x="18210" y="12100"/>
                    <a:pt x="18209" y="12101"/>
                    <a:pt x="18207" y="12101"/>
                  </a:cubicBezTo>
                  <a:cubicBezTo>
                    <a:pt x="18197" y="12101"/>
                    <a:pt x="18170" y="12090"/>
                    <a:pt x="18164" y="12083"/>
                  </a:cubicBezTo>
                  <a:lnTo>
                    <a:pt x="17415" y="11787"/>
                  </a:lnTo>
                  <a:cubicBezTo>
                    <a:pt x="17337" y="11756"/>
                    <a:pt x="17244" y="11709"/>
                    <a:pt x="17174" y="11631"/>
                  </a:cubicBezTo>
                  <a:cubicBezTo>
                    <a:pt x="17104" y="11545"/>
                    <a:pt x="17080" y="11429"/>
                    <a:pt x="17072" y="11335"/>
                  </a:cubicBezTo>
                  <a:cubicBezTo>
                    <a:pt x="17065" y="11304"/>
                    <a:pt x="17057" y="11273"/>
                    <a:pt x="17049" y="11241"/>
                  </a:cubicBezTo>
                  <a:cubicBezTo>
                    <a:pt x="17018" y="11132"/>
                    <a:pt x="16940" y="11031"/>
                    <a:pt x="16831" y="10969"/>
                  </a:cubicBezTo>
                  <a:cubicBezTo>
                    <a:pt x="16762" y="10921"/>
                    <a:pt x="16686" y="10902"/>
                    <a:pt x="16611" y="10902"/>
                  </a:cubicBezTo>
                  <a:cubicBezTo>
                    <a:pt x="16575" y="10902"/>
                    <a:pt x="16539" y="10907"/>
                    <a:pt x="16503" y="10914"/>
                  </a:cubicBezTo>
                  <a:lnTo>
                    <a:pt x="16418" y="10937"/>
                  </a:lnTo>
                  <a:lnTo>
                    <a:pt x="16371" y="10867"/>
                  </a:lnTo>
                  <a:cubicBezTo>
                    <a:pt x="15997" y="10251"/>
                    <a:pt x="15529" y="9698"/>
                    <a:pt x="14991" y="9222"/>
                  </a:cubicBezTo>
                  <a:cubicBezTo>
                    <a:pt x="14749" y="9004"/>
                    <a:pt x="14476" y="8801"/>
                    <a:pt x="14227" y="8599"/>
                  </a:cubicBezTo>
                  <a:cubicBezTo>
                    <a:pt x="14102" y="8497"/>
                    <a:pt x="13954" y="8388"/>
                    <a:pt x="13814" y="8271"/>
                  </a:cubicBezTo>
                  <a:cubicBezTo>
                    <a:pt x="13674" y="8162"/>
                    <a:pt x="13533" y="8053"/>
                    <a:pt x="13408" y="7952"/>
                  </a:cubicBezTo>
                  <a:lnTo>
                    <a:pt x="13362" y="7913"/>
                  </a:lnTo>
                  <a:lnTo>
                    <a:pt x="13362" y="6611"/>
                  </a:lnTo>
                  <a:cubicBezTo>
                    <a:pt x="13229" y="6572"/>
                    <a:pt x="13104" y="6463"/>
                    <a:pt x="13042" y="6315"/>
                  </a:cubicBezTo>
                  <a:cubicBezTo>
                    <a:pt x="12972" y="6159"/>
                    <a:pt x="12964" y="5995"/>
                    <a:pt x="12964" y="5839"/>
                  </a:cubicBezTo>
                  <a:cubicBezTo>
                    <a:pt x="12964" y="5746"/>
                    <a:pt x="12964" y="5644"/>
                    <a:pt x="13019" y="5559"/>
                  </a:cubicBezTo>
                  <a:cubicBezTo>
                    <a:pt x="13042" y="5512"/>
                    <a:pt x="13073" y="5488"/>
                    <a:pt x="13104" y="5465"/>
                  </a:cubicBezTo>
                  <a:cubicBezTo>
                    <a:pt x="13136" y="5434"/>
                    <a:pt x="13175" y="5410"/>
                    <a:pt x="13198" y="5387"/>
                  </a:cubicBezTo>
                  <a:lnTo>
                    <a:pt x="13245" y="5364"/>
                  </a:lnTo>
                  <a:cubicBezTo>
                    <a:pt x="13268" y="5348"/>
                    <a:pt x="13276" y="5332"/>
                    <a:pt x="13284" y="5325"/>
                  </a:cubicBezTo>
                  <a:cubicBezTo>
                    <a:pt x="13065" y="5239"/>
                    <a:pt x="12847" y="5138"/>
                    <a:pt x="12637" y="5028"/>
                  </a:cubicBezTo>
                  <a:cubicBezTo>
                    <a:pt x="12606" y="5083"/>
                    <a:pt x="12574" y="5145"/>
                    <a:pt x="12543" y="5200"/>
                  </a:cubicBezTo>
                  <a:cubicBezTo>
                    <a:pt x="12520" y="5223"/>
                    <a:pt x="12489" y="5278"/>
                    <a:pt x="12418" y="5294"/>
                  </a:cubicBezTo>
                  <a:cubicBezTo>
                    <a:pt x="12404" y="5297"/>
                    <a:pt x="12390" y="5299"/>
                    <a:pt x="12377" y="5299"/>
                  </a:cubicBezTo>
                  <a:cubicBezTo>
                    <a:pt x="12332" y="5299"/>
                    <a:pt x="12296" y="5282"/>
                    <a:pt x="12278" y="5270"/>
                  </a:cubicBezTo>
                  <a:cubicBezTo>
                    <a:pt x="12169" y="5216"/>
                    <a:pt x="12060" y="5169"/>
                    <a:pt x="11951" y="5122"/>
                  </a:cubicBezTo>
                  <a:cubicBezTo>
                    <a:pt x="11616" y="4974"/>
                    <a:pt x="11296" y="4826"/>
                    <a:pt x="10984" y="4600"/>
                  </a:cubicBezTo>
                  <a:cubicBezTo>
                    <a:pt x="10758" y="4436"/>
                    <a:pt x="10820" y="4109"/>
                    <a:pt x="10984" y="3859"/>
                  </a:cubicBezTo>
                  <a:cubicBezTo>
                    <a:pt x="11093" y="3695"/>
                    <a:pt x="11195" y="3524"/>
                    <a:pt x="11117" y="3415"/>
                  </a:cubicBezTo>
                  <a:cubicBezTo>
                    <a:pt x="11109" y="3391"/>
                    <a:pt x="11078" y="3368"/>
                    <a:pt x="11062" y="3345"/>
                  </a:cubicBezTo>
                  <a:cubicBezTo>
                    <a:pt x="10992" y="3259"/>
                    <a:pt x="10852" y="3095"/>
                    <a:pt x="10984" y="2947"/>
                  </a:cubicBezTo>
                  <a:cubicBezTo>
                    <a:pt x="11023" y="2900"/>
                    <a:pt x="11070" y="2885"/>
                    <a:pt x="11109" y="2869"/>
                  </a:cubicBezTo>
                  <a:cubicBezTo>
                    <a:pt x="11117" y="2861"/>
                    <a:pt x="11132" y="2861"/>
                    <a:pt x="11140" y="2861"/>
                  </a:cubicBezTo>
                  <a:cubicBezTo>
                    <a:pt x="11140" y="2854"/>
                    <a:pt x="11140" y="2838"/>
                    <a:pt x="11132" y="2815"/>
                  </a:cubicBezTo>
                  <a:cubicBezTo>
                    <a:pt x="11117" y="2768"/>
                    <a:pt x="11078" y="2729"/>
                    <a:pt x="11046" y="2721"/>
                  </a:cubicBezTo>
                  <a:cubicBezTo>
                    <a:pt x="10984" y="2705"/>
                    <a:pt x="10914" y="2705"/>
                    <a:pt x="10828" y="2705"/>
                  </a:cubicBezTo>
                  <a:cubicBezTo>
                    <a:pt x="10800" y="2705"/>
                    <a:pt x="10771" y="2707"/>
                    <a:pt x="10740" y="2707"/>
                  </a:cubicBezTo>
                  <a:cubicBezTo>
                    <a:pt x="10694" y="2707"/>
                    <a:pt x="10646" y="2704"/>
                    <a:pt x="10594" y="2690"/>
                  </a:cubicBezTo>
                  <a:cubicBezTo>
                    <a:pt x="10353" y="2651"/>
                    <a:pt x="10142" y="2464"/>
                    <a:pt x="9978" y="2136"/>
                  </a:cubicBezTo>
                  <a:cubicBezTo>
                    <a:pt x="9955" y="2090"/>
                    <a:pt x="9924" y="2027"/>
                    <a:pt x="9901" y="1973"/>
                  </a:cubicBezTo>
                  <a:cubicBezTo>
                    <a:pt x="9838" y="1825"/>
                    <a:pt x="9768" y="1676"/>
                    <a:pt x="9667" y="1567"/>
                  </a:cubicBezTo>
                  <a:cubicBezTo>
                    <a:pt x="9441" y="1583"/>
                    <a:pt x="9183" y="1598"/>
                    <a:pt x="8988" y="1731"/>
                  </a:cubicBezTo>
                  <a:cubicBezTo>
                    <a:pt x="8934" y="1770"/>
                    <a:pt x="8887" y="1809"/>
                    <a:pt x="8840" y="1848"/>
                  </a:cubicBezTo>
                  <a:cubicBezTo>
                    <a:pt x="8755" y="1918"/>
                    <a:pt x="8677" y="1988"/>
                    <a:pt x="8575" y="2035"/>
                  </a:cubicBezTo>
                  <a:cubicBezTo>
                    <a:pt x="8445" y="2097"/>
                    <a:pt x="8312" y="2111"/>
                    <a:pt x="8177" y="2111"/>
                  </a:cubicBezTo>
                  <a:cubicBezTo>
                    <a:pt x="8110" y="2111"/>
                    <a:pt x="8043" y="2108"/>
                    <a:pt x="7975" y="2105"/>
                  </a:cubicBezTo>
                  <a:cubicBezTo>
                    <a:pt x="7907" y="2105"/>
                    <a:pt x="7843" y="2102"/>
                    <a:pt x="7780" y="2102"/>
                  </a:cubicBezTo>
                  <a:cubicBezTo>
                    <a:pt x="7749" y="2102"/>
                    <a:pt x="7718" y="2103"/>
                    <a:pt x="7687" y="2105"/>
                  </a:cubicBezTo>
                  <a:cubicBezTo>
                    <a:pt x="7585" y="2113"/>
                    <a:pt x="7476" y="2168"/>
                    <a:pt x="7476" y="2230"/>
                  </a:cubicBezTo>
                  <a:cubicBezTo>
                    <a:pt x="7484" y="2245"/>
                    <a:pt x="7492" y="2269"/>
                    <a:pt x="7500" y="2292"/>
                  </a:cubicBezTo>
                  <a:cubicBezTo>
                    <a:pt x="7515" y="2323"/>
                    <a:pt x="7523" y="2355"/>
                    <a:pt x="7531" y="2386"/>
                  </a:cubicBezTo>
                  <a:cubicBezTo>
                    <a:pt x="7562" y="2495"/>
                    <a:pt x="7523" y="2620"/>
                    <a:pt x="7437" y="2721"/>
                  </a:cubicBezTo>
                  <a:cubicBezTo>
                    <a:pt x="7390" y="2776"/>
                    <a:pt x="7320" y="2815"/>
                    <a:pt x="7258" y="2830"/>
                  </a:cubicBezTo>
                  <a:lnTo>
                    <a:pt x="7273" y="3298"/>
                  </a:lnTo>
                  <a:lnTo>
                    <a:pt x="6923" y="3298"/>
                  </a:lnTo>
                  <a:cubicBezTo>
                    <a:pt x="6767" y="3298"/>
                    <a:pt x="6611" y="3290"/>
                    <a:pt x="6447" y="3282"/>
                  </a:cubicBezTo>
                  <a:cubicBezTo>
                    <a:pt x="6408" y="3282"/>
                    <a:pt x="6369" y="3274"/>
                    <a:pt x="6322" y="3274"/>
                  </a:cubicBezTo>
                  <a:cubicBezTo>
                    <a:pt x="6229" y="3267"/>
                    <a:pt x="6143" y="3267"/>
                    <a:pt x="6050" y="3251"/>
                  </a:cubicBezTo>
                  <a:cubicBezTo>
                    <a:pt x="6034" y="3290"/>
                    <a:pt x="6003" y="3321"/>
                    <a:pt x="5972" y="3337"/>
                  </a:cubicBezTo>
                  <a:cubicBezTo>
                    <a:pt x="5935" y="3355"/>
                    <a:pt x="5898" y="3362"/>
                    <a:pt x="5864" y="3362"/>
                  </a:cubicBezTo>
                  <a:cubicBezTo>
                    <a:pt x="5811" y="3362"/>
                    <a:pt x="5763" y="3346"/>
                    <a:pt x="5730" y="3337"/>
                  </a:cubicBezTo>
                  <a:lnTo>
                    <a:pt x="4880" y="3048"/>
                  </a:lnTo>
                  <a:lnTo>
                    <a:pt x="4865" y="2978"/>
                  </a:lnTo>
                  <a:cubicBezTo>
                    <a:pt x="4833" y="2776"/>
                    <a:pt x="4826" y="2565"/>
                    <a:pt x="4826" y="2362"/>
                  </a:cubicBezTo>
                  <a:cubicBezTo>
                    <a:pt x="4826" y="2168"/>
                    <a:pt x="4826" y="1980"/>
                    <a:pt x="4794" y="1793"/>
                  </a:cubicBezTo>
                  <a:cubicBezTo>
                    <a:pt x="4724" y="1404"/>
                    <a:pt x="4553" y="1068"/>
                    <a:pt x="4311" y="842"/>
                  </a:cubicBezTo>
                  <a:cubicBezTo>
                    <a:pt x="3953" y="507"/>
                    <a:pt x="3555" y="226"/>
                    <a:pt x="3126"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4"/>
            <p:cNvSpPr/>
            <p:nvPr/>
          </p:nvSpPr>
          <p:spPr>
            <a:xfrm>
              <a:off x="2090400" y="2789700"/>
              <a:ext cx="619000" cy="804925"/>
            </a:xfrm>
            <a:custGeom>
              <a:avLst/>
              <a:gdLst/>
              <a:ahLst/>
              <a:cxnLst/>
              <a:rect l="l" t="t" r="r" b="b"/>
              <a:pathLst>
                <a:path w="24760" h="32197" extrusionOk="0">
                  <a:moveTo>
                    <a:pt x="3731" y="1"/>
                  </a:moveTo>
                  <a:cubicBezTo>
                    <a:pt x="3662" y="1"/>
                    <a:pt x="3593" y="6"/>
                    <a:pt x="3524" y="19"/>
                  </a:cubicBezTo>
                  <a:cubicBezTo>
                    <a:pt x="3329" y="58"/>
                    <a:pt x="3103" y="198"/>
                    <a:pt x="3057" y="416"/>
                  </a:cubicBezTo>
                  <a:cubicBezTo>
                    <a:pt x="3049" y="447"/>
                    <a:pt x="3049" y="471"/>
                    <a:pt x="3049" y="494"/>
                  </a:cubicBezTo>
                  <a:cubicBezTo>
                    <a:pt x="3033" y="580"/>
                    <a:pt x="3018" y="689"/>
                    <a:pt x="2940" y="767"/>
                  </a:cubicBezTo>
                  <a:cubicBezTo>
                    <a:pt x="2885" y="829"/>
                    <a:pt x="2823" y="853"/>
                    <a:pt x="2760" y="884"/>
                  </a:cubicBezTo>
                  <a:cubicBezTo>
                    <a:pt x="2729" y="892"/>
                    <a:pt x="2698" y="907"/>
                    <a:pt x="2675" y="923"/>
                  </a:cubicBezTo>
                  <a:cubicBezTo>
                    <a:pt x="2612" y="970"/>
                    <a:pt x="2604" y="1087"/>
                    <a:pt x="2597" y="1188"/>
                  </a:cubicBezTo>
                  <a:lnTo>
                    <a:pt x="2487" y="2521"/>
                  </a:lnTo>
                  <a:cubicBezTo>
                    <a:pt x="2480" y="2685"/>
                    <a:pt x="2464" y="2848"/>
                    <a:pt x="2495" y="2997"/>
                  </a:cubicBezTo>
                  <a:cubicBezTo>
                    <a:pt x="2511" y="3043"/>
                    <a:pt x="2526" y="3090"/>
                    <a:pt x="2542" y="3129"/>
                  </a:cubicBezTo>
                  <a:cubicBezTo>
                    <a:pt x="2573" y="3215"/>
                    <a:pt x="2604" y="3308"/>
                    <a:pt x="2612" y="3417"/>
                  </a:cubicBezTo>
                  <a:cubicBezTo>
                    <a:pt x="2620" y="3597"/>
                    <a:pt x="2550" y="3745"/>
                    <a:pt x="2480" y="3893"/>
                  </a:cubicBezTo>
                  <a:cubicBezTo>
                    <a:pt x="2441" y="3979"/>
                    <a:pt x="2410" y="4057"/>
                    <a:pt x="2386" y="4135"/>
                  </a:cubicBezTo>
                  <a:cubicBezTo>
                    <a:pt x="2316" y="4392"/>
                    <a:pt x="2417" y="4665"/>
                    <a:pt x="2519" y="4945"/>
                  </a:cubicBezTo>
                  <a:cubicBezTo>
                    <a:pt x="2612" y="5203"/>
                    <a:pt x="2706" y="5475"/>
                    <a:pt x="2682" y="5772"/>
                  </a:cubicBezTo>
                  <a:lnTo>
                    <a:pt x="2675" y="5826"/>
                  </a:lnTo>
                  <a:cubicBezTo>
                    <a:pt x="2675" y="5889"/>
                    <a:pt x="2667" y="5951"/>
                    <a:pt x="2682" y="5990"/>
                  </a:cubicBezTo>
                  <a:cubicBezTo>
                    <a:pt x="2706" y="6037"/>
                    <a:pt x="2760" y="6076"/>
                    <a:pt x="2823" y="6115"/>
                  </a:cubicBezTo>
                  <a:lnTo>
                    <a:pt x="3766" y="6723"/>
                  </a:lnTo>
                  <a:lnTo>
                    <a:pt x="3688" y="6832"/>
                  </a:lnTo>
                  <a:cubicBezTo>
                    <a:pt x="3392" y="7197"/>
                    <a:pt x="2931" y="7404"/>
                    <a:pt x="2462" y="7404"/>
                  </a:cubicBezTo>
                  <a:cubicBezTo>
                    <a:pt x="2400" y="7404"/>
                    <a:pt x="2339" y="7400"/>
                    <a:pt x="2277" y="7393"/>
                  </a:cubicBezTo>
                  <a:lnTo>
                    <a:pt x="2277" y="7393"/>
                  </a:lnTo>
                  <a:cubicBezTo>
                    <a:pt x="2316" y="7565"/>
                    <a:pt x="2269" y="7760"/>
                    <a:pt x="2168" y="7900"/>
                  </a:cubicBezTo>
                  <a:cubicBezTo>
                    <a:pt x="2028" y="8103"/>
                    <a:pt x="1801" y="8235"/>
                    <a:pt x="1614" y="8336"/>
                  </a:cubicBezTo>
                  <a:lnTo>
                    <a:pt x="804" y="8804"/>
                  </a:lnTo>
                  <a:cubicBezTo>
                    <a:pt x="250" y="9116"/>
                    <a:pt x="1" y="9436"/>
                    <a:pt x="63" y="9747"/>
                  </a:cubicBezTo>
                  <a:cubicBezTo>
                    <a:pt x="94" y="9903"/>
                    <a:pt x="219" y="10051"/>
                    <a:pt x="320" y="10184"/>
                  </a:cubicBezTo>
                  <a:lnTo>
                    <a:pt x="757" y="10714"/>
                  </a:lnTo>
                  <a:lnTo>
                    <a:pt x="749" y="10769"/>
                  </a:lnTo>
                  <a:cubicBezTo>
                    <a:pt x="718" y="10901"/>
                    <a:pt x="617" y="11002"/>
                    <a:pt x="531" y="11096"/>
                  </a:cubicBezTo>
                  <a:cubicBezTo>
                    <a:pt x="461" y="11158"/>
                    <a:pt x="398" y="11236"/>
                    <a:pt x="383" y="11291"/>
                  </a:cubicBezTo>
                  <a:cubicBezTo>
                    <a:pt x="359" y="11377"/>
                    <a:pt x="429" y="11478"/>
                    <a:pt x="523" y="11517"/>
                  </a:cubicBezTo>
                  <a:cubicBezTo>
                    <a:pt x="632" y="11579"/>
                    <a:pt x="780" y="11579"/>
                    <a:pt x="905" y="11579"/>
                  </a:cubicBezTo>
                  <a:lnTo>
                    <a:pt x="1022" y="11579"/>
                  </a:lnTo>
                  <a:lnTo>
                    <a:pt x="1045" y="11938"/>
                  </a:lnTo>
                  <a:lnTo>
                    <a:pt x="1030" y="11977"/>
                  </a:lnTo>
                  <a:cubicBezTo>
                    <a:pt x="991" y="12047"/>
                    <a:pt x="983" y="12133"/>
                    <a:pt x="1014" y="12219"/>
                  </a:cubicBezTo>
                  <a:cubicBezTo>
                    <a:pt x="1045" y="12328"/>
                    <a:pt x="1123" y="12413"/>
                    <a:pt x="1232" y="12460"/>
                  </a:cubicBezTo>
                  <a:cubicBezTo>
                    <a:pt x="1264" y="12476"/>
                    <a:pt x="1303" y="12491"/>
                    <a:pt x="1334" y="12507"/>
                  </a:cubicBezTo>
                  <a:cubicBezTo>
                    <a:pt x="1458" y="12546"/>
                    <a:pt x="1614" y="12601"/>
                    <a:pt x="1677" y="12764"/>
                  </a:cubicBezTo>
                  <a:cubicBezTo>
                    <a:pt x="1700" y="12827"/>
                    <a:pt x="1700" y="12897"/>
                    <a:pt x="1700" y="12951"/>
                  </a:cubicBezTo>
                  <a:cubicBezTo>
                    <a:pt x="1700" y="12990"/>
                    <a:pt x="1700" y="13022"/>
                    <a:pt x="1700" y="13045"/>
                  </a:cubicBezTo>
                  <a:cubicBezTo>
                    <a:pt x="1716" y="13092"/>
                    <a:pt x="1763" y="13138"/>
                    <a:pt x="1809" y="13185"/>
                  </a:cubicBezTo>
                  <a:cubicBezTo>
                    <a:pt x="1950" y="13326"/>
                    <a:pt x="2129" y="13520"/>
                    <a:pt x="2207" y="13778"/>
                  </a:cubicBezTo>
                  <a:cubicBezTo>
                    <a:pt x="2285" y="14043"/>
                    <a:pt x="2230" y="14323"/>
                    <a:pt x="2059" y="14495"/>
                  </a:cubicBezTo>
                  <a:cubicBezTo>
                    <a:pt x="1973" y="14588"/>
                    <a:pt x="1864" y="14643"/>
                    <a:pt x="1763" y="14698"/>
                  </a:cubicBezTo>
                  <a:cubicBezTo>
                    <a:pt x="1700" y="14721"/>
                    <a:pt x="1638" y="14752"/>
                    <a:pt x="1591" y="14799"/>
                  </a:cubicBezTo>
                  <a:cubicBezTo>
                    <a:pt x="1482" y="14869"/>
                    <a:pt x="1396" y="15009"/>
                    <a:pt x="1412" y="15150"/>
                  </a:cubicBezTo>
                  <a:cubicBezTo>
                    <a:pt x="1420" y="15204"/>
                    <a:pt x="1466" y="15259"/>
                    <a:pt x="1521" y="15298"/>
                  </a:cubicBezTo>
                  <a:cubicBezTo>
                    <a:pt x="1543" y="15309"/>
                    <a:pt x="1572" y="15323"/>
                    <a:pt x="1606" y="15323"/>
                  </a:cubicBezTo>
                  <a:cubicBezTo>
                    <a:pt x="1621" y="15323"/>
                    <a:pt x="1637" y="15320"/>
                    <a:pt x="1653" y="15313"/>
                  </a:cubicBezTo>
                  <a:lnTo>
                    <a:pt x="1716" y="15290"/>
                  </a:lnTo>
                  <a:lnTo>
                    <a:pt x="1770" y="15337"/>
                  </a:lnTo>
                  <a:cubicBezTo>
                    <a:pt x="1965" y="15508"/>
                    <a:pt x="1840" y="15890"/>
                    <a:pt x="1731" y="16046"/>
                  </a:cubicBezTo>
                  <a:cubicBezTo>
                    <a:pt x="1716" y="16070"/>
                    <a:pt x="1700" y="16093"/>
                    <a:pt x="1685" y="16109"/>
                  </a:cubicBezTo>
                  <a:cubicBezTo>
                    <a:pt x="1661" y="16132"/>
                    <a:pt x="1646" y="16155"/>
                    <a:pt x="1638" y="16171"/>
                  </a:cubicBezTo>
                  <a:cubicBezTo>
                    <a:pt x="1614" y="16225"/>
                    <a:pt x="1661" y="16288"/>
                    <a:pt x="1755" y="16397"/>
                  </a:cubicBezTo>
                  <a:cubicBezTo>
                    <a:pt x="1825" y="16483"/>
                    <a:pt x="1911" y="16576"/>
                    <a:pt x="1942" y="16693"/>
                  </a:cubicBezTo>
                  <a:cubicBezTo>
                    <a:pt x="1950" y="16732"/>
                    <a:pt x="1957" y="16771"/>
                    <a:pt x="1950" y="16810"/>
                  </a:cubicBezTo>
                  <a:cubicBezTo>
                    <a:pt x="1957" y="16865"/>
                    <a:pt x="1950" y="16919"/>
                    <a:pt x="1942" y="16966"/>
                  </a:cubicBezTo>
                  <a:cubicBezTo>
                    <a:pt x="1934" y="17021"/>
                    <a:pt x="1934" y="17060"/>
                    <a:pt x="1934" y="17106"/>
                  </a:cubicBezTo>
                  <a:cubicBezTo>
                    <a:pt x="1934" y="17161"/>
                    <a:pt x="1981" y="17215"/>
                    <a:pt x="1996" y="17215"/>
                  </a:cubicBezTo>
                  <a:lnTo>
                    <a:pt x="2074" y="17169"/>
                  </a:lnTo>
                  <a:lnTo>
                    <a:pt x="2168" y="17254"/>
                  </a:lnTo>
                  <a:cubicBezTo>
                    <a:pt x="2217" y="17290"/>
                    <a:pt x="2355" y="17407"/>
                    <a:pt x="2422" y="17407"/>
                  </a:cubicBezTo>
                  <a:cubicBezTo>
                    <a:pt x="2429" y="17407"/>
                    <a:pt x="2435" y="17406"/>
                    <a:pt x="2441" y="17403"/>
                  </a:cubicBezTo>
                  <a:cubicBezTo>
                    <a:pt x="2495" y="17379"/>
                    <a:pt x="2519" y="17278"/>
                    <a:pt x="2542" y="17184"/>
                  </a:cubicBezTo>
                  <a:cubicBezTo>
                    <a:pt x="2573" y="17036"/>
                    <a:pt x="2643" y="16865"/>
                    <a:pt x="2784" y="16763"/>
                  </a:cubicBezTo>
                  <a:cubicBezTo>
                    <a:pt x="2850" y="16714"/>
                    <a:pt x="2932" y="16687"/>
                    <a:pt x="3013" y="16687"/>
                  </a:cubicBezTo>
                  <a:cubicBezTo>
                    <a:pt x="3046" y="16687"/>
                    <a:pt x="3079" y="16692"/>
                    <a:pt x="3111" y="16701"/>
                  </a:cubicBezTo>
                  <a:cubicBezTo>
                    <a:pt x="3212" y="16724"/>
                    <a:pt x="3283" y="16787"/>
                    <a:pt x="3322" y="16865"/>
                  </a:cubicBezTo>
                  <a:cubicBezTo>
                    <a:pt x="3361" y="16958"/>
                    <a:pt x="3384" y="17138"/>
                    <a:pt x="3150" y="17340"/>
                  </a:cubicBezTo>
                  <a:cubicBezTo>
                    <a:pt x="3205" y="17442"/>
                    <a:pt x="3228" y="17543"/>
                    <a:pt x="3244" y="17636"/>
                  </a:cubicBezTo>
                  <a:lnTo>
                    <a:pt x="3267" y="17714"/>
                  </a:lnTo>
                  <a:cubicBezTo>
                    <a:pt x="3306" y="17870"/>
                    <a:pt x="3361" y="17964"/>
                    <a:pt x="3439" y="17995"/>
                  </a:cubicBezTo>
                  <a:cubicBezTo>
                    <a:pt x="3447" y="17999"/>
                    <a:pt x="3458" y="18001"/>
                    <a:pt x="3469" y="18001"/>
                  </a:cubicBezTo>
                  <a:cubicBezTo>
                    <a:pt x="3498" y="18001"/>
                    <a:pt x="3533" y="17988"/>
                    <a:pt x="3555" y="17972"/>
                  </a:cubicBezTo>
                  <a:cubicBezTo>
                    <a:pt x="3563" y="17964"/>
                    <a:pt x="3579" y="17948"/>
                    <a:pt x="3579" y="17933"/>
                  </a:cubicBezTo>
                  <a:lnTo>
                    <a:pt x="3509" y="17730"/>
                  </a:lnTo>
                  <a:lnTo>
                    <a:pt x="3509" y="17730"/>
                  </a:lnTo>
                  <a:lnTo>
                    <a:pt x="3719" y="17785"/>
                  </a:lnTo>
                  <a:cubicBezTo>
                    <a:pt x="3793" y="17802"/>
                    <a:pt x="3871" y="17819"/>
                    <a:pt x="3941" y="17819"/>
                  </a:cubicBezTo>
                  <a:cubicBezTo>
                    <a:pt x="3997" y="17819"/>
                    <a:pt x="4047" y="17808"/>
                    <a:pt x="4086" y="17777"/>
                  </a:cubicBezTo>
                  <a:lnTo>
                    <a:pt x="4171" y="17714"/>
                  </a:lnTo>
                  <a:lnTo>
                    <a:pt x="4241" y="17800"/>
                  </a:lnTo>
                  <a:cubicBezTo>
                    <a:pt x="4265" y="17824"/>
                    <a:pt x="4296" y="17839"/>
                    <a:pt x="4335" y="17862"/>
                  </a:cubicBezTo>
                  <a:cubicBezTo>
                    <a:pt x="4413" y="17925"/>
                    <a:pt x="4507" y="17995"/>
                    <a:pt x="4538" y="18120"/>
                  </a:cubicBezTo>
                  <a:cubicBezTo>
                    <a:pt x="4553" y="18229"/>
                    <a:pt x="4514" y="18315"/>
                    <a:pt x="4475" y="18385"/>
                  </a:cubicBezTo>
                  <a:cubicBezTo>
                    <a:pt x="4475" y="18408"/>
                    <a:pt x="4460" y="18416"/>
                    <a:pt x="4460" y="18439"/>
                  </a:cubicBezTo>
                  <a:cubicBezTo>
                    <a:pt x="4374" y="18650"/>
                    <a:pt x="4499" y="18876"/>
                    <a:pt x="4639" y="19125"/>
                  </a:cubicBezTo>
                  <a:cubicBezTo>
                    <a:pt x="4779" y="19383"/>
                    <a:pt x="4927" y="19648"/>
                    <a:pt x="4873" y="19944"/>
                  </a:cubicBezTo>
                  <a:cubicBezTo>
                    <a:pt x="4857" y="20022"/>
                    <a:pt x="4826" y="20092"/>
                    <a:pt x="4803" y="20162"/>
                  </a:cubicBezTo>
                  <a:cubicBezTo>
                    <a:pt x="4756" y="20279"/>
                    <a:pt x="4717" y="20380"/>
                    <a:pt x="4748" y="20458"/>
                  </a:cubicBezTo>
                  <a:cubicBezTo>
                    <a:pt x="4772" y="20521"/>
                    <a:pt x="4834" y="20575"/>
                    <a:pt x="4896" y="20638"/>
                  </a:cubicBezTo>
                  <a:cubicBezTo>
                    <a:pt x="5005" y="20747"/>
                    <a:pt x="5154" y="20895"/>
                    <a:pt x="5091" y="21090"/>
                  </a:cubicBezTo>
                  <a:cubicBezTo>
                    <a:pt x="5076" y="21137"/>
                    <a:pt x="5060" y="21168"/>
                    <a:pt x="5044" y="21199"/>
                  </a:cubicBezTo>
                  <a:cubicBezTo>
                    <a:pt x="5013" y="21300"/>
                    <a:pt x="4990" y="21370"/>
                    <a:pt x="4974" y="21480"/>
                  </a:cubicBezTo>
                  <a:cubicBezTo>
                    <a:pt x="4935" y="21752"/>
                    <a:pt x="4896" y="22049"/>
                    <a:pt x="4959" y="22314"/>
                  </a:cubicBezTo>
                  <a:cubicBezTo>
                    <a:pt x="4990" y="22415"/>
                    <a:pt x="5013" y="22485"/>
                    <a:pt x="5060" y="22532"/>
                  </a:cubicBezTo>
                  <a:cubicBezTo>
                    <a:pt x="5169" y="22665"/>
                    <a:pt x="5356" y="22680"/>
                    <a:pt x="5574" y="22688"/>
                  </a:cubicBezTo>
                  <a:cubicBezTo>
                    <a:pt x="5730" y="22703"/>
                    <a:pt x="5886" y="22711"/>
                    <a:pt x="6027" y="22758"/>
                  </a:cubicBezTo>
                  <a:cubicBezTo>
                    <a:pt x="6385" y="22883"/>
                    <a:pt x="6603" y="23273"/>
                    <a:pt x="6549" y="23639"/>
                  </a:cubicBezTo>
                  <a:cubicBezTo>
                    <a:pt x="6541" y="23701"/>
                    <a:pt x="6526" y="23756"/>
                    <a:pt x="6502" y="23810"/>
                  </a:cubicBezTo>
                  <a:cubicBezTo>
                    <a:pt x="6487" y="23865"/>
                    <a:pt x="6479" y="23920"/>
                    <a:pt x="6471" y="23974"/>
                  </a:cubicBezTo>
                  <a:cubicBezTo>
                    <a:pt x="6448" y="24161"/>
                    <a:pt x="6580" y="24356"/>
                    <a:pt x="6752" y="24418"/>
                  </a:cubicBezTo>
                  <a:lnTo>
                    <a:pt x="6822" y="24442"/>
                  </a:lnTo>
                  <a:lnTo>
                    <a:pt x="6837" y="24512"/>
                  </a:lnTo>
                  <a:cubicBezTo>
                    <a:pt x="6853" y="24613"/>
                    <a:pt x="7032" y="24660"/>
                    <a:pt x="7219" y="24691"/>
                  </a:cubicBezTo>
                  <a:cubicBezTo>
                    <a:pt x="7375" y="24715"/>
                    <a:pt x="7578" y="24824"/>
                    <a:pt x="7640" y="24988"/>
                  </a:cubicBezTo>
                  <a:cubicBezTo>
                    <a:pt x="7679" y="25089"/>
                    <a:pt x="7671" y="25182"/>
                    <a:pt x="7601" y="25268"/>
                  </a:cubicBezTo>
                  <a:cubicBezTo>
                    <a:pt x="7562" y="25323"/>
                    <a:pt x="7500" y="25354"/>
                    <a:pt x="7453" y="25377"/>
                  </a:cubicBezTo>
                  <a:cubicBezTo>
                    <a:pt x="7422" y="25393"/>
                    <a:pt x="7391" y="25409"/>
                    <a:pt x="7383" y="25424"/>
                  </a:cubicBezTo>
                  <a:cubicBezTo>
                    <a:pt x="7399" y="25486"/>
                    <a:pt x="7445" y="25518"/>
                    <a:pt x="7492" y="25525"/>
                  </a:cubicBezTo>
                  <a:cubicBezTo>
                    <a:pt x="7531" y="25541"/>
                    <a:pt x="7586" y="25549"/>
                    <a:pt x="7640" y="25549"/>
                  </a:cubicBezTo>
                  <a:cubicBezTo>
                    <a:pt x="7710" y="25549"/>
                    <a:pt x="7796" y="25557"/>
                    <a:pt x="7874" y="25588"/>
                  </a:cubicBezTo>
                  <a:cubicBezTo>
                    <a:pt x="7999" y="25627"/>
                    <a:pt x="8092" y="25720"/>
                    <a:pt x="8178" y="25798"/>
                  </a:cubicBezTo>
                  <a:cubicBezTo>
                    <a:pt x="8233" y="25845"/>
                    <a:pt x="8287" y="25900"/>
                    <a:pt x="8342" y="25931"/>
                  </a:cubicBezTo>
                  <a:cubicBezTo>
                    <a:pt x="8413" y="25972"/>
                    <a:pt x="8492" y="25988"/>
                    <a:pt x="8576" y="25988"/>
                  </a:cubicBezTo>
                  <a:cubicBezTo>
                    <a:pt x="8746" y="25988"/>
                    <a:pt x="8933" y="25918"/>
                    <a:pt x="9106" y="25845"/>
                  </a:cubicBezTo>
                  <a:lnTo>
                    <a:pt x="9207" y="25806"/>
                  </a:lnTo>
                  <a:lnTo>
                    <a:pt x="9262" y="25900"/>
                  </a:lnTo>
                  <a:cubicBezTo>
                    <a:pt x="9371" y="26079"/>
                    <a:pt x="9581" y="26204"/>
                    <a:pt x="9823" y="26227"/>
                  </a:cubicBezTo>
                  <a:cubicBezTo>
                    <a:pt x="9864" y="26232"/>
                    <a:pt x="9904" y="26235"/>
                    <a:pt x="9944" y="26235"/>
                  </a:cubicBezTo>
                  <a:cubicBezTo>
                    <a:pt x="10141" y="26235"/>
                    <a:pt x="10325" y="26171"/>
                    <a:pt x="10454" y="26048"/>
                  </a:cubicBezTo>
                  <a:lnTo>
                    <a:pt x="10478" y="26017"/>
                  </a:lnTo>
                  <a:cubicBezTo>
                    <a:pt x="10525" y="25978"/>
                    <a:pt x="10579" y="25923"/>
                    <a:pt x="10649" y="25900"/>
                  </a:cubicBezTo>
                  <a:cubicBezTo>
                    <a:pt x="10696" y="25879"/>
                    <a:pt x="10744" y="25871"/>
                    <a:pt x="10790" y="25871"/>
                  </a:cubicBezTo>
                  <a:cubicBezTo>
                    <a:pt x="10882" y="25871"/>
                    <a:pt x="10969" y="25902"/>
                    <a:pt x="11031" y="25923"/>
                  </a:cubicBezTo>
                  <a:lnTo>
                    <a:pt x="12606" y="26515"/>
                  </a:lnTo>
                  <a:lnTo>
                    <a:pt x="12606" y="28831"/>
                  </a:lnTo>
                  <a:cubicBezTo>
                    <a:pt x="12910" y="28877"/>
                    <a:pt x="13183" y="29080"/>
                    <a:pt x="13456" y="29275"/>
                  </a:cubicBezTo>
                  <a:cubicBezTo>
                    <a:pt x="13573" y="29361"/>
                    <a:pt x="13682" y="29454"/>
                    <a:pt x="13799" y="29517"/>
                  </a:cubicBezTo>
                  <a:cubicBezTo>
                    <a:pt x="14072" y="29673"/>
                    <a:pt x="14368" y="29875"/>
                    <a:pt x="14531" y="30179"/>
                  </a:cubicBezTo>
                  <a:lnTo>
                    <a:pt x="14555" y="30218"/>
                  </a:lnTo>
                  <a:cubicBezTo>
                    <a:pt x="14586" y="30273"/>
                    <a:pt x="14609" y="30312"/>
                    <a:pt x="14633" y="30335"/>
                  </a:cubicBezTo>
                  <a:cubicBezTo>
                    <a:pt x="14680" y="30374"/>
                    <a:pt x="14742" y="30390"/>
                    <a:pt x="14812" y="30398"/>
                  </a:cubicBezTo>
                  <a:lnTo>
                    <a:pt x="14851" y="30398"/>
                  </a:lnTo>
                  <a:cubicBezTo>
                    <a:pt x="14960" y="30429"/>
                    <a:pt x="15069" y="30452"/>
                    <a:pt x="15178" y="30491"/>
                  </a:cubicBezTo>
                  <a:lnTo>
                    <a:pt x="16020" y="30733"/>
                  </a:lnTo>
                  <a:cubicBezTo>
                    <a:pt x="16519" y="30881"/>
                    <a:pt x="17026" y="31068"/>
                    <a:pt x="17283" y="31497"/>
                  </a:cubicBezTo>
                  <a:lnTo>
                    <a:pt x="17322" y="31559"/>
                  </a:lnTo>
                  <a:cubicBezTo>
                    <a:pt x="17369" y="31637"/>
                    <a:pt x="17408" y="31707"/>
                    <a:pt x="17463" y="31738"/>
                  </a:cubicBezTo>
                  <a:cubicBezTo>
                    <a:pt x="17476" y="31741"/>
                    <a:pt x="17490" y="31742"/>
                    <a:pt x="17504" y="31742"/>
                  </a:cubicBezTo>
                  <a:cubicBezTo>
                    <a:pt x="17539" y="31742"/>
                    <a:pt x="17577" y="31736"/>
                    <a:pt x="17626" y="31731"/>
                  </a:cubicBezTo>
                  <a:cubicBezTo>
                    <a:pt x="17673" y="31723"/>
                    <a:pt x="17712" y="31715"/>
                    <a:pt x="17759" y="31715"/>
                  </a:cubicBezTo>
                  <a:lnTo>
                    <a:pt x="17774" y="31715"/>
                  </a:lnTo>
                  <a:cubicBezTo>
                    <a:pt x="18008" y="31715"/>
                    <a:pt x="18195" y="31863"/>
                    <a:pt x="18367" y="31996"/>
                  </a:cubicBezTo>
                  <a:lnTo>
                    <a:pt x="18429" y="32042"/>
                  </a:lnTo>
                  <a:cubicBezTo>
                    <a:pt x="18549" y="32135"/>
                    <a:pt x="18763" y="32197"/>
                    <a:pt x="18916" y="32197"/>
                  </a:cubicBezTo>
                  <a:cubicBezTo>
                    <a:pt x="18983" y="32197"/>
                    <a:pt x="19038" y="32185"/>
                    <a:pt x="19068" y="32159"/>
                  </a:cubicBezTo>
                  <a:cubicBezTo>
                    <a:pt x="19185" y="32042"/>
                    <a:pt x="19217" y="31863"/>
                    <a:pt x="19256" y="31668"/>
                  </a:cubicBezTo>
                  <a:cubicBezTo>
                    <a:pt x="19295" y="31411"/>
                    <a:pt x="19349" y="31123"/>
                    <a:pt x="19614" y="30998"/>
                  </a:cubicBezTo>
                  <a:cubicBezTo>
                    <a:pt x="19720" y="30948"/>
                    <a:pt x="19826" y="30943"/>
                    <a:pt x="19928" y="30943"/>
                  </a:cubicBezTo>
                  <a:cubicBezTo>
                    <a:pt x="19954" y="30943"/>
                    <a:pt x="19979" y="30943"/>
                    <a:pt x="20004" y="30943"/>
                  </a:cubicBezTo>
                  <a:cubicBezTo>
                    <a:pt x="20038" y="30946"/>
                    <a:pt x="20071" y="30948"/>
                    <a:pt x="20103" y="30948"/>
                  </a:cubicBezTo>
                  <a:cubicBezTo>
                    <a:pt x="20158" y="30948"/>
                    <a:pt x="20209" y="30943"/>
                    <a:pt x="20253" y="30928"/>
                  </a:cubicBezTo>
                  <a:cubicBezTo>
                    <a:pt x="20362" y="30897"/>
                    <a:pt x="20448" y="30803"/>
                    <a:pt x="20550" y="30702"/>
                  </a:cubicBezTo>
                  <a:cubicBezTo>
                    <a:pt x="20573" y="30670"/>
                    <a:pt x="20596" y="30647"/>
                    <a:pt x="20628" y="30616"/>
                  </a:cubicBezTo>
                  <a:cubicBezTo>
                    <a:pt x="20947" y="30297"/>
                    <a:pt x="21399" y="30123"/>
                    <a:pt x="21848" y="30123"/>
                  </a:cubicBezTo>
                  <a:cubicBezTo>
                    <a:pt x="22013" y="30123"/>
                    <a:pt x="22178" y="30147"/>
                    <a:pt x="22335" y="30195"/>
                  </a:cubicBezTo>
                  <a:cubicBezTo>
                    <a:pt x="22420" y="30234"/>
                    <a:pt x="22475" y="30312"/>
                    <a:pt x="22498" y="30390"/>
                  </a:cubicBezTo>
                  <a:cubicBezTo>
                    <a:pt x="22740" y="30312"/>
                    <a:pt x="22943" y="30125"/>
                    <a:pt x="23044" y="29899"/>
                  </a:cubicBezTo>
                  <a:cubicBezTo>
                    <a:pt x="23068" y="29836"/>
                    <a:pt x="23099" y="29743"/>
                    <a:pt x="23075" y="29673"/>
                  </a:cubicBezTo>
                  <a:cubicBezTo>
                    <a:pt x="23044" y="29602"/>
                    <a:pt x="22958" y="29556"/>
                    <a:pt x="22865" y="29501"/>
                  </a:cubicBezTo>
                  <a:lnTo>
                    <a:pt x="22140" y="29096"/>
                  </a:lnTo>
                  <a:lnTo>
                    <a:pt x="22202" y="28987"/>
                  </a:lnTo>
                  <a:cubicBezTo>
                    <a:pt x="22530" y="28425"/>
                    <a:pt x="22623" y="27638"/>
                    <a:pt x="22179" y="27233"/>
                  </a:cubicBezTo>
                  <a:cubicBezTo>
                    <a:pt x="22085" y="27155"/>
                    <a:pt x="21992" y="27092"/>
                    <a:pt x="21890" y="27022"/>
                  </a:cubicBezTo>
                  <a:cubicBezTo>
                    <a:pt x="21820" y="26991"/>
                    <a:pt x="21758" y="26944"/>
                    <a:pt x="21688" y="26897"/>
                  </a:cubicBezTo>
                  <a:cubicBezTo>
                    <a:pt x="21033" y="26430"/>
                    <a:pt x="20971" y="25502"/>
                    <a:pt x="20908" y="24691"/>
                  </a:cubicBezTo>
                  <a:cubicBezTo>
                    <a:pt x="20893" y="24528"/>
                    <a:pt x="20885" y="24372"/>
                    <a:pt x="20869" y="24224"/>
                  </a:cubicBezTo>
                  <a:lnTo>
                    <a:pt x="20861" y="24138"/>
                  </a:lnTo>
                  <a:lnTo>
                    <a:pt x="20932" y="24099"/>
                  </a:lnTo>
                  <a:cubicBezTo>
                    <a:pt x="21797" y="23600"/>
                    <a:pt x="22592" y="22571"/>
                    <a:pt x="22350" y="21682"/>
                  </a:cubicBezTo>
                  <a:cubicBezTo>
                    <a:pt x="22343" y="21651"/>
                    <a:pt x="22280" y="21636"/>
                    <a:pt x="22155" y="21628"/>
                  </a:cubicBezTo>
                  <a:cubicBezTo>
                    <a:pt x="22085" y="21612"/>
                    <a:pt x="22015" y="21604"/>
                    <a:pt x="21945" y="21589"/>
                  </a:cubicBezTo>
                  <a:cubicBezTo>
                    <a:pt x="21672" y="21487"/>
                    <a:pt x="21547" y="21176"/>
                    <a:pt x="21602" y="20708"/>
                  </a:cubicBezTo>
                  <a:lnTo>
                    <a:pt x="21773" y="19071"/>
                  </a:lnTo>
                  <a:cubicBezTo>
                    <a:pt x="21805" y="18767"/>
                    <a:pt x="21844" y="18338"/>
                    <a:pt x="22124" y="18057"/>
                  </a:cubicBezTo>
                  <a:cubicBezTo>
                    <a:pt x="22155" y="18034"/>
                    <a:pt x="22187" y="17995"/>
                    <a:pt x="22218" y="17964"/>
                  </a:cubicBezTo>
                  <a:cubicBezTo>
                    <a:pt x="22366" y="17831"/>
                    <a:pt x="22459" y="17738"/>
                    <a:pt x="22420" y="17652"/>
                  </a:cubicBezTo>
                  <a:cubicBezTo>
                    <a:pt x="22405" y="17621"/>
                    <a:pt x="22382" y="17590"/>
                    <a:pt x="22343" y="17558"/>
                  </a:cubicBezTo>
                  <a:cubicBezTo>
                    <a:pt x="22311" y="17519"/>
                    <a:pt x="22280" y="17496"/>
                    <a:pt x="22257" y="17457"/>
                  </a:cubicBezTo>
                  <a:cubicBezTo>
                    <a:pt x="22179" y="17348"/>
                    <a:pt x="22155" y="17215"/>
                    <a:pt x="22187" y="17083"/>
                  </a:cubicBezTo>
                  <a:cubicBezTo>
                    <a:pt x="22226" y="16919"/>
                    <a:pt x="22343" y="16763"/>
                    <a:pt x="22498" y="16678"/>
                  </a:cubicBezTo>
                  <a:cubicBezTo>
                    <a:pt x="22678" y="16584"/>
                    <a:pt x="22873" y="16568"/>
                    <a:pt x="23060" y="16568"/>
                  </a:cubicBezTo>
                  <a:cubicBezTo>
                    <a:pt x="22997" y="16374"/>
                    <a:pt x="23036" y="16140"/>
                    <a:pt x="23169" y="15976"/>
                  </a:cubicBezTo>
                  <a:cubicBezTo>
                    <a:pt x="23291" y="15813"/>
                    <a:pt x="23503" y="15721"/>
                    <a:pt x="23705" y="15721"/>
                  </a:cubicBezTo>
                  <a:cubicBezTo>
                    <a:pt x="23735" y="15721"/>
                    <a:pt x="23764" y="15723"/>
                    <a:pt x="23792" y="15727"/>
                  </a:cubicBezTo>
                  <a:cubicBezTo>
                    <a:pt x="23855" y="15306"/>
                    <a:pt x="24050" y="14939"/>
                    <a:pt x="24229" y="14581"/>
                  </a:cubicBezTo>
                  <a:cubicBezTo>
                    <a:pt x="24315" y="14417"/>
                    <a:pt x="24401" y="14245"/>
                    <a:pt x="24471" y="14082"/>
                  </a:cubicBezTo>
                  <a:cubicBezTo>
                    <a:pt x="24510" y="13918"/>
                    <a:pt x="24556" y="13762"/>
                    <a:pt x="24603" y="13614"/>
                  </a:cubicBezTo>
                  <a:cubicBezTo>
                    <a:pt x="24650" y="13466"/>
                    <a:pt x="24705" y="13326"/>
                    <a:pt x="24759" y="13193"/>
                  </a:cubicBezTo>
                  <a:cubicBezTo>
                    <a:pt x="23831" y="12920"/>
                    <a:pt x="23029" y="12258"/>
                    <a:pt x="22592" y="11392"/>
                  </a:cubicBezTo>
                  <a:lnTo>
                    <a:pt x="22576" y="11361"/>
                  </a:lnTo>
                  <a:lnTo>
                    <a:pt x="22576" y="11322"/>
                  </a:lnTo>
                  <a:cubicBezTo>
                    <a:pt x="22615" y="11026"/>
                    <a:pt x="22491" y="10714"/>
                    <a:pt x="22265" y="10527"/>
                  </a:cubicBezTo>
                  <a:cubicBezTo>
                    <a:pt x="22102" y="10387"/>
                    <a:pt x="21888" y="10312"/>
                    <a:pt x="21674" y="10312"/>
                  </a:cubicBezTo>
                  <a:cubicBezTo>
                    <a:pt x="21589" y="10312"/>
                    <a:pt x="21504" y="10323"/>
                    <a:pt x="21423" y="10348"/>
                  </a:cubicBezTo>
                  <a:lnTo>
                    <a:pt x="21391" y="10355"/>
                  </a:lnTo>
                  <a:cubicBezTo>
                    <a:pt x="21340" y="10371"/>
                    <a:pt x="21276" y="10390"/>
                    <a:pt x="21209" y="10390"/>
                  </a:cubicBezTo>
                  <a:cubicBezTo>
                    <a:pt x="21174" y="10390"/>
                    <a:pt x="21138" y="10384"/>
                    <a:pt x="21103" y="10371"/>
                  </a:cubicBezTo>
                  <a:cubicBezTo>
                    <a:pt x="20963" y="10324"/>
                    <a:pt x="20900" y="10207"/>
                    <a:pt x="20854" y="10106"/>
                  </a:cubicBezTo>
                  <a:cubicBezTo>
                    <a:pt x="20667" y="9763"/>
                    <a:pt x="20370" y="9506"/>
                    <a:pt x="20019" y="9373"/>
                  </a:cubicBezTo>
                  <a:cubicBezTo>
                    <a:pt x="19942" y="9350"/>
                    <a:pt x="19871" y="9326"/>
                    <a:pt x="19809" y="9249"/>
                  </a:cubicBezTo>
                  <a:cubicBezTo>
                    <a:pt x="19731" y="9139"/>
                    <a:pt x="19739" y="9022"/>
                    <a:pt x="19754" y="8929"/>
                  </a:cubicBezTo>
                  <a:cubicBezTo>
                    <a:pt x="19762" y="8867"/>
                    <a:pt x="19778" y="8812"/>
                    <a:pt x="19762" y="8781"/>
                  </a:cubicBezTo>
                  <a:cubicBezTo>
                    <a:pt x="19739" y="8734"/>
                    <a:pt x="19676" y="8718"/>
                    <a:pt x="19536" y="8711"/>
                  </a:cubicBezTo>
                  <a:cubicBezTo>
                    <a:pt x="19450" y="8703"/>
                    <a:pt x="19357" y="8695"/>
                    <a:pt x="19271" y="8656"/>
                  </a:cubicBezTo>
                  <a:cubicBezTo>
                    <a:pt x="19193" y="8625"/>
                    <a:pt x="19131" y="8578"/>
                    <a:pt x="19076" y="8531"/>
                  </a:cubicBezTo>
                  <a:cubicBezTo>
                    <a:pt x="19014" y="8485"/>
                    <a:pt x="18959" y="8446"/>
                    <a:pt x="18905" y="8438"/>
                  </a:cubicBezTo>
                  <a:cubicBezTo>
                    <a:pt x="18900" y="8437"/>
                    <a:pt x="18894" y="8436"/>
                    <a:pt x="18888" y="8436"/>
                  </a:cubicBezTo>
                  <a:cubicBezTo>
                    <a:pt x="18849" y="8436"/>
                    <a:pt x="18796" y="8457"/>
                    <a:pt x="18749" y="8485"/>
                  </a:cubicBezTo>
                  <a:cubicBezTo>
                    <a:pt x="18679" y="8508"/>
                    <a:pt x="18609" y="8524"/>
                    <a:pt x="18538" y="8539"/>
                  </a:cubicBezTo>
                  <a:cubicBezTo>
                    <a:pt x="18435" y="8563"/>
                    <a:pt x="18336" y="8583"/>
                    <a:pt x="18235" y="8583"/>
                  </a:cubicBezTo>
                  <a:cubicBezTo>
                    <a:pt x="18206" y="8583"/>
                    <a:pt x="18178" y="8582"/>
                    <a:pt x="18149" y="8578"/>
                  </a:cubicBezTo>
                  <a:cubicBezTo>
                    <a:pt x="17954" y="8555"/>
                    <a:pt x="17774" y="8485"/>
                    <a:pt x="17665" y="8336"/>
                  </a:cubicBezTo>
                  <a:lnTo>
                    <a:pt x="16402" y="8976"/>
                  </a:lnTo>
                  <a:cubicBezTo>
                    <a:pt x="16167" y="9105"/>
                    <a:pt x="15873" y="9241"/>
                    <a:pt x="15570" y="9241"/>
                  </a:cubicBezTo>
                  <a:cubicBezTo>
                    <a:pt x="15562" y="9241"/>
                    <a:pt x="15553" y="9241"/>
                    <a:pt x="15545" y="9241"/>
                  </a:cubicBezTo>
                  <a:cubicBezTo>
                    <a:pt x="15366" y="9233"/>
                    <a:pt x="15241" y="9139"/>
                    <a:pt x="15132" y="9054"/>
                  </a:cubicBezTo>
                  <a:cubicBezTo>
                    <a:pt x="15093" y="9030"/>
                    <a:pt x="15054" y="9007"/>
                    <a:pt x="15023" y="8983"/>
                  </a:cubicBezTo>
                  <a:cubicBezTo>
                    <a:pt x="14797" y="9295"/>
                    <a:pt x="14586" y="9623"/>
                    <a:pt x="14586" y="9973"/>
                  </a:cubicBezTo>
                  <a:lnTo>
                    <a:pt x="14586" y="10652"/>
                  </a:lnTo>
                  <a:lnTo>
                    <a:pt x="14344" y="10012"/>
                  </a:lnTo>
                  <a:cubicBezTo>
                    <a:pt x="14087" y="9326"/>
                    <a:pt x="13120" y="9210"/>
                    <a:pt x="12824" y="9186"/>
                  </a:cubicBezTo>
                  <a:cubicBezTo>
                    <a:pt x="12668" y="9178"/>
                    <a:pt x="12505" y="9171"/>
                    <a:pt x="12349" y="9171"/>
                  </a:cubicBezTo>
                  <a:cubicBezTo>
                    <a:pt x="11834" y="9155"/>
                    <a:pt x="11312" y="9139"/>
                    <a:pt x="10852" y="8921"/>
                  </a:cubicBezTo>
                  <a:lnTo>
                    <a:pt x="10813" y="8898"/>
                  </a:lnTo>
                  <a:lnTo>
                    <a:pt x="9846" y="6941"/>
                  </a:lnTo>
                  <a:cubicBezTo>
                    <a:pt x="9776" y="6793"/>
                    <a:pt x="9698" y="6637"/>
                    <a:pt x="9581" y="6536"/>
                  </a:cubicBezTo>
                  <a:cubicBezTo>
                    <a:pt x="9503" y="6473"/>
                    <a:pt x="9402" y="6427"/>
                    <a:pt x="9301" y="6388"/>
                  </a:cubicBezTo>
                  <a:lnTo>
                    <a:pt x="9199" y="6333"/>
                  </a:lnTo>
                  <a:cubicBezTo>
                    <a:pt x="8732" y="6115"/>
                    <a:pt x="8342" y="5733"/>
                    <a:pt x="8116" y="5265"/>
                  </a:cubicBezTo>
                  <a:lnTo>
                    <a:pt x="8077" y="5179"/>
                  </a:lnTo>
                  <a:lnTo>
                    <a:pt x="8155" y="5117"/>
                  </a:lnTo>
                  <a:cubicBezTo>
                    <a:pt x="8389" y="4945"/>
                    <a:pt x="8537" y="4641"/>
                    <a:pt x="8545" y="4330"/>
                  </a:cubicBezTo>
                  <a:cubicBezTo>
                    <a:pt x="8552" y="4236"/>
                    <a:pt x="8537" y="4150"/>
                    <a:pt x="8513" y="4065"/>
                  </a:cubicBezTo>
                  <a:cubicBezTo>
                    <a:pt x="8467" y="4033"/>
                    <a:pt x="8420" y="4010"/>
                    <a:pt x="8373" y="3963"/>
                  </a:cubicBezTo>
                  <a:lnTo>
                    <a:pt x="7913" y="3511"/>
                  </a:lnTo>
                  <a:cubicBezTo>
                    <a:pt x="7609" y="3207"/>
                    <a:pt x="7523" y="2903"/>
                    <a:pt x="7695" y="2693"/>
                  </a:cubicBezTo>
                  <a:lnTo>
                    <a:pt x="7773" y="2591"/>
                  </a:lnTo>
                  <a:lnTo>
                    <a:pt x="7859" y="2669"/>
                  </a:lnTo>
                  <a:cubicBezTo>
                    <a:pt x="7924" y="2724"/>
                    <a:pt x="7993" y="2736"/>
                    <a:pt x="8050" y="2736"/>
                  </a:cubicBezTo>
                  <a:cubicBezTo>
                    <a:pt x="8075" y="2736"/>
                    <a:pt x="8097" y="2734"/>
                    <a:pt x="8116" y="2731"/>
                  </a:cubicBezTo>
                  <a:cubicBezTo>
                    <a:pt x="8248" y="2708"/>
                    <a:pt x="8373" y="2607"/>
                    <a:pt x="8451" y="2474"/>
                  </a:cubicBezTo>
                  <a:cubicBezTo>
                    <a:pt x="8568" y="2256"/>
                    <a:pt x="8529" y="2030"/>
                    <a:pt x="8326" y="1804"/>
                  </a:cubicBezTo>
                  <a:cubicBezTo>
                    <a:pt x="8163" y="1615"/>
                    <a:pt x="7933" y="1510"/>
                    <a:pt x="7688" y="1510"/>
                  </a:cubicBezTo>
                  <a:cubicBezTo>
                    <a:pt x="7570" y="1510"/>
                    <a:pt x="7448" y="1535"/>
                    <a:pt x="7328" y="1586"/>
                  </a:cubicBezTo>
                  <a:cubicBezTo>
                    <a:pt x="7219" y="1625"/>
                    <a:pt x="7110" y="1679"/>
                    <a:pt x="7009" y="1734"/>
                  </a:cubicBezTo>
                  <a:lnTo>
                    <a:pt x="7352" y="1718"/>
                  </a:lnTo>
                  <a:lnTo>
                    <a:pt x="6596" y="1921"/>
                  </a:lnTo>
                  <a:cubicBezTo>
                    <a:pt x="6580" y="1936"/>
                    <a:pt x="6572" y="1936"/>
                    <a:pt x="6557" y="1944"/>
                  </a:cubicBezTo>
                  <a:cubicBezTo>
                    <a:pt x="6487" y="1975"/>
                    <a:pt x="6416" y="1983"/>
                    <a:pt x="6354" y="1991"/>
                  </a:cubicBezTo>
                  <a:lnTo>
                    <a:pt x="6338" y="1999"/>
                  </a:lnTo>
                  <a:lnTo>
                    <a:pt x="6299" y="1999"/>
                  </a:lnTo>
                  <a:cubicBezTo>
                    <a:pt x="6229" y="2014"/>
                    <a:pt x="6167" y="2022"/>
                    <a:pt x="6097" y="2022"/>
                  </a:cubicBezTo>
                  <a:cubicBezTo>
                    <a:pt x="6089" y="2022"/>
                    <a:pt x="6073" y="2030"/>
                    <a:pt x="6058" y="2030"/>
                  </a:cubicBezTo>
                  <a:cubicBezTo>
                    <a:pt x="6011" y="2030"/>
                    <a:pt x="5956" y="2022"/>
                    <a:pt x="5902" y="2022"/>
                  </a:cubicBezTo>
                  <a:cubicBezTo>
                    <a:pt x="5302" y="1960"/>
                    <a:pt x="4772" y="1578"/>
                    <a:pt x="4460" y="1071"/>
                  </a:cubicBezTo>
                  <a:cubicBezTo>
                    <a:pt x="4265" y="767"/>
                    <a:pt x="4164" y="408"/>
                    <a:pt x="4164" y="50"/>
                  </a:cubicBezTo>
                  <a:cubicBezTo>
                    <a:pt x="4021" y="24"/>
                    <a:pt x="3876" y="1"/>
                    <a:pt x="3731"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4"/>
            <p:cNvSpPr/>
            <p:nvPr/>
          </p:nvSpPr>
          <p:spPr>
            <a:xfrm>
              <a:off x="2299900" y="2560150"/>
              <a:ext cx="317125" cy="469925"/>
            </a:xfrm>
            <a:custGeom>
              <a:avLst/>
              <a:gdLst/>
              <a:ahLst/>
              <a:cxnLst/>
              <a:rect l="l" t="t" r="r" b="b"/>
              <a:pathLst>
                <a:path w="12685" h="18797" extrusionOk="0">
                  <a:moveTo>
                    <a:pt x="6201" y="0"/>
                  </a:moveTo>
                  <a:cubicBezTo>
                    <a:pt x="6171" y="0"/>
                    <a:pt x="6133" y="21"/>
                    <a:pt x="6112" y="41"/>
                  </a:cubicBezTo>
                  <a:cubicBezTo>
                    <a:pt x="6066" y="96"/>
                    <a:pt x="6035" y="158"/>
                    <a:pt x="6011" y="228"/>
                  </a:cubicBezTo>
                  <a:cubicBezTo>
                    <a:pt x="6003" y="244"/>
                    <a:pt x="5996" y="259"/>
                    <a:pt x="5996" y="275"/>
                  </a:cubicBezTo>
                  <a:lnTo>
                    <a:pt x="6011" y="314"/>
                  </a:lnTo>
                  <a:cubicBezTo>
                    <a:pt x="6097" y="478"/>
                    <a:pt x="6206" y="641"/>
                    <a:pt x="6331" y="774"/>
                  </a:cubicBezTo>
                  <a:cubicBezTo>
                    <a:pt x="6354" y="813"/>
                    <a:pt x="6424" y="875"/>
                    <a:pt x="6401" y="976"/>
                  </a:cubicBezTo>
                  <a:cubicBezTo>
                    <a:pt x="6385" y="1054"/>
                    <a:pt x="6323" y="1093"/>
                    <a:pt x="6292" y="1109"/>
                  </a:cubicBezTo>
                  <a:lnTo>
                    <a:pt x="6035" y="1280"/>
                  </a:lnTo>
                  <a:lnTo>
                    <a:pt x="6074" y="1312"/>
                  </a:lnTo>
                  <a:lnTo>
                    <a:pt x="5847" y="1647"/>
                  </a:lnTo>
                  <a:lnTo>
                    <a:pt x="5793" y="1655"/>
                  </a:lnTo>
                  <a:cubicBezTo>
                    <a:pt x="5731" y="1662"/>
                    <a:pt x="5660" y="1678"/>
                    <a:pt x="5606" y="1694"/>
                  </a:cubicBezTo>
                  <a:cubicBezTo>
                    <a:pt x="5536" y="1709"/>
                    <a:pt x="5465" y="1733"/>
                    <a:pt x="5395" y="1740"/>
                  </a:cubicBezTo>
                  <a:lnTo>
                    <a:pt x="5317" y="1748"/>
                  </a:lnTo>
                  <a:lnTo>
                    <a:pt x="4943" y="1171"/>
                  </a:lnTo>
                  <a:cubicBezTo>
                    <a:pt x="4912" y="1140"/>
                    <a:pt x="4881" y="1086"/>
                    <a:pt x="4881" y="1008"/>
                  </a:cubicBezTo>
                  <a:cubicBezTo>
                    <a:pt x="4873" y="937"/>
                    <a:pt x="4912" y="875"/>
                    <a:pt x="4943" y="836"/>
                  </a:cubicBezTo>
                  <a:cubicBezTo>
                    <a:pt x="4998" y="750"/>
                    <a:pt x="5037" y="657"/>
                    <a:pt x="5068" y="563"/>
                  </a:cubicBezTo>
                  <a:cubicBezTo>
                    <a:pt x="5076" y="532"/>
                    <a:pt x="5076" y="509"/>
                    <a:pt x="5076" y="493"/>
                  </a:cubicBezTo>
                  <a:lnTo>
                    <a:pt x="5076" y="493"/>
                  </a:lnTo>
                  <a:lnTo>
                    <a:pt x="5060" y="501"/>
                  </a:lnTo>
                  <a:cubicBezTo>
                    <a:pt x="4943" y="548"/>
                    <a:pt x="4865" y="665"/>
                    <a:pt x="4795" y="789"/>
                  </a:cubicBezTo>
                  <a:cubicBezTo>
                    <a:pt x="4748" y="867"/>
                    <a:pt x="4702" y="930"/>
                    <a:pt x="4647" y="1000"/>
                  </a:cubicBezTo>
                  <a:cubicBezTo>
                    <a:pt x="4522" y="1148"/>
                    <a:pt x="4359" y="1249"/>
                    <a:pt x="4195" y="1343"/>
                  </a:cubicBezTo>
                  <a:cubicBezTo>
                    <a:pt x="4148" y="1374"/>
                    <a:pt x="4093" y="1405"/>
                    <a:pt x="4039" y="1436"/>
                  </a:cubicBezTo>
                  <a:cubicBezTo>
                    <a:pt x="3922" y="1522"/>
                    <a:pt x="3821" y="1647"/>
                    <a:pt x="3711" y="1779"/>
                  </a:cubicBezTo>
                  <a:cubicBezTo>
                    <a:pt x="3602" y="1920"/>
                    <a:pt x="3478" y="2076"/>
                    <a:pt x="3314" y="2177"/>
                  </a:cubicBezTo>
                  <a:cubicBezTo>
                    <a:pt x="3166" y="2270"/>
                    <a:pt x="2994" y="2294"/>
                    <a:pt x="2838" y="2317"/>
                  </a:cubicBezTo>
                  <a:lnTo>
                    <a:pt x="2792" y="2325"/>
                  </a:lnTo>
                  <a:cubicBezTo>
                    <a:pt x="2651" y="2341"/>
                    <a:pt x="2503" y="2372"/>
                    <a:pt x="2402" y="2465"/>
                  </a:cubicBezTo>
                  <a:cubicBezTo>
                    <a:pt x="2363" y="2504"/>
                    <a:pt x="2332" y="2575"/>
                    <a:pt x="2332" y="2637"/>
                  </a:cubicBezTo>
                  <a:cubicBezTo>
                    <a:pt x="2332" y="2660"/>
                    <a:pt x="2339" y="2699"/>
                    <a:pt x="2371" y="2723"/>
                  </a:cubicBezTo>
                  <a:cubicBezTo>
                    <a:pt x="2378" y="2738"/>
                    <a:pt x="2394" y="2746"/>
                    <a:pt x="2410" y="2754"/>
                  </a:cubicBezTo>
                  <a:cubicBezTo>
                    <a:pt x="2425" y="2762"/>
                    <a:pt x="2441" y="2777"/>
                    <a:pt x="2464" y="2793"/>
                  </a:cubicBezTo>
                  <a:cubicBezTo>
                    <a:pt x="2651" y="2949"/>
                    <a:pt x="2620" y="3214"/>
                    <a:pt x="2612" y="3409"/>
                  </a:cubicBezTo>
                  <a:cubicBezTo>
                    <a:pt x="2581" y="3689"/>
                    <a:pt x="2597" y="3970"/>
                    <a:pt x="2651" y="4243"/>
                  </a:cubicBezTo>
                  <a:cubicBezTo>
                    <a:pt x="2659" y="4297"/>
                    <a:pt x="2706" y="4461"/>
                    <a:pt x="2792" y="4477"/>
                  </a:cubicBezTo>
                  <a:lnTo>
                    <a:pt x="3041" y="4508"/>
                  </a:lnTo>
                  <a:lnTo>
                    <a:pt x="2854" y="4687"/>
                  </a:lnTo>
                  <a:cubicBezTo>
                    <a:pt x="2698" y="4827"/>
                    <a:pt x="2511" y="5015"/>
                    <a:pt x="2456" y="5233"/>
                  </a:cubicBezTo>
                  <a:cubicBezTo>
                    <a:pt x="2433" y="5342"/>
                    <a:pt x="2441" y="5451"/>
                    <a:pt x="2449" y="5576"/>
                  </a:cubicBezTo>
                  <a:cubicBezTo>
                    <a:pt x="2464" y="5802"/>
                    <a:pt x="2456" y="6044"/>
                    <a:pt x="2441" y="6277"/>
                  </a:cubicBezTo>
                  <a:cubicBezTo>
                    <a:pt x="2425" y="6675"/>
                    <a:pt x="2410" y="7049"/>
                    <a:pt x="2511" y="7408"/>
                  </a:cubicBezTo>
                  <a:cubicBezTo>
                    <a:pt x="2566" y="7610"/>
                    <a:pt x="2589" y="7821"/>
                    <a:pt x="2589" y="8031"/>
                  </a:cubicBezTo>
                  <a:cubicBezTo>
                    <a:pt x="2636" y="8102"/>
                    <a:pt x="2659" y="8172"/>
                    <a:pt x="2675" y="8211"/>
                  </a:cubicBezTo>
                  <a:cubicBezTo>
                    <a:pt x="2768" y="8452"/>
                    <a:pt x="2838" y="8710"/>
                    <a:pt x="2901" y="8959"/>
                  </a:cubicBezTo>
                  <a:cubicBezTo>
                    <a:pt x="3018" y="9411"/>
                    <a:pt x="3135" y="9840"/>
                    <a:pt x="3384" y="10206"/>
                  </a:cubicBezTo>
                  <a:lnTo>
                    <a:pt x="3431" y="10269"/>
                  </a:lnTo>
                  <a:cubicBezTo>
                    <a:pt x="3493" y="10354"/>
                    <a:pt x="3563" y="10456"/>
                    <a:pt x="3602" y="10573"/>
                  </a:cubicBezTo>
                  <a:cubicBezTo>
                    <a:pt x="3649" y="10736"/>
                    <a:pt x="3626" y="10962"/>
                    <a:pt x="3454" y="11064"/>
                  </a:cubicBezTo>
                  <a:cubicBezTo>
                    <a:pt x="3368" y="11118"/>
                    <a:pt x="3267" y="11126"/>
                    <a:pt x="3197" y="11126"/>
                  </a:cubicBezTo>
                  <a:lnTo>
                    <a:pt x="2714" y="11165"/>
                  </a:lnTo>
                  <a:cubicBezTo>
                    <a:pt x="2620" y="11321"/>
                    <a:pt x="2503" y="11477"/>
                    <a:pt x="2386" y="11625"/>
                  </a:cubicBezTo>
                  <a:cubicBezTo>
                    <a:pt x="2262" y="11781"/>
                    <a:pt x="2137" y="11952"/>
                    <a:pt x="2043" y="12116"/>
                  </a:cubicBezTo>
                  <a:cubicBezTo>
                    <a:pt x="1989" y="12210"/>
                    <a:pt x="1919" y="12319"/>
                    <a:pt x="1817" y="12397"/>
                  </a:cubicBezTo>
                  <a:cubicBezTo>
                    <a:pt x="1713" y="12472"/>
                    <a:pt x="1598" y="12496"/>
                    <a:pt x="1482" y="12496"/>
                  </a:cubicBezTo>
                  <a:cubicBezTo>
                    <a:pt x="1382" y="12496"/>
                    <a:pt x="1280" y="12477"/>
                    <a:pt x="1186" y="12459"/>
                  </a:cubicBezTo>
                  <a:lnTo>
                    <a:pt x="1116" y="12451"/>
                  </a:lnTo>
                  <a:cubicBezTo>
                    <a:pt x="1081" y="12446"/>
                    <a:pt x="1043" y="12443"/>
                    <a:pt x="1005" y="12443"/>
                  </a:cubicBezTo>
                  <a:cubicBezTo>
                    <a:pt x="873" y="12443"/>
                    <a:pt x="737" y="12478"/>
                    <a:pt x="695" y="12568"/>
                  </a:cubicBezTo>
                  <a:cubicBezTo>
                    <a:pt x="671" y="12638"/>
                    <a:pt x="671" y="12732"/>
                    <a:pt x="687" y="12833"/>
                  </a:cubicBezTo>
                  <a:cubicBezTo>
                    <a:pt x="695" y="12989"/>
                    <a:pt x="710" y="13215"/>
                    <a:pt x="508" y="13309"/>
                  </a:cubicBezTo>
                  <a:cubicBezTo>
                    <a:pt x="476" y="13332"/>
                    <a:pt x="437" y="13332"/>
                    <a:pt x="398" y="13340"/>
                  </a:cubicBezTo>
                  <a:cubicBezTo>
                    <a:pt x="406" y="13402"/>
                    <a:pt x="406" y="13465"/>
                    <a:pt x="406" y="13527"/>
                  </a:cubicBezTo>
                  <a:cubicBezTo>
                    <a:pt x="398" y="13870"/>
                    <a:pt x="243" y="14205"/>
                    <a:pt x="1" y="14424"/>
                  </a:cubicBezTo>
                  <a:cubicBezTo>
                    <a:pt x="204" y="14806"/>
                    <a:pt x="531" y="15117"/>
                    <a:pt x="921" y="15297"/>
                  </a:cubicBezTo>
                  <a:lnTo>
                    <a:pt x="1022" y="15343"/>
                  </a:lnTo>
                  <a:cubicBezTo>
                    <a:pt x="1131" y="15390"/>
                    <a:pt x="1248" y="15445"/>
                    <a:pt x="1357" y="15531"/>
                  </a:cubicBezTo>
                  <a:cubicBezTo>
                    <a:pt x="1513" y="15663"/>
                    <a:pt x="1607" y="15850"/>
                    <a:pt x="1685" y="16014"/>
                  </a:cubicBezTo>
                  <a:lnTo>
                    <a:pt x="2612" y="17900"/>
                  </a:lnTo>
                  <a:cubicBezTo>
                    <a:pt x="3018" y="18088"/>
                    <a:pt x="3485" y="18095"/>
                    <a:pt x="3969" y="18111"/>
                  </a:cubicBezTo>
                  <a:cubicBezTo>
                    <a:pt x="4140" y="18111"/>
                    <a:pt x="4304" y="18119"/>
                    <a:pt x="4468" y="18126"/>
                  </a:cubicBezTo>
                  <a:cubicBezTo>
                    <a:pt x="4818" y="18150"/>
                    <a:pt x="5606" y="18267"/>
                    <a:pt x="6019" y="18797"/>
                  </a:cubicBezTo>
                  <a:cubicBezTo>
                    <a:pt x="6097" y="18516"/>
                    <a:pt x="6276" y="18267"/>
                    <a:pt x="6440" y="18033"/>
                  </a:cubicBezTo>
                  <a:cubicBezTo>
                    <a:pt x="6331" y="17939"/>
                    <a:pt x="6268" y="17783"/>
                    <a:pt x="6268" y="17620"/>
                  </a:cubicBezTo>
                  <a:cubicBezTo>
                    <a:pt x="6253" y="17440"/>
                    <a:pt x="6315" y="17277"/>
                    <a:pt x="6370" y="17121"/>
                  </a:cubicBezTo>
                  <a:cubicBezTo>
                    <a:pt x="6596" y="16489"/>
                    <a:pt x="6861" y="15842"/>
                    <a:pt x="7438" y="15538"/>
                  </a:cubicBezTo>
                  <a:cubicBezTo>
                    <a:pt x="7461" y="15531"/>
                    <a:pt x="7492" y="15515"/>
                    <a:pt x="7500" y="15499"/>
                  </a:cubicBezTo>
                  <a:cubicBezTo>
                    <a:pt x="7492" y="15492"/>
                    <a:pt x="7438" y="15437"/>
                    <a:pt x="7407" y="15406"/>
                  </a:cubicBezTo>
                  <a:cubicBezTo>
                    <a:pt x="7204" y="15211"/>
                    <a:pt x="7103" y="14915"/>
                    <a:pt x="7165" y="14642"/>
                  </a:cubicBezTo>
                  <a:lnTo>
                    <a:pt x="7188" y="14517"/>
                  </a:lnTo>
                  <a:lnTo>
                    <a:pt x="7321" y="14556"/>
                  </a:lnTo>
                  <a:cubicBezTo>
                    <a:pt x="7438" y="14595"/>
                    <a:pt x="7562" y="14650"/>
                    <a:pt x="7672" y="14704"/>
                  </a:cubicBezTo>
                  <a:cubicBezTo>
                    <a:pt x="7664" y="14681"/>
                    <a:pt x="7648" y="14650"/>
                    <a:pt x="7640" y="14619"/>
                  </a:cubicBezTo>
                  <a:cubicBezTo>
                    <a:pt x="7609" y="14541"/>
                    <a:pt x="7578" y="14470"/>
                    <a:pt x="7562" y="14400"/>
                  </a:cubicBezTo>
                  <a:cubicBezTo>
                    <a:pt x="7508" y="14135"/>
                    <a:pt x="7609" y="13862"/>
                    <a:pt x="7804" y="13691"/>
                  </a:cubicBezTo>
                  <a:lnTo>
                    <a:pt x="7383" y="13496"/>
                  </a:lnTo>
                  <a:cubicBezTo>
                    <a:pt x="7243" y="13426"/>
                    <a:pt x="7009" y="13317"/>
                    <a:pt x="6923" y="13091"/>
                  </a:cubicBezTo>
                  <a:cubicBezTo>
                    <a:pt x="6869" y="12974"/>
                    <a:pt x="6876" y="12818"/>
                    <a:pt x="6931" y="12646"/>
                  </a:cubicBezTo>
                  <a:cubicBezTo>
                    <a:pt x="7064" y="12233"/>
                    <a:pt x="7407" y="11898"/>
                    <a:pt x="7827" y="11781"/>
                  </a:cubicBezTo>
                  <a:lnTo>
                    <a:pt x="7882" y="11773"/>
                  </a:lnTo>
                  <a:lnTo>
                    <a:pt x="8818" y="12467"/>
                  </a:lnTo>
                  <a:cubicBezTo>
                    <a:pt x="9020" y="12623"/>
                    <a:pt x="9254" y="12794"/>
                    <a:pt x="9511" y="12841"/>
                  </a:cubicBezTo>
                  <a:cubicBezTo>
                    <a:pt x="9540" y="12845"/>
                    <a:pt x="9570" y="12847"/>
                    <a:pt x="9600" y="12847"/>
                  </a:cubicBezTo>
                  <a:cubicBezTo>
                    <a:pt x="9800" y="12847"/>
                    <a:pt x="10018" y="12758"/>
                    <a:pt x="10073" y="12568"/>
                  </a:cubicBezTo>
                  <a:cubicBezTo>
                    <a:pt x="10127" y="12405"/>
                    <a:pt x="10049" y="12210"/>
                    <a:pt x="9847" y="11945"/>
                  </a:cubicBezTo>
                  <a:lnTo>
                    <a:pt x="9823" y="11921"/>
                  </a:lnTo>
                  <a:cubicBezTo>
                    <a:pt x="9652" y="11703"/>
                    <a:pt x="9449" y="11454"/>
                    <a:pt x="9465" y="11150"/>
                  </a:cubicBezTo>
                  <a:cubicBezTo>
                    <a:pt x="9465" y="11064"/>
                    <a:pt x="9488" y="10978"/>
                    <a:pt x="9504" y="10900"/>
                  </a:cubicBezTo>
                  <a:cubicBezTo>
                    <a:pt x="9542" y="10744"/>
                    <a:pt x="9566" y="10643"/>
                    <a:pt x="9504" y="10573"/>
                  </a:cubicBezTo>
                  <a:cubicBezTo>
                    <a:pt x="9457" y="10518"/>
                    <a:pt x="9355" y="10503"/>
                    <a:pt x="9246" y="10487"/>
                  </a:cubicBezTo>
                  <a:lnTo>
                    <a:pt x="8724" y="10432"/>
                  </a:lnTo>
                  <a:cubicBezTo>
                    <a:pt x="8670" y="10429"/>
                    <a:pt x="8616" y="10425"/>
                    <a:pt x="8566" y="10425"/>
                  </a:cubicBezTo>
                  <a:cubicBezTo>
                    <a:pt x="8493" y="10425"/>
                    <a:pt x="8427" y="10434"/>
                    <a:pt x="8381" y="10471"/>
                  </a:cubicBezTo>
                  <a:cubicBezTo>
                    <a:pt x="8365" y="10487"/>
                    <a:pt x="8342" y="10503"/>
                    <a:pt x="8334" y="10510"/>
                  </a:cubicBezTo>
                  <a:cubicBezTo>
                    <a:pt x="8280" y="10565"/>
                    <a:pt x="8209" y="10627"/>
                    <a:pt x="8116" y="10643"/>
                  </a:cubicBezTo>
                  <a:cubicBezTo>
                    <a:pt x="8038" y="10643"/>
                    <a:pt x="7960" y="10627"/>
                    <a:pt x="7898" y="10565"/>
                  </a:cubicBezTo>
                  <a:cubicBezTo>
                    <a:pt x="7827" y="10503"/>
                    <a:pt x="7781" y="10401"/>
                    <a:pt x="7781" y="10308"/>
                  </a:cubicBezTo>
                  <a:cubicBezTo>
                    <a:pt x="7781" y="10175"/>
                    <a:pt x="7843" y="10074"/>
                    <a:pt x="7905" y="9988"/>
                  </a:cubicBezTo>
                  <a:lnTo>
                    <a:pt x="7937" y="9933"/>
                  </a:lnTo>
                  <a:cubicBezTo>
                    <a:pt x="8022" y="9778"/>
                    <a:pt x="8170" y="9668"/>
                    <a:pt x="8334" y="9614"/>
                  </a:cubicBezTo>
                  <a:cubicBezTo>
                    <a:pt x="8233" y="9310"/>
                    <a:pt x="8326" y="8936"/>
                    <a:pt x="8584" y="8733"/>
                  </a:cubicBezTo>
                  <a:cubicBezTo>
                    <a:pt x="8615" y="8702"/>
                    <a:pt x="8638" y="8686"/>
                    <a:pt x="8646" y="8671"/>
                  </a:cubicBezTo>
                  <a:cubicBezTo>
                    <a:pt x="8646" y="8671"/>
                    <a:pt x="8638" y="8663"/>
                    <a:pt x="8638" y="8655"/>
                  </a:cubicBezTo>
                  <a:cubicBezTo>
                    <a:pt x="8443" y="8281"/>
                    <a:pt x="8124" y="7985"/>
                    <a:pt x="7757" y="7805"/>
                  </a:cubicBezTo>
                  <a:cubicBezTo>
                    <a:pt x="7539" y="7704"/>
                    <a:pt x="7103" y="7486"/>
                    <a:pt x="7204" y="7119"/>
                  </a:cubicBezTo>
                  <a:cubicBezTo>
                    <a:pt x="7219" y="7049"/>
                    <a:pt x="7266" y="6987"/>
                    <a:pt x="7297" y="6932"/>
                  </a:cubicBezTo>
                  <a:lnTo>
                    <a:pt x="7329" y="6885"/>
                  </a:lnTo>
                  <a:cubicBezTo>
                    <a:pt x="7461" y="6675"/>
                    <a:pt x="7508" y="6340"/>
                    <a:pt x="7344" y="6129"/>
                  </a:cubicBezTo>
                  <a:lnTo>
                    <a:pt x="6650" y="5256"/>
                  </a:lnTo>
                  <a:cubicBezTo>
                    <a:pt x="6611" y="5217"/>
                    <a:pt x="6549" y="5131"/>
                    <a:pt x="6557" y="5022"/>
                  </a:cubicBezTo>
                  <a:cubicBezTo>
                    <a:pt x="6565" y="4905"/>
                    <a:pt x="6650" y="4843"/>
                    <a:pt x="6689" y="4804"/>
                  </a:cubicBezTo>
                  <a:lnTo>
                    <a:pt x="7258" y="4321"/>
                  </a:lnTo>
                  <a:lnTo>
                    <a:pt x="7297" y="4523"/>
                  </a:lnTo>
                  <a:cubicBezTo>
                    <a:pt x="7368" y="4921"/>
                    <a:pt x="7726" y="5256"/>
                    <a:pt x="8132" y="5303"/>
                  </a:cubicBezTo>
                  <a:lnTo>
                    <a:pt x="8163" y="5303"/>
                  </a:lnTo>
                  <a:cubicBezTo>
                    <a:pt x="8163" y="5303"/>
                    <a:pt x="8170" y="5272"/>
                    <a:pt x="8147" y="5155"/>
                  </a:cubicBezTo>
                  <a:cubicBezTo>
                    <a:pt x="8054" y="4742"/>
                    <a:pt x="8256" y="4290"/>
                    <a:pt x="8615" y="4071"/>
                  </a:cubicBezTo>
                  <a:lnTo>
                    <a:pt x="8708" y="4009"/>
                  </a:lnTo>
                  <a:lnTo>
                    <a:pt x="8779" y="4095"/>
                  </a:lnTo>
                  <a:cubicBezTo>
                    <a:pt x="8849" y="4204"/>
                    <a:pt x="8934" y="4290"/>
                    <a:pt x="9020" y="4367"/>
                  </a:cubicBezTo>
                  <a:cubicBezTo>
                    <a:pt x="9036" y="4305"/>
                    <a:pt x="9075" y="4251"/>
                    <a:pt x="9114" y="4204"/>
                  </a:cubicBezTo>
                  <a:cubicBezTo>
                    <a:pt x="9252" y="4059"/>
                    <a:pt x="9491" y="3930"/>
                    <a:pt x="9722" y="3930"/>
                  </a:cubicBezTo>
                  <a:cubicBezTo>
                    <a:pt x="9777" y="3930"/>
                    <a:pt x="9832" y="3938"/>
                    <a:pt x="9886" y="3954"/>
                  </a:cubicBezTo>
                  <a:lnTo>
                    <a:pt x="10322" y="4087"/>
                  </a:lnTo>
                  <a:cubicBezTo>
                    <a:pt x="10439" y="4118"/>
                    <a:pt x="10564" y="4157"/>
                    <a:pt x="10673" y="4243"/>
                  </a:cubicBezTo>
                  <a:cubicBezTo>
                    <a:pt x="10782" y="4321"/>
                    <a:pt x="10844" y="4430"/>
                    <a:pt x="10915" y="4531"/>
                  </a:cubicBezTo>
                  <a:cubicBezTo>
                    <a:pt x="10985" y="4640"/>
                    <a:pt x="11047" y="4742"/>
                    <a:pt x="11141" y="4781"/>
                  </a:cubicBezTo>
                  <a:cubicBezTo>
                    <a:pt x="11203" y="4820"/>
                    <a:pt x="11296" y="4820"/>
                    <a:pt x="11382" y="4827"/>
                  </a:cubicBezTo>
                  <a:cubicBezTo>
                    <a:pt x="11445" y="4827"/>
                    <a:pt x="11499" y="4835"/>
                    <a:pt x="11554" y="4843"/>
                  </a:cubicBezTo>
                  <a:cubicBezTo>
                    <a:pt x="11733" y="4874"/>
                    <a:pt x="11920" y="4991"/>
                    <a:pt x="11951" y="5163"/>
                  </a:cubicBezTo>
                  <a:cubicBezTo>
                    <a:pt x="12170" y="5256"/>
                    <a:pt x="12411" y="5303"/>
                    <a:pt x="12653" y="5303"/>
                  </a:cubicBezTo>
                  <a:lnTo>
                    <a:pt x="12668" y="4726"/>
                  </a:lnTo>
                  <a:cubicBezTo>
                    <a:pt x="12676" y="4640"/>
                    <a:pt x="12684" y="4547"/>
                    <a:pt x="12661" y="4469"/>
                  </a:cubicBezTo>
                  <a:cubicBezTo>
                    <a:pt x="12645" y="4406"/>
                    <a:pt x="12606" y="4336"/>
                    <a:pt x="12567" y="4266"/>
                  </a:cubicBezTo>
                  <a:cubicBezTo>
                    <a:pt x="12427" y="4017"/>
                    <a:pt x="12255" y="3767"/>
                    <a:pt x="12076" y="3541"/>
                  </a:cubicBezTo>
                  <a:cubicBezTo>
                    <a:pt x="11990" y="3432"/>
                    <a:pt x="11850" y="3261"/>
                    <a:pt x="11905" y="3058"/>
                  </a:cubicBezTo>
                  <a:cubicBezTo>
                    <a:pt x="11928" y="2988"/>
                    <a:pt x="11959" y="2933"/>
                    <a:pt x="11998" y="2886"/>
                  </a:cubicBezTo>
                  <a:cubicBezTo>
                    <a:pt x="12021" y="2847"/>
                    <a:pt x="12045" y="2816"/>
                    <a:pt x="12053" y="2785"/>
                  </a:cubicBezTo>
                  <a:cubicBezTo>
                    <a:pt x="12053" y="2738"/>
                    <a:pt x="11998" y="2699"/>
                    <a:pt x="11912" y="2637"/>
                  </a:cubicBezTo>
                  <a:cubicBezTo>
                    <a:pt x="11819" y="2575"/>
                    <a:pt x="11702" y="2489"/>
                    <a:pt x="11663" y="2356"/>
                  </a:cubicBezTo>
                  <a:cubicBezTo>
                    <a:pt x="11639" y="2270"/>
                    <a:pt x="11655" y="2200"/>
                    <a:pt x="11671" y="2138"/>
                  </a:cubicBezTo>
                  <a:cubicBezTo>
                    <a:pt x="11671" y="2091"/>
                    <a:pt x="11678" y="2044"/>
                    <a:pt x="11671" y="2021"/>
                  </a:cubicBezTo>
                  <a:cubicBezTo>
                    <a:pt x="11663" y="1982"/>
                    <a:pt x="11632" y="1943"/>
                    <a:pt x="11593" y="1912"/>
                  </a:cubicBezTo>
                  <a:cubicBezTo>
                    <a:pt x="11491" y="1803"/>
                    <a:pt x="11382" y="1686"/>
                    <a:pt x="11281" y="1569"/>
                  </a:cubicBezTo>
                  <a:cubicBezTo>
                    <a:pt x="11180" y="1468"/>
                    <a:pt x="11094" y="1358"/>
                    <a:pt x="11000" y="1265"/>
                  </a:cubicBezTo>
                  <a:cubicBezTo>
                    <a:pt x="10720" y="1265"/>
                    <a:pt x="10447" y="1257"/>
                    <a:pt x="10182" y="1241"/>
                  </a:cubicBezTo>
                  <a:lnTo>
                    <a:pt x="10057" y="1234"/>
                  </a:lnTo>
                  <a:lnTo>
                    <a:pt x="10088" y="875"/>
                  </a:lnTo>
                  <a:cubicBezTo>
                    <a:pt x="10034" y="852"/>
                    <a:pt x="9995" y="813"/>
                    <a:pt x="9963" y="782"/>
                  </a:cubicBezTo>
                  <a:cubicBezTo>
                    <a:pt x="9948" y="766"/>
                    <a:pt x="9932" y="743"/>
                    <a:pt x="9917" y="727"/>
                  </a:cubicBezTo>
                  <a:cubicBezTo>
                    <a:pt x="9876" y="698"/>
                    <a:pt x="9823" y="682"/>
                    <a:pt x="9766" y="682"/>
                  </a:cubicBezTo>
                  <a:cubicBezTo>
                    <a:pt x="9746" y="682"/>
                    <a:pt x="9726" y="684"/>
                    <a:pt x="9706" y="688"/>
                  </a:cubicBezTo>
                  <a:cubicBezTo>
                    <a:pt x="9628" y="704"/>
                    <a:pt x="9558" y="750"/>
                    <a:pt x="9527" y="805"/>
                  </a:cubicBezTo>
                  <a:lnTo>
                    <a:pt x="9504" y="852"/>
                  </a:lnTo>
                  <a:cubicBezTo>
                    <a:pt x="9472" y="906"/>
                    <a:pt x="9433" y="992"/>
                    <a:pt x="9348" y="1031"/>
                  </a:cubicBezTo>
                  <a:cubicBezTo>
                    <a:pt x="9294" y="1060"/>
                    <a:pt x="9247" y="1068"/>
                    <a:pt x="9206" y="1068"/>
                  </a:cubicBezTo>
                  <a:cubicBezTo>
                    <a:pt x="9181" y="1068"/>
                    <a:pt x="9158" y="1065"/>
                    <a:pt x="9137" y="1062"/>
                  </a:cubicBezTo>
                  <a:cubicBezTo>
                    <a:pt x="8404" y="1062"/>
                    <a:pt x="7679" y="953"/>
                    <a:pt x="6986" y="735"/>
                  </a:cubicBezTo>
                  <a:cubicBezTo>
                    <a:pt x="6962" y="727"/>
                    <a:pt x="6900" y="711"/>
                    <a:pt x="6861" y="657"/>
                  </a:cubicBezTo>
                  <a:cubicBezTo>
                    <a:pt x="6822" y="618"/>
                    <a:pt x="6806" y="563"/>
                    <a:pt x="6798" y="532"/>
                  </a:cubicBezTo>
                  <a:lnTo>
                    <a:pt x="6791" y="509"/>
                  </a:lnTo>
                  <a:cubicBezTo>
                    <a:pt x="6775" y="532"/>
                    <a:pt x="6760" y="571"/>
                    <a:pt x="6744" y="602"/>
                  </a:cubicBezTo>
                  <a:lnTo>
                    <a:pt x="6604" y="813"/>
                  </a:lnTo>
                  <a:lnTo>
                    <a:pt x="6526" y="579"/>
                  </a:lnTo>
                  <a:cubicBezTo>
                    <a:pt x="6471" y="415"/>
                    <a:pt x="6393" y="259"/>
                    <a:pt x="6307" y="111"/>
                  </a:cubicBezTo>
                  <a:cubicBezTo>
                    <a:pt x="6276" y="64"/>
                    <a:pt x="6245" y="18"/>
                    <a:pt x="6214" y="2"/>
                  </a:cubicBezTo>
                  <a:cubicBezTo>
                    <a:pt x="6210" y="1"/>
                    <a:pt x="6205" y="0"/>
                    <a:pt x="6201"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4"/>
            <p:cNvSpPr/>
            <p:nvPr/>
          </p:nvSpPr>
          <p:spPr>
            <a:xfrm>
              <a:off x="2088075" y="3538900"/>
              <a:ext cx="365625" cy="308775"/>
            </a:xfrm>
            <a:custGeom>
              <a:avLst/>
              <a:gdLst/>
              <a:ahLst/>
              <a:cxnLst/>
              <a:rect l="l" t="t" r="r" b="b"/>
              <a:pathLst>
                <a:path w="14625" h="12351" extrusionOk="0">
                  <a:moveTo>
                    <a:pt x="9916" y="1"/>
                  </a:moveTo>
                  <a:cubicBezTo>
                    <a:pt x="9893" y="219"/>
                    <a:pt x="9861" y="430"/>
                    <a:pt x="9830" y="648"/>
                  </a:cubicBezTo>
                  <a:cubicBezTo>
                    <a:pt x="9799" y="905"/>
                    <a:pt x="9760" y="1170"/>
                    <a:pt x="9737" y="1443"/>
                  </a:cubicBezTo>
                  <a:lnTo>
                    <a:pt x="9721" y="1560"/>
                  </a:lnTo>
                  <a:lnTo>
                    <a:pt x="9713" y="1599"/>
                  </a:lnTo>
                  <a:lnTo>
                    <a:pt x="8521" y="1568"/>
                  </a:lnTo>
                  <a:cubicBezTo>
                    <a:pt x="8365" y="1755"/>
                    <a:pt x="8271" y="2004"/>
                    <a:pt x="8185" y="2269"/>
                  </a:cubicBezTo>
                  <a:cubicBezTo>
                    <a:pt x="8084" y="2534"/>
                    <a:pt x="7983" y="2807"/>
                    <a:pt x="7803" y="3026"/>
                  </a:cubicBezTo>
                  <a:lnTo>
                    <a:pt x="7733" y="4741"/>
                  </a:lnTo>
                  <a:lnTo>
                    <a:pt x="7725" y="4756"/>
                  </a:lnTo>
                  <a:lnTo>
                    <a:pt x="7718" y="4795"/>
                  </a:lnTo>
                  <a:lnTo>
                    <a:pt x="6096" y="6409"/>
                  </a:lnTo>
                  <a:lnTo>
                    <a:pt x="5488" y="7032"/>
                  </a:lnTo>
                  <a:lnTo>
                    <a:pt x="5473" y="7032"/>
                  </a:lnTo>
                  <a:lnTo>
                    <a:pt x="5426" y="7079"/>
                  </a:lnTo>
                  <a:lnTo>
                    <a:pt x="0" y="7079"/>
                  </a:lnTo>
                  <a:lnTo>
                    <a:pt x="0" y="11468"/>
                  </a:lnTo>
                  <a:lnTo>
                    <a:pt x="2050" y="11468"/>
                  </a:lnTo>
                  <a:cubicBezTo>
                    <a:pt x="2479" y="11468"/>
                    <a:pt x="2838" y="11772"/>
                    <a:pt x="3157" y="12053"/>
                  </a:cubicBezTo>
                  <a:cubicBezTo>
                    <a:pt x="3228" y="12123"/>
                    <a:pt x="3305" y="12185"/>
                    <a:pt x="3376" y="12240"/>
                  </a:cubicBezTo>
                  <a:cubicBezTo>
                    <a:pt x="3446" y="12294"/>
                    <a:pt x="3500" y="12341"/>
                    <a:pt x="3563" y="12349"/>
                  </a:cubicBezTo>
                  <a:cubicBezTo>
                    <a:pt x="3568" y="12350"/>
                    <a:pt x="3574" y="12350"/>
                    <a:pt x="3581" y="12350"/>
                  </a:cubicBezTo>
                  <a:cubicBezTo>
                    <a:pt x="3634" y="12350"/>
                    <a:pt x="3702" y="12322"/>
                    <a:pt x="3758" y="12294"/>
                  </a:cubicBezTo>
                  <a:cubicBezTo>
                    <a:pt x="3929" y="12216"/>
                    <a:pt x="4108" y="12138"/>
                    <a:pt x="4233" y="12006"/>
                  </a:cubicBezTo>
                  <a:cubicBezTo>
                    <a:pt x="4334" y="11912"/>
                    <a:pt x="4412" y="11788"/>
                    <a:pt x="4490" y="11671"/>
                  </a:cubicBezTo>
                  <a:cubicBezTo>
                    <a:pt x="4654" y="11413"/>
                    <a:pt x="4826" y="11148"/>
                    <a:pt x="5153" y="11109"/>
                  </a:cubicBezTo>
                  <a:cubicBezTo>
                    <a:pt x="5176" y="11107"/>
                    <a:pt x="5198" y="11105"/>
                    <a:pt x="5221" y="11105"/>
                  </a:cubicBezTo>
                  <a:cubicBezTo>
                    <a:pt x="5442" y="11105"/>
                    <a:pt x="5638" y="11238"/>
                    <a:pt x="5808" y="11351"/>
                  </a:cubicBezTo>
                  <a:cubicBezTo>
                    <a:pt x="5966" y="11456"/>
                    <a:pt x="6109" y="11554"/>
                    <a:pt x="6279" y="11554"/>
                  </a:cubicBezTo>
                  <a:cubicBezTo>
                    <a:pt x="6286" y="11554"/>
                    <a:pt x="6292" y="11554"/>
                    <a:pt x="6299" y="11554"/>
                  </a:cubicBezTo>
                  <a:cubicBezTo>
                    <a:pt x="6533" y="11538"/>
                    <a:pt x="6696" y="11289"/>
                    <a:pt x="6798" y="11078"/>
                  </a:cubicBezTo>
                  <a:lnTo>
                    <a:pt x="6845" y="10977"/>
                  </a:lnTo>
                  <a:cubicBezTo>
                    <a:pt x="6954" y="10751"/>
                    <a:pt x="7078" y="10486"/>
                    <a:pt x="7320" y="10338"/>
                  </a:cubicBezTo>
                  <a:cubicBezTo>
                    <a:pt x="7479" y="10242"/>
                    <a:pt x="7655" y="10214"/>
                    <a:pt x="7829" y="10214"/>
                  </a:cubicBezTo>
                  <a:cubicBezTo>
                    <a:pt x="7937" y="10214"/>
                    <a:pt x="8045" y="10224"/>
                    <a:pt x="8146" y="10236"/>
                  </a:cubicBezTo>
                  <a:cubicBezTo>
                    <a:pt x="8240" y="10244"/>
                    <a:pt x="8341" y="10260"/>
                    <a:pt x="8435" y="10314"/>
                  </a:cubicBezTo>
                  <a:cubicBezTo>
                    <a:pt x="8497" y="10345"/>
                    <a:pt x="8552" y="10392"/>
                    <a:pt x="8599" y="10431"/>
                  </a:cubicBezTo>
                  <a:cubicBezTo>
                    <a:pt x="8622" y="10455"/>
                    <a:pt x="8638" y="10478"/>
                    <a:pt x="8661" y="10494"/>
                  </a:cubicBezTo>
                  <a:cubicBezTo>
                    <a:pt x="8736" y="10550"/>
                    <a:pt x="8830" y="10578"/>
                    <a:pt x="8933" y="10578"/>
                  </a:cubicBezTo>
                  <a:cubicBezTo>
                    <a:pt x="9001" y="10578"/>
                    <a:pt x="9073" y="10565"/>
                    <a:pt x="9144" y="10540"/>
                  </a:cubicBezTo>
                  <a:cubicBezTo>
                    <a:pt x="9316" y="10470"/>
                    <a:pt x="9440" y="10338"/>
                    <a:pt x="9464" y="10182"/>
                  </a:cubicBezTo>
                  <a:cubicBezTo>
                    <a:pt x="9479" y="10112"/>
                    <a:pt x="9479" y="10026"/>
                    <a:pt x="9472" y="9948"/>
                  </a:cubicBezTo>
                  <a:cubicBezTo>
                    <a:pt x="9472" y="9862"/>
                    <a:pt x="9464" y="9769"/>
                    <a:pt x="9479" y="9683"/>
                  </a:cubicBezTo>
                  <a:cubicBezTo>
                    <a:pt x="9503" y="9558"/>
                    <a:pt x="9557" y="9433"/>
                    <a:pt x="9604" y="9340"/>
                  </a:cubicBezTo>
                  <a:cubicBezTo>
                    <a:pt x="9877" y="8779"/>
                    <a:pt x="10314" y="8295"/>
                    <a:pt x="10844" y="7976"/>
                  </a:cubicBezTo>
                  <a:lnTo>
                    <a:pt x="11148" y="7796"/>
                  </a:lnTo>
                  <a:lnTo>
                    <a:pt x="11148" y="7796"/>
                  </a:lnTo>
                  <a:lnTo>
                    <a:pt x="11023" y="8124"/>
                  </a:lnTo>
                  <a:cubicBezTo>
                    <a:pt x="10984" y="8233"/>
                    <a:pt x="11023" y="8365"/>
                    <a:pt x="11109" y="8436"/>
                  </a:cubicBezTo>
                  <a:cubicBezTo>
                    <a:pt x="11155" y="8474"/>
                    <a:pt x="11218" y="8493"/>
                    <a:pt x="11281" y="8493"/>
                  </a:cubicBezTo>
                  <a:cubicBezTo>
                    <a:pt x="11333" y="8493"/>
                    <a:pt x="11386" y="8480"/>
                    <a:pt x="11428" y="8451"/>
                  </a:cubicBezTo>
                  <a:cubicBezTo>
                    <a:pt x="11498" y="8412"/>
                    <a:pt x="11561" y="8326"/>
                    <a:pt x="11608" y="8241"/>
                  </a:cubicBezTo>
                  <a:cubicBezTo>
                    <a:pt x="11639" y="8209"/>
                    <a:pt x="11662" y="8171"/>
                    <a:pt x="11686" y="8132"/>
                  </a:cubicBezTo>
                  <a:cubicBezTo>
                    <a:pt x="11888" y="7866"/>
                    <a:pt x="12184" y="7703"/>
                    <a:pt x="12442" y="7555"/>
                  </a:cubicBezTo>
                  <a:cubicBezTo>
                    <a:pt x="12800" y="7360"/>
                    <a:pt x="13198" y="7134"/>
                    <a:pt x="13634" y="7064"/>
                  </a:cubicBezTo>
                  <a:lnTo>
                    <a:pt x="13712" y="7048"/>
                  </a:lnTo>
                  <a:cubicBezTo>
                    <a:pt x="13790" y="7040"/>
                    <a:pt x="13861" y="7025"/>
                    <a:pt x="13923" y="7001"/>
                  </a:cubicBezTo>
                  <a:cubicBezTo>
                    <a:pt x="14172" y="6908"/>
                    <a:pt x="14313" y="6619"/>
                    <a:pt x="14430" y="6331"/>
                  </a:cubicBezTo>
                  <a:lnTo>
                    <a:pt x="14624" y="5871"/>
                  </a:lnTo>
                  <a:cubicBezTo>
                    <a:pt x="14515" y="5606"/>
                    <a:pt x="14242" y="5271"/>
                    <a:pt x="14001" y="5115"/>
                  </a:cubicBezTo>
                  <a:cubicBezTo>
                    <a:pt x="13931" y="5076"/>
                    <a:pt x="13876" y="5037"/>
                    <a:pt x="13829" y="4974"/>
                  </a:cubicBezTo>
                  <a:cubicBezTo>
                    <a:pt x="13736" y="4850"/>
                    <a:pt x="13767" y="4694"/>
                    <a:pt x="13806" y="4577"/>
                  </a:cubicBezTo>
                  <a:cubicBezTo>
                    <a:pt x="13634" y="4452"/>
                    <a:pt x="13549" y="4242"/>
                    <a:pt x="13564" y="4039"/>
                  </a:cubicBezTo>
                  <a:lnTo>
                    <a:pt x="13572" y="3992"/>
                  </a:lnTo>
                  <a:cubicBezTo>
                    <a:pt x="13572" y="3961"/>
                    <a:pt x="13572" y="3938"/>
                    <a:pt x="13572" y="3922"/>
                  </a:cubicBezTo>
                  <a:cubicBezTo>
                    <a:pt x="13572" y="3899"/>
                    <a:pt x="13533" y="3867"/>
                    <a:pt x="13494" y="3836"/>
                  </a:cubicBezTo>
                  <a:cubicBezTo>
                    <a:pt x="13432" y="3782"/>
                    <a:pt x="13369" y="3727"/>
                    <a:pt x="13338" y="3626"/>
                  </a:cubicBezTo>
                  <a:lnTo>
                    <a:pt x="13323" y="3587"/>
                  </a:lnTo>
                  <a:lnTo>
                    <a:pt x="13330" y="3571"/>
                  </a:lnTo>
                  <a:cubicBezTo>
                    <a:pt x="13307" y="3563"/>
                    <a:pt x="13291" y="3556"/>
                    <a:pt x="13276" y="3548"/>
                  </a:cubicBezTo>
                  <a:cubicBezTo>
                    <a:pt x="13245" y="3540"/>
                    <a:pt x="13213" y="3524"/>
                    <a:pt x="13182" y="3509"/>
                  </a:cubicBezTo>
                  <a:cubicBezTo>
                    <a:pt x="13042" y="3439"/>
                    <a:pt x="12987" y="3291"/>
                    <a:pt x="12941" y="3166"/>
                  </a:cubicBezTo>
                  <a:cubicBezTo>
                    <a:pt x="12909" y="3072"/>
                    <a:pt x="12878" y="2987"/>
                    <a:pt x="12816" y="2955"/>
                  </a:cubicBezTo>
                  <a:cubicBezTo>
                    <a:pt x="12793" y="2932"/>
                    <a:pt x="12738" y="2932"/>
                    <a:pt x="12683" y="2924"/>
                  </a:cubicBezTo>
                  <a:cubicBezTo>
                    <a:pt x="12582" y="2916"/>
                    <a:pt x="12457" y="2909"/>
                    <a:pt x="12364" y="2799"/>
                  </a:cubicBezTo>
                  <a:cubicBezTo>
                    <a:pt x="12325" y="2745"/>
                    <a:pt x="12317" y="2690"/>
                    <a:pt x="12301" y="2651"/>
                  </a:cubicBezTo>
                  <a:cubicBezTo>
                    <a:pt x="12294" y="2628"/>
                    <a:pt x="12286" y="2605"/>
                    <a:pt x="12278" y="2589"/>
                  </a:cubicBezTo>
                  <a:cubicBezTo>
                    <a:pt x="12262" y="2550"/>
                    <a:pt x="12208" y="2527"/>
                    <a:pt x="12153" y="2503"/>
                  </a:cubicBezTo>
                  <a:cubicBezTo>
                    <a:pt x="11958" y="2410"/>
                    <a:pt x="11779" y="2308"/>
                    <a:pt x="11608" y="2191"/>
                  </a:cubicBezTo>
                  <a:cubicBezTo>
                    <a:pt x="11498" y="2113"/>
                    <a:pt x="11389" y="2028"/>
                    <a:pt x="11335" y="1895"/>
                  </a:cubicBezTo>
                  <a:cubicBezTo>
                    <a:pt x="11288" y="1794"/>
                    <a:pt x="11280" y="1692"/>
                    <a:pt x="11272" y="1599"/>
                  </a:cubicBezTo>
                  <a:cubicBezTo>
                    <a:pt x="11265" y="1513"/>
                    <a:pt x="11249" y="1427"/>
                    <a:pt x="11233" y="1342"/>
                  </a:cubicBezTo>
                  <a:cubicBezTo>
                    <a:pt x="11210" y="1256"/>
                    <a:pt x="11194" y="1155"/>
                    <a:pt x="11187" y="1061"/>
                  </a:cubicBezTo>
                  <a:lnTo>
                    <a:pt x="11187"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4"/>
            <p:cNvSpPr/>
            <p:nvPr/>
          </p:nvSpPr>
          <p:spPr>
            <a:xfrm>
              <a:off x="2095675" y="3212975"/>
              <a:ext cx="303850" cy="319325"/>
            </a:xfrm>
            <a:custGeom>
              <a:avLst/>
              <a:gdLst/>
              <a:ahLst/>
              <a:cxnLst/>
              <a:rect l="l" t="t" r="r" b="b"/>
              <a:pathLst>
                <a:path w="12154" h="12773" extrusionOk="0">
                  <a:moveTo>
                    <a:pt x="2807" y="1"/>
                  </a:moveTo>
                  <a:cubicBezTo>
                    <a:pt x="2776" y="1"/>
                    <a:pt x="2742" y="10"/>
                    <a:pt x="2713" y="27"/>
                  </a:cubicBezTo>
                  <a:cubicBezTo>
                    <a:pt x="2651" y="74"/>
                    <a:pt x="2604" y="160"/>
                    <a:pt x="2573" y="308"/>
                  </a:cubicBezTo>
                  <a:cubicBezTo>
                    <a:pt x="2534" y="440"/>
                    <a:pt x="2495" y="612"/>
                    <a:pt x="2339" y="690"/>
                  </a:cubicBezTo>
                  <a:cubicBezTo>
                    <a:pt x="2299" y="711"/>
                    <a:pt x="2258" y="719"/>
                    <a:pt x="2218" y="719"/>
                  </a:cubicBezTo>
                  <a:cubicBezTo>
                    <a:pt x="2076" y="719"/>
                    <a:pt x="1933" y="611"/>
                    <a:pt x="1824" y="526"/>
                  </a:cubicBezTo>
                  <a:cubicBezTo>
                    <a:pt x="1813" y="528"/>
                    <a:pt x="1802" y="529"/>
                    <a:pt x="1790" y="529"/>
                  </a:cubicBezTo>
                  <a:cubicBezTo>
                    <a:pt x="1752" y="529"/>
                    <a:pt x="1710" y="519"/>
                    <a:pt x="1668" y="495"/>
                  </a:cubicBezTo>
                  <a:cubicBezTo>
                    <a:pt x="1590" y="456"/>
                    <a:pt x="1528" y="362"/>
                    <a:pt x="1505" y="269"/>
                  </a:cubicBezTo>
                  <a:cubicBezTo>
                    <a:pt x="1403" y="342"/>
                    <a:pt x="1280" y="394"/>
                    <a:pt x="1149" y="394"/>
                  </a:cubicBezTo>
                  <a:cubicBezTo>
                    <a:pt x="1141" y="394"/>
                    <a:pt x="1132" y="394"/>
                    <a:pt x="1123" y="394"/>
                  </a:cubicBezTo>
                  <a:cubicBezTo>
                    <a:pt x="1107" y="456"/>
                    <a:pt x="1099" y="511"/>
                    <a:pt x="1084" y="565"/>
                  </a:cubicBezTo>
                  <a:cubicBezTo>
                    <a:pt x="1076" y="620"/>
                    <a:pt x="1060" y="674"/>
                    <a:pt x="1053" y="729"/>
                  </a:cubicBezTo>
                  <a:lnTo>
                    <a:pt x="998" y="1080"/>
                  </a:lnTo>
                  <a:lnTo>
                    <a:pt x="133" y="970"/>
                  </a:lnTo>
                  <a:lnTo>
                    <a:pt x="133" y="970"/>
                  </a:lnTo>
                  <a:cubicBezTo>
                    <a:pt x="273" y="1095"/>
                    <a:pt x="335" y="1267"/>
                    <a:pt x="382" y="1384"/>
                  </a:cubicBezTo>
                  <a:cubicBezTo>
                    <a:pt x="413" y="1477"/>
                    <a:pt x="460" y="1602"/>
                    <a:pt x="429" y="1742"/>
                  </a:cubicBezTo>
                  <a:cubicBezTo>
                    <a:pt x="413" y="1820"/>
                    <a:pt x="374" y="1883"/>
                    <a:pt x="343" y="1937"/>
                  </a:cubicBezTo>
                  <a:cubicBezTo>
                    <a:pt x="273" y="2054"/>
                    <a:pt x="218" y="2171"/>
                    <a:pt x="172" y="2304"/>
                  </a:cubicBezTo>
                  <a:cubicBezTo>
                    <a:pt x="117" y="2420"/>
                    <a:pt x="70" y="2553"/>
                    <a:pt x="0" y="2670"/>
                  </a:cubicBezTo>
                  <a:cubicBezTo>
                    <a:pt x="47" y="3153"/>
                    <a:pt x="211" y="3629"/>
                    <a:pt x="491" y="4034"/>
                  </a:cubicBezTo>
                  <a:lnTo>
                    <a:pt x="554" y="4128"/>
                  </a:lnTo>
                  <a:cubicBezTo>
                    <a:pt x="733" y="4385"/>
                    <a:pt x="928" y="4681"/>
                    <a:pt x="866" y="5016"/>
                  </a:cubicBezTo>
                  <a:cubicBezTo>
                    <a:pt x="866" y="5040"/>
                    <a:pt x="858" y="5055"/>
                    <a:pt x="850" y="5079"/>
                  </a:cubicBezTo>
                  <a:cubicBezTo>
                    <a:pt x="834" y="5125"/>
                    <a:pt x="827" y="5172"/>
                    <a:pt x="834" y="5196"/>
                  </a:cubicBezTo>
                  <a:cubicBezTo>
                    <a:pt x="842" y="5227"/>
                    <a:pt x="873" y="5258"/>
                    <a:pt x="912" y="5289"/>
                  </a:cubicBezTo>
                  <a:cubicBezTo>
                    <a:pt x="1045" y="5422"/>
                    <a:pt x="1177" y="5601"/>
                    <a:pt x="1310" y="5772"/>
                  </a:cubicBezTo>
                  <a:cubicBezTo>
                    <a:pt x="1427" y="5928"/>
                    <a:pt x="1559" y="6092"/>
                    <a:pt x="1684" y="6217"/>
                  </a:cubicBezTo>
                  <a:lnTo>
                    <a:pt x="1723" y="6256"/>
                  </a:lnTo>
                  <a:lnTo>
                    <a:pt x="1723" y="6794"/>
                  </a:lnTo>
                  <a:cubicBezTo>
                    <a:pt x="1700" y="7051"/>
                    <a:pt x="1614" y="7285"/>
                    <a:pt x="1481" y="7464"/>
                  </a:cubicBezTo>
                  <a:cubicBezTo>
                    <a:pt x="1583" y="7940"/>
                    <a:pt x="1629" y="8439"/>
                    <a:pt x="1653" y="8930"/>
                  </a:cubicBezTo>
                  <a:lnTo>
                    <a:pt x="1707" y="8992"/>
                  </a:lnTo>
                  <a:cubicBezTo>
                    <a:pt x="1754" y="8937"/>
                    <a:pt x="1785" y="8883"/>
                    <a:pt x="1817" y="8828"/>
                  </a:cubicBezTo>
                  <a:cubicBezTo>
                    <a:pt x="1840" y="8758"/>
                    <a:pt x="1856" y="8696"/>
                    <a:pt x="1910" y="8649"/>
                  </a:cubicBezTo>
                  <a:cubicBezTo>
                    <a:pt x="1971" y="8593"/>
                    <a:pt x="2043" y="8577"/>
                    <a:pt x="2111" y="8577"/>
                  </a:cubicBezTo>
                  <a:cubicBezTo>
                    <a:pt x="2147" y="8577"/>
                    <a:pt x="2182" y="8581"/>
                    <a:pt x="2214" y="8587"/>
                  </a:cubicBezTo>
                  <a:cubicBezTo>
                    <a:pt x="2234" y="8591"/>
                    <a:pt x="2255" y="8592"/>
                    <a:pt x="2275" y="8592"/>
                  </a:cubicBezTo>
                  <a:cubicBezTo>
                    <a:pt x="2294" y="8592"/>
                    <a:pt x="2312" y="8591"/>
                    <a:pt x="2323" y="8587"/>
                  </a:cubicBezTo>
                  <a:cubicBezTo>
                    <a:pt x="2393" y="8579"/>
                    <a:pt x="2440" y="8493"/>
                    <a:pt x="2479" y="8407"/>
                  </a:cubicBezTo>
                  <a:lnTo>
                    <a:pt x="2760" y="7862"/>
                  </a:lnTo>
                  <a:cubicBezTo>
                    <a:pt x="2775" y="7823"/>
                    <a:pt x="2799" y="7776"/>
                    <a:pt x="2853" y="7745"/>
                  </a:cubicBezTo>
                  <a:cubicBezTo>
                    <a:pt x="2892" y="7721"/>
                    <a:pt x="2931" y="7714"/>
                    <a:pt x="2962" y="7706"/>
                  </a:cubicBezTo>
                  <a:cubicBezTo>
                    <a:pt x="3020" y="7699"/>
                    <a:pt x="3075" y="7695"/>
                    <a:pt x="3128" y="7695"/>
                  </a:cubicBezTo>
                  <a:cubicBezTo>
                    <a:pt x="3245" y="7695"/>
                    <a:pt x="3349" y="7712"/>
                    <a:pt x="3446" y="7745"/>
                  </a:cubicBezTo>
                  <a:cubicBezTo>
                    <a:pt x="3625" y="7823"/>
                    <a:pt x="3750" y="7971"/>
                    <a:pt x="3789" y="8135"/>
                  </a:cubicBezTo>
                  <a:lnTo>
                    <a:pt x="3797" y="8181"/>
                  </a:lnTo>
                  <a:lnTo>
                    <a:pt x="3773" y="8220"/>
                  </a:lnTo>
                  <a:cubicBezTo>
                    <a:pt x="3773" y="8228"/>
                    <a:pt x="3820" y="8283"/>
                    <a:pt x="3851" y="8314"/>
                  </a:cubicBezTo>
                  <a:cubicBezTo>
                    <a:pt x="3921" y="8400"/>
                    <a:pt x="4030" y="8532"/>
                    <a:pt x="3945" y="8680"/>
                  </a:cubicBezTo>
                  <a:cubicBezTo>
                    <a:pt x="3914" y="8735"/>
                    <a:pt x="3867" y="8758"/>
                    <a:pt x="3836" y="8774"/>
                  </a:cubicBezTo>
                  <a:cubicBezTo>
                    <a:pt x="3765" y="8821"/>
                    <a:pt x="3695" y="8836"/>
                    <a:pt x="3625" y="8867"/>
                  </a:cubicBezTo>
                  <a:cubicBezTo>
                    <a:pt x="3516" y="8898"/>
                    <a:pt x="3422" y="8930"/>
                    <a:pt x="3391" y="8992"/>
                  </a:cubicBezTo>
                  <a:cubicBezTo>
                    <a:pt x="3352" y="9054"/>
                    <a:pt x="3376" y="9140"/>
                    <a:pt x="3407" y="9241"/>
                  </a:cubicBezTo>
                  <a:cubicBezTo>
                    <a:pt x="3430" y="9351"/>
                    <a:pt x="3454" y="9483"/>
                    <a:pt x="3415" y="9608"/>
                  </a:cubicBezTo>
                  <a:cubicBezTo>
                    <a:pt x="3368" y="9787"/>
                    <a:pt x="3212" y="9873"/>
                    <a:pt x="3079" y="9951"/>
                  </a:cubicBezTo>
                  <a:cubicBezTo>
                    <a:pt x="2994" y="10005"/>
                    <a:pt x="2916" y="10052"/>
                    <a:pt x="2861" y="10122"/>
                  </a:cubicBezTo>
                  <a:cubicBezTo>
                    <a:pt x="2853" y="10138"/>
                    <a:pt x="2838" y="10161"/>
                    <a:pt x="2830" y="10185"/>
                  </a:cubicBezTo>
                  <a:cubicBezTo>
                    <a:pt x="2799" y="10231"/>
                    <a:pt x="2775" y="10278"/>
                    <a:pt x="2736" y="10325"/>
                  </a:cubicBezTo>
                  <a:cubicBezTo>
                    <a:pt x="2674" y="10387"/>
                    <a:pt x="2604" y="10419"/>
                    <a:pt x="2526" y="10442"/>
                  </a:cubicBezTo>
                  <a:cubicBezTo>
                    <a:pt x="2417" y="10738"/>
                    <a:pt x="2401" y="10925"/>
                    <a:pt x="2503" y="11042"/>
                  </a:cubicBezTo>
                  <a:cubicBezTo>
                    <a:pt x="2534" y="11073"/>
                    <a:pt x="2557" y="11089"/>
                    <a:pt x="2588" y="11112"/>
                  </a:cubicBezTo>
                  <a:cubicBezTo>
                    <a:pt x="2627" y="11144"/>
                    <a:pt x="2666" y="11175"/>
                    <a:pt x="2697" y="11206"/>
                  </a:cubicBezTo>
                  <a:cubicBezTo>
                    <a:pt x="2775" y="11292"/>
                    <a:pt x="2822" y="11401"/>
                    <a:pt x="2861" y="11494"/>
                  </a:cubicBezTo>
                  <a:lnTo>
                    <a:pt x="3111" y="12126"/>
                  </a:lnTo>
                  <a:cubicBezTo>
                    <a:pt x="3158" y="12152"/>
                    <a:pt x="3214" y="12163"/>
                    <a:pt x="3274" y="12163"/>
                  </a:cubicBezTo>
                  <a:cubicBezTo>
                    <a:pt x="3323" y="12163"/>
                    <a:pt x="3373" y="12155"/>
                    <a:pt x="3422" y="12141"/>
                  </a:cubicBezTo>
                  <a:cubicBezTo>
                    <a:pt x="3547" y="12102"/>
                    <a:pt x="3641" y="12024"/>
                    <a:pt x="3695" y="11923"/>
                  </a:cubicBezTo>
                  <a:lnTo>
                    <a:pt x="3711" y="11884"/>
                  </a:lnTo>
                  <a:cubicBezTo>
                    <a:pt x="3734" y="11837"/>
                    <a:pt x="3750" y="11783"/>
                    <a:pt x="3797" y="11736"/>
                  </a:cubicBezTo>
                  <a:cubicBezTo>
                    <a:pt x="3865" y="11658"/>
                    <a:pt x="3955" y="11620"/>
                    <a:pt x="4059" y="11620"/>
                  </a:cubicBezTo>
                  <a:cubicBezTo>
                    <a:pt x="4194" y="11620"/>
                    <a:pt x="4351" y="11683"/>
                    <a:pt x="4514" y="11806"/>
                  </a:cubicBezTo>
                  <a:lnTo>
                    <a:pt x="5660" y="12671"/>
                  </a:lnTo>
                  <a:cubicBezTo>
                    <a:pt x="5730" y="12726"/>
                    <a:pt x="5800" y="12765"/>
                    <a:pt x="5855" y="12773"/>
                  </a:cubicBezTo>
                  <a:cubicBezTo>
                    <a:pt x="5901" y="12765"/>
                    <a:pt x="5948" y="12734"/>
                    <a:pt x="6011" y="12695"/>
                  </a:cubicBezTo>
                  <a:cubicBezTo>
                    <a:pt x="6065" y="12648"/>
                    <a:pt x="6135" y="12601"/>
                    <a:pt x="6229" y="12586"/>
                  </a:cubicBezTo>
                  <a:cubicBezTo>
                    <a:pt x="6264" y="12575"/>
                    <a:pt x="6301" y="12571"/>
                    <a:pt x="6336" y="12571"/>
                  </a:cubicBezTo>
                  <a:cubicBezTo>
                    <a:pt x="6379" y="12571"/>
                    <a:pt x="6421" y="12577"/>
                    <a:pt x="6455" y="12586"/>
                  </a:cubicBezTo>
                  <a:lnTo>
                    <a:pt x="7063" y="12671"/>
                  </a:lnTo>
                  <a:lnTo>
                    <a:pt x="7063" y="12671"/>
                  </a:lnTo>
                  <a:lnTo>
                    <a:pt x="7055" y="12648"/>
                  </a:lnTo>
                  <a:cubicBezTo>
                    <a:pt x="7040" y="12609"/>
                    <a:pt x="7032" y="12570"/>
                    <a:pt x="7024" y="12531"/>
                  </a:cubicBezTo>
                  <a:cubicBezTo>
                    <a:pt x="7008" y="12289"/>
                    <a:pt x="7250" y="12149"/>
                    <a:pt x="7344" y="12102"/>
                  </a:cubicBezTo>
                  <a:cubicBezTo>
                    <a:pt x="7757" y="11869"/>
                    <a:pt x="8193" y="11619"/>
                    <a:pt x="8677" y="11502"/>
                  </a:cubicBezTo>
                  <a:cubicBezTo>
                    <a:pt x="8755" y="11487"/>
                    <a:pt x="8832" y="11471"/>
                    <a:pt x="8918" y="11455"/>
                  </a:cubicBezTo>
                  <a:cubicBezTo>
                    <a:pt x="9253" y="11393"/>
                    <a:pt x="9573" y="11331"/>
                    <a:pt x="9737" y="11081"/>
                  </a:cubicBezTo>
                  <a:cubicBezTo>
                    <a:pt x="9776" y="11019"/>
                    <a:pt x="9815" y="10949"/>
                    <a:pt x="9893" y="10917"/>
                  </a:cubicBezTo>
                  <a:cubicBezTo>
                    <a:pt x="9929" y="10902"/>
                    <a:pt x="9964" y="10897"/>
                    <a:pt x="9997" y="10897"/>
                  </a:cubicBezTo>
                  <a:cubicBezTo>
                    <a:pt x="10050" y="10897"/>
                    <a:pt x="10099" y="10911"/>
                    <a:pt x="10142" y="10925"/>
                  </a:cubicBezTo>
                  <a:cubicBezTo>
                    <a:pt x="10260" y="10967"/>
                    <a:pt x="10382" y="10987"/>
                    <a:pt x="10503" y="10987"/>
                  </a:cubicBezTo>
                  <a:cubicBezTo>
                    <a:pt x="10629" y="10987"/>
                    <a:pt x="10755" y="10965"/>
                    <a:pt x="10875" y="10925"/>
                  </a:cubicBezTo>
                  <a:lnTo>
                    <a:pt x="10961" y="10902"/>
                  </a:lnTo>
                  <a:lnTo>
                    <a:pt x="11007" y="10972"/>
                  </a:lnTo>
                  <a:cubicBezTo>
                    <a:pt x="11046" y="11019"/>
                    <a:pt x="11078" y="11073"/>
                    <a:pt x="11101" y="11120"/>
                  </a:cubicBezTo>
                  <a:cubicBezTo>
                    <a:pt x="11117" y="11167"/>
                    <a:pt x="11132" y="11206"/>
                    <a:pt x="11156" y="11237"/>
                  </a:cubicBezTo>
                  <a:cubicBezTo>
                    <a:pt x="11179" y="11253"/>
                    <a:pt x="11210" y="11299"/>
                    <a:pt x="11218" y="11370"/>
                  </a:cubicBezTo>
                  <a:lnTo>
                    <a:pt x="12153" y="11370"/>
                  </a:lnTo>
                  <a:lnTo>
                    <a:pt x="12153" y="9748"/>
                  </a:lnTo>
                  <a:lnTo>
                    <a:pt x="10735" y="9226"/>
                  </a:lnTo>
                  <a:cubicBezTo>
                    <a:pt x="10676" y="9202"/>
                    <a:pt x="10617" y="9179"/>
                    <a:pt x="10568" y="9179"/>
                  </a:cubicBezTo>
                  <a:cubicBezTo>
                    <a:pt x="10552" y="9179"/>
                    <a:pt x="10537" y="9181"/>
                    <a:pt x="10524" y="9187"/>
                  </a:cubicBezTo>
                  <a:cubicBezTo>
                    <a:pt x="10501" y="9202"/>
                    <a:pt x="10470" y="9234"/>
                    <a:pt x="10438" y="9265"/>
                  </a:cubicBezTo>
                  <a:lnTo>
                    <a:pt x="10407" y="9288"/>
                  </a:lnTo>
                  <a:cubicBezTo>
                    <a:pt x="10228" y="9461"/>
                    <a:pt x="9981" y="9554"/>
                    <a:pt x="9719" y="9554"/>
                  </a:cubicBezTo>
                  <a:cubicBezTo>
                    <a:pt x="9674" y="9554"/>
                    <a:pt x="9627" y="9551"/>
                    <a:pt x="9581" y="9545"/>
                  </a:cubicBezTo>
                  <a:cubicBezTo>
                    <a:pt x="9308" y="9507"/>
                    <a:pt x="9059" y="9374"/>
                    <a:pt x="8903" y="9179"/>
                  </a:cubicBezTo>
                  <a:cubicBezTo>
                    <a:pt x="8757" y="9233"/>
                    <a:pt x="8562" y="9298"/>
                    <a:pt x="8364" y="9298"/>
                  </a:cubicBezTo>
                  <a:cubicBezTo>
                    <a:pt x="8245" y="9298"/>
                    <a:pt x="8125" y="9275"/>
                    <a:pt x="8014" y="9210"/>
                  </a:cubicBezTo>
                  <a:cubicBezTo>
                    <a:pt x="7928" y="9164"/>
                    <a:pt x="7866" y="9101"/>
                    <a:pt x="7803" y="9047"/>
                  </a:cubicBezTo>
                  <a:cubicBezTo>
                    <a:pt x="7726" y="8976"/>
                    <a:pt x="7663" y="8914"/>
                    <a:pt x="7585" y="8883"/>
                  </a:cubicBezTo>
                  <a:cubicBezTo>
                    <a:pt x="7531" y="8867"/>
                    <a:pt x="7476" y="8867"/>
                    <a:pt x="7414" y="8859"/>
                  </a:cubicBezTo>
                  <a:cubicBezTo>
                    <a:pt x="7351" y="8859"/>
                    <a:pt x="7281" y="8852"/>
                    <a:pt x="7211" y="8836"/>
                  </a:cubicBezTo>
                  <a:cubicBezTo>
                    <a:pt x="7102" y="8797"/>
                    <a:pt x="6993" y="8711"/>
                    <a:pt x="6954" y="8610"/>
                  </a:cubicBezTo>
                  <a:cubicBezTo>
                    <a:pt x="6923" y="8532"/>
                    <a:pt x="6923" y="8446"/>
                    <a:pt x="6962" y="8376"/>
                  </a:cubicBezTo>
                  <a:cubicBezTo>
                    <a:pt x="7008" y="8298"/>
                    <a:pt x="7071" y="8259"/>
                    <a:pt x="7125" y="8236"/>
                  </a:cubicBezTo>
                  <a:cubicBezTo>
                    <a:pt x="7156" y="8220"/>
                    <a:pt x="7188" y="8197"/>
                    <a:pt x="7203" y="8181"/>
                  </a:cubicBezTo>
                  <a:cubicBezTo>
                    <a:pt x="7211" y="8173"/>
                    <a:pt x="7211" y="8166"/>
                    <a:pt x="7203" y="8150"/>
                  </a:cubicBezTo>
                  <a:cubicBezTo>
                    <a:pt x="7180" y="8096"/>
                    <a:pt x="7078" y="8018"/>
                    <a:pt x="6969" y="7994"/>
                  </a:cubicBezTo>
                  <a:cubicBezTo>
                    <a:pt x="6806" y="7971"/>
                    <a:pt x="6502" y="7924"/>
                    <a:pt x="6408" y="7698"/>
                  </a:cubicBezTo>
                  <a:cubicBezTo>
                    <a:pt x="6151" y="7581"/>
                    <a:pt x="5987" y="7300"/>
                    <a:pt x="6018" y="7020"/>
                  </a:cubicBezTo>
                  <a:cubicBezTo>
                    <a:pt x="6018" y="6950"/>
                    <a:pt x="6042" y="6879"/>
                    <a:pt x="6057" y="6809"/>
                  </a:cubicBezTo>
                  <a:cubicBezTo>
                    <a:pt x="6073" y="6763"/>
                    <a:pt x="6088" y="6724"/>
                    <a:pt x="6096" y="6669"/>
                  </a:cubicBezTo>
                  <a:cubicBezTo>
                    <a:pt x="6135" y="6420"/>
                    <a:pt x="5979" y="6147"/>
                    <a:pt x="5738" y="6053"/>
                  </a:cubicBezTo>
                  <a:cubicBezTo>
                    <a:pt x="5621" y="6014"/>
                    <a:pt x="5488" y="6006"/>
                    <a:pt x="5348" y="6006"/>
                  </a:cubicBezTo>
                  <a:cubicBezTo>
                    <a:pt x="5114" y="5991"/>
                    <a:pt x="4849" y="5967"/>
                    <a:pt x="4670" y="5765"/>
                  </a:cubicBezTo>
                  <a:cubicBezTo>
                    <a:pt x="4600" y="5687"/>
                    <a:pt x="4545" y="5578"/>
                    <a:pt x="4514" y="5437"/>
                  </a:cubicBezTo>
                  <a:cubicBezTo>
                    <a:pt x="4444" y="5125"/>
                    <a:pt x="4483" y="4798"/>
                    <a:pt x="4522" y="4517"/>
                  </a:cubicBezTo>
                  <a:cubicBezTo>
                    <a:pt x="4537" y="4377"/>
                    <a:pt x="4568" y="4291"/>
                    <a:pt x="4607" y="4190"/>
                  </a:cubicBezTo>
                  <a:cubicBezTo>
                    <a:pt x="4623" y="4159"/>
                    <a:pt x="4639" y="4120"/>
                    <a:pt x="4646" y="4081"/>
                  </a:cubicBezTo>
                  <a:cubicBezTo>
                    <a:pt x="4662" y="4026"/>
                    <a:pt x="4623" y="3980"/>
                    <a:pt x="4522" y="3886"/>
                  </a:cubicBezTo>
                  <a:cubicBezTo>
                    <a:pt x="4444" y="3808"/>
                    <a:pt x="4350" y="3722"/>
                    <a:pt x="4311" y="3613"/>
                  </a:cubicBezTo>
                  <a:cubicBezTo>
                    <a:pt x="4249" y="3442"/>
                    <a:pt x="4311" y="3286"/>
                    <a:pt x="4366" y="3145"/>
                  </a:cubicBezTo>
                  <a:cubicBezTo>
                    <a:pt x="4389" y="3091"/>
                    <a:pt x="4405" y="3028"/>
                    <a:pt x="4420" y="2966"/>
                  </a:cubicBezTo>
                  <a:cubicBezTo>
                    <a:pt x="4459" y="2756"/>
                    <a:pt x="4342" y="2537"/>
                    <a:pt x="4210" y="2311"/>
                  </a:cubicBezTo>
                  <a:cubicBezTo>
                    <a:pt x="4054" y="2031"/>
                    <a:pt x="3898" y="1742"/>
                    <a:pt x="4023" y="1423"/>
                  </a:cubicBezTo>
                  <a:cubicBezTo>
                    <a:pt x="4030" y="1399"/>
                    <a:pt x="4038" y="1376"/>
                    <a:pt x="4046" y="1352"/>
                  </a:cubicBezTo>
                  <a:cubicBezTo>
                    <a:pt x="4069" y="1306"/>
                    <a:pt x="4093" y="1259"/>
                    <a:pt x="4085" y="1236"/>
                  </a:cubicBezTo>
                  <a:cubicBezTo>
                    <a:pt x="4077" y="1204"/>
                    <a:pt x="4030" y="1165"/>
                    <a:pt x="3984" y="1134"/>
                  </a:cubicBezTo>
                  <a:cubicBezTo>
                    <a:pt x="3968" y="1119"/>
                    <a:pt x="3945" y="1111"/>
                    <a:pt x="3929" y="1095"/>
                  </a:cubicBezTo>
                  <a:cubicBezTo>
                    <a:pt x="3863" y="1122"/>
                    <a:pt x="3794" y="1131"/>
                    <a:pt x="3729" y="1131"/>
                  </a:cubicBezTo>
                  <a:cubicBezTo>
                    <a:pt x="3679" y="1131"/>
                    <a:pt x="3630" y="1125"/>
                    <a:pt x="3586" y="1119"/>
                  </a:cubicBezTo>
                  <a:cubicBezTo>
                    <a:pt x="3571" y="1150"/>
                    <a:pt x="3547" y="1189"/>
                    <a:pt x="3508" y="1220"/>
                  </a:cubicBezTo>
                  <a:cubicBezTo>
                    <a:pt x="3441" y="1282"/>
                    <a:pt x="3349" y="1317"/>
                    <a:pt x="3260" y="1317"/>
                  </a:cubicBezTo>
                  <a:cubicBezTo>
                    <a:pt x="3216" y="1317"/>
                    <a:pt x="3173" y="1308"/>
                    <a:pt x="3134" y="1290"/>
                  </a:cubicBezTo>
                  <a:cubicBezTo>
                    <a:pt x="2978" y="1228"/>
                    <a:pt x="2877" y="1080"/>
                    <a:pt x="2814" y="846"/>
                  </a:cubicBezTo>
                  <a:lnTo>
                    <a:pt x="2799" y="752"/>
                  </a:lnTo>
                  <a:cubicBezTo>
                    <a:pt x="2775" y="643"/>
                    <a:pt x="2752" y="534"/>
                    <a:pt x="2690" y="464"/>
                  </a:cubicBezTo>
                  <a:lnTo>
                    <a:pt x="2612" y="355"/>
                  </a:lnTo>
                  <a:lnTo>
                    <a:pt x="2713" y="284"/>
                  </a:lnTo>
                  <a:cubicBezTo>
                    <a:pt x="2814" y="214"/>
                    <a:pt x="2916" y="105"/>
                    <a:pt x="2892" y="35"/>
                  </a:cubicBezTo>
                  <a:cubicBezTo>
                    <a:pt x="2877" y="19"/>
                    <a:pt x="2853" y="12"/>
                    <a:pt x="2838" y="4"/>
                  </a:cubicBezTo>
                  <a:cubicBezTo>
                    <a:pt x="2828" y="2"/>
                    <a:pt x="2818" y="1"/>
                    <a:pt x="2807"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4"/>
            <p:cNvSpPr/>
            <p:nvPr/>
          </p:nvSpPr>
          <p:spPr>
            <a:xfrm>
              <a:off x="2242600" y="2717750"/>
              <a:ext cx="142100" cy="169850"/>
            </a:xfrm>
            <a:custGeom>
              <a:avLst/>
              <a:gdLst/>
              <a:ahLst/>
              <a:cxnLst/>
              <a:rect l="l" t="t" r="r" b="b"/>
              <a:pathLst>
                <a:path w="5684" h="6794" extrusionOk="0">
                  <a:moveTo>
                    <a:pt x="720" y="0"/>
                  </a:moveTo>
                  <a:cubicBezTo>
                    <a:pt x="712" y="0"/>
                    <a:pt x="703" y="2"/>
                    <a:pt x="695" y="5"/>
                  </a:cubicBezTo>
                  <a:lnTo>
                    <a:pt x="609" y="36"/>
                  </a:lnTo>
                  <a:lnTo>
                    <a:pt x="593" y="44"/>
                  </a:lnTo>
                  <a:lnTo>
                    <a:pt x="266" y="153"/>
                  </a:lnTo>
                  <a:cubicBezTo>
                    <a:pt x="243" y="332"/>
                    <a:pt x="297" y="511"/>
                    <a:pt x="360" y="706"/>
                  </a:cubicBezTo>
                  <a:cubicBezTo>
                    <a:pt x="375" y="776"/>
                    <a:pt x="399" y="854"/>
                    <a:pt x="414" y="924"/>
                  </a:cubicBezTo>
                  <a:cubicBezTo>
                    <a:pt x="554" y="1493"/>
                    <a:pt x="453" y="2102"/>
                    <a:pt x="141" y="2600"/>
                  </a:cubicBezTo>
                  <a:cubicBezTo>
                    <a:pt x="79" y="2710"/>
                    <a:pt x="17" y="2795"/>
                    <a:pt x="32" y="2858"/>
                  </a:cubicBezTo>
                  <a:cubicBezTo>
                    <a:pt x="40" y="2920"/>
                    <a:pt x="95" y="2975"/>
                    <a:pt x="157" y="3029"/>
                  </a:cubicBezTo>
                  <a:cubicBezTo>
                    <a:pt x="211" y="3084"/>
                    <a:pt x="274" y="3146"/>
                    <a:pt x="313" y="3224"/>
                  </a:cubicBezTo>
                  <a:cubicBezTo>
                    <a:pt x="477" y="3505"/>
                    <a:pt x="297" y="3809"/>
                    <a:pt x="149" y="4050"/>
                  </a:cubicBezTo>
                  <a:cubicBezTo>
                    <a:pt x="40" y="4222"/>
                    <a:pt x="1" y="4401"/>
                    <a:pt x="40" y="4518"/>
                  </a:cubicBezTo>
                  <a:cubicBezTo>
                    <a:pt x="56" y="4565"/>
                    <a:pt x="79" y="4596"/>
                    <a:pt x="118" y="4619"/>
                  </a:cubicBezTo>
                  <a:cubicBezTo>
                    <a:pt x="141" y="4635"/>
                    <a:pt x="180" y="4635"/>
                    <a:pt x="219" y="4635"/>
                  </a:cubicBezTo>
                  <a:cubicBezTo>
                    <a:pt x="313" y="4596"/>
                    <a:pt x="399" y="4542"/>
                    <a:pt x="492" y="4487"/>
                  </a:cubicBezTo>
                  <a:lnTo>
                    <a:pt x="562" y="4440"/>
                  </a:lnTo>
                  <a:cubicBezTo>
                    <a:pt x="807" y="4292"/>
                    <a:pt x="1168" y="4128"/>
                    <a:pt x="1563" y="4128"/>
                  </a:cubicBezTo>
                  <a:cubicBezTo>
                    <a:pt x="1647" y="4128"/>
                    <a:pt x="1732" y="4135"/>
                    <a:pt x="1817" y="4152"/>
                  </a:cubicBezTo>
                  <a:cubicBezTo>
                    <a:pt x="2308" y="4245"/>
                    <a:pt x="2683" y="4651"/>
                    <a:pt x="2698" y="5095"/>
                  </a:cubicBezTo>
                  <a:cubicBezTo>
                    <a:pt x="2706" y="5352"/>
                    <a:pt x="2573" y="5602"/>
                    <a:pt x="2347" y="5758"/>
                  </a:cubicBezTo>
                  <a:cubicBezTo>
                    <a:pt x="2224" y="5855"/>
                    <a:pt x="2079" y="5904"/>
                    <a:pt x="1935" y="5904"/>
                  </a:cubicBezTo>
                  <a:cubicBezTo>
                    <a:pt x="1906" y="5904"/>
                    <a:pt x="1877" y="5902"/>
                    <a:pt x="1849" y="5898"/>
                  </a:cubicBezTo>
                  <a:lnTo>
                    <a:pt x="1849" y="5898"/>
                  </a:lnTo>
                  <a:cubicBezTo>
                    <a:pt x="1856" y="5976"/>
                    <a:pt x="1903" y="6054"/>
                    <a:pt x="1965" y="6116"/>
                  </a:cubicBezTo>
                  <a:cubicBezTo>
                    <a:pt x="2020" y="6171"/>
                    <a:pt x="2090" y="6218"/>
                    <a:pt x="2168" y="6264"/>
                  </a:cubicBezTo>
                  <a:cubicBezTo>
                    <a:pt x="2238" y="6311"/>
                    <a:pt x="2308" y="6350"/>
                    <a:pt x="2363" y="6405"/>
                  </a:cubicBezTo>
                  <a:cubicBezTo>
                    <a:pt x="2488" y="6506"/>
                    <a:pt x="2573" y="6631"/>
                    <a:pt x="2628" y="6779"/>
                  </a:cubicBezTo>
                  <a:cubicBezTo>
                    <a:pt x="2644" y="6784"/>
                    <a:pt x="2664" y="6793"/>
                    <a:pt x="2680" y="6793"/>
                  </a:cubicBezTo>
                  <a:cubicBezTo>
                    <a:pt x="2687" y="6793"/>
                    <a:pt x="2693" y="6791"/>
                    <a:pt x="2698" y="6787"/>
                  </a:cubicBezTo>
                  <a:cubicBezTo>
                    <a:pt x="2745" y="6771"/>
                    <a:pt x="2745" y="6709"/>
                    <a:pt x="2737" y="6545"/>
                  </a:cubicBezTo>
                  <a:cubicBezTo>
                    <a:pt x="2722" y="6428"/>
                    <a:pt x="2714" y="6288"/>
                    <a:pt x="2761" y="6171"/>
                  </a:cubicBezTo>
                  <a:cubicBezTo>
                    <a:pt x="2845" y="5996"/>
                    <a:pt x="3031" y="5902"/>
                    <a:pt x="3284" y="5902"/>
                  </a:cubicBezTo>
                  <a:cubicBezTo>
                    <a:pt x="3336" y="5902"/>
                    <a:pt x="3390" y="5906"/>
                    <a:pt x="3447" y="5914"/>
                  </a:cubicBezTo>
                  <a:lnTo>
                    <a:pt x="3517" y="5921"/>
                  </a:lnTo>
                  <a:cubicBezTo>
                    <a:pt x="3602" y="5937"/>
                    <a:pt x="3686" y="5951"/>
                    <a:pt x="3763" y="5951"/>
                  </a:cubicBezTo>
                  <a:cubicBezTo>
                    <a:pt x="3840" y="5951"/>
                    <a:pt x="3910" y="5937"/>
                    <a:pt x="3969" y="5898"/>
                  </a:cubicBezTo>
                  <a:cubicBezTo>
                    <a:pt x="4031" y="5851"/>
                    <a:pt x="4078" y="5773"/>
                    <a:pt x="4117" y="5687"/>
                  </a:cubicBezTo>
                  <a:cubicBezTo>
                    <a:pt x="4226" y="5508"/>
                    <a:pt x="4359" y="5337"/>
                    <a:pt x="4491" y="5173"/>
                  </a:cubicBezTo>
                  <a:cubicBezTo>
                    <a:pt x="4608" y="5017"/>
                    <a:pt x="4733" y="4853"/>
                    <a:pt x="4826" y="4682"/>
                  </a:cubicBezTo>
                  <a:lnTo>
                    <a:pt x="4865" y="4627"/>
                  </a:lnTo>
                  <a:lnTo>
                    <a:pt x="5473" y="4588"/>
                  </a:lnTo>
                  <a:cubicBezTo>
                    <a:pt x="5520" y="4580"/>
                    <a:pt x="5583" y="4580"/>
                    <a:pt x="5622" y="4557"/>
                  </a:cubicBezTo>
                  <a:cubicBezTo>
                    <a:pt x="5676" y="4518"/>
                    <a:pt x="5684" y="4417"/>
                    <a:pt x="5660" y="4339"/>
                  </a:cubicBezTo>
                  <a:cubicBezTo>
                    <a:pt x="5637" y="4261"/>
                    <a:pt x="5583" y="4183"/>
                    <a:pt x="5528" y="4105"/>
                  </a:cubicBezTo>
                  <a:lnTo>
                    <a:pt x="5481" y="4043"/>
                  </a:lnTo>
                  <a:cubicBezTo>
                    <a:pt x="5201" y="3645"/>
                    <a:pt x="5076" y="3170"/>
                    <a:pt x="4959" y="2717"/>
                  </a:cubicBezTo>
                  <a:cubicBezTo>
                    <a:pt x="4897" y="2476"/>
                    <a:pt x="4826" y="2226"/>
                    <a:pt x="4741" y="1992"/>
                  </a:cubicBezTo>
                  <a:cubicBezTo>
                    <a:pt x="4717" y="1930"/>
                    <a:pt x="4694" y="1891"/>
                    <a:pt x="4670" y="1860"/>
                  </a:cubicBezTo>
                  <a:lnTo>
                    <a:pt x="4444" y="1860"/>
                  </a:lnTo>
                  <a:cubicBezTo>
                    <a:pt x="4382" y="1883"/>
                    <a:pt x="4320" y="1899"/>
                    <a:pt x="4265" y="1914"/>
                  </a:cubicBezTo>
                  <a:lnTo>
                    <a:pt x="4250" y="1922"/>
                  </a:lnTo>
                  <a:cubicBezTo>
                    <a:pt x="4218" y="1938"/>
                    <a:pt x="4187" y="1961"/>
                    <a:pt x="4156" y="1992"/>
                  </a:cubicBezTo>
                  <a:cubicBezTo>
                    <a:pt x="4117" y="2024"/>
                    <a:pt x="4070" y="2063"/>
                    <a:pt x="4016" y="2094"/>
                  </a:cubicBezTo>
                  <a:cubicBezTo>
                    <a:pt x="3961" y="2117"/>
                    <a:pt x="3899" y="2133"/>
                    <a:pt x="3844" y="2133"/>
                  </a:cubicBezTo>
                  <a:cubicBezTo>
                    <a:pt x="3719" y="2133"/>
                    <a:pt x="3595" y="2070"/>
                    <a:pt x="3493" y="2016"/>
                  </a:cubicBezTo>
                  <a:cubicBezTo>
                    <a:pt x="3462" y="2000"/>
                    <a:pt x="3431" y="1985"/>
                    <a:pt x="3400" y="1969"/>
                  </a:cubicBezTo>
                  <a:cubicBezTo>
                    <a:pt x="3221" y="1883"/>
                    <a:pt x="3080" y="1704"/>
                    <a:pt x="3026" y="1478"/>
                  </a:cubicBezTo>
                  <a:cubicBezTo>
                    <a:pt x="2979" y="1291"/>
                    <a:pt x="2994" y="1104"/>
                    <a:pt x="3002" y="917"/>
                  </a:cubicBezTo>
                  <a:lnTo>
                    <a:pt x="3010" y="730"/>
                  </a:lnTo>
                  <a:lnTo>
                    <a:pt x="3002" y="652"/>
                  </a:lnTo>
                  <a:cubicBezTo>
                    <a:pt x="2994" y="613"/>
                    <a:pt x="2994" y="574"/>
                    <a:pt x="2987" y="535"/>
                  </a:cubicBezTo>
                  <a:cubicBezTo>
                    <a:pt x="2893" y="472"/>
                    <a:pt x="2800" y="410"/>
                    <a:pt x="2714" y="348"/>
                  </a:cubicBezTo>
                  <a:cubicBezTo>
                    <a:pt x="2620" y="285"/>
                    <a:pt x="2527" y="215"/>
                    <a:pt x="2425" y="153"/>
                  </a:cubicBezTo>
                  <a:cubicBezTo>
                    <a:pt x="2418" y="160"/>
                    <a:pt x="2402" y="160"/>
                    <a:pt x="2394" y="168"/>
                  </a:cubicBezTo>
                  <a:lnTo>
                    <a:pt x="2379" y="168"/>
                  </a:lnTo>
                  <a:cubicBezTo>
                    <a:pt x="2340" y="192"/>
                    <a:pt x="2301" y="223"/>
                    <a:pt x="2262" y="254"/>
                  </a:cubicBezTo>
                  <a:cubicBezTo>
                    <a:pt x="2238" y="285"/>
                    <a:pt x="2207" y="309"/>
                    <a:pt x="2192" y="332"/>
                  </a:cubicBezTo>
                  <a:cubicBezTo>
                    <a:pt x="2168" y="355"/>
                    <a:pt x="2160" y="387"/>
                    <a:pt x="2160" y="402"/>
                  </a:cubicBezTo>
                  <a:cubicBezTo>
                    <a:pt x="2145" y="519"/>
                    <a:pt x="2192" y="636"/>
                    <a:pt x="2238" y="761"/>
                  </a:cubicBezTo>
                  <a:lnTo>
                    <a:pt x="2262" y="831"/>
                  </a:lnTo>
                  <a:cubicBezTo>
                    <a:pt x="2316" y="1002"/>
                    <a:pt x="2371" y="1213"/>
                    <a:pt x="2285" y="1408"/>
                  </a:cubicBezTo>
                  <a:lnTo>
                    <a:pt x="2223" y="1532"/>
                  </a:lnTo>
                  <a:lnTo>
                    <a:pt x="2106" y="1462"/>
                  </a:lnTo>
                  <a:cubicBezTo>
                    <a:pt x="1638" y="1174"/>
                    <a:pt x="1248" y="769"/>
                    <a:pt x="968" y="285"/>
                  </a:cubicBezTo>
                  <a:cubicBezTo>
                    <a:pt x="883" y="136"/>
                    <a:pt x="804" y="0"/>
                    <a:pt x="720"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4"/>
            <p:cNvSpPr/>
            <p:nvPr/>
          </p:nvSpPr>
          <p:spPr>
            <a:xfrm>
              <a:off x="2141275" y="3475575"/>
              <a:ext cx="228425" cy="141900"/>
            </a:xfrm>
            <a:custGeom>
              <a:avLst/>
              <a:gdLst/>
              <a:ahLst/>
              <a:cxnLst/>
              <a:rect l="l" t="t" r="r" b="b"/>
              <a:pathLst>
                <a:path w="9137" h="5676" extrusionOk="0">
                  <a:moveTo>
                    <a:pt x="421" y="0"/>
                  </a:moveTo>
                  <a:cubicBezTo>
                    <a:pt x="281" y="16"/>
                    <a:pt x="141" y="24"/>
                    <a:pt x="0" y="24"/>
                  </a:cubicBezTo>
                  <a:lnTo>
                    <a:pt x="445" y="1824"/>
                  </a:lnTo>
                  <a:lnTo>
                    <a:pt x="452" y="2760"/>
                  </a:lnTo>
                  <a:lnTo>
                    <a:pt x="4795" y="5675"/>
                  </a:lnTo>
                  <a:lnTo>
                    <a:pt x="5434" y="5442"/>
                  </a:lnTo>
                  <a:lnTo>
                    <a:pt x="5465" y="5403"/>
                  </a:lnTo>
                  <a:cubicBezTo>
                    <a:pt x="5504" y="5364"/>
                    <a:pt x="5543" y="5309"/>
                    <a:pt x="5582" y="5247"/>
                  </a:cubicBezTo>
                  <a:cubicBezTo>
                    <a:pt x="5683" y="5083"/>
                    <a:pt x="5761" y="4880"/>
                    <a:pt x="5839" y="4670"/>
                  </a:cubicBezTo>
                  <a:cubicBezTo>
                    <a:pt x="5940" y="4374"/>
                    <a:pt x="6057" y="4077"/>
                    <a:pt x="6260" y="3851"/>
                  </a:cubicBezTo>
                  <a:lnTo>
                    <a:pt x="6299" y="3812"/>
                  </a:lnTo>
                  <a:lnTo>
                    <a:pt x="7367" y="3844"/>
                  </a:lnTo>
                  <a:cubicBezTo>
                    <a:pt x="7390" y="3617"/>
                    <a:pt x="7422" y="3407"/>
                    <a:pt x="7453" y="3189"/>
                  </a:cubicBezTo>
                  <a:cubicBezTo>
                    <a:pt x="7492" y="2931"/>
                    <a:pt x="7523" y="2674"/>
                    <a:pt x="7546" y="2401"/>
                  </a:cubicBezTo>
                  <a:lnTo>
                    <a:pt x="7554" y="2292"/>
                  </a:lnTo>
                  <a:lnTo>
                    <a:pt x="7570" y="2292"/>
                  </a:lnTo>
                  <a:lnTo>
                    <a:pt x="7570" y="2245"/>
                  </a:lnTo>
                  <a:lnTo>
                    <a:pt x="8505" y="2245"/>
                  </a:lnTo>
                  <a:cubicBezTo>
                    <a:pt x="8513" y="2222"/>
                    <a:pt x="8521" y="2199"/>
                    <a:pt x="8521" y="2183"/>
                  </a:cubicBezTo>
                  <a:lnTo>
                    <a:pt x="8552" y="2066"/>
                  </a:lnTo>
                  <a:lnTo>
                    <a:pt x="8583" y="2066"/>
                  </a:lnTo>
                  <a:cubicBezTo>
                    <a:pt x="8599" y="2051"/>
                    <a:pt x="8614" y="2027"/>
                    <a:pt x="8630" y="2012"/>
                  </a:cubicBezTo>
                  <a:lnTo>
                    <a:pt x="8864" y="1700"/>
                  </a:lnTo>
                  <a:cubicBezTo>
                    <a:pt x="8864" y="1692"/>
                    <a:pt x="8895" y="1661"/>
                    <a:pt x="8895" y="1645"/>
                  </a:cubicBezTo>
                  <a:lnTo>
                    <a:pt x="8879" y="1622"/>
                  </a:lnTo>
                  <a:lnTo>
                    <a:pt x="8872" y="1591"/>
                  </a:lnTo>
                  <a:cubicBezTo>
                    <a:pt x="8778" y="1318"/>
                    <a:pt x="8965" y="1076"/>
                    <a:pt x="9121" y="881"/>
                  </a:cubicBezTo>
                  <a:lnTo>
                    <a:pt x="9137" y="866"/>
                  </a:lnTo>
                  <a:cubicBezTo>
                    <a:pt x="9098" y="811"/>
                    <a:pt x="9074" y="764"/>
                    <a:pt x="9051" y="718"/>
                  </a:cubicBezTo>
                  <a:cubicBezTo>
                    <a:pt x="9043" y="710"/>
                    <a:pt x="9043" y="694"/>
                    <a:pt x="9035" y="679"/>
                  </a:cubicBezTo>
                  <a:cubicBezTo>
                    <a:pt x="8923" y="709"/>
                    <a:pt x="8809" y="723"/>
                    <a:pt x="8693" y="723"/>
                  </a:cubicBezTo>
                  <a:cubicBezTo>
                    <a:pt x="8544" y="723"/>
                    <a:pt x="8393" y="699"/>
                    <a:pt x="8248" y="655"/>
                  </a:cubicBezTo>
                  <a:cubicBezTo>
                    <a:pt x="8223" y="649"/>
                    <a:pt x="8197" y="637"/>
                    <a:pt x="8176" y="637"/>
                  </a:cubicBezTo>
                  <a:cubicBezTo>
                    <a:pt x="8171" y="637"/>
                    <a:pt x="8167" y="638"/>
                    <a:pt x="8162" y="640"/>
                  </a:cubicBezTo>
                  <a:cubicBezTo>
                    <a:pt x="8154" y="647"/>
                    <a:pt x="8139" y="671"/>
                    <a:pt x="8123" y="686"/>
                  </a:cubicBezTo>
                  <a:cubicBezTo>
                    <a:pt x="7897" y="1045"/>
                    <a:pt x="7492" y="1123"/>
                    <a:pt x="7133" y="1185"/>
                  </a:cubicBezTo>
                  <a:cubicBezTo>
                    <a:pt x="7055" y="1209"/>
                    <a:pt x="6985" y="1224"/>
                    <a:pt x="6915" y="1232"/>
                  </a:cubicBezTo>
                  <a:cubicBezTo>
                    <a:pt x="6455" y="1341"/>
                    <a:pt x="6042" y="1583"/>
                    <a:pt x="5636" y="1809"/>
                  </a:cubicBezTo>
                  <a:cubicBezTo>
                    <a:pt x="5504" y="1887"/>
                    <a:pt x="5442" y="1949"/>
                    <a:pt x="5442" y="2004"/>
                  </a:cubicBezTo>
                  <a:cubicBezTo>
                    <a:pt x="5449" y="2027"/>
                    <a:pt x="5457" y="2058"/>
                    <a:pt x="5465" y="2082"/>
                  </a:cubicBezTo>
                  <a:cubicBezTo>
                    <a:pt x="5488" y="2160"/>
                    <a:pt x="5527" y="2316"/>
                    <a:pt x="5403" y="2401"/>
                  </a:cubicBezTo>
                  <a:lnTo>
                    <a:pt x="5364" y="2425"/>
                  </a:lnTo>
                  <a:lnTo>
                    <a:pt x="4592" y="2323"/>
                  </a:lnTo>
                  <a:cubicBezTo>
                    <a:pt x="4559" y="2318"/>
                    <a:pt x="4522" y="2312"/>
                    <a:pt x="4489" y="2312"/>
                  </a:cubicBezTo>
                  <a:cubicBezTo>
                    <a:pt x="4476" y="2312"/>
                    <a:pt x="4463" y="2313"/>
                    <a:pt x="4452" y="2316"/>
                  </a:cubicBezTo>
                  <a:cubicBezTo>
                    <a:pt x="4413" y="2323"/>
                    <a:pt x="4366" y="2355"/>
                    <a:pt x="4319" y="2386"/>
                  </a:cubicBezTo>
                  <a:cubicBezTo>
                    <a:pt x="4249" y="2440"/>
                    <a:pt x="4163" y="2503"/>
                    <a:pt x="4054" y="2510"/>
                  </a:cubicBezTo>
                  <a:cubicBezTo>
                    <a:pt x="4039" y="2513"/>
                    <a:pt x="4025" y="2514"/>
                    <a:pt x="4011" y="2514"/>
                  </a:cubicBezTo>
                  <a:cubicBezTo>
                    <a:pt x="3875" y="2514"/>
                    <a:pt x="3766" y="2419"/>
                    <a:pt x="3695" y="2362"/>
                  </a:cubicBezTo>
                  <a:lnTo>
                    <a:pt x="2542" y="1497"/>
                  </a:lnTo>
                  <a:cubicBezTo>
                    <a:pt x="2466" y="1433"/>
                    <a:pt x="2331" y="1357"/>
                    <a:pt x="2237" y="1357"/>
                  </a:cubicBezTo>
                  <a:cubicBezTo>
                    <a:pt x="2205" y="1357"/>
                    <a:pt x="2178" y="1366"/>
                    <a:pt x="2160" y="1388"/>
                  </a:cubicBezTo>
                  <a:cubicBezTo>
                    <a:pt x="2136" y="1411"/>
                    <a:pt x="2121" y="1442"/>
                    <a:pt x="2105" y="1474"/>
                  </a:cubicBezTo>
                  <a:lnTo>
                    <a:pt x="2090" y="1528"/>
                  </a:lnTo>
                  <a:cubicBezTo>
                    <a:pt x="2004" y="1684"/>
                    <a:pt x="1856" y="1809"/>
                    <a:pt x="1669" y="1871"/>
                  </a:cubicBezTo>
                  <a:cubicBezTo>
                    <a:pt x="1602" y="1891"/>
                    <a:pt x="1534" y="1900"/>
                    <a:pt x="1468" y="1900"/>
                  </a:cubicBezTo>
                  <a:cubicBezTo>
                    <a:pt x="1348" y="1900"/>
                    <a:pt x="1231" y="1869"/>
                    <a:pt x="1131" y="1809"/>
                  </a:cubicBezTo>
                  <a:lnTo>
                    <a:pt x="1092" y="1793"/>
                  </a:lnTo>
                  <a:lnTo>
                    <a:pt x="811" y="1084"/>
                  </a:lnTo>
                  <a:cubicBezTo>
                    <a:pt x="780" y="1006"/>
                    <a:pt x="749" y="920"/>
                    <a:pt x="694" y="866"/>
                  </a:cubicBezTo>
                  <a:cubicBezTo>
                    <a:pt x="671" y="842"/>
                    <a:pt x="640" y="827"/>
                    <a:pt x="616" y="795"/>
                  </a:cubicBezTo>
                  <a:cubicBezTo>
                    <a:pt x="577" y="772"/>
                    <a:pt x="538" y="733"/>
                    <a:pt x="499" y="694"/>
                  </a:cubicBezTo>
                  <a:cubicBezTo>
                    <a:pt x="320" y="491"/>
                    <a:pt x="359" y="203"/>
                    <a:pt x="421"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4"/>
            <p:cNvSpPr/>
            <p:nvPr/>
          </p:nvSpPr>
          <p:spPr>
            <a:xfrm>
              <a:off x="2148275" y="2575975"/>
              <a:ext cx="152625" cy="170750"/>
            </a:xfrm>
            <a:custGeom>
              <a:avLst/>
              <a:gdLst/>
              <a:ahLst/>
              <a:cxnLst/>
              <a:rect l="l" t="t" r="r" b="b"/>
              <a:pathLst>
                <a:path w="6105" h="6830" extrusionOk="0">
                  <a:moveTo>
                    <a:pt x="1" y="0"/>
                  </a:moveTo>
                  <a:lnTo>
                    <a:pt x="1" y="0"/>
                  </a:lnTo>
                  <a:cubicBezTo>
                    <a:pt x="63" y="242"/>
                    <a:pt x="180" y="492"/>
                    <a:pt x="430" y="671"/>
                  </a:cubicBezTo>
                  <a:lnTo>
                    <a:pt x="492" y="710"/>
                  </a:lnTo>
                  <a:cubicBezTo>
                    <a:pt x="640" y="811"/>
                    <a:pt x="827" y="936"/>
                    <a:pt x="851" y="1154"/>
                  </a:cubicBezTo>
                  <a:cubicBezTo>
                    <a:pt x="858" y="1217"/>
                    <a:pt x="851" y="1287"/>
                    <a:pt x="843" y="1341"/>
                  </a:cubicBezTo>
                  <a:cubicBezTo>
                    <a:pt x="835" y="1372"/>
                    <a:pt x="835" y="1396"/>
                    <a:pt x="835" y="1427"/>
                  </a:cubicBezTo>
                  <a:cubicBezTo>
                    <a:pt x="835" y="1552"/>
                    <a:pt x="905" y="1692"/>
                    <a:pt x="983" y="1832"/>
                  </a:cubicBezTo>
                  <a:cubicBezTo>
                    <a:pt x="1092" y="2043"/>
                    <a:pt x="1225" y="2285"/>
                    <a:pt x="1092" y="2526"/>
                  </a:cubicBezTo>
                  <a:cubicBezTo>
                    <a:pt x="1046" y="2620"/>
                    <a:pt x="968" y="2682"/>
                    <a:pt x="905" y="2744"/>
                  </a:cubicBezTo>
                  <a:cubicBezTo>
                    <a:pt x="866" y="2776"/>
                    <a:pt x="827" y="2799"/>
                    <a:pt x="796" y="2838"/>
                  </a:cubicBezTo>
                  <a:cubicBezTo>
                    <a:pt x="726" y="2916"/>
                    <a:pt x="695" y="3041"/>
                    <a:pt x="726" y="3173"/>
                  </a:cubicBezTo>
                  <a:cubicBezTo>
                    <a:pt x="773" y="3197"/>
                    <a:pt x="812" y="3220"/>
                    <a:pt x="851" y="3259"/>
                  </a:cubicBezTo>
                  <a:cubicBezTo>
                    <a:pt x="913" y="3321"/>
                    <a:pt x="952" y="3399"/>
                    <a:pt x="960" y="3477"/>
                  </a:cubicBezTo>
                  <a:lnTo>
                    <a:pt x="983" y="3493"/>
                  </a:lnTo>
                  <a:lnTo>
                    <a:pt x="975" y="3571"/>
                  </a:lnTo>
                  <a:cubicBezTo>
                    <a:pt x="952" y="3773"/>
                    <a:pt x="749" y="3797"/>
                    <a:pt x="632" y="3812"/>
                  </a:cubicBezTo>
                  <a:cubicBezTo>
                    <a:pt x="562" y="3820"/>
                    <a:pt x="492" y="3828"/>
                    <a:pt x="461" y="3851"/>
                  </a:cubicBezTo>
                  <a:cubicBezTo>
                    <a:pt x="399" y="3890"/>
                    <a:pt x="399" y="4007"/>
                    <a:pt x="438" y="4077"/>
                  </a:cubicBezTo>
                  <a:cubicBezTo>
                    <a:pt x="539" y="4265"/>
                    <a:pt x="765" y="4350"/>
                    <a:pt x="983" y="4444"/>
                  </a:cubicBezTo>
                  <a:lnTo>
                    <a:pt x="1069" y="4475"/>
                  </a:lnTo>
                  <a:cubicBezTo>
                    <a:pt x="1467" y="4631"/>
                    <a:pt x="1700" y="4888"/>
                    <a:pt x="1685" y="5169"/>
                  </a:cubicBezTo>
                  <a:lnTo>
                    <a:pt x="1685" y="5231"/>
                  </a:lnTo>
                  <a:cubicBezTo>
                    <a:pt x="1685" y="5270"/>
                    <a:pt x="1685" y="5325"/>
                    <a:pt x="1685" y="5372"/>
                  </a:cubicBezTo>
                  <a:lnTo>
                    <a:pt x="1685" y="5418"/>
                  </a:lnTo>
                  <a:cubicBezTo>
                    <a:pt x="1693" y="5457"/>
                    <a:pt x="1700" y="5488"/>
                    <a:pt x="1700" y="5520"/>
                  </a:cubicBezTo>
                  <a:lnTo>
                    <a:pt x="1708" y="5543"/>
                  </a:lnTo>
                  <a:lnTo>
                    <a:pt x="1724" y="5527"/>
                  </a:lnTo>
                  <a:cubicBezTo>
                    <a:pt x="1778" y="5434"/>
                    <a:pt x="1841" y="5325"/>
                    <a:pt x="1965" y="5262"/>
                  </a:cubicBezTo>
                  <a:cubicBezTo>
                    <a:pt x="2067" y="5216"/>
                    <a:pt x="2168" y="5216"/>
                    <a:pt x="2262" y="5216"/>
                  </a:cubicBezTo>
                  <a:lnTo>
                    <a:pt x="3891" y="5216"/>
                  </a:lnTo>
                  <a:cubicBezTo>
                    <a:pt x="3907" y="5216"/>
                    <a:pt x="3945" y="5216"/>
                    <a:pt x="3984" y="5223"/>
                  </a:cubicBezTo>
                  <a:lnTo>
                    <a:pt x="4000" y="5223"/>
                  </a:lnTo>
                  <a:cubicBezTo>
                    <a:pt x="4047" y="5223"/>
                    <a:pt x="4094" y="5239"/>
                    <a:pt x="4140" y="5247"/>
                  </a:cubicBezTo>
                  <a:lnTo>
                    <a:pt x="4172" y="5247"/>
                  </a:lnTo>
                  <a:cubicBezTo>
                    <a:pt x="4226" y="5262"/>
                    <a:pt x="4273" y="5286"/>
                    <a:pt x="4327" y="5309"/>
                  </a:cubicBezTo>
                  <a:lnTo>
                    <a:pt x="4351" y="5317"/>
                  </a:lnTo>
                  <a:cubicBezTo>
                    <a:pt x="4405" y="5348"/>
                    <a:pt x="4452" y="5379"/>
                    <a:pt x="4483" y="5426"/>
                  </a:cubicBezTo>
                  <a:lnTo>
                    <a:pt x="4507" y="5426"/>
                  </a:lnTo>
                  <a:cubicBezTo>
                    <a:pt x="4561" y="5434"/>
                    <a:pt x="4600" y="5442"/>
                    <a:pt x="4639" y="5465"/>
                  </a:cubicBezTo>
                  <a:lnTo>
                    <a:pt x="4663" y="5481"/>
                  </a:lnTo>
                  <a:cubicBezTo>
                    <a:pt x="4702" y="5496"/>
                    <a:pt x="4733" y="5527"/>
                    <a:pt x="4764" y="5566"/>
                  </a:cubicBezTo>
                  <a:lnTo>
                    <a:pt x="4787" y="5590"/>
                  </a:lnTo>
                  <a:cubicBezTo>
                    <a:pt x="4819" y="5621"/>
                    <a:pt x="4842" y="5660"/>
                    <a:pt x="4873" y="5699"/>
                  </a:cubicBezTo>
                  <a:cubicBezTo>
                    <a:pt x="4881" y="5707"/>
                    <a:pt x="4889" y="5722"/>
                    <a:pt x="4889" y="5738"/>
                  </a:cubicBezTo>
                  <a:cubicBezTo>
                    <a:pt x="4920" y="5769"/>
                    <a:pt x="4936" y="5808"/>
                    <a:pt x="4959" y="5839"/>
                  </a:cubicBezTo>
                  <a:cubicBezTo>
                    <a:pt x="5177" y="6229"/>
                    <a:pt x="5489" y="6572"/>
                    <a:pt x="5863" y="6829"/>
                  </a:cubicBezTo>
                  <a:cubicBezTo>
                    <a:pt x="5855" y="6744"/>
                    <a:pt x="5832" y="6658"/>
                    <a:pt x="5801" y="6580"/>
                  </a:cubicBezTo>
                  <a:lnTo>
                    <a:pt x="5777" y="6517"/>
                  </a:lnTo>
                  <a:cubicBezTo>
                    <a:pt x="5731" y="6369"/>
                    <a:pt x="5676" y="6221"/>
                    <a:pt x="5684" y="6058"/>
                  </a:cubicBezTo>
                  <a:cubicBezTo>
                    <a:pt x="5692" y="6011"/>
                    <a:pt x="5707" y="5964"/>
                    <a:pt x="5731" y="5925"/>
                  </a:cubicBezTo>
                  <a:lnTo>
                    <a:pt x="5746" y="5902"/>
                  </a:lnTo>
                  <a:cubicBezTo>
                    <a:pt x="5762" y="5863"/>
                    <a:pt x="5793" y="5824"/>
                    <a:pt x="5816" y="5800"/>
                  </a:cubicBezTo>
                  <a:lnTo>
                    <a:pt x="5832" y="5785"/>
                  </a:lnTo>
                  <a:cubicBezTo>
                    <a:pt x="5855" y="5761"/>
                    <a:pt x="5879" y="5738"/>
                    <a:pt x="5894" y="5722"/>
                  </a:cubicBezTo>
                  <a:lnTo>
                    <a:pt x="5918" y="5707"/>
                  </a:lnTo>
                  <a:cubicBezTo>
                    <a:pt x="5965" y="5676"/>
                    <a:pt x="6019" y="5644"/>
                    <a:pt x="6074" y="5621"/>
                  </a:cubicBezTo>
                  <a:lnTo>
                    <a:pt x="6097" y="5605"/>
                  </a:lnTo>
                  <a:lnTo>
                    <a:pt x="6105" y="5598"/>
                  </a:lnTo>
                  <a:cubicBezTo>
                    <a:pt x="6081" y="5543"/>
                    <a:pt x="6042" y="5496"/>
                    <a:pt x="5996" y="5449"/>
                  </a:cubicBezTo>
                  <a:lnTo>
                    <a:pt x="5965" y="5418"/>
                  </a:lnTo>
                  <a:cubicBezTo>
                    <a:pt x="5910" y="5364"/>
                    <a:pt x="5855" y="5309"/>
                    <a:pt x="5777" y="5262"/>
                  </a:cubicBezTo>
                  <a:cubicBezTo>
                    <a:pt x="5684" y="5200"/>
                    <a:pt x="5590" y="5130"/>
                    <a:pt x="5544" y="5021"/>
                  </a:cubicBezTo>
                  <a:cubicBezTo>
                    <a:pt x="5497" y="4865"/>
                    <a:pt x="5559" y="4725"/>
                    <a:pt x="5622" y="4592"/>
                  </a:cubicBezTo>
                  <a:cubicBezTo>
                    <a:pt x="5637" y="4569"/>
                    <a:pt x="5660" y="4537"/>
                    <a:pt x="5660" y="4522"/>
                  </a:cubicBezTo>
                  <a:cubicBezTo>
                    <a:pt x="5660" y="4506"/>
                    <a:pt x="5645" y="4467"/>
                    <a:pt x="5637" y="4452"/>
                  </a:cubicBezTo>
                  <a:cubicBezTo>
                    <a:pt x="5497" y="4171"/>
                    <a:pt x="5325" y="3953"/>
                    <a:pt x="5138" y="3797"/>
                  </a:cubicBezTo>
                  <a:lnTo>
                    <a:pt x="4382" y="3781"/>
                  </a:lnTo>
                  <a:cubicBezTo>
                    <a:pt x="4242" y="3773"/>
                    <a:pt x="4086" y="3773"/>
                    <a:pt x="3945" y="3719"/>
                  </a:cubicBezTo>
                  <a:cubicBezTo>
                    <a:pt x="3758" y="3641"/>
                    <a:pt x="3634" y="3493"/>
                    <a:pt x="3610" y="3329"/>
                  </a:cubicBezTo>
                  <a:lnTo>
                    <a:pt x="3602" y="3243"/>
                  </a:lnTo>
                  <a:lnTo>
                    <a:pt x="3673" y="3212"/>
                  </a:lnTo>
                  <a:cubicBezTo>
                    <a:pt x="3735" y="3173"/>
                    <a:pt x="3790" y="3126"/>
                    <a:pt x="3829" y="3064"/>
                  </a:cubicBezTo>
                  <a:cubicBezTo>
                    <a:pt x="3618" y="2666"/>
                    <a:pt x="3361" y="2300"/>
                    <a:pt x="3049" y="1973"/>
                  </a:cubicBezTo>
                  <a:cubicBezTo>
                    <a:pt x="2768" y="1669"/>
                    <a:pt x="2527" y="1505"/>
                    <a:pt x="2277" y="1427"/>
                  </a:cubicBezTo>
                  <a:lnTo>
                    <a:pt x="2215" y="1411"/>
                  </a:lnTo>
                  <a:cubicBezTo>
                    <a:pt x="2098" y="1380"/>
                    <a:pt x="1965" y="1341"/>
                    <a:pt x="1880" y="1232"/>
                  </a:cubicBezTo>
                  <a:cubicBezTo>
                    <a:pt x="1841" y="1178"/>
                    <a:pt x="1817" y="1115"/>
                    <a:pt x="1802" y="1068"/>
                  </a:cubicBezTo>
                  <a:cubicBezTo>
                    <a:pt x="1786" y="1045"/>
                    <a:pt x="1778" y="1029"/>
                    <a:pt x="1771" y="1006"/>
                  </a:cubicBezTo>
                  <a:cubicBezTo>
                    <a:pt x="1708" y="874"/>
                    <a:pt x="1560" y="796"/>
                    <a:pt x="1404" y="718"/>
                  </a:cubicBezTo>
                  <a:cubicBezTo>
                    <a:pt x="1256" y="640"/>
                    <a:pt x="1100" y="554"/>
                    <a:pt x="991" y="414"/>
                  </a:cubicBezTo>
                  <a:cubicBezTo>
                    <a:pt x="960" y="375"/>
                    <a:pt x="936" y="320"/>
                    <a:pt x="913" y="258"/>
                  </a:cubicBezTo>
                  <a:cubicBezTo>
                    <a:pt x="905" y="242"/>
                    <a:pt x="905" y="219"/>
                    <a:pt x="897" y="203"/>
                  </a:cubicBezTo>
                  <a:cubicBezTo>
                    <a:pt x="890" y="172"/>
                    <a:pt x="882" y="133"/>
                    <a:pt x="874" y="133"/>
                  </a:cubicBezTo>
                  <a:cubicBezTo>
                    <a:pt x="858" y="117"/>
                    <a:pt x="804" y="117"/>
                    <a:pt x="788" y="117"/>
                  </a:cubicBezTo>
                  <a:cubicBezTo>
                    <a:pt x="695" y="117"/>
                    <a:pt x="570" y="117"/>
                    <a:pt x="461" y="110"/>
                  </a:cubicBezTo>
                  <a:cubicBezTo>
                    <a:pt x="378" y="104"/>
                    <a:pt x="299" y="99"/>
                    <a:pt x="225" y="99"/>
                  </a:cubicBezTo>
                  <a:cubicBezTo>
                    <a:pt x="194" y="99"/>
                    <a:pt x="163" y="100"/>
                    <a:pt x="134" y="102"/>
                  </a:cubicBezTo>
                  <a:lnTo>
                    <a:pt x="63" y="102"/>
                  </a:lnTo>
                  <a:lnTo>
                    <a:pt x="1"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4"/>
            <p:cNvSpPr/>
            <p:nvPr/>
          </p:nvSpPr>
          <p:spPr>
            <a:xfrm>
              <a:off x="1601625" y="2954450"/>
              <a:ext cx="675125" cy="759500"/>
            </a:xfrm>
            <a:custGeom>
              <a:avLst/>
              <a:gdLst/>
              <a:ahLst/>
              <a:cxnLst/>
              <a:rect l="l" t="t" r="r" b="b"/>
              <a:pathLst>
                <a:path w="27005" h="30380" extrusionOk="0">
                  <a:moveTo>
                    <a:pt x="6245" y="0"/>
                  </a:moveTo>
                  <a:lnTo>
                    <a:pt x="6245" y="2066"/>
                  </a:lnTo>
                  <a:lnTo>
                    <a:pt x="5270" y="2066"/>
                  </a:lnTo>
                  <a:cubicBezTo>
                    <a:pt x="5231" y="2277"/>
                    <a:pt x="5083" y="2471"/>
                    <a:pt x="4873" y="2549"/>
                  </a:cubicBezTo>
                  <a:cubicBezTo>
                    <a:pt x="4845" y="2560"/>
                    <a:pt x="4810" y="2571"/>
                    <a:pt x="4770" y="2571"/>
                  </a:cubicBezTo>
                  <a:cubicBezTo>
                    <a:pt x="4753" y="2571"/>
                    <a:pt x="4735" y="2570"/>
                    <a:pt x="4717" y="2565"/>
                  </a:cubicBezTo>
                  <a:cubicBezTo>
                    <a:pt x="4662" y="2549"/>
                    <a:pt x="4631" y="2518"/>
                    <a:pt x="4608" y="2495"/>
                  </a:cubicBezTo>
                  <a:cubicBezTo>
                    <a:pt x="4538" y="2425"/>
                    <a:pt x="4468" y="2339"/>
                    <a:pt x="4405" y="2261"/>
                  </a:cubicBezTo>
                  <a:cubicBezTo>
                    <a:pt x="4257" y="2082"/>
                    <a:pt x="4132" y="1926"/>
                    <a:pt x="3961" y="1902"/>
                  </a:cubicBezTo>
                  <a:lnTo>
                    <a:pt x="3283" y="2604"/>
                  </a:lnTo>
                  <a:lnTo>
                    <a:pt x="2628" y="2604"/>
                  </a:lnTo>
                  <a:lnTo>
                    <a:pt x="2597" y="2588"/>
                  </a:lnTo>
                  <a:cubicBezTo>
                    <a:pt x="2308" y="2409"/>
                    <a:pt x="2028" y="2214"/>
                    <a:pt x="1755" y="2019"/>
                  </a:cubicBezTo>
                  <a:cubicBezTo>
                    <a:pt x="1677" y="1957"/>
                    <a:pt x="1591" y="1895"/>
                    <a:pt x="1513" y="1832"/>
                  </a:cubicBezTo>
                  <a:cubicBezTo>
                    <a:pt x="1357" y="1723"/>
                    <a:pt x="1209" y="1606"/>
                    <a:pt x="1061" y="1497"/>
                  </a:cubicBezTo>
                  <a:cubicBezTo>
                    <a:pt x="1053" y="1528"/>
                    <a:pt x="1045" y="1567"/>
                    <a:pt x="1045" y="1598"/>
                  </a:cubicBezTo>
                  <a:cubicBezTo>
                    <a:pt x="1022" y="1692"/>
                    <a:pt x="1014" y="1778"/>
                    <a:pt x="1022" y="1902"/>
                  </a:cubicBezTo>
                  <a:lnTo>
                    <a:pt x="1030" y="1949"/>
                  </a:lnTo>
                  <a:lnTo>
                    <a:pt x="999" y="1988"/>
                  </a:lnTo>
                  <a:cubicBezTo>
                    <a:pt x="648" y="2393"/>
                    <a:pt x="313" y="2822"/>
                    <a:pt x="1" y="3251"/>
                  </a:cubicBezTo>
                  <a:lnTo>
                    <a:pt x="772" y="3259"/>
                  </a:lnTo>
                  <a:lnTo>
                    <a:pt x="772" y="5683"/>
                  </a:lnTo>
                  <a:cubicBezTo>
                    <a:pt x="874" y="5777"/>
                    <a:pt x="913" y="5886"/>
                    <a:pt x="952" y="6003"/>
                  </a:cubicBezTo>
                  <a:lnTo>
                    <a:pt x="975" y="6089"/>
                  </a:lnTo>
                  <a:lnTo>
                    <a:pt x="975" y="8069"/>
                  </a:lnTo>
                  <a:cubicBezTo>
                    <a:pt x="1084" y="8108"/>
                    <a:pt x="1162" y="8201"/>
                    <a:pt x="1209" y="8326"/>
                  </a:cubicBezTo>
                  <a:cubicBezTo>
                    <a:pt x="1279" y="8528"/>
                    <a:pt x="1240" y="8825"/>
                    <a:pt x="1037" y="8988"/>
                  </a:cubicBezTo>
                  <a:cubicBezTo>
                    <a:pt x="999" y="9020"/>
                    <a:pt x="960" y="9043"/>
                    <a:pt x="905" y="9074"/>
                  </a:cubicBezTo>
                  <a:cubicBezTo>
                    <a:pt x="843" y="9113"/>
                    <a:pt x="780" y="9144"/>
                    <a:pt x="765" y="9191"/>
                  </a:cubicBezTo>
                  <a:cubicBezTo>
                    <a:pt x="757" y="9222"/>
                    <a:pt x="765" y="9277"/>
                    <a:pt x="780" y="9324"/>
                  </a:cubicBezTo>
                  <a:cubicBezTo>
                    <a:pt x="780" y="9355"/>
                    <a:pt x="780" y="9378"/>
                    <a:pt x="788" y="9402"/>
                  </a:cubicBezTo>
                  <a:cubicBezTo>
                    <a:pt x="819" y="9651"/>
                    <a:pt x="679" y="9916"/>
                    <a:pt x="468" y="10041"/>
                  </a:cubicBezTo>
                  <a:lnTo>
                    <a:pt x="468" y="11358"/>
                  </a:lnTo>
                  <a:cubicBezTo>
                    <a:pt x="523" y="11460"/>
                    <a:pt x="609" y="11545"/>
                    <a:pt x="702" y="11553"/>
                  </a:cubicBezTo>
                  <a:cubicBezTo>
                    <a:pt x="718" y="11553"/>
                    <a:pt x="741" y="11545"/>
                    <a:pt x="757" y="11545"/>
                  </a:cubicBezTo>
                  <a:cubicBezTo>
                    <a:pt x="783" y="11545"/>
                    <a:pt x="812" y="11542"/>
                    <a:pt x="845" y="11542"/>
                  </a:cubicBezTo>
                  <a:cubicBezTo>
                    <a:pt x="862" y="11542"/>
                    <a:pt x="879" y="11543"/>
                    <a:pt x="897" y="11545"/>
                  </a:cubicBezTo>
                  <a:cubicBezTo>
                    <a:pt x="967" y="11569"/>
                    <a:pt x="1069" y="11623"/>
                    <a:pt x="1147" y="11787"/>
                  </a:cubicBezTo>
                  <a:cubicBezTo>
                    <a:pt x="1178" y="11865"/>
                    <a:pt x="1201" y="11943"/>
                    <a:pt x="1232" y="12021"/>
                  </a:cubicBezTo>
                  <a:cubicBezTo>
                    <a:pt x="1256" y="12091"/>
                    <a:pt x="1271" y="12161"/>
                    <a:pt x="1303" y="12231"/>
                  </a:cubicBezTo>
                  <a:cubicBezTo>
                    <a:pt x="1357" y="12325"/>
                    <a:pt x="1451" y="12434"/>
                    <a:pt x="1544" y="12434"/>
                  </a:cubicBezTo>
                  <a:lnTo>
                    <a:pt x="1552" y="12434"/>
                  </a:lnTo>
                  <a:lnTo>
                    <a:pt x="1677" y="12426"/>
                  </a:lnTo>
                  <a:lnTo>
                    <a:pt x="1677" y="15038"/>
                  </a:lnTo>
                  <a:lnTo>
                    <a:pt x="1552" y="15038"/>
                  </a:lnTo>
                  <a:cubicBezTo>
                    <a:pt x="1303" y="15038"/>
                    <a:pt x="1053" y="15225"/>
                    <a:pt x="1014" y="15459"/>
                  </a:cubicBezTo>
                  <a:cubicBezTo>
                    <a:pt x="960" y="15716"/>
                    <a:pt x="1053" y="15997"/>
                    <a:pt x="1154" y="16238"/>
                  </a:cubicBezTo>
                  <a:lnTo>
                    <a:pt x="1217" y="16394"/>
                  </a:lnTo>
                  <a:lnTo>
                    <a:pt x="1045" y="16410"/>
                  </a:lnTo>
                  <a:cubicBezTo>
                    <a:pt x="921" y="16410"/>
                    <a:pt x="788" y="16394"/>
                    <a:pt x="671" y="16340"/>
                  </a:cubicBezTo>
                  <a:lnTo>
                    <a:pt x="671" y="16340"/>
                  </a:lnTo>
                  <a:lnTo>
                    <a:pt x="687" y="16371"/>
                  </a:lnTo>
                  <a:lnTo>
                    <a:pt x="710" y="16394"/>
                  </a:lnTo>
                  <a:lnTo>
                    <a:pt x="710" y="16433"/>
                  </a:lnTo>
                  <a:cubicBezTo>
                    <a:pt x="718" y="16706"/>
                    <a:pt x="585" y="16893"/>
                    <a:pt x="461" y="17080"/>
                  </a:cubicBezTo>
                  <a:cubicBezTo>
                    <a:pt x="367" y="17213"/>
                    <a:pt x="281" y="17337"/>
                    <a:pt x="242" y="17501"/>
                  </a:cubicBezTo>
                  <a:cubicBezTo>
                    <a:pt x="164" y="17844"/>
                    <a:pt x="266" y="18226"/>
                    <a:pt x="359" y="18561"/>
                  </a:cubicBezTo>
                  <a:lnTo>
                    <a:pt x="593" y="19388"/>
                  </a:lnTo>
                  <a:cubicBezTo>
                    <a:pt x="624" y="19473"/>
                    <a:pt x="656" y="19575"/>
                    <a:pt x="710" y="19637"/>
                  </a:cubicBezTo>
                  <a:cubicBezTo>
                    <a:pt x="742" y="19669"/>
                    <a:pt x="782" y="19690"/>
                    <a:pt x="816" y="19690"/>
                  </a:cubicBezTo>
                  <a:cubicBezTo>
                    <a:pt x="831" y="19690"/>
                    <a:pt x="846" y="19686"/>
                    <a:pt x="858" y="19676"/>
                  </a:cubicBezTo>
                  <a:lnTo>
                    <a:pt x="1084" y="19512"/>
                  </a:lnTo>
                  <a:lnTo>
                    <a:pt x="1045" y="19785"/>
                  </a:lnTo>
                  <a:cubicBezTo>
                    <a:pt x="1014" y="20183"/>
                    <a:pt x="1201" y="20604"/>
                    <a:pt x="1521" y="20830"/>
                  </a:cubicBezTo>
                  <a:lnTo>
                    <a:pt x="1575" y="20869"/>
                  </a:lnTo>
                  <a:lnTo>
                    <a:pt x="1575" y="22428"/>
                  </a:lnTo>
                  <a:lnTo>
                    <a:pt x="1435" y="22397"/>
                  </a:lnTo>
                  <a:cubicBezTo>
                    <a:pt x="1428" y="22396"/>
                    <a:pt x="1421" y="22395"/>
                    <a:pt x="1414" y="22395"/>
                  </a:cubicBezTo>
                  <a:cubicBezTo>
                    <a:pt x="1295" y="22395"/>
                    <a:pt x="1111" y="22514"/>
                    <a:pt x="1045" y="22654"/>
                  </a:cubicBezTo>
                  <a:lnTo>
                    <a:pt x="1045" y="24642"/>
                  </a:lnTo>
                  <a:cubicBezTo>
                    <a:pt x="1373" y="24735"/>
                    <a:pt x="1599" y="25156"/>
                    <a:pt x="1762" y="25530"/>
                  </a:cubicBezTo>
                  <a:lnTo>
                    <a:pt x="1833" y="25686"/>
                  </a:lnTo>
                  <a:lnTo>
                    <a:pt x="1653" y="25694"/>
                  </a:lnTo>
                  <a:cubicBezTo>
                    <a:pt x="1560" y="25710"/>
                    <a:pt x="1474" y="25764"/>
                    <a:pt x="1412" y="25850"/>
                  </a:cubicBezTo>
                  <a:cubicBezTo>
                    <a:pt x="1357" y="25928"/>
                    <a:pt x="1334" y="26014"/>
                    <a:pt x="1342" y="26092"/>
                  </a:cubicBezTo>
                  <a:cubicBezTo>
                    <a:pt x="1536" y="26201"/>
                    <a:pt x="1708" y="26466"/>
                    <a:pt x="1879" y="26762"/>
                  </a:cubicBezTo>
                  <a:cubicBezTo>
                    <a:pt x="1903" y="26801"/>
                    <a:pt x="1926" y="26840"/>
                    <a:pt x="1950" y="26879"/>
                  </a:cubicBezTo>
                  <a:lnTo>
                    <a:pt x="1996" y="26965"/>
                  </a:lnTo>
                  <a:lnTo>
                    <a:pt x="1918" y="27035"/>
                  </a:lnTo>
                  <a:cubicBezTo>
                    <a:pt x="1778" y="27167"/>
                    <a:pt x="1685" y="27362"/>
                    <a:pt x="1669" y="27557"/>
                  </a:cubicBezTo>
                  <a:lnTo>
                    <a:pt x="1677" y="27565"/>
                  </a:lnTo>
                  <a:cubicBezTo>
                    <a:pt x="1705" y="27576"/>
                    <a:pt x="1738" y="27584"/>
                    <a:pt x="1769" y="27584"/>
                  </a:cubicBezTo>
                  <a:cubicBezTo>
                    <a:pt x="1780" y="27584"/>
                    <a:pt x="1791" y="27583"/>
                    <a:pt x="1801" y="27581"/>
                  </a:cubicBezTo>
                  <a:cubicBezTo>
                    <a:pt x="1895" y="27565"/>
                    <a:pt x="1989" y="27503"/>
                    <a:pt x="2051" y="27401"/>
                  </a:cubicBezTo>
                  <a:cubicBezTo>
                    <a:pt x="2090" y="27355"/>
                    <a:pt x="2105" y="27308"/>
                    <a:pt x="2129" y="27261"/>
                  </a:cubicBezTo>
                  <a:cubicBezTo>
                    <a:pt x="2168" y="27183"/>
                    <a:pt x="2207" y="27105"/>
                    <a:pt x="2269" y="27035"/>
                  </a:cubicBezTo>
                  <a:cubicBezTo>
                    <a:pt x="2293" y="27004"/>
                    <a:pt x="2324" y="26980"/>
                    <a:pt x="2355" y="26957"/>
                  </a:cubicBezTo>
                  <a:cubicBezTo>
                    <a:pt x="2440" y="26900"/>
                    <a:pt x="2545" y="26869"/>
                    <a:pt x="2651" y="26869"/>
                  </a:cubicBezTo>
                  <a:cubicBezTo>
                    <a:pt x="2720" y="26869"/>
                    <a:pt x="2789" y="26883"/>
                    <a:pt x="2854" y="26910"/>
                  </a:cubicBezTo>
                  <a:cubicBezTo>
                    <a:pt x="3002" y="26980"/>
                    <a:pt x="3111" y="27128"/>
                    <a:pt x="3142" y="27292"/>
                  </a:cubicBezTo>
                  <a:lnTo>
                    <a:pt x="4405" y="27292"/>
                  </a:lnTo>
                  <a:cubicBezTo>
                    <a:pt x="5691" y="27292"/>
                    <a:pt x="6720" y="27916"/>
                    <a:pt x="7812" y="28571"/>
                  </a:cubicBezTo>
                  <a:cubicBezTo>
                    <a:pt x="8209" y="28812"/>
                    <a:pt x="8615" y="29062"/>
                    <a:pt x="9036" y="29272"/>
                  </a:cubicBezTo>
                  <a:lnTo>
                    <a:pt x="9106" y="29303"/>
                  </a:lnTo>
                  <a:lnTo>
                    <a:pt x="9106" y="30379"/>
                  </a:lnTo>
                  <a:lnTo>
                    <a:pt x="12661" y="28890"/>
                  </a:lnTo>
                  <a:lnTo>
                    <a:pt x="12700" y="28906"/>
                  </a:lnTo>
                  <a:lnTo>
                    <a:pt x="19217" y="30200"/>
                  </a:lnTo>
                  <a:lnTo>
                    <a:pt x="19217" y="30169"/>
                  </a:lnTo>
                  <a:lnTo>
                    <a:pt x="24837" y="30169"/>
                  </a:lnTo>
                  <a:lnTo>
                    <a:pt x="25359" y="29646"/>
                  </a:lnTo>
                  <a:lnTo>
                    <a:pt x="26934" y="28033"/>
                  </a:lnTo>
                  <a:lnTo>
                    <a:pt x="27004" y="26559"/>
                  </a:lnTo>
                  <a:lnTo>
                    <a:pt x="26349" y="26793"/>
                  </a:lnTo>
                  <a:lnTo>
                    <a:pt x="21797" y="23737"/>
                  </a:lnTo>
                  <a:lnTo>
                    <a:pt x="21797" y="22693"/>
                  </a:lnTo>
                  <a:lnTo>
                    <a:pt x="21329" y="20838"/>
                  </a:lnTo>
                  <a:lnTo>
                    <a:pt x="21189" y="20830"/>
                  </a:lnTo>
                  <a:lnTo>
                    <a:pt x="21243" y="20682"/>
                  </a:lnTo>
                  <a:cubicBezTo>
                    <a:pt x="21290" y="20534"/>
                    <a:pt x="21251" y="20346"/>
                    <a:pt x="21134" y="20183"/>
                  </a:cubicBezTo>
                  <a:cubicBezTo>
                    <a:pt x="21025" y="20027"/>
                    <a:pt x="20861" y="19902"/>
                    <a:pt x="20682" y="19777"/>
                  </a:cubicBezTo>
                  <a:lnTo>
                    <a:pt x="20456" y="19614"/>
                  </a:lnTo>
                  <a:lnTo>
                    <a:pt x="20729" y="19559"/>
                  </a:lnTo>
                  <a:cubicBezTo>
                    <a:pt x="20893" y="19528"/>
                    <a:pt x="21126" y="19380"/>
                    <a:pt x="21142" y="19271"/>
                  </a:cubicBezTo>
                  <a:lnTo>
                    <a:pt x="21165" y="19154"/>
                  </a:lnTo>
                  <a:cubicBezTo>
                    <a:pt x="21142" y="18694"/>
                    <a:pt x="21087" y="18242"/>
                    <a:pt x="20994" y="17797"/>
                  </a:cubicBezTo>
                  <a:lnTo>
                    <a:pt x="20986" y="17743"/>
                  </a:lnTo>
                  <a:lnTo>
                    <a:pt x="21025" y="17696"/>
                  </a:lnTo>
                  <a:cubicBezTo>
                    <a:pt x="21142" y="17548"/>
                    <a:pt x="21212" y="17345"/>
                    <a:pt x="21243" y="17127"/>
                  </a:cubicBezTo>
                  <a:lnTo>
                    <a:pt x="21243" y="16690"/>
                  </a:lnTo>
                  <a:cubicBezTo>
                    <a:pt x="21111" y="16566"/>
                    <a:pt x="20994" y="16410"/>
                    <a:pt x="20877" y="16254"/>
                  </a:cubicBezTo>
                  <a:cubicBezTo>
                    <a:pt x="20752" y="16098"/>
                    <a:pt x="20628" y="15926"/>
                    <a:pt x="20503" y="15802"/>
                  </a:cubicBezTo>
                  <a:cubicBezTo>
                    <a:pt x="20456" y="15755"/>
                    <a:pt x="20394" y="15693"/>
                    <a:pt x="20362" y="15607"/>
                  </a:cubicBezTo>
                  <a:cubicBezTo>
                    <a:pt x="20339" y="15513"/>
                    <a:pt x="20355" y="15435"/>
                    <a:pt x="20378" y="15365"/>
                  </a:cubicBezTo>
                  <a:lnTo>
                    <a:pt x="20394" y="15311"/>
                  </a:lnTo>
                  <a:cubicBezTo>
                    <a:pt x="20433" y="15077"/>
                    <a:pt x="20269" y="14835"/>
                    <a:pt x="20113" y="14609"/>
                  </a:cubicBezTo>
                  <a:lnTo>
                    <a:pt x="20051" y="14508"/>
                  </a:lnTo>
                  <a:cubicBezTo>
                    <a:pt x="19770" y="14087"/>
                    <a:pt x="19583" y="13603"/>
                    <a:pt x="19521" y="13104"/>
                  </a:cubicBezTo>
                  <a:lnTo>
                    <a:pt x="18460" y="13104"/>
                  </a:lnTo>
                  <a:lnTo>
                    <a:pt x="18499" y="12949"/>
                  </a:lnTo>
                  <a:cubicBezTo>
                    <a:pt x="18593" y="12613"/>
                    <a:pt x="18484" y="12138"/>
                    <a:pt x="18172" y="11569"/>
                  </a:cubicBezTo>
                  <a:cubicBezTo>
                    <a:pt x="18078" y="11382"/>
                    <a:pt x="17938" y="11124"/>
                    <a:pt x="17907" y="10867"/>
                  </a:cubicBezTo>
                  <a:cubicBezTo>
                    <a:pt x="17876" y="10883"/>
                    <a:pt x="17845" y="10891"/>
                    <a:pt x="17813" y="10906"/>
                  </a:cubicBezTo>
                  <a:cubicBezTo>
                    <a:pt x="17790" y="10914"/>
                    <a:pt x="17774" y="10929"/>
                    <a:pt x="17751" y="10929"/>
                  </a:cubicBezTo>
                  <a:cubicBezTo>
                    <a:pt x="17689" y="10953"/>
                    <a:pt x="17626" y="10968"/>
                    <a:pt x="17556" y="10968"/>
                  </a:cubicBezTo>
                  <a:lnTo>
                    <a:pt x="17540" y="10968"/>
                  </a:lnTo>
                  <a:cubicBezTo>
                    <a:pt x="17494" y="10968"/>
                    <a:pt x="17455" y="10961"/>
                    <a:pt x="17416" y="10953"/>
                  </a:cubicBezTo>
                  <a:lnTo>
                    <a:pt x="17408" y="10953"/>
                  </a:lnTo>
                  <a:cubicBezTo>
                    <a:pt x="17252" y="10922"/>
                    <a:pt x="17120" y="10852"/>
                    <a:pt x="17003" y="10781"/>
                  </a:cubicBezTo>
                  <a:cubicBezTo>
                    <a:pt x="15514" y="9955"/>
                    <a:pt x="14118" y="9090"/>
                    <a:pt x="13479" y="7671"/>
                  </a:cubicBezTo>
                  <a:lnTo>
                    <a:pt x="13440" y="7593"/>
                  </a:lnTo>
                  <a:lnTo>
                    <a:pt x="14235" y="6798"/>
                  </a:lnTo>
                  <a:cubicBezTo>
                    <a:pt x="14243" y="6759"/>
                    <a:pt x="14251" y="6697"/>
                    <a:pt x="14259" y="6634"/>
                  </a:cubicBezTo>
                  <a:cubicBezTo>
                    <a:pt x="14259" y="6603"/>
                    <a:pt x="14266" y="6580"/>
                    <a:pt x="14266" y="6548"/>
                  </a:cubicBezTo>
                  <a:lnTo>
                    <a:pt x="13401" y="6548"/>
                  </a:lnTo>
                  <a:lnTo>
                    <a:pt x="13401" y="5426"/>
                  </a:lnTo>
                  <a:cubicBezTo>
                    <a:pt x="12848" y="4826"/>
                    <a:pt x="12232" y="4147"/>
                    <a:pt x="11904" y="3329"/>
                  </a:cubicBezTo>
                  <a:cubicBezTo>
                    <a:pt x="11881" y="3274"/>
                    <a:pt x="11865" y="3220"/>
                    <a:pt x="11842" y="3165"/>
                  </a:cubicBezTo>
                  <a:cubicBezTo>
                    <a:pt x="11787" y="3017"/>
                    <a:pt x="11725" y="2861"/>
                    <a:pt x="11647" y="2736"/>
                  </a:cubicBezTo>
                  <a:cubicBezTo>
                    <a:pt x="11530" y="2549"/>
                    <a:pt x="11437" y="2393"/>
                    <a:pt x="11382" y="2238"/>
                  </a:cubicBezTo>
                  <a:cubicBezTo>
                    <a:pt x="10891" y="1832"/>
                    <a:pt x="10361" y="1466"/>
                    <a:pt x="9807" y="1138"/>
                  </a:cubicBezTo>
                  <a:lnTo>
                    <a:pt x="9776" y="1138"/>
                  </a:lnTo>
                  <a:cubicBezTo>
                    <a:pt x="9667" y="1138"/>
                    <a:pt x="9542" y="1123"/>
                    <a:pt x="9425" y="1107"/>
                  </a:cubicBezTo>
                  <a:cubicBezTo>
                    <a:pt x="9299" y="1091"/>
                    <a:pt x="9172" y="1074"/>
                    <a:pt x="9056" y="1074"/>
                  </a:cubicBezTo>
                  <a:cubicBezTo>
                    <a:pt x="9008" y="1074"/>
                    <a:pt x="8962" y="1077"/>
                    <a:pt x="8919" y="1084"/>
                  </a:cubicBezTo>
                  <a:lnTo>
                    <a:pt x="8396" y="1177"/>
                  </a:lnTo>
                  <a:cubicBezTo>
                    <a:pt x="8368" y="1189"/>
                    <a:pt x="8327" y="1196"/>
                    <a:pt x="8285" y="1196"/>
                  </a:cubicBezTo>
                  <a:cubicBezTo>
                    <a:pt x="8270" y="1196"/>
                    <a:pt x="8255" y="1195"/>
                    <a:pt x="8241" y="1193"/>
                  </a:cubicBezTo>
                  <a:cubicBezTo>
                    <a:pt x="8163" y="1185"/>
                    <a:pt x="8108" y="1154"/>
                    <a:pt x="8046" y="1123"/>
                  </a:cubicBezTo>
                  <a:cubicBezTo>
                    <a:pt x="7788" y="990"/>
                    <a:pt x="7555" y="795"/>
                    <a:pt x="7328" y="608"/>
                  </a:cubicBezTo>
                  <a:cubicBezTo>
                    <a:pt x="6978" y="320"/>
                    <a:pt x="6642" y="47"/>
                    <a:pt x="6245"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4"/>
            <p:cNvSpPr/>
            <p:nvPr/>
          </p:nvSpPr>
          <p:spPr>
            <a:xfrm>
              <a:off x="2179075" y="2712400"/>
              <a:ext cx="74075" cy="121825"/>
            </a:xfrm>
            <a:custGeom>
              <a:avLst/>
              <a:gdLst/>
              <a:ahLst/>
              <a:cxnLst/>
              <a:rect l="l" t="t" r="r" b="b"/>
              <a:pathLst>
                <a:path w="2963" h="4873" extrusionOk="0">
                  <a:moveTo>
                    <a:pt x="1030" y="0"/>
                  </a:moveTo>
                  <a:cubicBezTo>
                    <a:pt x="960" y="0"/>
                    <a:pt x="889" y="0"/>
                    <a:pt x="843" y="24"/>
                  </a:cubicBezTo>
                  <a:cubicBezTo>
                    <a:pt x="788" y="55"/>
                    <a:pt x="741" y="125"/>
                    <a:pt x="694" y="203"/>
                  </a:cubicBezTo>
                  <a:lnTo>
                    <a:pt x="671" y="226"/>
                  </a:lnTo>
                  <a:lnTo>
                    <a:pt x="694" y="242"/>
                  </a:lnTo>
                  <a:lnTo>
                    <a:pt x="578" y="367"/>
                  </a:lnTo>
                  <a:lnTo>
                    <a:pt x="523" y="429"/>
                  </a:lnTo>
                  <a:lnTo>
                    <a:pt x="515" y="429"/>
                  </a:lnTo>
                  <a:cubicBezTo>
                    <a:pt x="476" y="468"/>
                    <a:pt x="429" y="499"/>
                    <a:pt x="390" y="530"/>
                  </a:cubicBezTo>
                  <a:cubicBezTo>
                    <a:pt x="328" y="577"/>
                    <a:pt x="258" y="616"/>
                    <a:pt x="219" y="678"/>
                  </a:cubicBezTo>
                  <a:cubicBezTo>
                    <a:pt x="133" y="795"/>
                    <a:pt x="133" y="983"/>
                    <a:pt x="235" y="1255"/>
                  </a:cubicBezTo>
                  <a:lnTo>
                    <a:pt x="250" y="1302"/>
                  </a:lnTo>
                  <a:cubicBezTo>
                    <a:pt x="328" y="1536"/>
                    <a:pt x="414" y="1793"/>
                    <a:pt x="328" y="2043"/>
                  </a:cubicBezTo>
                  <a:cubicBezTo>
                    <a:pt x="289" y="2167"/>
                    <a:pt x="219" y="2253"/>
                    <a:pt x="141" y="2355"/>
                  </a:cubicBezTo>
                  <a:cubicBezTo>
                    <a:pt x="110" y="2393"/>
                    <a:pt x="79" y="2432"/>
                    <a:pt x="55" y="2479"/>
                  </a:cubicBezTo>
                  <a:cubicBezTo>
                    <a:pt x="32" y="2503"/>
                    <a:pt x="24" y="2534"/>
                    <a:pt x="16" y="2573"/>
                  </a:cubicBezTo>
                  <a:lnTo>
                    <a:pt x="8" y="2612"/>
                  </a:lnTo>
                  <a:cubicBezTo>
                    <a:pt x="1" y="2643"/>
                    <a:pt x="1" y="2666"/>
                    <a:pt x="1" y="2690"/>
                  </a:cubicBezTo>
                  <a:lnTo>
                    <a:pt x="1" y="2729"/>
                  </a:lnTo>
                  <a:cubicBezTo>
                    <a:pt x="1" y="2752"/>
                    <a:pt x="1" y="2783"/>
                    <a:pt x="8" y="2807"/>
                  </a:cubicBezTo>
                  <a:lnTo>
                    <a:pt x="16" y="2838"/>
                  </a:lnTo>
                  <a:lnTo>
                    <a:pt x="24" y="2861"/>
                  </a:lnTo>
                  <a:lnTo>
                    <a:pt x="102" y="2861"/>
                  </a:lnTo>
                  <a:cubicBezTo>
                    <a:pt x="125" y="2861"/>
                    <a:pt x="149" y="2853"/>
                    <a:pt x="172" y="2853"/>
                  </a:cubicBezTo>
                  <a:lnTo>
                    <a:pt x="188" y="2853"/>
                  </a:lnTo>
                  <a:cubicBezTo>
                    <a:pt x="203" y="2853"/>
                    <a:pt x="211" y="2861"/>
                    <a:pt x="227" y="2861"/>
                  </a:cubicBezTo>
                  <a:cubicBezTo>
                    <a:pt x="305" y="2861"/>
                    <a:pt x="383" y="2861"/>
                    <a:pt x="461" y="2869"/>
                  </a:cubicBezTo>
                  <a:cubicBezTo>
                    <a:pt x="476" y="2877"/>
                    <a:pt x="500" y="2885"/>
                    <a:pt x="523" y="2885"/>
                  </a:cubicBezTo>
                  <a:cubicBezTo>
                    <a:pt x="609" y="2892"/>
                    <a:pt x="687" y="2908"/>
                    <a:pt x="772" y="2924"/>
                  </a:cubicBezTo>
                  <a:lnTo>
                    <a:pt x="874" y="2947"/>
                  </a:lnTo>
                  <a:lnTo>
                    <a:pt x="866" y="3056"/>
                  </a:lnTo>
                  <a:cubicBezTo>
                    <a:pt x="850" y="3228"/>
                    <a:pt x="874" y="3407"/>
                    <a:pt x="928" y="3578"/>
                  </a:cubicBezTo>
                  <a:cubicBezTo>
                    <a:pt x="936" y="3617"/>
                    <a:pt x="936" y="3656"/>
                    <a:pt x="952" y="3688"/>
                  </a:cubicBezTo>
                  <a:cubicBezTo>
                    <a:pt x="975" y="3750"/>
                    <a:pt x="1006" y="3804"/>
                    <a:pt x="1030" y="3867"/>
                  </a:cubicBezTo>
                  <a:cubicBezTo>
                    <a:pt x="1053" y="3906"/>
                    <a:pt x="1069" y="3945"/>
                    <a:pt x="1084" y="3984"/>
                  </a:cubicBezTo>
                  <a:cubicBezTo>
                    <a:pt x="1115" y="4038"/>
                    <a:pt x="1154" y="4077"/>
                    <a:pt x="1186" y="4124"/>
                  </a:cubicBezTo>
                  <a:cubicBezTo>
                    <a:pt x="1209" y="4171"/>
                    <a:pt x="1240" y="4218"/>
                    <a:pt x="1271" y="4257"/>
                  </a:cubicBezTo>
                  <a:cubicBezTo>
                    <a:pt x="1303" y="4296"/>
                    <a:pt x="1341" y="4327"/>
                    <a:pt x="1373" y="4358"/>
                  </a:cubicBezTo>
                  <a:cubicBezTo>
                    <a:pt x="1419" y="4405"/>
                    <a:pt x="1451" y="4451"/>
                    <a:pt x="1497" y="4483"/>
                  </a:cubicBezTo>
                  <a:cubicBezTo>
                    <a:pt x="1536" y="4514"/>
                    <a:pt x="1575" y="4537"/>
                    <a:pt x="1607" y="4561"/>
                  </a:cubicBezTo>
                  <a:cubicBezTo>
                    <a:pt x="1661" y="4600"/>
                    <a:pt x="1708" y="4639"/>
                    <a:pt x="1762" y="4670"/>
                  </a:cubicBezTo>
                  <a:cubicBezTo>
                    <a:pt x="1801" y="4693"/>
                    <a:pt x="1840" y="4701"/>
                    <a:pt x="1872" y="4717"/>
                  </a:cubicBezTo>
                  <a:cubicBezTo>
                    <a:pt x="1934" y="4748"/>
                    <a:pt x="1996" y="4779"/>
                    <a:pt x="2059" y="4802"/>
                  </a:cubicBezTo>
                  <a:cubicBezTo>
                    <a:pt x="2098" y="4810"/>
                    <a:pt x="2121" y="4818"/>
                    <a:pt x="2160" y="4818"/>
                  </a:cubicBezTo>
                  <a:cubicBezTo>
                    <a:pt x="2230" y="4841"/>
                    <a:pt x="2300" y="4857"/>
                    <a:pt x="2370" y="4872"/>
                  </a:cubicBezTo>
                  <a:cubicBezTo>
                    <a:pt x="2363" y="4849"/>
                    <a:pt x="2355" y="4818"/>
                    <a:pt x="2347" y="4794"/>
                  </a:cubicBezTo>
                  <a:cubicBezTo>
                    <a:pt x="2285" y="4584"/>
                    <a:pt x="2363" y="4335"/>
                    <a:pt x="2464" y="4163"/>
                  </a:cubicBezTo>
                  <a:cubicBezTo>
                    <a:pt x="2597" y="3945"/>
                    <a:pt x="2737" y="3719"/>
                    <a:pt x="2643" y="3547"/>
                  </a:cubicBezTo>
                  <a:cubicBezTo>
                    <a:pt x="2620" y="3508"/>
                    <a:pt x="2573" y="3461"/>
                    <a:pt x="2534" y="3422"/>
                  </a:cubicBezTo>
                  <a:cubicBezTo>
                    <a:pt x="2448" y="3345"/>
                    <a:pt x="2355" y="3259"/>
                    <a:pt x="2339" y="3111"/>
                  </a:cubicBezTo>
                  <a:cubicBezTo>
                    <a:pt x="2308" y="2955"/>
                    <a:pt x="2394" y="2822"/>
                    <a:pt x="2464" y="2705"/>
                  </a:cubicBezTo>
                  <a:cubicBezTo>
                    <a:pt x="2752" y="2245"/>
                    <a:pt x="2838" y="1700"/>
                    <a:pt x="2721" y="1201"/>
                  </a:cubicBezTo>
                  <a:cubicBezTo>
                    <a:pt x="2706" y="1123"/>
                    <a:pt x="2682" y="1053"/>
                    <a:pt x="2667" y="983"/>
                  </a:cubicBezTo>
                  <a:cubicBezTo>
                    <a:pt x="2597" y="749"/>
                    <a:pt x="2526" y="507"/>
                    <a:pt x="2581" y="250"/>
                  </a:cubicBezTo>
                  <a:lnTo>
                    <a:pt x="2597" y="187"/>
                  </a:lnTo>
                  <a:lnTo>
                    <a:pt x="2963" y="63"/>
                  </a:lnTo>
                  <a:lnTo>
                    <a:pt x="2947" y="47"/>
                  </a:lnTo>
                  <a:cubicBezTo>
                    <a:pt x="2916" y="39"/>
                    <a:pt x="2885" y="31"/>
                    <a:pt x="2854" y="24"/>
                  </a:cubicBezTo>
                  <a:cubicBezTo>
                    <a:pt x="2838" y="24"/>
                    <a:pt x="2823" y="16"/>
                    <a:pt x="2815" y="16"/>
                  </a:cubicBezTo>
                  <a:cubicBezTo>
                    <a:pt x="2760" y="8"/>
                    <a:pt x="2713" y="0"/>
                    <a:pt x="2659"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4"/>
            <p:cNvSpPr/>
            <p:nvPr/>
          </p:nvSpPr>
          <p:spPr>
            <a:xfrm>
              <a:off x="2129775" y="3411375"/>
              <a:ext cx="59075" cy="58375"/>
            </a:xfrm>
            <a:custGeom>
              <a:avLst/>
              <a:gdLst/>
              <a:ahLst/>
              <a:cxnLst/>
              <a:rect l="l" t="t" r="r" b="b"/>
              <a:pathLst>
                <a:path w="2363" h="2335" extrusionOk="0">
                  <a:moveTo>
                    <a:pt x="1768" y="0"/>
                  </a:moveTo>
                  <a:cubicBezTo>
                    <a:pt x="1725" y="0"/>
                    <a:pt x="1679" y="4"/>
                    <a:pt x="1630" y="11"/>
                  </a:cubicBezTo>
                  <a:lnTo>
                    <a:pt x="1614" y="35"/>
                  </a:lnTo>
                  <a:lnTo>
                    <a:pt x="1333" y="580"/>
                  </a:lnTo>
                  <a:cubicBezTo>
                    <a:pt x="1287" y="674"/>
                    <a:pt x="1193" y="853"/>
                    <a:pt x="1014" y="892"/>
                  </a:cubicBezTo>
                  <a:cubicBezTo>
                    <a:pt x="983" y="896"/>
                    <a:pt x="950" y="898"/>
                    <a:pt x="916" y="898"/>
                  </a:cubicBezTo>
                  <a:cubicBezTo>
                    <a:pt x="883" y="898"/>
                    <a:pt x="850" y="896"/>
                    <a:pt x="819" y="892"/>
                  </a:cubicBezTo>
                  <a:cubicBezTo>
                    <a:pt x="796" y="888"/>
                    <a:pt x="769" y="883"/>
                    <a:pt x="746" y="883"/>
                  </a:cubicBezTo>
                  <a:cubicBezTo>
                    <a:pt x="730" y="883"/>
                    <a:pt x="716" y="886"/>
                    <a:pt x="710" y="892"/>
                  </a:cubicBezTo>
                  <a:cubicBezTo>
                    <a:pt x="702" y="900"/>
                    <a:pt x="694" y="931"/>
                    <a:pt x="679" y="947"/>
                  </a:cubicBezTo>
                  <a:cubicBezTo>
                    <a:pt x="624" y="1111"/>
                    <a:pt x="531" y="1228"/>
                    <a:pt x="414" y="1321"/>
                  </a:cubicBezTo>
                  <a:lnTo>
                    <a:pt x="328" y="1383"/>
                  </a:lnTo>
                  <a:lnTo>
                    <a:pt x="211" y="1266"/>
                  </a:lnTo>
                  <a:cubicBezTo>
                    <a:pt x="133" y="1313"/>
                    <a:pt x="63" y="1376"/>
                    <a:pt x="0" y="1438"/>
                  </a:cubicBezTo>
                  <a:cubicBezTo>
                    <a:pt x="265" y="1633"/>
                    <a:pt x="484" y="2007"/>
                    <a:pt x="460" y="2334"/>
                  </a:cubicBezTo>
                  <a:cubicBezTo>
                    <a:pt x="624" y="2334"/>
                    <a:pt x="796" y="2327"/>
                    <a:pt x="959" y="2303"/>
                  </a:cubicBezTo>
                  <a:cubicBezTo>
                    <a:pt x="1053" y="2295"/>
                    <a:pt x="1139" y="2272"/>
                    <a:pt x="1193" y="2225"/>
                  </a:cubicBezTo>
                  <a:cubicBezTo>
                    <a:pt x="1217" y="2194"/>
                    <a:pt x="1232" y="2171"/>
                    <a:pt x="1248" y="2132"/>
                  </a:cubicBezTo>
                  <a:cubicBezTo>
                    <a:pt x="1263" y="2101"/>
                    <a:pt x="1287" y="2069"/>
                    <a:pt x="1310" y="2038"/>
                  </a:cubicBezTo>
                  <a:cubicBezTo>
                    <a:pt x="1380" y="1937"/>
                    <a:pt x="1497" y="1867"/>
                    <a:pt x="1591" y="1812"/>
                  </a:cubicBezTo>
                  <a:cubicBezTo>
                    <a:pt x="1708" y="1742"/>
                    <a:pt x="1793" y="1687"/>
                    <a:pt x="1825" y="1602"/>
                  </a:cubicBezTo>
                  <a:cubicBezTo>
                    <a:pt x="1848" y="1532"/>
                    <a:pt x="1825" y="1454"/>
                    <a:pt x="1801" y="1360"/>
                  </a:cubicBezTo>
                  <a:cubicBezTo>
                    <a:pt x="1770" y="1235"/>
                    <a:pt x="1731" y="1079"/>
                    <a:pt x="1809" y="939"/>
                  </a:cubicBezTo>
                  <a:cubicBezTo>
                    <a:pt x="1895" y="783"/>
                    <a:pt x="2051" y="736"/>
                    <a:pt x="2183" y="697"/>
                  </a:cubicBezTo>
                  <a:cubicBezTo>
                    <a:pt x="2246" y="674"/>
                    <a:pt x="2308" y="658"/>
                    <a:pt x="2355" y="635"/>
                  </a:cubicBezTo>
                  <a:cubicBezTo>
                    <a:pt x="2362" y="612"/>
                    <a:pt x="2323" y="557"/>
                    <a:pt x="2300" y="526"/>
                  </a:cubicBezTo>
                  <a:cubicBezTo>
                    <a:pt x="2230" y="456"/>
                    <a:pt x="2144" y="339"/>
                    <a:pt x="2175" y="214"/>
                  </a:cubicBezTo>
                  <a:cubicBezTo>
                    <a:pt x="2152" y="144"/>
                    <a:pt x="2082" y="74"/>
                    <a:pt x="1988" y="35"/>
                  </a:cubicBezTo>
                  <a:cubicBezTo>
                    <a:pt x="1926" y="14"/>
                    <a:pt x="1853" y="0"/>
                    <a:pt x="1768"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4"/>
            <p:cNvSpPr/>
            <p:nvPr/>
          </p:nvSpPr>
          <p:spPr>
            <a:xfrm>
              <a:off x="1630075" y="2368075"/>
              <a:ext cx="556425" cy="520325"/>
            </a:xfrm>
            <a:custGeom>
              <a:avLst/>
              <a:gdLst/>
              <a:ahLst/>
              <a:cxnLst/>
              <a:rect l="l" t="t" r="r" b="b"/>
              <a:pathLst>
                <a:path w="22257" h="20813" extrusionOk="0">
                  <a:moveTo>
                    <a:pt x="4011" y="0"/>
                  </a:moveTo>
                  <a:cubicBezTo>
                    <a:pt x="3964" y="0"/>
                    <a:pt x="3935" y="11"/>
                    <a:pt x="3930" y="22"/>
                  </a:cubicBezTo>
                  <a:cubicBezTo>
                    <a:pt x="3922" y="38"/>
                    <a:pt x="3914" y="77"/>
                    <a:pt x="3906" y="108"/>
                  </a:cubicBezTo>
                  <a:cubicBezTo>
                    <a:pt x="3899" y="186"/>
                    <a:pt x="3883" y="287"/>
                    <a:pt x="3789" y="349"/>
                  </a:cubicBezTo>
                  <a:lnTo>
                    <a:pt x="3758" y="365"/>
                  </a:lnTo>
                  <a:lnTo>
                    <a:pt x="3415" y="365"/>
                  </a:lnTo>
                  <a:cubicBezTo>
                    <a:pt x="3322" y="365"/>
                    <a:pt x="3220" y="357"/>
                    <a:pt x="3096" y="357"/>
                  </a:cubicBezTo>
                  <a:cubicBezTo>
                    <a:pt x="3057" y="357"/>
                    <a:pt x="3018" y="357"/>
                    <a:pt x="2987" y="373"/>
                  </a:cubicBezTo>
                  <a:cubicBezTo>
                    <a:pt x="2955" y="388"/>
                    <a:pt x="2948" y="443"/>
                    <a:pt x="2924" y="529"/>
                  </a:cubicBezTo>
                  <a:cubicBezTo>
                    <a:pt x="2916" y="615"/>
                    <a:pt x="2893" y="708"/>
                    <a:pt x="2838" y="786"/>
                  </a:cubicBezTo>
                  <a:cubicBezTo>
                    <a:pt x="2776" y="864"/>
                    <a:pt x="2690" y="903"/>
                    <a:pt x="2620" y="942"/>
                  </a:cubicBezTo>
                  <a:lnTo>
                    <a:pt x="2566" y="965"/>
                  </a:lnTo>
                  <a:cubicBezTo>
                    <a:pt x="2511" y="1004"/>
                    <a:pt x="2480" y="1043"/>
                    <a:pt x="2480" y="1059"/>
                  </a:cubicBezTo>
                  <a:cubicBezTo>
                    <a:pt x="2480" y="1074"/>
                    <a:pt x="2495" y="1098"/>
                    <a:pt x="2503" y="1121"/>
                  </a:cubicBezTo>
                  <a:cubicBezTo>
                    <a:pt x="2527" y="1160"/>
                    <a:pt x="2542" y="1191"/>
                    <a:pt x="2558" y="1230"/>
                  </a:cubicBezTo>
                  <a:cubicBezTo>
                    <a:pt x="2605" y="1433"/>
                    <a:pt x="2449" y="1620"/>
                    <a:pt x="2285" y="1698"/>
                  </a:cubicBezTo>
                  <a:cubicBezTo>
                    <a:pt x="2230" y="1721"/>
                    <a:pt x="2184" y="1745"/>
                    <a:pt x="2137" y="1760"/>
                  </a:cubicBezTo>
                  <a:cubicBezTo>
                    <a:pt x="2051" y="1799"/>
                    <a:pt x="1981" y="1823"/>
                    <a:pt x="1926" y="1870"/>
                  </a:cubicBezTo>
                  <a:cubicBezTo>
                    <a:pt x="1887" y="1909"/>
                    <a:pt x="1848" y="1963"/>
                    <a:pt x="1817" y="2018"/>
                  </a:cubicBezTo>
                  <a:lnTo>
                    <a:pt x="1615" y="2314"/>
                  </a:lnTo>
                  <a:cubicBezTo>
                    <a:pt x="1560" y="2407"/>
                    <a:pt x="1505" y="2501"/>
                    <a:pt x="1482" y="2595"/>
                  </a:cubicBezTo>
                  <a:cubicBezTo>
                    <a:pt x="1474" y="2657"/>
                    <a:pt x="1490" y="2750"/>
                    <a:pt x="1544" y="2782"/>
                  </a:cubicBezTo>
                  <a:cubicBezTo>
                    <a:pt x="1622" y="2828"/>
                    <a:pt x="1646" y="2891"/>
                    <a:pt x="1661" y="2930"/>
                  </a:cubicBezTo>
                  <a:cubicBezTo>
                    <a:pt x="1677" y="2953"/>
                    <a:pt x="1677" y="2953"/>
                    <a:pt x="1685" y="2953"/>
                  </a:cubicBezTo>
                  <a:cubicBezTo>
                    <a:pt x="1755" y="3008"/>
                    <a:pt x="1841" y="3070"/>
                    <a:pt x="1903" y="3164"/>
                  </a:cubicBezTo>
                  <a:cubicBezTo>
                    <a:pt x="1973" y="3288"/>
                    <a:pt x="1973" y="3436"/>
                    <a:pt x="1903" y="3538"/>
                  </a:cubicBezTo>
                  <a:cubicBezTo>
                    <a:pt x="1833" y="3639"/>
                    <a:pt x="1724" y="3663"/>
                    <a:pt x="1630" y="3686"/>
                  </a:cubicBezTo>
                  <a:cubicBezTo>
                    <a:pt x="1576" y="3702"/>
                    <a:pt x="1513" y="3709"/>
                    <a:pt x="1505" y="3741"/>
                  </a:cubicBezTo>
                  <a:cubicBezTo>
                    <a:pt x="1498" y="3748"/>
                    <a:pt x="1505" y="3772"/>
                    <a:pt x="1505" y="3795"/>
                  </a:cubicBezTo>
                  <a:cubicBezTo>
                    <a:pt x="1505" y="3818"/>
                    <a:pt x="1505" y="3842"/>
                    <a:pt x="1498" y="3865"/>
                  </a:cubicBezTo>
                  <a:cubicBezTo>
                    <a:pt x="1490" y="3967"/>
                    <a:pt x="1443" y="4052"/>
                    <a:pt x="1404" y="4122"/>
                  </a:cubicBezTo>
                  <a:cubicBezTo>
                    <a:pt x="1365" y="4193"/>
                    <a:pt x="1334" y="4247"/>
                    <a:pt x="1334" y="4302"/>
                  </a:cubicBezTo>
                  <a:cubicBezTo>
                    <a:pt x="1334" y="4325"/>
                    <a:pt x="1342" y="4349"/>
                    <a:pt x="1342" y="4364"/>
                  </a:cubicBezTo>
                  <a:cubicBezTo>
                    <a:pt x="1349" y="4442"/>
                    <a:pt x="1365" y="4543"/>
                    <a:pt x="1303" y="4637"/>
                  </a:cubicBezTo>
                  <a:cubicBezTo>
                    <a:pt x="1248" y="4715"/>
                    <a:pt x="1155" y="4738"/>
                    <a:pt x="1092" y="4754"/>
                  </a:cubicBezTo>
                  <a:lnTo>
                    <a:pt x="1069" y="4762"/>
                  </a:lnTo>
                  <a:cubicBezTo>
                    <a:pt x="1038" y="4770"/>
                    <a:pt x="1030" y="4777"/>
                    <a:pt x="1022" y="4785"/>
                  </a:cubicBezTo>
                  <a:lnTo>
                    <a:pt x="1053" y="5058"/>
                  </a:lnTo>
                  <a:lnTo>
                    <a:pt x="1053" y="5058"/>
                  </a:lnTo>
                  <a:lnTo>
                    <a:pt x="835" y="4871"/>
                  </a:lnTo>
                  <a:cubicBezTo>
                    <a:pt x="796" y="4847"/>
                    <a:pt x="734" y="4824"/>
                    <a:pt x="679" y="4801"/>
                  </a:cubicBezTo>
                  <a:cubicBezTo>
                    <a:pt x="601" y="4770"/>
                    <a:pt x="515" y="4738"/>
                    <a:pt x="461" y="4692"/>
                  </a:cubicBezTo>
                  <a:cubicBezTo>
                    <a:pt x="437" y="4676"/>
                    <a:pt x="414" y="4660"/>
                    <a:pt x="398" y="4653"/>
                  </a:cubicBezTo>
                  <a:cubicBezTo>
                    <a:pt x="394" y="4651"/>
                    <a:pt x="389" y="4650"/>
                    <a:pt x="383" y="4650"/>
                  </a:cubicBezTo>
                  <a:cubicBezTo>
                    <a:pt x="358" y="4650"/>
                    <a:pt x="322" y="4662"/>
                    <a:pt x="297" y="4668"/>
                  </a:cubicBezTo>
                  <a:cubicBezTo>
                    <a:pt x="219" y="4684"/>
                    <a:pt x="141" y="4707"/>
                    <a:pt x="87" y="4746"/>
                  </a:cubicBezTo>
                  <a:cubicBezTo>
                    <a:pt x="40" y="4777"/>
                    <a:pt x="1" y="4816"/>
                    <a:pt x="1" y="4863"/>
                  </a:cubicBezTo>
                  <a:cubicBezTo>
                    <a:pt x="1" y="4902"/>
                    <a:pt x="40" y="4957"/>
                    <a:pt x="63" y="4996"/>
                  </a:cubicBezTo>
                  <a:cubicBezTo>
                    <a:pt x="141" y="5136"/>
                    <a:pt x="227" y="5268"/>
                    <a:pt x="344" y="5315"/>
                  </a:cubicBezTo>
                  <a:lnTo>
                    <a:pt x="500" y="5370"/>
                  </a:lnTo>
                  <a:lnTo>
                    <a:pt x="437" y="5456"/>
                  </a:lnTo>
                  <a:lnTo>
                    <a:pt x="445" y="5471"/>
                  </a:lnTo>
                  <a:cubicBezTo>
                    <a:pt x="586" y="5541"/>
                    <a:pt x="624" y="5627"/>
                    <a:pt x="632" y="5689"/>
                  </a:cubicBezTo>
                  <a:cubicBezTo>
                    <a:pt x="679" y="5814"/>
                    <a:pt x="656" y="5900"/>
                    <a:pt x="617" y="6009"/>
                  </a:cubicBezTo>
                  <a:cubicBezTo>
                    <a:pt x="562" y="6118"/>
                    <a:pt x="492" y="6212"/>
                    <a:pt x="422" y="6297"/>
                  </a:cubicBezTo>
                  <a:lnTo>
                    <a:pt x="204" y="6562"/>
                  </a:lnTo>
                  <a:cubicBezTo>
                    <a:pt x="188" y="6578"/>
                    <a:pt x="165" y="6601"/>
                    <a:pt x="165" y="6617"/>
                  </a:cubicBezTo>
                  <a:cubicBezTo>
                    <a:pt x="157" y="6640"/>
                    <a:pt x="165" y="6664"/>
                    <a:pt x="172" y="6703"/>
                  </a:cubicBezTo>
                  <a:cubicBezTo>
                    <a:pt x="180" y="6750"/>
                    <a:pt x="188" y="6812"/>
                    <a:pt x="172" y="6874"/>
                  </a:cubicBezTo>
                  <a:cubicBezTo>
                    <a:pt x="157" y="6960"/>
                    <a:pt x="102" y="7022"/>
                    <a:pt x="63" y="7077"/>
                  </a:cubicBezTo>
                  <a:cubicBezTo>
                    <a:pt x="40" y="7108"/>
                    <a:pt x="9" y="7139"/>
                    <a:pt x="9" y="7163"/>
                  </a:cubicBezTo>
                  <a:cubicBezTo>
                    <a:pt x="9" y="7186"/>
                    <a:pt x="40" y="7225"/>
                    <a:pt x="63" y="7256"/>
                  </a:cubicBezTo>
                  <a:lnTo>
                    <a:pt x="492" y="7802"/>
                  </a:lnTo>
                  <a:lnTo>
                    <a:pt x="375" y="7880"/>
                  </a:lnTo>
                  <a:cubicBezTo>
                    <a:pt x="336" y="7895"/>
                    <a:pt x="305" y="7942"/>
                    <a:pt x="297" y="7997"/>
                  </a:cubicBezTo>
                  <a:cubicBezTo>
                    <a:pt x="297" y="8012"/>
                    <a:pt x="297" y="8051"/>
                    <a:pt x="320" y="8075"/>
                  </a:cubicBezTo>
                  <a:lnTo>
                    <a:pt x="344" y="8098"/>
                  </a:lnTo>
                  <a:cubicBezTo>
                    <a:pt x="375" y="8122"/>
                    <a:pt x="414" y="8153"/>
                    <a:pt x="445" y="8200"/>
                  </a:cubicBezTo>
                  <a:cubicBezTo>
                    <a:pt x="476" y="8254"/>
                    <a:pt x="476" y="8316"/>
                    <a:pt x="484" y="8371"/>
                  </a:cubicBezTo>
                  <a:cubicBezTo>
                    <a:pt x="484" y="8379"/>
                    <a:pt x="484" y="8402"/>
                    <a:pt x="492" y="8418"/>
                  </a:cubicBezTo>
                  <a:cubicBezTo>
                    <a:pt x="508" y="8519"/>
                    <a:pt x="679" y="8574"/>
                    <a:pt x="827" y="8597"/>
                  </a:cubicBezTo>
                  <a:lnTo>
                    <a:pt x="929" y="8613"/>
                  </a:lnTo>
                  <a:lnTo>
                    <a:pt x="929" y="8714"/>
                  </a:lnTo>
                  <a:cubicBezTo>
                    <a:pt x="936" y="8815"/>
                    <a:pt x="1014" y="8909"/>
                    <a:pt x="1108" y="9010"/>
                  </a:cubicBezTo>
                  <a:lnTo>
                    <a:pt x="1139" y="9065"/>
                  </a:lnTo>
                  <a:cubicBezTo>
                    <a:pt x="1326" y="9267"/>
                    <a:pt x="1373" y="9486"/>
                    <a:pt x="1279" y="9649"/>
                  </a:cubicBezTo>
                  <a:cubicBezTo>
                    <a:pt x="1256" y="9688"/>
                    <a:pt x="1225" y="9720"/>
                    <a:pt x="1201" y="9751"/>
                  </a:cubicBezTo>
                  <a:lnTo>
                    <a:pt x="1170" y="9782"/>
                  </a:lnTo>
                  <a:cubicBezTo>
                    <a:pt x="1030" y="9961"/>
                    <a:pt x="1147" y="10258"/>
                    <a:pt x="1334" y="10406"/>
                  </a:cubicBezTo>
                  <a:cubicBezTo>
                    <a:pt x="1482" y="10523"/>
                    <a:pt x="1669" y="10601"/>
                    <a:pt x="1864" y="10671"/>
                  </a:cubicBezTo>
                  <a:cubicBezTo>
                    <a:pt x="1950" y="10702"/>
                    <a:pt x="2035" y="10733"/>
                    <a:pt x="2121" y="10764"/>
                  </a:cubicBezTo>
                  <a:cubicBezTo>
                    <a:pt x="2155" y="10778"/>
                    <a:pt x="2183" y="10797"/>
                    <a:pt x="2205" y="10797"/>
                  </a:cubicBezTo>
                  <a:cubicBezTo>
                    <a:pt x="2208" y="10797"/>
                    <a:pt x="2212" y="10796"/>
                    <a:pt x="2215" y="10795"/>
                  </a:cubicBezTo>
                  <a:cubicBezTo>
                    <a:pt x="2223" y="10795"/>
                    <a:pt x="2246" y="10780"/>
                    <a:pt x="2262" y="10764"/>
                  </a:cubicBezTo>
                  <a:cubicBezTo>
                    <a:pt x="2277" y="10756"/>
                    <a:pt x="2293" y="10741"/>
                    <a:pt x="2308" y="10733"/>
                  </a:cubicBezTo>
                  <a:cubicBezTo>
                    <a:pt x="2402" y="10663"/>
                    <a:pt x="2519" y="10655"/>
                    <a:pt x="2605" y="10639"/>
                  </a:cubicBezTo>
                  <a:lnTo>
                    <a:pt x="2644" y="10632"/>
                  </a:lnTo>
                  <a:cubicBezTo>
                    <a:pt x="2714" y="10624"/>
                    <a:pt x="2799" y="10601"/>
                    <a:pt x="2838" y="10554"/>
                  </a:cubicBezTo>
                  <a:cubicBezTo>
                    <a:pt x="2846" y="10538"/>
                    <a:pt x="2846" y="10499"/>
                    <a:pt x="2838" y="10491"/>
                  </a:cubicBezTo>
                  <a:lnTo>
                    <a:pt x="2909" y="10258"/>
                  </a:lnTo>
                  <a:cubicBezTo>
                    <a:pt x="3181" y="10328"/>
                    <a:pt x="3439" y="10421"/>
                    <a:pt x="3688" y="10554"/>
                  </a:cubicBezTo>
                  <a:cubicBezTo>
                    <a:pt x="3797" y="10616"/>
                    <a:pt x="3930" y="10694"/>
                    <a:pt x="3953" y="10842"/>
                  </a:cubicBezTo>
                  <a:cubicBezTo>
                    <a:pt x="3969" y="10936"/>
                    <a:pt x="3945" y="11014"/>
                    <a:pt x="3930" y="11068"/>
                  </a:cubicBezTo>
                  <a:cubicBezTo>
                    <a:pt x="3914" y="11092"/>
                    <a:pt x="3906" y="11115"/>
                    <a:pt x="3899" y="11138"/>
                  </a:cubicBezTo>
                  <a:cubicBezTo>
                    <a:pt x="3883" y="11240"/>
                    <a:pt x="3938" y="11372"/>
                    <a:pt x="3992" y="11489"/>
                  </a:cubicBezTo>
                  <a:cubicBezTo>
                    <a:pt x="4234" y="12012"/>
                    <a:pt x="4390" y="12565"/>
                    <a:pt x="4452" y="13126"/>
                  </a:cubicBezTo>
                  <a:cubicBezTo>
                    <a:pt x="4468" y="13220"/>
                    <a:pt x="4475" y="13298"/>
                    <a:pt x="4507" y="13352"/>
                  </a:cubicBezTo>
                  <a:cubicBezTo>
                    <a:pt x="4569" y="13438"/>
                    <a:pt x="4686" y="13469"/>
                    <a:pt x="4811" y="13500"/>
                  </a:cubicBezTo>
                  <a:cubicBezTo>
                    <a:pt x="4865" y="13524"/>
                    <a:pt x="4912" y="13539"/>
                    <a:pt x="4967" y="13555"/>
                  </a:cubicBezTo>
                  <a:cubicBezTo>
                    <a:pt x="5154" y="13617"/>
                    <a:pt x="5310" y="13742"/>
                    <a:pt x="5458" y="13859"/>
                  </a:cubicBezTo>
                  <a:cubicBezTo>
                    <a:pt x="5629" y="13992"/>
                    <a:pt x="5785" y="14116"/>
                    <a:pt x="5972" y="14155"/>
                  </a:cubicBezTo>
                  <a:cubicBezTo>
                    <a:pt x="6014" y="14164"/>
                    <a:pt x="6057" y="14167"/>
                    <a:pt x="6100" y="14167"/>
                  </a:cubicBezTo>
                  <a:cubicBezTo>
                    <a:pt x="6257" y="14167"/>
                    <a:pt x="6418" y="14118"/>
                    <a:pt x="6565" y="14070"/>
                  </a:cubicBezTo>
                  <a:cubicBezTo>
                    <a:pt x="6682" y="14038"/>
                    <a:pt x="6822" y="13992"/>
                    <a:pt x="6908" y="13914"/>
                  </a:cubicBezTo>
                  <a:cubicBezTo>
                    <a:pt x="6923" y="13898"/>
                    <a:pt x="6939" y="13882"/>
                    <a:pt x="6947" y="13867"/>
                  </a:cubicBezTo>
                  <a:cubicBezTo>
                    <a:pt x="6986" y="13828"/>
                    <a:pt x="7032" y="13781"/>
                    <a:pt x="7087" y="13742"/>
                  </a:cubicBezTo>
                  <a:cubicBezTo>
                    <a:pt x="7129" y="13723"/>
                    <a:pt x="7178" y="13713"/>
                    <a:pt x="7225" y="13713"/>
                  </a:cubicBezTo>
                  <a:cubicBezTo>
                    <a:pt x="7255" y="13713"/>
                    <a:pt x="7285" y="13717"/>
                    <a:pt x="7313" y="13727"/>
                  </a:cubicBezTo>
                  <a:cubicBezTo>
                    <a:pt x="7375" y="13742"/>
                    <a:pt x="7414" y="13789"/>
                    <a:pt x="7438" y="13843"/>
                  </a:cubicBezTo>
                  <a:cubicBezTo>
                    <a:pt x="7539" y="14077"/>
                    <a:pt x="7757" y="14241"/>
                    <a:pt x="7991" y="14413"/>
                  </a:cubicBezTo>
                  <a:cubicBezTo>
                    <a:pt x="8085" y="14475"/>
                    <a:pt x="8186" y="14545"/>
                    <a:pt x="8264" y="14615"/>
                  </a:cubicBezTo>
                  <a:cubicBezTo>
                    <a:pt x="8397" y="14732"/>
                    <a:pt x="8560" y="14794"/>
                    <a:pt x="8654" y="14794"/>
                  </a:cubicBezTo>
                  <a:cubicBezTo>
                    <a:pt x="8693" y="14787"/>
                    <a:pt x="8716" y="14771"/>
                    <a:pt x="8740" y="14748"/>
                  </a:cubicBezTo>
                  <a:lnTo>
                    <a:pt x="8779" y="14693"/>
                  </a:lnTo>
                  <a:lnTo>
                    <a:pt x="8841" y="14693"/>
                  </a:lnTo>
                  <a:cubicBezTo>
                    <a:pt x="9020" y="14693"/>
                    <a:pt x="9184" y="14826"/>
                    <a:pt x="9238" y="14997"/>
                  </a:cubicBezTo>
                  <a:cubicBezTo>
                    <a:pt x="9277" y="15130"/>
                    <a:pt x="9231" y="15286"/>
                    <a:pt x="9137" y="15387"/>
                  </a:cubicBezTo>
                  <a:cubicBezTo>
                    <a:pt x="9145" y="15403"/>
                    <a:pt x="9153" y="15410"/>
                    <a:pt x="9168" y="15426"/>
                  </a:cubicBezTo>
                  <a:lnTo>
                    <a:pt x="9192" y="15449"/>
                  </a:lnTo>
                  <a:cubicBezTo>
                    <a:pt x="9231" y="15488"/>
                    <a:pt x="9270" y="15512"/>
                    <a:pt x="9316" y="15527"/>
                  </a:cubicBezTo>
                  <a:cubicBezTo>
                    <a:pt x="9362" y="15542"/>
                    <a:pt x="9409" y="15549"/>
                    <a:pt x="9454" y="15549"/>
                  </a:cubicBezTo>
                  <a:cubicBezTo>
                    <a:pt x="9532" y="15549"/>
                    <a:pt x="9605" y="15528"/>
                    <a:pt x="9659" y="15488"/>
                  </a:cubicBezTo>
                  <a:cubicBezTo>
                    <a:pt x="9698" y="15465"/>
                    <a:pt x="9722" y="15434"/>
                    <a:pt x="9753" y="15410"/>
                  </a:cubicBezTo>
                  <a:cubicBezTo>
                    <a:pt x="9815" y="15348"/>
                    <a:pt x="9878" y="15286"/>
                    <a:pt x="9971" y="15247"/>
                  </a:cubicBezTo>
                  <a:cubicBezTo>
                    <a:pt x="10027" y="15225"/>
                    <a:pt x="10082" y="15216"/>
                    <a:pt x="10137" y="15216"/>
                  </a:cubicBezTo>
                  <a:cubicBezTo>
                    <a:pt x="10319" y="15216"/>
                    <a:pt x="10490" y="15323"/>
                    <a:pt x="10610" y="15449"/>
                  </a:cubicBezTo>
                  <a:cubicBezTo>
                    <a:pt x="10665" y="15496"/>
                    <a:pt x="10696" y="15551"/>
                    <a:pt x="10743" y="15597"/>
                  </a:cubicBezTo>
                  <a:cubicBezTo>
                    <a:pt x="10821" y="15691"/>
                    <a:pt x="10891" y="15785"/>
                    <a:pt x="10985" y="15839"/>
                  </a:cubicBezTo>
                  <a:cubicBezTo>
                    <a:pt x="11148" y="15940"/>
                    <a:pt x="11359" y="15948"/>
                    <a:pt x="11577" y="15956"/>
                  </a:cubicBezTo>
                  <a:cubicBezTo>
                    <a:pt x="11881" y="15972"/>
                    <a:pt x="12185" y="15979"/>
                    <a:pt x="12396" y="16221"/>
                  </a:cubicBezTo>
                  <a:cubicBezTo>
                    <a:pt x="12481" y="16322"/>
                    <a:pt x="12528" y="16447"/>
                    <a:pt x="12575" y="16564"/>
                  </a:cubicBezTo>
                  <a:cubicBezTo>
                    <a:pt x="12614" y="16665"/>
                    <a:pt x="12653" y="16775"/>
                    <a:pt x="12723" y="16837"/>
                  </a:cubicBezTo>
                  <a:cubicBezTo>
                    <a:pt x="12801" y="16923"/>
                    <a:pt x="12926" y="16962"/>
                    <a:pt x="13035" y="17001"/>
                  </a:cubicBezTo>
                  <a:lnTo>
                    <a:pt x="14126" y="17383"/>
                  </a:lnTo>
                  <a:lnTo>
                    <a:pt x="14212" y="17172"/>
                  </a:lnTo>
                  <a:lnTo>
                    <a:pt x="14337" y="17297"/>
                  </a:lnTo>
                  <a:cubicBezTo>
                    <a:pt x="14367" y="17327"/>
                    <a:pt x="14411" y="17338"/>
                    <a:pt x="14471" y="17338"/>
                  </a:cubicBezTo>
                  <a:cubicBezTo>
                    <a:pt x="14520" y="17338"/>
                    <a:pt x="14579" y="17331"/>
                    <a:pt x="14649" y="17320"/>
                  </a:cubicBezTo>
                  <a:cubicBezTo>
                    <a:pt x="14718" y="17315"/>
                    <a:pt x="14788" y="17306"/>
                    <a:pt x="14861" y="17306"/>
                  </a:cubicBezTo>
                  <a:cubicBezTo>
                    <a:pt x="14893" y="17306"/>
                    <a:pt x="14926" y="17308"/>
                    <a:pt x="14960" y="17312"/>
                  </a:cubicBezTo>
                  <a:cubicBezTo>
                    <a:pt x="15179" y="17351"/>
                    <a:pt x="15327" y="17507"/>
                    <a:pt x="15459" y="17655"/>
                  </a:cubicBezTo>
                  <a:cubicBezTo>
                    <a:pt x="15498" y="17694"/>
                    <a:pt x="15545" y="17741"/>
                    <a:pt x="15592" y="17780"/>
                  </a:cubicBezTo>
                  <a:cubicBezTo>
                    <a:pt x="15958" y="18131"/>
                    <a:pt x="16535" y="18178"/>
                    <a:pt x="17050" y="18178"/>
                  </a:cubicBezTo>
                  <a:cubicBezTo>
                    <a:pt x="17283" y="18178"/>
                    <a:pt x="17447" y="18232"/>
                    <a:pt x="17525" y="18341"/>
                  </a:cubicBezTo>
                  <a:lnTo>
                    <a:pt x="17533" y="18334"/>
                  </a:lnTo>
                  <a:lnTo>
                    <a:pt x="17541" y="18365"/>
                  </a:lnTo>
                  <a:cubicBezTo>
                    <a:pt x="17556" y="18388"/>
                    <a:pt x="17580" y="18419"/>
                    <a:pt x="17587" y="18451"/>
                  </a:cubicBezTo>
                  <a:cubicBezTo>
                    <a:pt x="17587" y="18474"/>
                    <a:pt x="17595" y="18505"/>
                    <a:pt x="17603" y="18529"/>
                  </a:cubicBezTo>
                  <a:cubicBezTo>
                    <a:pt x="17603" y="18544"/>
                    <a:pt x="17603" y="18560"/>
                    <a:pt x="17603" y="18575"/>
                  </a:cubicBezTo>
                  <a:cubicBezTo>
                    <a:pt x="17623" y="18623"/>
                    <a:pt x="17704" y="18647"/>
                    <a:pt x="17791" y="18647"/>
                  </a:cubicBezTo>
                  <a:cubicBezTo>
                    <a:pt x="17804" y="18647"/>
                    <a:pt x="17816" y="18646"/>
                    <a:pt x="17829" y="18645"/>
                  </a:cubicBezTo>
                  <a:lnTo>
                    <a:pt x="17899" y="18630"/>
                  </a:lnTo>
                  <a:cubicBezTo>
                    <a:pt x="17938" y="18630"/>
                    <a:pt x="17993" y="18622"/>
                    <a:pt x="18047" y="18622"/>
                  </a:cubicBezTo>
                  <a:lnTo>
                    <a:pt x="18079" y="18622"/>
                  </a:lnTo>
                  <a:cubicBezTo>
                    <a:pt x="18102" y="18622"/>
                    <a:pt x="18133" y="18630"/>
                    <a:pt x="18156" y="18630"/>
                  </a:cubicBezTo>
                  <a:cubicBezTo>
                    <a:pt x="18172" y="18630"/>
                    <a:pt x="18180" y="18630"/>
                    <a:pt x="18195" y="18638"/>
                  </a:cubicBezTo>
                  <a:cubicBezTo>
                    <a:pt x="18234" y="18645"/>
                    <a:pt x="18273" y="18661"/>
                    <a:pt x="18305" y="18684"/>
                  </a:cubicBezTo>
                  <a:cubicBezTo>
                    <a:pt x="18453" y="18770"/>
                    <a:pt x="18499" y="18918"/>
                    <a:pt x="18538" y="19051"/>
                  </a:cubicBezTo>
                  <a:cubicBezTo>
                    <a:pt x="18562" y="19129"/>
                    <a:pt x="18577" y="19199"/>
                    <a:pt x="18616" y="19246"/>
                  </a:cubicBezTo>
                  <a:cubicBezTo>
                    <a:pt x="18710" y="19386"/>
                    <a:pt x="18897" y="19402"/>
                    <a:pt x="19108" y="19425"/>
                  </a:cubicBezTo>
                  <a:cubicBezTo>
                    <a:pt x="19271" y="19441"/>
                    <a:pt x="19435" y="19464"/>
                    <a:pt x="19583" y="19534"/>
                  </a:cubicBezTo>
                  <a:cubicBezTo>
                    <a:pt x="19887" y="19674"/>
                    <a:pt x="20035" y="19994"/>
                    <a:pt x="20160" y="20275"/>
                  </a:cubicBezTo>
                  <a:lnTo>
                    <a:pt x="20183" y="20314"/>
                  </a:lnTo>
                  <a:cubicBezTo>
                    <a:pt x="20222" y="20399"/>
                    <a:pt x="20253" y="20462"/>
                    <a:pt x="20292" y="20524"/>
                  </a:cubicBezTo>
                  <a:cubicBezTo>
                    <a:pt x="20308" y="20540"/>
                    <a:pt x="20316" y="20555"/>
                    <a:pt x="20331" y="20571"/>
                  </a:cubicBezTo>
                  <a:cubicBezTo>
                    <a:pt x="20355" y="20610"/>
                    <a:pt x="20378" y="20649"/>
                    <a:pt x="20409" y="20672"/>
                  </a:cubicBezTo>
                  <a:cubicBezTo>
                    <a:pt x="20425" y="20696"/>
                    <a:pt x="20441" y="20703"/>
                    <a:pt x="20448" y="20719"/>
                  </a:cubicBezTo>
                  <a:cubicBezTo>
                    <a:pt x="20472" y="20742"/>
                    <a:pt x="20503" y="20758"/>
                    <a:pt x="20526" y="20781"/>
                  </a:cubicBezTo>
                  <a:cubicBezTo>
                    <a:pt x="20542" y="20789"/>
                    <a:pt x="20565" y="20797"/>
                    <a:pt x="20581" y="20805"/>
                  </a:cubicBezTo>
                  <a:lnTo>
                    <a:pt x="20604" y="20813"/>
                  </a:lnTo>
                  <a:cubicBezTo>
                    <a:pt x="20628" y="20758"/>
                    <a:pt x="20651" y="20711"/>
                    <a:pt x="20674" y="20657"/>
                  </a:cubicBezTo>
                  <a:cubicBezTo>
                    <a:pt x="20729" y="20532"/>
                    <a:pt x="20784" y="20415"/>
                    <a:pt x="20784" y="20290"/>
                  </a:cubicBezTo>
                  <a:cubicBezTo>
                    <a:pt x="20776" y="20220"/>
                    <a:pt x="20752" y="20150"/>
                    <a:pt x="20729" y="20072"/>
                  </a:cubicBezTo>
                  <a:cubicBezTo>
                    <a:pt x="20706" y="20025"/>
                    <a:pt x="20690" y="19971"/>
                    <a:pt x="20682" y="19916"/>
                  </a:cubicBezTo>
                  <a:cubicBezTo>
                    <a:pt x="20628" y="19737"/>
                    <a:pt x="20643" y="19550"/>
                    <a:pt x="20659" y="19370"/>
                  </a:cubicBezTo>
                  <a:lnTo>
                    <a:pt x="20768" y="18030"/>
                  </a:lnTo>
                  <a:cubicBezTo>
                    <a:pt x="20776" y="17874"/>
                    <a:pt x="20807" y="17702"/>
                    <a:pt x="20947" y="17593"/>
                  </a:cubicBezTo>
                  <a:cubicBezTo>
                    <a:pt x="20986" y="17554"/>
                    <a:pt x="21041" y="17538"/>
                    <a:pt x="21088" y="17515"/>
                  </a:cubicBezTo>
                  <a:cubicBezTo>
                    <a:pt x="21127" y="17500"/>
                    <a:pt x="21158" y="17492"/>
                    <a:pt x="21181" y="17468"/>
                  </a:cubicBezTo>
                  <a:cubicBezTo>
                    <a:pt x="21205" y="17437"/>
                    <a:pt x="21212" y="17390"/>
                    <a:pt x="21220" y="17320"/>
                  </a:cubicBezTo>
                  <a:cubicBezTo>
                    <a:pt x="21220" y="17297"/>
                    <a:pt x="21228" y="17266"/>
                    <a:pt x="21236" y="17234"/>
                  </a:cubicBezTo>
                  <a:cubicBezTo>
                    <a:pt x="21243" y="17157"/>
                    <a:pt x="21282" y="17094"/>
                    <a:pt x="21321" y="17032"/>
                  </a:cubicBezTo>
                  <a:cubicBezTo>
                    <a:pt x="21329" y="17008"/>
                    <a:pt x="21345" y="16993"/>
                    <a:pt x="21360" y="16977"/>
                  </a:cubicBezTo>
                  <a:cubicBezTo>
                    <a:pt x="21392" y="16938"/>
                    <a:pt x="21423" y="16899"/>
                    <a:pt x="21462" y="16860"/>
                  </a:cubicBezTo>
                  <a:cubicBezTo>
                    <a:pt x="21477" y="16845"/>
                    <a:pt x="21501" y="16837"/>
                    <a:pt x="21524" y="16814"/>
                  </a:cubicBezTo>
                  <a:cubicBezTo>
                    <a:pt x="21563" y="16782"/>
                    <a:pt x="21602" y="16759"/>
                    <a:pt x="21641" y="16743"/>
                  </a:cubicBezTo>
                  <a:cubicBezTo>
                    <a:pt x="21664" y="16736"/>
                    <a:pt x="21688" y="16720"/>
                    <a:pt x="21703" y="16704"/>
                  </a:cubicBezTo>
                  <a:cubicBezTo>
                    <a:pt x="21719" y="16704"/>
                    <a:pt x="21735" y="16697"/>
                    <a:pt x="21742" y="16697"/>
                  </a:cubicBezTo>
                  <a:lnTo>
                    <a:pt x="21742" y="16681"/>
                  </a:lnTo>
                  <a:cubicBezTo>
                    <a:pt x="21727" y="16626"/>
                    <a:pt x="21719" y="16572"/>
                    <a:pt x="21719" y="16517"/>
                  </a:cubicBezTo>
                  <a:lnTo>
                    <a:pt x="21719" y="16455"/>
                  </a:lnTo>
                  <a:cubicBezTo>
                    <a:pt x="21719" y="16416"/>
                    <a:pt x="21727" y="16369"/>
                    <a:pt x="21735" y="16322"/>
                  </a:cubicBezTo>
                  <a:cubicBezTo>
                    <a:pt x="21742" y="16307"/>
                    <a:pt x="21742" y="16291"/>
                    <a:pt x="21742" y="16268"/>
                  </a:cubicBezTo>
                  <a:cubicBezTo>
                    <a:pt x="21758" y="16221"/>
                    <a:pt x="21781" y="16166"/>
                    <a:pt x="21813" y="16128"/>
                  </a:cubicBezTo>
                  <a:cubicBezTo>
                    <a:pt x="21836" y="16073"/>
                    <a:pt x="21875" y="16026"/>
                    <a:pt x="21914" y="15979"/>
                  </a:cubicBezTo>
                  <a:cubicBezTo>
                    <a:pt x="21976" y="15894"/>
                    <a:pt x="22031" y="15823"/>
                    <a:pt x="22062" y="15738"/>
                  </a:cubicBezTo>
                  <a:cubicBezTo>
                    <a:pt x="22078" y="15691"/>
                    <a:pt x="22085" y="15644"/>
                    <a:pt x="22085" y="15605"/>
                  </a:cubicBezTo>
                  <a:cubicBezTo>
                    <a:pt x="22085" y="15465"/>
                    <a:pt x="22031" y="15309"/>
                    <a:pt x="21976" y="15161"/>
                  </a:cubicBezTo>
                  <a:lnTo>
                    <a:pt x="21961" y="15114"/>
                  </a:lnTo>
                  <a:cubicBezTo>
                    <a:pt x="21914" y="14982"/>
                    <a:pt x="21781" y="14592"/>
                    <a:pt x="21992" y="14303"/>
                  </a:cubicBezTo>
                  <a:cubicBezTo>
                    <a:pt x="22046" y="14218"/>
                    <a:pt x="22132" y="14163"/>
                    <a:pt x="22210" y="14101"/>
                  </a:cubicBezTo>
                  <a:cubicBezTo>
                    <a:pt x="22226" y="14093"/>
                    <a:pt x="22241" y="14077"/>
                    <a:pt x="22257" y="14062"/>
                  </a:cubicBezTo>
                  <a:lnTo>
                    <a:pt x="22257" y="14054"/>
                  </a:lnTo>
                  <a:cubicBezTo>
                    <a:pt x="22234" y="14015"/>
                    <a:pt x="22210" y="13960"/>
                    <a:pt x="22195" y="13914"/>
                  </a:cubicBezTo>
                  <a:cubicBezTo>
                    <a:pt x="22195" y="13898"/>
                    <a:pt x="22195" y="13882"/>
                    <a:pt x="22187" y="13859"/>
                  </a:cubicBezTo>
                  <a:cubicBezTo>
                    <a:pt x="22179" y="13820"/>
                    <a:pt x="22179" y="13781"/>
                    <a:pt x="22171" y="13742"/>
                  </a:cubicBezTo>
                  <a:lnTo>
                    <a:pt x="22171" y="13695"/>
                  </a:lnTo>
                  <a:cubicBezTo>
                    <a:pt x="22171" y="13641"/>
                    <a:pt x="22171" y="13586"/>
                    <a:pt x="22171" y="13539"/>
                  </a:cubicBezTo>
                  <a:lnTo>
                    <a:pt x="22171" y="13485"/>
                  </a:lnTo>
                  <a:cubicBezTo>
                    <a:pt x="22179" y="13228"/>
                    <a:pt x="21852" y="13072"/>
                    <a:pt x="21711" y="13009"/>
                  </a:cubicBezTo>
                  <a:lnTo>
                    <a:pt x="21625" y="12978"/>
                  </a:lnTo>
                  <a:cubicBezTo>
                    <a:pt x="21376" y="12885"/>
                    <a:pt x="21088" y="12768"/>
                    <a:pt x="20955" y="12510"/>
                  </a:cubicBezTo>
                  <a:cubicBezTo>
                    <a:pt x="20916" y="12440"/>
                    <a:pt x="20900" y="12355"/>
                    <a:pt x="20900" y="12277"/>
                  </a:cubicBezTo>
                  <a:cubicBezTo>
                    <a:pt x="20900" y="12152"/>
                    <a:pt x="20947" y="12027"/>
                    <a:pt x="21064" y="11957"/>
                  </a:cubicBezTo>
                  <a:cubicBezTo>
                    <a:pt x="21142" y="11910"/>
                    <a:pt x="21243" y="11895"/>
                    <a:pt x="21321" y="11887"/>
                  </a:cubicBezTo>
                  <a:cubicBezTo>
                    <a:pt x="21345" y="11887"/>
                    <a:pt x="21368" y="11887"/>
                    <a:pt x="21392" y="11879"/>
                  </a:cubicBezTo>
                  <a:cubicBezTo>
                    <a:pt x="21337" y="11824"/>
                    <a:pt x="21298" y="11762"/>
                    <a:pt x="21267" y="11692"/>
                  </a:cubicBezTo>
                  <a:cubicBezTo>
                    <a:pt x="21256" y="11692"/>
                    <a:pt x="21246" y="11688"/>
                    <a:pt x="21236" y="11688"/>
                  </a:cubicBezTo>
                  <a:cubicBezTo>
                    <a:pt x="21230" y="11688"/>
                    <a:pt x="21225" y="11689"/>
                    <a:pt x="21220" y="11692"/>
                  </a:cubicBezTo>
                  <a:cubicBezTo>
                    <a:pt x="21197" y="11692"/>
                    <a:pt x="21158" y="11707"/>
                    <a:pt x="21127" y="11715"/>
                  </a:cubicBezTo>
                  <a:lnTo>
                    <a:pt x="21072" y="11739"/>
                  </a:lnTo>
                  <a:cubicBezTo>
                    <a:pt x="20963" y="11770"/>
                    <a:pt x="20862" y="11778"/>
                    <a:pt x="20768" y="11793"/>
                  </a:cubicBezTo>
                  <a:lnTo>
                    <a:pt x="20620" y="11809"/>
                  </a:lnTo>
                  <a:cubicBezTo>
                    <a:pt x="20464" y="11832"/>
                    <a:pt x="20308" y="11848"/>
                    <a:pt x="20144" y="11848"/>
                  </a:cubicBezTo>
                  <a:lnTo>
                    <a:pt x="18889" y="11848"/>
                  </a:lnTo>
                  <a:lnTo>
                    <a:pt x="18858" y="11824"/>
                  </a:lnTo>
                  <a:cubicBezTo>
                    <a:pt x="18765" y="11754"/>
                    <a:pt x="18663" y="11692"/>
                    <a:pt x="18570" y="11630"/>
                  </a:cubicBezTo>
                  <a:cubicBezTo>
                    <a:pt x="18359" y="11489"/>
                    <a:pt x="18133" y="11341"/>
                    <a:pt x="17954" y="11162"/>
                  </a:cubicBezTo>
                  <a:cubicBezTo>
                    <a:pt x="17907" y="11123"/>
                    <a:pt x="17876" y="11084"/>
                    <a:pt x="17837" y="11068"/>
                  </a:cubicBezTo>
                  <a:cubicBezTo>
                    <a:pt x="17806" y="11060"/>
                    <a:pt x="17759" y="11060"/>
                    <a:pt x="17712" y="11053"/>
                  </a:cubicBezTo>
                  <a:lnTo>
                    <a:pt x="17322" y="11053"/>
                  </a:lnTo>
                  <a:cubicBezTo>
                    <a:pt x="17213" y="11053"/>
                    <a:pt x="17096" y="11053"/>
                    <a:pt x="16979" y="10998"/>
                  </a:cubicBezTo>
                  <a:cubicBezTo>
                    <a:pt x="16886" y="10944"/>
                    <a:pt x="16808" y="10866"/>
                    <a:pt x="16745" y="10795"/>
                  </a:cubicBezTo>
                  <a:lnTo>
                    <a:pt x="16098" y="10070"/>
                  </a:lnTo>
                  <a:cubicBezTo>
                    <a:pt x="15997" y="10102"/>
                    <a:pt x="15896" y="10117"/>
                    <a:pt x="15794" y="10125"/>
                  </a:cubicBezTo>
                  <a:lnTo>
                    <a:pt x="15685" y="10125"/>
                  </a:lnTo>
                  <a:lnTo>
                    <a:pt x="15662" y="10024"/>
                  </a:lnTo>
                  <a:cubicBezTo>
                    <a:pt x="15576" y="9509"/>
                    <a:pt x="14992" y="9041"/>
                    <a:pt x="14415" y="9010"/>
                  </a:cubicBezTo>
                  <a:lnTo>
                    <a:pt x="14212" y="9002"/>
                  </a:lnTo>
                  <a:lnTo>
                    <a:pt x="14687" y="8207"/>
                  </a:lnTo>
                  <a:cubicBezTo>
                    <a:pt x="14719" y="8161"/>
                    <a:pt x="14726" y="8114"/>
                    <a:pt x="14726" y="8090"/>
                  </a:cubicBezTo>
                  <a:lnTo>
                    <a:pt x="14726" y="8090"/>
                  </a:lnTo>
                  <a:cubicBezTo>
                    <a:pt x="14719" y="8098"/>
                    <a:pt x="14703" y="8098"/>
                    <a:pt x="14687" y="8106"/>
                  </a:cubicBezTo>
                  <a:cubicBezTo>
                    <a:pt x="14672" y="8114"/>
                    <a:pt x="14649" y="8122"/>
                    <a:pt x="14633" y="8122"/>
                  </a:cubicBezTo>
                  <a:cubicBezTo>
                    <a:pt x="14604" y="8129"/>
                    <a:pt x="14573" y="8133"/>
                    <a:pt x="14543" y="8133"/>
                  </a:cubicBezTo>
                  <a:cubicBezTo>
                    <a:pt x="14419" y="8133"/>
                    <a:pt x="14290" y="8072"/>
                    <a:pt x="14196" y="7966"/>
                  </a:cubicBezTo>
                  <a:cubicBezTo>
                    <a:pt x="14103" y="7857"/>
                    <a:pt x="14056" y="7724"/>
                    <a:pt x="14017" y="7599"/>
                  </a:cubicBezTo>
                  <a:cubicBezTo>
                    <a:pt x="13947" y="7358"/>
                    <a:pt x="13885" y="7108"/>
                    <a:pt x="13830" y="6859"/>
                  </a:cubicBezTo>
                  <a:lnTo>
                    <a:pt x="13292" y="6859"/>
                  </a:lnTo>
                  <a:lnTo>
                    <a:pt x="13253" y="6804"/>
                  </a:lnTo>
                  <a:cubicBezTo>
                    <a:pt x="12926" y="6407"/>
                    <a:pt x="12435" y="5939"/>
                    <a:pt x="11788" y="5432"/>
                  </a:cubicBezTo>
                  <a:cubicBezTo>
                    <a:pt x="11569" y="5261"/>
                    <a:pt x="11382" y="5128"/>
                    <a:pt x="11164" y="5066"/>
                  </a:cubicBezTo>
                  <a:cubicBezTo>
                    <a:pt x="11011" y="5026"/>
                    <a:pt x="10850" y="5015"/>
                    <a:pt x="10687" y="5015"/>
                  </a:cubicBezTo>
                  <a:cubicBezTo>
                    <a:pt x="10625" y="5015"/>
                    <a:pt x="10563" y="5017"/>
                    <a:pt x="10501" y="5019"/>
                  </a:cubicBezTo>
                  <a:lnTo>
                    <a:pt x="9620" y="5035"/>
                  </a:lnTo>
                  <a:cubicBezTo>
                    <a:pt x="9511" y="5035"/>
                    <a:pt x="9371" y="5035"/>
                    <a:pt x="9254" y="4957"/>
                  </a:cubicBezTo>
                  <a:cubicBezTo>
                    <a:pt x="9207" y="4933"/>
                    <a:pt x="9176" y="4894"/>
                    <a:pt x="9137" y="4855"/>
                  </a:cubicBezTo>
                  <a:cubicBezTo>
                    <a:pt x="9122" y="4840"/>
                    <a:pt x="9106" y="4816"/>
                    <a:pt x="9083" y="4801"/>
                  </a:cubicBezTo>
                  <a:cubicBezTo>
                    <a:pt x="9059" y="4781"/>
                    <a:pt x="9028" y="4773"/>
                    <a:pt x="8997" y="4773"/>
                  </a:cubicBezTo>
                  <a:cubicBezTo>
                    <a:pt x="8966" y="4773"/>
                    <a:pt x="8934" y="4781"/>
                    <a:pt x="8911" y="4793"/>
                  </a:cubicBezTo>
                  <a:cubicBezTo>
                    <a:pt x="8856" y="4816"/>
                    <a:pt x="8802" y="4863"/>
                    <a:pt x="8802" y="4933"/>
                  </a:cubicBezTo>
                  <a:lnTo>
                    <a:pt x="8794" y="5003"/>
                  </a:lnTo>
                  <a:lnTo>
                    <a:pt x="8732" y="5035"/>
                  </a:lnTo>
                  <a:cubicBezTo>
                    <a:pt x="8685" y="5058"/>
                    <a:pt x="8637" y="5068"/>
                    <a:pt x="8589" y="5068"/>
                  </a:cubicBezTo>
                  <a:cubicBezTo>
                    <a:pt x="8411" y="5068"/>
                    <a:pt x="8227" y="4930"/>
                    <a:pt x="8093" y="4801"/>
                  </a:cubicBezTo>
                  <a:cubicBezTo>
                    <a:pt x="7991" y="4699"/>
                    <a:pt x="7929" y="4582"/>
                    <a:pt x="7859" y="4465"/>
                  </a:cubicBezTo>
                  <a:cubicBezTo>
                    <a:pt x="7835" y="4427"/>
                    <a:pt x="7812" y="4380"/>
                    <a:pt x="7789" y="4341"/>
                  </a:cubicBezTo>
                  <a:cubicBezTo>
                    <a:pt x="7508" y="3904"/>
                    <a:pt x="7025" y="3600"/>
                    <a:pt x="6604" y="3327"/>
                  </a:cubicBezTo>
                  <a:cubicBezTo>
                    <a:pt x="6533" y="3286"/>
                    <a:pt x="6423" y="3228"/>
                    <a:pt x="6340" y="3228"/>
                  </a:cubicBezTo>
                  <a:cubicBezTo>
                    <a:pt x="6312" y="3228"/>
                    <a:pt x="6288" y="3234"/>
                    <a:pt x="6268" y="3249"/>
                  </a:cubicBezTo>
                  <a:lnTo>
                    <a:pt x="6151" y="3343"/>
                  </a:lnTo>
                  <a:lnTo>
                    <a:pt x="5520" y="2166"/>
                  </a:lnTo>
                  <a:cubicBezTo>
                    <a:pt x="5450" y="2057"/>
                    <a:pt x="5388" y="1924"/>
                    <a:pt x="5349" y="1784"/>
                  </a:cubicBezTo>
                  <a:cubicBezTo>
                    <a:pt x="5325" y="1667"/>
                    <a:pt x="5317" y="1550"/>
                    <a:pt x="5310" y="1433"/>
                  </a:cubicBezTo>
                  <a:cubicBezTo>
                    <a:pt x="5310" y="1378"/>
                    <a:pt x="5310" y="1324"/>
                    <a:pt x="5302" y="1277"/>
                  </a:cubicBezTo>
                  <a:cubicBezTo>
                    <a:pt x="5247" y="638"/>
                    <a:pt x="4709" y="84"/>
                    <a:pt x="4078" y="6"/>
                  </a:cubicBezTo>
                  <a:cubicBezTo>
                    <a:pt x="4053" y="2"/>
                    <a:pt x="4030" y="0"/>
                    <a:pt x="4011"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4"/>
            <p:cNvSpPr/>
            <p:nvPr/>
          </p:nvSpPr>
          <p:spPr>
            <a:xfrm>
              <a:off x="1846225" y="2838300"/>
              <a:ext cx="329375" cy="384325"/>
            </a:xfrm>
            <a:custGeom>
              <a:avLst/>
              <a:gdLst/>
              <a:ahLst/>
              <a:cxnLst/>
              <a:rect l="l" t="t" r="r" b="b"/>
              <a:pathLst>
                <a:path w="13175" h="15373" extrusionOk="0">
                  <a:moveTo>
                    <a:pt x="8856" y="0"/>
                  </a:moveTo>
                  <a:cubicBezTo>
                    <a:pt x="8809" y="63"/>
                    <a:pt x="8754" y="133"/>
                    <a:pt x="8700" y="203"/>
                  </a:cubicBezTo>
                  <a:cubicBezTo>
                    <a:pt x="8684" y="218"/>
                    <a:pt x="8676" y="242"/>
                    <a:pt x="8653" y="257"/>
                  </a:cubicBezTo>
                  <a:cubicBezTo>
                    <a:pt x="8637" y="281"/>
                    <a:pt x="8622" y="296"/>
                    <a:pt x="8606" y="312"/>
                  </a:cubicBezTo>
                  <a:cubicBezTo>
                    <a:pt x="8583" y="343"/>
                    <a:pt x="8559" y="367"/>
                    <a:pt x="8536" y="390"/>
                  </a:cubicBezTo>
                  <a:cubicBezTo>
                    <a:pt x="8520" y="406"/>
                    <a:pt x="8505" y="413"/>
                    <a:pt x="8489" y="429"/>
                  </a:cubicBezTo>
                  <a:cubicBezTo>
                    <a:pt x="8458" y="452"/>
                    <a:pt x="8427" y="476"/>
                    <a:pt x="8388" y="499"/>
                  </a:cubicBezTo>
                  <a:cubicBezTo>
                    <a:pt x="8380" y="515"/>
                    <a:pt x="8372" y="522"/>
                    <a:pt x="8357" y="530"/>
                  </a:cubicBezTo>
                  <a:cubicBezTo>
                    <a:pt x="8318" y="554"/>
                    <a:pt x="8279" y="577"/>
                    <a:pt x="8240" y="593"/>
                  </a:cubicBezTo>
                  <a:lnTo>
                    <a:pt x="8216" y="608"/>
                  </a:lnTo>
                  <a:cubicBezTo>
                    <a:pt x="8170" y="624"/>
                    <a:pt x="8123" y="639"/>
                    <a:pt x="8068" y="647"/>
                  </a:cubicBezTo>
                  <a:lnTo>
                    <a:pt x="8061" y="655"/>
                  </a:lnTo>
                  <a:cubicBezTo>
                    <a:pt x="8024" y="655"/>
                    <a:pt x="7984" y="658"/>
                    <a:pt x="7943" y="658"/>
                  </a:cubicBezTo>
                  <a:cubicBezTo>
                    <a:pt x="7923" y="658"/>
                    <a:pt x="7902" y="658"/>
                    <a:pt x="7881" y="655"/>
                  </a:cubicBezTo>
                  <a:lnTo>
                    <a:pt x="6922" y="530"/>
                  </a:lnTo>
                  <a:cubicBezTo>
                    <a:pt x="6864" y="522"/>
                    <a:pt x="6808" y="514"/>
                    <a:pt x="6759" y="514"/>
                  </a:cubicBezTo>
                  <a:cubicBezTo>
                    <a:pt x="6716" y="514"/>
                    <a:pt x="6679" y="520"/>
                    <a:pt x="6650" y="538"/>
                  </a:cubicBezTo>
                  <a:cubicBezTo>
                    <a:pt x="6540" y="593"/>
                    <a:pt x="6501" y="733"/>
                    <a:pt x="6455" y="865"/>
                  </a:cubicBezTo>
                  <a:lnTo>
                    <a:pt x="6447" y="897"/>
                  </a:lnTo>
                  <a:cubicBezTo>
                    <a:pt x="6268" y="1435"/>
                    <a:pt x="5940" y="1887"/>
                    <a:pt x="5621" y="2323"/>
                  </a:cubicBezTo>
                  <a:lnTo>
                    <a:pt x="4942" y="3259"/>
                  </a:lnTo>
                  <a:cubicBezTo>
                    <a:pt x="4888" y="3321"/>
                    <a:pt x="4825" y="3407"/>
                    <a:pt x="4732" y="3469"/>
                  </a:cubicBezTo>
                  <a:cubicBezTo>
                    <a:pt x="4646" y="3516"/>
                    <a:pt x="4545" y="3539"/>
                    <a:pt x="4451" y="3547"/>
                  </a:cubicBezTo>
                  <a:cubicBezTo>
                    <a:pt x="3882" y="3617"/>
                    <a:pt x="3297" y="3633"/>
                    <a:pt x="2744" y="3648"/>
                  </a:cubicBezTo>
                  <a:cubicBezTo>
                    <a:pt x="2674" y="3648"/>
                    <a:pt x="2510" y="3648"/>
                    <a:pt x="2432" y="3516"/>
                  </a:cubicBezTo>
                  <a:cubicBezTo>
                    <a:pt x="2424" y="3493"/>
                    <a:pt x="2417" y="3477"/>
                    <a:pt x="2409" y="3461"/>
                  </a:cubicBezTo>
                  <a:cubicBezTo>
                    <a:pt x="2385" y="3469"/>
                    <a:pt x="2362" y="3493"/>
                    <a:pt x="2315" y="3531"/>
                  </a:cubicBezTo>
                  <a:cubicBezTo>
                    <a:pt x="2166" y="3654"/>
                    <a:pt x="1985" y="3691"/>
                    <a:pt x="1802" y="3691"/>
                  </a:cubicBezTo>
                  <a:cubicBezTo>
                    <a:pt x="1660" y="3691"/>
                    <a:pt x="1517" y="3669"/>
                    <a:pt x="1388" y="3648"/>
                  </a:cubicBezTo>
                  <a:cubicBezTo>
                    <a:pt x="1247" y="3626"/>
                    <a:pt x="1111" y="3617"/>
                    <a:pt x="978" y="3617"/>
                  </a:cubicBezTo>
                  <a:cubicBezTo>
                    <a:pt x="875" y="3617"/>
                    <a:pt x="773" y="3623"/>
                    <a:pt x="670" y="3633"/>
                  </a:cubicBezTo>
                  <a:cubicBezTo>
                    <a:pt x="585" y="3859"/>
                    <a:pt x="499" y="4062"/>
                    <a:pt x="421" y="4264"/>
                  </a:cubicBezTo>
                  <a:cubicBezTo>
                    <a:pt x="327" y="4498"/>
                    <a:pt x="234" y="4724"/>
                    <a:pt x="133" y="4989"/>
                  </a:cubicBezTo>
                  <a:lnTo>
                    <a:pt x="101" y="5067"/>
                  </a:lnTo>
                  <a:cubicBezTo>
                    <a:pt x="70" y="5145"/>
                    <a:pt x="0" y="5324"/>
                    <a:pt x="31" y="5379"/>
                  </a:cubicBezTo>
                  <a:cubicBezTo>
                    <a:pt x="55" y="5410"/>
                    <a:pt x="62" y="5441"/>
                    <a:pt x="86" y="5480"/>
                  </a:cubicBezTo>
                  <a:cubicBezTo>
                    <a:pt x="94" y="5504"/>
                    <a:pt x="109" y="5551"/>
                    <a:pt x="125" y="5566"/>
                  </a:cubicBezTo>
                  <a:lnTo>
                    <a:pt x="133" y="5566"/>
                  </a:lnTo>
                  <a:lnTo>
                    <a:pt x="148" y="5582"/>
                  </a:lnTo>
                  <a:lnTo>
                    <a:pt x="179" y="5597"/>
                  </a:lnTo>
                  <a:lnTo>
                    <a:pt x="491" y="5784"/>
                  </a:lnTo>
                  <a:lnTo>
                    <a:pt x="460" y="5784"/>
                  </a:lnTo>
                  <a:cubicBezTo>
                    <a:pt x="928" y="6073"/>
                    <a:pt x="1364" y="6377"/>
                    <a:pt x="1777" y="6720"/>
                  </a:cubicBezTo>
                  <a:lnTo>
                    <a:pt x="1801" y="6735"/>
                  </a:lnTo>
                  <a:lnTo>
                    <a:pt x="1816" y="6774"/>
                  </a:lnTo>
                  <a:cubicBezTo>
                    <a:pt x="1871" y="6915"/>
                    <a:pt x="1949" y="7071"/>
                    <a:pt x="2066" y="7250"/>
                  </a:cubicBezTo>
                  <a:cubicBezTo>
                    <a:pt x="2159" y="7406"/>
                    <a:pt x="2222" y="7570"/>
                    <a:pt x="2284" y="7733"/>
                  </a:cubicBezTo>
                  <a:cubicBezTo>
                    <a:pt x="2307" y="7780"/>
                    <a:pt x="2323" y="7835"/>
                    <a:pt x="2346" y="7881"/>
                  </a:cubicBezTo>
                  <a:cubicBezTo>
                    <a:pt x="2658" y="8677"/>
                    <a:pt x="3259" y="9324"/>
                    <a:pt x="3828" y="9947"/>
                  </a:cubicBezTo>
                  <a:lnTo>
                    <a:pt x="3867" y="9986"/>
                  </a:lnTo>
                  <a:lnTo>
                    <a:pt x="3867" y="10953"/>
                  </a:lnTo>
                  <a:lnTo>
                    <a:pt x="4810" y="10953"/>
                  </a:lnTo>
                  <a:lnTo>
                    <a:pt x="4740" y="11116"/>
                  </a:lnTo>
                  <a:cubicBezTo>
                    <a:pt x="4724" y="11155"/>
                    <a:pt x="4724" y="11233"/>
                    <a:pt x="4708" y="11304"/>
                  </a:cubicBezTo>
                  <a:cubicBezTo>
                    <a:pt x="4708" y="11397"/>
                    <a:pt x="4693" y="11491"/>
                    <a:pt x="4669" y="11561"/>
                  </a:cubicBezTo>
                  <a:lnTo>
                    <a:pt x="4638" y="11600"/>
                  </a:lnTo>
                  <a:lnTo>
                    <a:pt x="3952" y="12294"/>
                  </a:lnTo>
                  <a:cubicBezTo>
                    <a:pt x="4576" y="13603"/>
                    <a:pt x="5909" y="14422"/>
                    <a:pt x="7336" y="15217"/>
                  </a:cubicBezTo>
                  <a:cubicBezTo>
                    <a:pt x="7468" y="15295"/>
                    <a:pt x="7616" y="15373"/>
                    <a:pt x="7756" y="15373"/>
                  </a:cubicBezTo>
                  <a:lnTo>
                    <a:pt x="7772" y="15373"/>
                  </a:lnTo>
                  <a:cubicBezTo>
                    <a:pt x="7897" y="15373"/>
                    <a:pt x="8014" y="15303"/>
                    <a:pt x="8138" y="15209"/>
                  </a:cubicBezTo>
                  <a:cubicBezTo>
                    <a:pt x="8146" y="15178"/>
                    <a:pt x="8162" y="15139"/>
                    <a:pt x="8185" y="15108"/>
                  </a:cubicBezTo>
                  <a:lnTo>
                    <a:pt x="8209" y="15077"/>
                  </a:lnTo>
                  <a:lnTo>
                    <a:pt x="8817" y="14593"/>
                  </a:lnTo>
                  <a:cubicBezTo>
                    <a:pt x="8980" y="14469"/>
                    <a:pt x="9160" y="14328"/>
                    <a:pt x="9386" y="14281"/>
                  </a:cubicBezTo>
                  <a:cubicBezTo>
                    <a:pt x="9429" y="14275"/>
                    <a:pt x="9471" y="14271"/>
                    <a:pt x="9512" y="14271"/>
                  </a:cubicBezTo>
                  <a:cubicBezTo>
                    <a:pt x="9852" y="14271"/>
                    <a:pt x="10136" y="14487"/>
                    <a:pt x="10407" y="14702"/>
                  </a:cubicBezTo>
                  <a:cubicBezTo>
                    <a:pt x="10602" y="14858"/>
                    <a:pt x="10805" y="15022"/>
                    <a:pt x="11023" y="15084"/>
                  </a:cubicBezTo>
                  <a:lnTo>
                    <a:pt x="11109" y="15116"/>
                  </a:lnTo>
                  <a:lnTo>
                    <a:pt x="11109" y="15139"/>
                  </a:lnTo>
                  <a:cubicBezTo>
                    <a:pt x="11115" y="15140"/>
                    <a:pt x="11122" y="15140"/>
                    <a:pt x="11129" y="15140"/>
                  </a:cubicBezTo>
                  <a:cubicBezTo>
                    <a:pt x="11217" y="15140"/>
                    <a:pt x="11310" y="15094"/>
                    <a:pt x="11389" y="15022"/>
                  </a:cubicBezTo>
                  <a:cubicBezTo>
                    <a:pt x="11459" y="14952"/>
                    <a:pt x="11491" y="14874"/>
                    <a:pt x="11475" y="14819"/>
                  </a:cubicBezTo>
                  <a:cubicBezTo>
                    <a:pt x="11459" y="14749"/>
                    <a:pt x="11397" y="14679"/>
                    <a:pt x="11335" y="14609"/>
                  </a:cubicBezTo>
                  <a:cubicBezTo>
                    <a:pt x="11233" y="14484"/>
                    <a:pt x="11101" y="14328"/>
                    <a:pt x="11179" y="14133"/>
                  </a:cubicBezTo>
                  <a:cubicBezTo>
                    <a:pt x="11202" y="14079"/>
                    <a:pt x="11233" y="14048"/>
                    <a:pt x="11264" y="14009"/>
                  </a:cubicBezTo>
                  <a:cubicBezTo>
                    <a:pt x="11280" y="14001"/>
                    <a:pt x="11288" y="13985"/>
                    <a:pt x="11296" y="13970"/>
                  </a:cubicBezTo>
                  <a:cubicBezTo>
                    <a:pt x="11366" y="13860"/>
                    <a:pt x="11405" y="13705"/>
                    <a:pt x="11397" y="13619"/>
                  </a:cubicBezTo>
                  <a:cubicBezTo>
                    <a:pt x="11319" y="13619"/>
                    <a:pt x="11241" y="13603"/>
                    <a:pt x="11163" y="13564"/>
                  </a:cubicBezTo>
                  <a:cubicBezTo>
                    <a:pt x="11046" y="13486"/>
                    <a:pt x="10968" y="13369"/>
                    <a:pt x="10945" y="13245"/>
                  </a:cubicBezTo>
                  <a:cubicBezTo>
                    <a:pt x="10906" y="13034"/>
                    <a:pt x="11007" y="12800"/>
                    <a:pt x="11210" y="12652"/>
                  </a:cubicBezTo>
                  <a:cubicBezTo>
                    <a:pt x="11280" y="12605"/>
                    <a:pt x="11350" y="12574"/>
                    <a:pt x="11420" y="12535"/>
                  </a:cubicBezTo>
                  <a:cubicBezTo>
                    <a:pt x="11506" y="12488"/>
                    <a:pt x="11592" y="12450"/>
                    <a:pt x="11654" y="12379"/>
                  </a:cubicBezTo>
                  <a:cubicBezTo>
                    <a:pt x="11763" y="12270"/>
                    <a:pt x="11795" y="12083"/>
                    <a:pt x="11740" y="11904"/>
                  </a:cubicBezTo>
                  <a:cubicBezTo>
                    <a:pt x="11693" y="11748"/>
                    <a:pt x="11592" y="11600"/>
                    <a:pt x="11420" y="11421"/>
                  </a:cubicBezTo>
                  <a:cubicBezTo>
                    <a:pt x="11342" y="11358"/>
                    <a:pt x="11264" y="11280"/>
                    <a:pt x="11241" y="11171"/>
                  </a:cubicBezTo>
                  <a:cubicBezTo>
                    <a:pt x="11225" y="11109"/>
                    <a:pt x="11225" y="11054"/>
                    <a:pt x="11225" y="11007"/>
                  </a:cubicBezTo>
                  <a:cubicBezTo>
                    <a:pt x="11225" y="10961"/>
                    <a:pt x="11225" y="10929"/>
                    <a:pt x="11218" y="10906"/>
                  </a:cubicBezTo>
                  <a:cubicBezTo>
                    <a:pt x="11202" y="10851"/>
                    <a:pt x="11132" y="10828"/>
                    <a:pt x="11023" y="10789"/>
                  </a:cubicBezTo>
                  <a:cubicBezTo>
                    <a:pt x="10984" y="10773"/>
                    <a:pt x="10929" y="10758"/>
                    <a:pt x="10890" y="10742"/>
                  </a:cubicBezTo>
                  <a:cubicBezTo>
                    <a:pt x="10727" y="10664"/>
                    <a:pt x="10610" y="10524"/>
                    <a:pt x="10547" y="10353"/>
                  </a:cubicBezTo>
                  <a:cubicBezTo>
                    <a:pt x="10508" y="10212"/>
                    <a:pt x="10508" y="10072"/>
                    <a:pt x="10571" y="9947"/>
                  </a:cubicBezTo>
                  <a:lnTo>
                    <a:pt x="10563" y="9877"/>
                  </a:lnTo>
                  <a:cubicBezTo>
                    <a:pt x="10438" y="9869"/>
                    <a:pt x="10306" y="9854"/>
                    <a:pt x="10173" y="9791"/>
                  </a:cubicBezTo>
                  <a:cubicBezTo>
                    <a:pt x="10002" y="9706"/>
                    <a:pt x="9853" y="9503"/>
                    <a:pt x="9908" y="9285"/>
                  </a:cubicBezTo>
                  <a:cubicBezTo>
                    <a:pt x="9947" y="9160"/>
                    <a:pt x="10033" y="9074"/>
                    <a:pt x="10126" y="8981"/>
                  </a:cubicBezTo>
                  <a:cubicBezTo>
                    <a:pt x="10173" y="8934"/>
                    <a:pt x="10228" y="8879"/>
                    <a:pt x="10259" y="8825"/>
                  </a:cubicBezTo>
                  <a:lnTo>
                    <a:pt x="9900" y="8396"/>
                  </a:lnTo>
                  <a:cubicBezTo>
                    <a:pt x="9776" y="8248"/>
                    <a:pt x="9635" y="8068"/>
                    <a:pt x="9588" y="7842"/>
                  </a:cubicBezTo>
                  <a:cubicBezTo>
                    <a:pt x="9510" y="7421"/>
                    <a:pt x="9799" y="7016"/>
                    <a:pt x="10446" y="6650"/>
                  </a:cubicBezTo>
                  <a:lnTo>
                    <a:pt x="11264" y="6182"/>
                  </a:lnTo>
                  <a:cubicBezTo>
                    <a:pt x="11436" y="6088"/>
                    <a:pt x="11623" y="5979"/>
                    <a:pt x="11740" y="5816"/>
                  </a:cubicBezTo>
                  <a:cubicBezTo>
                    <a:pt x="11826" y="5683"/>
                    <a:pt x="11857" y="5480"/>
                    <a:pt x="11748" y="5363"/>
                  </a:cubicBezTo>
                  <a:lnTo>
                    <a:pt x="11420" y="5020"/>
                  </a:lnTo>
                  <a:lnTo>
                    <a:pt x="11865" y="5161"/>
                  </a:lnTo>
                  <a:cubicBezTo>
                    <a:pt x="11983" y="5197"/>
                    <a:pt x="12106" y="5215"/>
                    <a:pt x="12229" y="5215"/>
                  </a:cubicBezTo>
                  <a:cubicBezTo>
                    <a:pt x="12577" y="5215"/>
                    <a:pt x="12927" y="5075"/>
                    <a:pt x="13174" y="4833"/>
                  </a:cubicBezTo>
                  <a:lnTo>
                    <a:pt x="12457" y="4373"/>
                  </a:lnTo>
                  <a:cubicBezTo>
                    <a:pt x="12379" y="4327"/>
                    <a:pt x="12278" y="4256"/>
                    <a:pt x="12223" y="4132"/>
                  </a:cubicBezTo>
                  <a:cubicBezTo>
                    <a:pt x="12184" y="4038"/>
                    <a:pt x="12200" y="3937"/>
                    <a:pt x="12208" y="3851"/>
                  </a:cubicBezTo>
                  <a:lnTo>
                    <a:pt x="12216" y="3797"/>
                  </a:lnTo>
                  <a:cubicBezTo>
                    <a:pt x="12231" y="3570"/>
                    <a:pt x="12145" y="3337"/>
                    <a:pt x="12060" y="3079"/>
                  </a:cubicBezTo>
                  <a:cubicBezTo>
                    <a:pt x="12036" y="3017"/>
                    <a:pt x="12013" y="2939"/>
                    <a:pt x="11982" y="2877"/>
                  </a:cubicBezTo>
                  <a:cubicBezTo>
                    <a:pt x="11974" y="2845"/>
                    <a:pt x="11974" y="2822"/>
                    <a:pt x="11958" y="2791"/>
                  </a:cubicBezTo>
                  <a:cubicBezTo>
                    <a:pt x="11943" y="2744"/>
                    <a:pt x="11935" y="2697"/>
                    <a:pt x="11919" y="2643"/>
                  </a:cubicBezTo>
                  <a:cubicBezTo>
                    <a:pt x="11919" y="2619"/>
                    <a:pt x="11911" y="2588"/>
                    <a:pt x="11904" y="2557"/>
                  </a:cubicBezTo>
                  <a:cubicBezTo>
                    <a:pt x="11904" y="2510"/>
                    <a:pt x="11896" y="2464"/>
                    <a:pt x="11896" y="2417"/>
                  </a:cubicBezTo>
                  <a:lnTo>
                    <a:pt x="11896" y="2323"/>
                  </a:lnTo>
                  <a:cubicBezTo>
                    <a:pt x="11896" y="2300"/>
                    <a:pt x="11896" y="2276"/>
                    <a:pt x="11896" y="2245"/>
                  </a:cubicBezTo>
                  <a:cubicBezTo>
                    <a:pt x="11865" y="2237"/>
                    <a:pt x="11849" y="2222"/>
                    <a:pt x="11818" y="2206"/>
                  </a:cubicBezTo>
                  <a:cubicBezTo>
                    <a:pt x="11795" y="2198"/>
                    <a:pt x="11763" y="2183"/>
                    <a:pt x="11740" y="2159"/>
                  </a:cubicBezTo>
                  <a:cubicBezTo>
                    <a:pt x="11693" y="2128"/>
                    <a:pt x="11654" y="2105"/>
                    <a:pt x="11623" y="2066"/>
                  </a:cubicBezTo>
                  <a:cubicBezTo>
                    <a:pt x="11600" y="2043"/>
                    <a:pt x="11576" y="2027"/>
                    <a:pt x="11561" y="2004"/>
                  </a:cubicBezTo>
                  <a:cubicBezTo>
                    <a:pt x="11522" y="1965"/>
                    <a:pt x="11491" y="1910"/>
                    <a:pt x="11459" y="1871"/>
                  </a:cubicBezTo>
                  <a:cubicBezTo>
                    <a:pt x="11444" y="1848"/>
                    <a:pt x="11428" y="1832"/>
                    <a:pt x="11420" y="1809"/>
                  </a:cubicBezTo>
                  <a:cubicBezTo>
                    <a:pt x="11381" y="1746"/>
                    <a:pt x="11350" y="1676"/>
                    <a:pt x="11319" y="1614"/>
                  </a:cubicBezTo>
                  <a:lnTo>
                    <a:pt x="11296" y="1567"/>
                  </a:lnTo>
                  <a:cubicBezTo>
                    <a:pt x="11179" y="1310"/>
                    <a:pt x="11062" y="1053"/>
                    <a:pt x="10836" y="943"/>
                  </a:cubicBezTo>
                  <a:cubicBezTo>
                    <a:pt x="10727" y="889"/>
                    <a:pt x="10586" y="873"/>
                    <a:pt x="10438" y="865"/>
                  </a:cubicBezTo>
                  <a:cubicBezTo>
                    <a:pt x="10196" y="834"/>
                    <a:pt x="9924" y="803"/>
                    <a:pt x="9768" y="577"/>
                  </a:cubicBezTo>
                  <a:cubicBezTo>
                    <a:pt x="9713" y="491"/>
                    <a:pt x="9690" y="398"/>
                    <a:pt x="9659" y="312"/>
                  </a:cubicBezTo>
                  <a:cubicBezTo>
                    <a:pt x="9627" y="211"/>
                    <a:pt x="9596" y="117"/>
                    <a:pt x="9534" y="78"/>
                  </a:cubicBezTo>
                  <a:cubicBezTo>
                    <a:pt x="9503" y="59"/>
                    <a:pt x="9464" y="53"/>
                    <a:pt x="9420" y="53"/>
                  </a:cubicBezTo>
                  <a:cubicBezTo>
                    <a:pt x="9376" y="53"/>
                    <a:pt x="9327" y="59"/>
                    <a:pt x="9277" y="63"/>
                  </a:cubicBezTo>
                  <a:lnTo>
                    <a:pt x="9206" y="78"/>
                  </a:lnTo>
                  <a:cubicBezTo>
                    <a:pt x="9160" y="78"/>
                    <a:pt x="9105" y="78"/>
                    <a:pt x="9043" y="70"/>
                  </a:cubicBezTo>
                  <a:cubicBezTo>
                    <a:pt x="9027" y="63"/>
                    <a:pt x="9012" y="63"/>
                    <a:pt x="8988" y="55"/>
                  </a:cubicBezTo>
                  <a:cubicBezTo>
                    <a:pt x="8957" y="47"/>
                    <a:pt x="8918" y="31"/>
                    <a:pt x="8887" y="16"/>
                  </a:cubicBezTo>
                  <a:lnTo>
                    <a:pt x="8856"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4"/>
            <p:cNvSpPr/>
            <p:nvPr/>
          </p:nvSpPr>
          <p:spPr>
            <a:xfrm>
              <a:off x="2054150" y="3202500"/>
              <a:ext cx="63575" cy="73150"/>
            </a:xfrm>
            <a:custGeom>
              <a:avLst/>
              <a:gdLst/>
              <a:ahLst/>
              <a:cxnLst/>
              <a:rect l="l" t="t" r="r" b="b"/>
              <a:pathLst>
                <a:path w="2543" h="2926" extrusionOk="0">
                  <a:moveTo>
                    <a:pt x="1255" y="0"/>
                  </a:moveTo>
                  <a:cubicBezTo>
                    <a:pt x="1222" y="0"/>
                    <a:pt x="1189" y="3"/>
                    <a:pt x="1155" y="10"/>
                  </a:cubicBezTo>
                  <a:cubicBezTo>
                    <a:pt x="983" y="41"/>
                    <a:pt x="827" y="158"/>
                    <a:pt x="687" y="275"/>
                  </a:cubicBezTo>
                  <a:lnTo>
                    <a:pt x="110" y="727"/>
                  </a:lnTo>
                  <a:cubicBezTo>
                    <a:pt x="1" y="953"/>
                    <a:pt x="211" y="1358"/>
                    <a:pt x="328" y="1584"/>
                  </a:cubicBezTo>
                  <a:cubicBezTo>
                    <a:pt x="539" y="1966"/>
                    <a:pt x="749" y="2457"/>
                    <a:pt x="687" y="2925"/>
                  </a:cubicBezTo>
                  <a:lnTo>
                    <a:pt x="1474" y="2917"/>
                  </a:lnTo>
                  <a:cubicBezTo>
                    <a:pt x="1521" y="2832"/>
                    <a:pt x="1560" y="2730"/>
                    <a:pt x="1607" y="2629"/>
                  </a:cubicBezTo>
                  <a:cubicBezTo>
                    <a:pt x="1661" y="2496"/>
                    <a:pt x="1716" y="2356"/>
                    <a:pt x="1794" y="2224"/>
                  </a:cubicBezTo>
                  <a:cubicBezTo>
                    <a:pt x="1825" y="2185"/>
                    <a:pt x="1848" y="2146"/>
                    <a:pt x="1856" y="2107"/>
                  </a:cubicBezTo>
                  <a:cubicBezTo>
                    <a:pt x="1872" y="2044"/>
                    <a:pt x="1848" y="1974"/>
                    <a:pt x="1817" y="1881"/>
                  </a:cubicBezTo>
                  <a:cubicBezTo>
                    <a:pt x="1770" y="1748"/>
                    <a:pt x="1716" y="1616"/>
                    <a:pt x="1614" y="1561"/>
                  </a:cubicBezTo>
                  <a:cubicBezTo>
                    <a:pt x="1560" y="1538"/>
                    <a:pt x="1490" y="1499"/>
                    <a:pt x="1466" y="1413"/>
                  </a:cubicBezTo>
                  <a:cubicBezTo>
                    <a:pt x="1435" y="1319"/>
                    <a:pt x="1498" y="1202"/>
                    <a:pt x="1599" y="1163"/>
                  </a:cubicBezTo>
                  <a:cubicBezTo>
                    <a:pt x="1643" y="1149"/>
                    <a:pt x="1688" y="1143"/>
                    <a:pt x="1726" y="1143"/>
                  </a:cubicBezTo>
                  <a:cubicBezTo>
                    <a:pt x="1749" y="1143"/>
                    <a:pt x="1769" y="1145"/>
                    <a:pt x="1786" y="1148"/>
                  </a:cubicBezTo>
                  <a:lnTo>
                    <a:pt x="2456" y="1226"/>
                  </a:lnTo>
                  <a:lnTo>
                    <a:pt x="2472" y="1109"/>
                  </a:lnTo>
                  <a:cubicBezTo>
                    <a:pt x="2488" y="1046"/>
                    <a:pt x="2495" y="992"/>
                    <a:pt x="2511" y="937"/>
                  </a:cubicBezTo>
                  <a:cubicBezTo>
                    <a:pt x="2527" y="875"/>
                    <a:pt x="2534" y="813"/>
                    <a:pt x="2542" y="750"/>
                  </a:cubicBezTo>
                  <a:cubicBezTo>
                    <a:pt x="2332" y="664"/>
                    <a:pt x="2152" y="524"/>
                    <a:pt x="1973" y="376"/>
                  </a:cubicBezTo>
                  <a:cubicBezTo>
                    <a:pt x="1725" y="176"/>
                    <a:pt x="1507" y="0"/>
                    <a:pt x="1255"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4"/>
            <p:cNvSpPr/>
            <p:nvPr/>
          </p:nvSpPr>
          <p:spPr>
            <a:xfrm>
              <a:off x="1604350" y="3632175"/>
              <a:ext cx="477700" cy="231250"/>
            </a:xfrm>
            <a:custGeom>
              <a:avLst/>
              <a:gdLst/>
              <a:ahLst/>
              <a:cxnLst/>
              <a:rect l="l" t="t" r="r" b="b"/>
              <a:pathLst>
                <a:path w="19108" h="9250" extrusionOk="0">
                  <a:moveTo>
                    <a:pt x="2533" y="0"/>
                  </a:moveTo>
                  <a:cubicBezTo>
                    <a:pt x="2459" y="0"/>
                    <a:pt x="2386" y="33"/>
                    <a:pt x="2339" y="90"/>
                  </a:cubicBezTo>
                  <a:cubicBezTo>
                    <a:pt x="2301" y="129"/>
                    <a:pt x="2269" y="191"/>
                    <a:pt x="2238" y="253"/>
                  </a:cubicBezTo>
                  <a:cubicBezTo>
                    <a:pt x="2207" y="316"/>
                    <a:pt x="2184" y="370"/>
                    <a:pt x="2145" y="433"/>
                  </a:cubicBezTo>
                  <a:cubicBezTo>
                    <a:pt x="2035" y="589"/>
                    <a:pt x="1887" y="690"/>
                    <a:pt x="1731" y="713"/>
                  </a:cubicBezTo>
                  <a:cubicBezTo>
                    <a:pt x="1706" y="717"/>
                    <a:pt x="1680" y="718"/>
                    <a:pt x="1654" y="718"/>
                  </a:cubicBezTo>
                  <a:cubicBezTo>
                    <a:pt x="1619" y="718"/>
                    <a:pt x="1584" y="715"/>
                    <a:pt x="1552" y="705"/>
                  </a:cubicBezTo>
                  <a:cubicBezTo>
                    <a:pt x="1529" y="1010"/>
                    <a:pt x="1451" y="1290"/>
                    <a:pt x="1373" y="1563"/>
                  </a:cubicBezTo>
                  <a:cubicBezTo>
                    <a:pt x="1326" y="1734"/>
                    <a:pt x="1272" y="1906"/>
                    <a:pt x="1240" y="2085"/>
                  </a:cubicBezTo>
                  <a:lnTo>
                    <a:pt x="1233" y="2132"/>
                  </a:lnTo>
                  <a:lnTo>
                    <a:pt x="1194" y="2155"/>
                  </a:lnTo>
                  <a:cubicBezTo>
                    <a:pt x="936" y="2350"/>
                    <a:pt x="710" y="2569"/>
                    <a:pt x="515" y="2818"/>
                  </a:cubicBezTo>
                  <a:cubicBezTo>
                    <a:pt x="547" y="2997"/>
                    <a:pt x="609" y="3169"/>
                    <a:pt x="710" y="3317"/>
                  </a:cubicBezTo>
                  <a:lnTo>
                    <a:pt x="796" y="3449"/>
                  </a:lnTo>
                  <a:lnTo>
                    <a:pt x="648" y="3504"/>
                  </a:lnTo>
                  <a:cubicBezTo>
                    <a:pt x="554" y="3527"/>
                    <a:pt x="484" y="3637"/>
                    <a:pt x="508" y="3730"/>
                  </a:cubicBezTo>
                  <a:cubicBezTo>
                    <a:pt x="515" y="3808"/>
                    <a:pt x="476" y="3870"/>
                    <a:pt x="453" y="3902"/>
                  </a:cubicBezTo>
                  <a:lnTo>
                    <a:pt x="445" y="5055"/>
                  </a:lnTo>
                  <a:lnTo>
                    <a:pt x="367" y="5087"/>
                  </a:lnTo>
                  <a:cubicBezTo>
                    <a:pt x="219" y="5149"/>
                    <a:pt x="157" y="5320"/>
                    <a:pt x="133" y="5461"/>
                  </a:cubicBezTo>
                  <a:lnTo>
                    <a:pt x="133" y="6981"/>
                  </a:lnTo>
                  <a:lnTo>
                    <a:pt x="40" y="7004"/>
                  </a:lnTo>
                  <a:cubicBezTo>
                    <a:pt x="32" y="7012"/>
                    <a:pt x="9" y="7067"/>
                    <a:pt x="1" y="7121"/>
                  </a:cubicBezTo>
                  <a:cubicBezTo>
                    <a:pt x="359" y="7558"/>
                    <a:pt x="913" y="7815"/>
                    <a:pt x="1482" y="7823"/>
                  </a:cubicBezTo>
                  <a:lnTo>
                    <a:pt x="1544" y="7831"/>
                  </a:lnTo>
                  <a:lnTo>
                    <a:pt x="1583" y="7885"/>
                  </a:lnTo>
                  <a:cubicBezTo>
                    <a:pt x="1743" y="8149"/>
                    <a:pt x="1890" y="8289"/>
                    <a:pt x="2036" y="8289"/>
                  </a:cubicBezTo>
                  <a:cubicBezTo>
                    <a:pt x="2054" y="8289"/>
                    <a:pt x="2072" y="8287"/>
                    <a:pt x="2090" y="8283"/>
                  </a:cubicBezTo>
                  <a:cubicBezTo>
                    <a:pt x="2137" y="8275"/>
                    <a:pt x="2176" y="8252"/>
                    <a:pt x="2223" y="8228"/>
                  </a:cubicBezTo>
                  <a:lnTo>
                    <a:pt x="2285" y="8197"/>
                  </a:lnTo>
                  <a:cubicBezTo>
                    <a:pt x="2472" y="8111"/>
                    <a:pt x="2675" y="8080"/>
                    <a:pt x="2854" y="8057"/>
                  </a:cubicBezTo>
                  <a:cubicBezTo>
                    <a:pt x="3439" y="7971"/>
                    <a:pt x="4047" y="7893"/>
                    <a:pt x="4647" y="7831"/>
                  </a:cubicBezTo>
                  <a:lnTo>
                    <a:pt x="4678" y="7831"/>
                  </a:lnTo>
                  <a:lnTo>
                    <a:pt x="4709" y="7846"/>
                  </a:lnTo>
                  <a:cubicBezTo>
                    <a:pt x="5286" y="8142"/>
                    <a:pt x="5894" y="8361"/>
                    <a:pt x="6518" y="8517"/>
                  </a:cubicBezTo>
                  <a:lnTo>
                    <a:pt x="6713" y="8563"/>
                  </a:lnTo>
                  <a:lnTo>
                    <a:pt x="6580" y="8711"/>
                  </a:lnTo>
                  <a:cubicBezTo>
                    <a:pt x="6588" y="8774"/>
                    <a:pt x="6627" y="8813"/>
                    <a:pt x="6650" y="8813"/>
                  </a:cubicBezTo>
                  <a:cubicBezTo>
                    <a:pt x="6668" y="8818"/>
                    <a:pt x="6686" y="8820"/>
                    <a:pt x="6705" y="8820"/>
                  </a:cubicBezTo>
                  <a:cubicBezTo>
                    <a:pt x="6778" y="8820"/>
                    <a:pt x="6860" y="8788"/>
                    <a:pt x="6947" y="8750"/>
                  </a:cubicBezTo>
                  <a:lnTo>
                    <a:pt x="7687" y="8415"/>
                  </a:lnTo>
                  <a:cubicBezTo>
                    <a:pt x="7789" y="8368"/>
                    <a:pt x="7905" y="8314"/>
                    <a:pt x="8038" y="8314"/>
                  </a:cubicBezTo>
                  <a:lnTo>
                    <a:pt x="8061" y="8314"/>
                  </a:lnTo>
                  <a:cubicBezTo>
                    <a:pt x="8248" y="8329"/>
                    <a:pt x="8397" y="8446"/>
                    <a:pt x="8506" y="8532"/>
                  </a:cubicBezTo>
                  <a:lnTo>
                    <a:pt x="9394" y="9249"/>
                  </a:lnTo>
                  <a:cubicBezTo>
                    <a:pt x="9433" y="9117"/>
                    <a:pt x="9441" y="8992"/>
                    <a:pt x="9418" y="8860"/>
                  </a:cubicBezTo>
                  <a:lnTo>
                    <a:pt x="9387" y="8657"/>
                  </a:lnTo>
                  <a:lnTo>
                    <a:pt x="9574" y="8719"/>
                  </a:lnTo>
                  <a:cubicBezTo>
                    <a:pt x="9808" y="8797"/>
                    <a:pt x="10049" y="8836"/>
                    <a:pt x="10291" y="8836"/>
                  </a:cubicBezTo>
                  <a:cubicBezTo>
                    <a:pt x="10369" y="8641"/>
                    <a:pt x="10470" y="8454"/>
                    <a:pt x="10603" y="8290"/>
                  </a:cubicBezTo>
                  <a:lnTo>
                    <a:pt x="10688" y="8181"/>
                  </a:lnTo>
                  <a:lnTo>
                    <a:pt x="10782" y="8283"/>
                  </a:lnTo>
                  <a:cubicBezTo>
                    <a:pt x="10820" y="8320"/>
                    <a:pt x="10868" y="8334"/>
                    <a:pt x="10930" y="8334"/>
                  </a:cubicBezTo>
                  <a:cubicBezTo>
                    <a:pt x="10997" y="8334"/>
                    <a:pt x="11079" y="8318"/>
                    <a:pt x="11180" y="8298"/>
                  </a:cubicBezTo>
                  <a:cubicBezTo>
                    <a:pt x="11281" y="8275"/>
                    <a:pt x="11386" y="8253"/>
                    <a:pt x="11489" y="8253"/>
                  </a:cubicBezTo>
                  <a:cubicBezTo>
                    <a:pt x="11593" y="8253"/>
                    <a:pt x="11694" y="8275"/>
                    <a:pt x="11788" y="8337"/>
                  </a:cubicBezTo>
                  <a:cubicBezTo>
                    <a:pt x="11842" y="8376"/>
                    <a:pt x="11881" y="8431"/>
                    <a:pt x="11920" y="8470"/>
                  </a:cubicBezTo>
                  <a:cubicBezTo>
                    <a:pt x="11975" y="8532"/>
                    <a:pt x="12006" y="8579"/>
                    <a:pt x="12037" y="8579"/>
                  </a:cubicBezTo>
                  <a:cubicBezTo>
                    <a:pt x="12060" y="8579"/>
                    <a:pt x="12092" y="8556"/>
                    <a:pt x="12123" y="8540"/>
                  </a:cubicBezTo>
                  <a:cubicBezTo>
                    <a:pt x="12170" y="8517"/>
                    <a:pt x="12216" y="8493"/>
                    <a:pt x="12279" y="8485"/>
                  </a:cubicBezTo>
                  <a:cubicBezTo>
                    <a:pt x="12296" y="8483"/>
                    <a:pt x="12312" y="8482"/>
                    <a:pt x="12329" y="8482"/>
                  </a:cubicBezTo>
                  <a:cubicBezTo>
                    <a:pt x="12478" y="8482"/>
                    <a:pt x="12601" y="8572"/>
                    <a:pt x="12700" y="8649"/>
                  </a:cubicBezTo>
                  <a:cubicBezTo>
                    <a:pt x="12792" y="8716"/>
                    <a:pt x="12845" y="8750"/>
                    <a:pt x="12882" y="8750"/>
                  </a:cubicBezTo>
                  <a:cubicBezTo>
                    <a:pt x="12893" y="8750"/>
                    <a:pt x="12902" y="8748"/>
                    <a:pt x="12910" y="8743"/>
                  </a:cubicBezTo>
                  <a:cubicBezTo>
                    <a:pt x="12926" y="8727"/>
                    <a:pt x="12934" y="8696"/>
                    <a:pt x="12957" y="8672"/>
                  </a:cubicBezTo>
                  <a:cubicBezTo>
                    <a:pt x="12972" y="8633"/>
                    <a:pt x="12988" y="8610"/>
                    <a:pt x="13011" y="8579"/>
                  </a:cubicBezTo>
                  <a:cubicBezTo>
                    <a:pt x="13099" y="8472"/>
                    <a:pt x="13223" y="8427"/>
                    <a:pt x="13354" y="8427"/>
                  </a:cubicBezTo>
                  <a:cubicBezTo>
                    <a:pt x="13491" y="8427"/>
                    <a:pt x="13636" y="8476"/>
                    <a:pt x="13760" y="8556"/>
                  </a:cubicBezTo>
                  <a:cubicBezTo>
                    <a:pt x="13807" y="8587"/>
                    <a:pt x="13846" y="8618"/>
                    <a:pt x="13892" y="8657"/>
                  </a:cubicBezTo>
                  <a:cubicBezTo>
                    <a:pt x="14017" y="8743"/>
                    <a:pt x="14134" y="8828"/>
                    <a:pt x="14259" y="8836"/>
                  </a:cubicBezTo>
                  <a:cubicBezTo>
                    <a:pt x="14329" y="8836"/>
                    <a:pt x="14407" y="8828"/>
                    <a:pt x="14500" y="8813"/>
                  </a:cubicBezTo>
                  <a:cubicBezTo>
                    <a:pt x="14583" y="8792"/>
                    <a:pt x="14669" y="8772"/>
                    <a:pt x="14756" y="8772"/>
                  </a:cubicBezTo>
                  <a:cubicBezTo>
                    <a:pt x="14835" y="8772"/>
                    <a:pt x="14914" y="8788"/>
                    <a:pt x="14992" y="8836"/>
                  </a:cubicBezTo>
                  <a:cubicBezTo>
                    <a:pt x="15046" y="8875"/>
                    <a:pt x="15101" y="8930"/>
                    <a:pt x="15155" y="8976"/>
                  </a:cubicBezTo>
                  <a:cubicBezTo>
                    <a:pt x="15194" y="9015"/>
                    <a:pt x="15257" y="9086"/>
                    <a:pt x="15280" y="9093"/>
                  </a:cubicBezTo>
                  <a:lnTo>
                    <a:pt x="15303" y="9054"/>
                  </a:lnTo>
                  <a:cubicBezTo>
                    <a:pt x="15319" y="9023"/>
                    <a:pt x="15342" y="8992"/>
                    <a:pt x="15373" y="8961"/>
                  </a:cubicBezTo>
                  <a:cubicBezTo>
                    <a:pt x="15433" y="8909"/>
                    <a:pt x="15495" y="8893"/>
                    <a:pt x="15556" y="8893"/>
                  </a:cubicBezTo>
                  <a:cubicBezTo>
                    <a:pt x="15624" y="8893"/>
                    <a:pt x="15690" y="8913"/>
                    <a:pt x="15748" y="8930"/>
                  </a:cubicBezTo>
                  <a:cubicBezTo>
                    <a:pt x="15787" y="8945"/>
                    <a:pt x="15833" y="8961"/>
                    <a:pt x="15872" y="8961"/>
                  </a:cubicBezTo>
                  <a:cubicBezTo>
                    <a:pt x="15911" y="8961"/>
                    <a:pt x="15958" y="8938"/>
                    <a:pt x="16013" y="8906"/>
                  </a:cubicBezTo>
                  <a:cubicBezTo>
                    <a:pt x="16052" y="8891"/>
                    <a:pt x="16091" y="8867"/>
                    <a:pt x="16137" y="8852"/>
                  </a:cubicBezTo>
                  <a:cubicBezTo>
                    <a:pt x="16195" y="8835"/>
                    <a:pt x="16253" y="8828"/>
                    <a:pt x="16312" y="8828"/>
                  </a:cubicBezTo>
                  <a:cubicBezTo>
                    <a:pt x="16469" y="8828"/>
                    <a:pt x="16629" y="8879"/>
                    <a:pt x="16777" y="8930"/>
                  </a:cubicBezTo>
                  <a:cubicBezTo>
                    <a:pt x="16908" y="8973"/>
                    <a:pt x="17014" y="9005"/>
                    <a:pt x="17099" y="9005"/>
                  </a:cubicBezTo>
                  <a:cubicBezTo>
                    <a:pt x="17166" y="9005"/>
                    <a:pt x="17219" y="8985"/>
                    <a:pt x="17260" y="8938"/>
                  </a:cubicBezTo>
                  <a:cubicBezTo>
                    <a:pt x="17338" y="8867"/>
                    <a:pt x="17338" y="8727"/>
                    <a:pt x="17338" y="8579"/>
                  </a:cubicBezTo>
                  <a:cubicBezTo>
                    <a:pt x="17338" y="8392"/>
                    <a:pt x="17338" y="8174"/>
                    <a:pt x="17525" y="8033"/>
                  </a:cubicBezTo>
                  <a:cubicBezTo>
                    <a:pt x="17556" y="8018"/>
                    <a:pt x="17580" y="7994"/>
                    <a:pt x="17619" y="7979"/>
                  </a:cubicBezTo>
                  <a:lnTo>
                    <a:pt x="17650" y="7963"/>
                  </a:lnTo>
                  <a:lnTo>
                    <a:pt x="16722" y="7916"/>
                  </a:lnTo>
                  <a:lnTo>
                    <a:pt x="17704" y="7729"/>
                  </a:lnTo>
                  <a:cubicBezTo>
                    <a:pt x="17716" y="7725"/>
                    <a:pt x="17728" y="7723"/>
                    <a:pt x="17739" y="7723"/>
                  </a:cubicBezTo>
                  <a:cubicBezTo>
                    <a:pt x="17751" y="7723"/>
                    <a:pt x="17763" y="7725"/>
                    <a:pt x="17774" y="7729"/>
                  </a:cubicBezTo>
                  <a:cubicBezTo>
                    <a:pt x="17888" y="7733"/>
                    <a:pt x="18004" y="7735"/>
                    <a:pt x="18122" y="7735"/>
                  </a:cubicBezTo>
                  <a:cubicBezTo>
                    <a:pt x="18240" y="7735"/>
                    <a:pt x="18359" y="7733"/>
                    <a:pt x="18476" y="7729"/>
                  </a:cubicBezTo>
                  <a:cubicBezTo>
                    <a:pt x="18577" y="7725"/>
                    <a:pt x="18683" y="7723"/>
                    <a:pt x="18789" y="7723"/>
                  </a:cubicBezTo>
                  <a:cubicBezTo>
                    <a:pt x="18895" y="7723"/>
                    <a:pt x="19002" y="7725"/>
                    <a:pt x="19108" y="7729"/>
                  </a:cubicBezTo>
                  <a:lnTo>
                    <a:pt x="19108" y="3340"/>
                  </a:lnTo>
                  <a:lnTo>
                    <a:pt x="12575" y="2039"/>
                  </a:lnTo>
                  <a:lnTo>
                    <a:pt x="8755" y="3629"/>
                  </a:lnTo>
                  <a:lnTo>
                    <a:pt x="8755" y="2350"/>
                  </a:lnTo>
                  <a:cubicBezTo>
                    <a:pt x="8342" y="2140"/>
                    <a:pt x="7952" y="1898"/>
                    <a:pt x="7570" y="1672"/>
                  </a:cubicBezTo>
                  <a:cubicBezTo>
                    <a:pt x="6510" y="1033"/>
                    <a:pt x="5512" y="425"/>
                    <a:pt x="4296" y="425"/>
                  </a:cubicBezTo>
                  <a:lnTo>
                    <a:pt x="2784" y="425"/>
                  </a:lnTo>
                  <a:lnTo>
                    <a:pt x="2799" y="292"/>
                  </a:lnTo>
                  <a:cubicBezTo>
                    <a:pt x="2807" y="183"/>
                    <a:pt x="2745" y="66"/>
                    <a:pt x="2644" y="27"/>
                  </a:cubicBezTo>
                  <a:cubicBezTo>
                    <a:pt x="2609" y="9"/>
                    <a:pt x="2571" y="0"/>
                    <a:pt x="2533"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4"/>
            <p:cNvSpPr/>
            <p:nvPr/>
          </p:nvSpPr>
          <p:spPr>
            <a:xfrm>
              <a:off x="1748175" y="2754575"/>
              <a:ext cx="315950" cy="170225"/>
            </a:xfrm>
            <a:custGeom>
              <a:avLst/>
              <a:gdLst/>
              <a:ahLst/>
              <a:cxnLst/>
              <a:rect l="l" t="t" r="r" b="b"/>
              <a:pathLst>
                <a:path w="12638" h="6809" extrusionOk="0">
                  <a:moveTo>
                    <a:pt x="5412" y="0"/>
                  </a:moveTo>
                  <a:cubicBezTo>
                    <a:pt x="5387" y="0"/>
                    <a:pt x="5364" y="4"/>
                    <a:pt x="5341" y="13"/>
                  </a:cubicBezTo>
                  <a:cubicBezTo>
                    <a:pt x="5286" y="28"/>
                    <a:pt x="5247" y="75"/>
                    <a:pt x="5193" y="122"/>
                  </a:cubicBezTo>
                  <a:cubicBezTo>
                    <a:pt x="5161" y="161"/>
                    <a:pt x="5123" y="192"/>
                    <a:pt x="5084" y="223"/>
                  </a:cubicBezTo>
                  <a:cubicBezTo>
                    <a:pt x="4986" y="295"/>
                    <a:pt x="4859" y="333"/>
                    <a:pt x="4725" y="333"/>
                  </a:cubicBezTo>
                  <a:cubicBezTo>
                    <a:pt x="4655" y="333"/>
                    <a:pt x="4584" y="323"/>
                    <a:pt x="4514" y="301"/>
                  </a:cubicBezTo>
                  <a:cubicBezTo>
                    <a:pt x="4452" y="270"/>
                    <a:pt x="4398" y="239"/>
                    <a:pt x="4343" y="200"/>
                  </a:cubicBezTo>
                  <a:lnTo>
                    <a:pt x="4312" y="176"/>
                  </a:lnTo>
                  <a:cubicBezTo>
                    <a:pt x="4265" y="137"/>
                    <a:pt x="4218" y="91"/>
                    <a:pt x="4195" y="44"/>
                  </a:cubicBezTo>
                  <a:lnTo>
                    <a:pt x="4187" y="28"/>
                  </a:lnTo>
                  <a:cubicBezTo>
                    <a:pt x="4023" y="59"/>
                    <a:pt x="3844" y="91"/>
                    <a:pt x="3719" y="161"/>
                  </a:cubicBezTo>
                  <a:cubicBezTo>
                    <a:pt x="3602" y="223"/>
                    <a:pt x="3470" y="340"/>
                    <a:pt x="3462" y="504"/>
                  </a:cubicBezTo>
                  <a:cubicBezTo>
                    <a:pt x="3454" y="527"/>
                    <a:pt x="3454" y="543"/>
                    <a:pt x="3462" y="566"/>
                  </a:cubicBezTo>
                  <a:cubicBezTo>
                    <a:pt x="3462" y="660"/>
                    <a:pt x="3462" y="777"/>
                    <a:pt x="3384" y="862"/>
                  </a:cubicBezTo>
                  <a:cubicBezTo>
                    <a:pt x="3306" y="956"/>
                    <a:pt x="3197" y="964"/>
                    <a:pt x="3119" y="979"/>
                  </a:cubicBezTo>
                  <a:cubicBezTo>
                    <a:pt x="3065" y="987"/>
                    <a:pt x="3026" y="995"/>
                    <a:pt x="3002" y="1018"/>
                  </a:cubicBezTo>
                  <a:cubicBezTo>
                    <a:pt x="2963" y="1042"/>
                    <a:pt x="2940" y="1104"/>
                    <a:pt x="2924" y="1174"/>
                  </a:cubicBezTo>
                  <a:lnTo>
                    <a:pt x="2659" y="2078"/>
                  </a:lnTo>
                  <a:cubicBezTo>
                    <a:pt x="2612" y="2234"/>
                    <a:pt x="2589" y="2375"/>
                    <a:pt x="2612" y="2492"/>
                  </a:cubicBezTo>
                  <a:cubicBezTo>
                    <a:pt x="2792" y="2577"/>
                    <a:pt x="2948" y="2694"/>
                    <a:pt x="3041" y="2928"/>
                  </a:cubicBezTo>
                  <a:cubicBezTo>
                    <a:pt x="3135" y="3201"/>
                    <a:pt x="3041" y="3575"/>
                    <a:pt x="2745" y="3700"/>
                  </a:cubicBezTo>
                  <a:cubicBezTo>
                    <a:pt x="2675" y="3731"/>
                    <a:pt x="2636" y="3770"/>
                    <a:pt x="2581" y="3825"/>
                  </a:cubicBezTo>
                  <a:cubicBezTo>
                    <a:pt x="2573" y="3840"/>
                    <a:pt x="2566" y="3848"/>
                    <a:pt x="2550" y="3864"/>
                  </a:cubicBezTo>
                  <a:cubicBezTo>
                    <a:pt x="2542" y="3887"/>
                    <a:pt x="2527" y="3910"/>
                    <a:pt x="2527" y="3934"/>
                  </a:cubicBezTo>
                  <a:lnTo>
                    <a:pt x="2511" y="4004"/>
                  </a:lnTo>
                  <a:lnTo>
                    <a:pt x="2425" y="4035"/>
                  </a:lnTo>
                  <a:cubicBezTo>
                    <a:pt x="2355" y="4152"/>
                    <a:pt x="2238" y="4222"/>
                    <a:pt x="2121" y="4269"/>
                  </a:cubicBezTo>
                  <a:cubicBezTo>
                    <a:pt x="1770" y="4409"/>
                    <a:pt x="1451" y="4526"/>
                    <a:pt x="1061" y="4534"/>
                  </a:cubicBezTo>
                  <a:cubicBezTo>
                    <a:pt x="1077" y="4752"/>
                    <a:pt x="983" y="4955"/>
                    <a:pt x="804" y="5072"/>
                  </a:cubicBezTo>
                  <a:cubicBezTo>
                    <a:pt x="710" y="5134"/>
                    <a:pt x="593" y="5134"/>
                    <a:pt x="508" y="5142"/>
                  </a:cubicBezTo>
                  <a:lnTo>
                    <a:pt x="79" y="5173"/>
                  </a:lnTo>
                  <a:lnTo>
                    <a:pt x="40" y="5173"/>
                  </a:lnTo>
                  <a:cubicBezTo>
                    <a:pt x="9" y="5259"/>
                    <a:pt x="1" y="5345"/>
                    <a:pt x="40" y="5399"/>
                  </a:cubicBezTo>
                  <a:cubicBezTo>
                    <a:pt x="55" y="5431"/>
                    <a:pt x="87" y="5462"/>
                    <a:pt x="110" y="5493"/>
                  </a:cubicBezTo>
                  <a:cubicBezTo>
                    <a:pt x="157" y="5532"/>
                    <a:pt x="211" y="5586"/>
                    <a:pt x="243" y="5649"/>
                  </a:cubicBezTo>
                  <a:cubicBezTo>
                    <a:pt x="321" y="5797"/>
                    <a:pt x="344" y="5953"/>
                    <a:pt x="367" y="6109"/>
                  </a:cubicBezTo>
                  <a:cubicBezTo>
                    <a:pt x="375" y="6148"/>
                    <a:pt x="383" y="6194"/>
                    <a:pt x="391" y="6241"/>
                  </a:cubicBezTo>
                  <a:cubicBezTo>
                    <a:pt x="437" y="6506"/>
                    <a:pt x="679" y="6678"/>
                    <a:pt x="1116" y="6771"/>
                  </a:cubicBezTo>
                  <a:cubicBezTo>
                    <a:pt x="1219" y="6790"/>
                    <a:pt x="1325" y="6809"/>
                    <a:pt x="1426" y="6809"/>
                  </a:cubicBezTo>
                  <a:cubicBezTo>
                    <a:pt x="1492" y="6809"/>
                    <a:pt x="1556" y="6801"/>
                    <a:pt x="1615" y="6779"/>
                  </a:cubicBezTo>
                  <a:cubicBezTo>
                    <a:pt x="1669" y="6756"/>
                    <a:pt x="1724" y="6717"/>
                    <a:pt x="1778" y="6686"/>
                  </a:cubicBezTo>
                  <a:cubicBezTo>
                    <a:pt x="1848" y="6639"/>
                    <a:pt x="1919" y="6592"/>
                    <a:pt x="2012" y="6561"/>
                  </a:cubicBezTo>
                  <a:cubicBezTo>
                    <a:pt x="2098" y="6524"/>
                    <a:pt x="2190" y="6513"/>
                    <a:pt x="2279" y="6513"/>
                  </a:cubicBezTo>
                  <a:cubicBezTo>
                    <a:pt x="2361" y="6513"/>
                    <a:pt x="2440" y="6522"/>
                    <a:pt x="2511" y="6530"/>
                  </a:cubicBezTo>
                  <a:lnTo>
                    <a:pt x="3220" y="6608"/>
                  </a:lnTo>
                  <a:cubicBezTo>
                    <a:pt x="3337" y="6623"/>
                    <a:pt x="3446" y="6639"/>
                    <a:pt x="3563" y="6654"/>
                  </a:cubicBezTo>
                  <a:cubicBezTo>
                    <a:pt x="3800" y="6686"/>
                    <a:pt x="4042" y="6713"/>
                    <a:pt x="4267" y="6713"/>
                  </a:cubicBezTo>
                  <a:cubicBezTo>
                    <a:pt x="4317" y="6713"/>
                    <a:pt x="4365" y="6712"/>
                    <a:pt x="4413" y="6709"/>
                  </a:cubicBezTo>
                  <a:lnTo>
                    <a:pt x="4413" y="6701"/>
                  </a:lnTo>
                  <a:lnTo>
                    <a:pt x="4507" y="6701"/>
                  </a:lnTo>
                  <a:cubicBezTo>
                    <a:pt x="4538" y="6709"/>
                    <a:pt x="4561" y="6709"/>
                    <a:pt x="4600" y="6709"/>
                  </a:cubicBezTo>
                  <a:lnTo>
                    <a:pt x="4709" y="6701"/>
                  </a:lnTo>
                  <a:lnTo>
                    <a:pt x="4702" y="6709"/>
                  </a:lnTo>
                  <a:lnTo>
                    <a:pt x="4748" y="6709"/>
                  </a:lnTo>
                  <a:cubicBezTo>
                    <a:pt x="4935" y="6717"/>
                    <a:pt x="5138" y="6725"/>
                    <a:pt x="5333" y="6756"/>
                  </a:cubicBezTo>
                  <a:cubicBezTo>
                    <a:pt x="5461" y="6774"/>
                    <a:pt x="5594" y="6794"/>
                    <a:pt x="5718" y="6794"/>
                  </a:cubicBezTo>
                  <a:cubicBezTo>
                    <a:pt x="5858" y="6794"/>
                    <a:pt x="5986" y="6768"/>
                    <a:pt x="6081" y="6686"/>
                  </a:cubicBezTo>
                  <a:cubicBezTo>
                    <a:pt x="6130" y="6648"/>
                    <a:pt x="6246" y="6554"/>
                    <a:pt x="6361" y="6554"/>
                  </a:cubicBezTo>
                  <a:cubicBezTo>
                    <a:pt x="6413" y="6554"/>
                    <a:pt x="6464" y="6573"/>
                    <a:pt x="6510" y="6623"/>
                  </a:cubicBezTo>
                  <a:cubicBezTo>
                    <a:pt x="6533" y="6662"/>
                    <a:pt x="6549" y="6693"/>
                    <a:pt x="6557" y="6725"/>
                  </a:cubicBezTo>
                  <a:cubicBezTo>
                    <a:pt x="6565" y="6740"/>
                    <a:pt x="6588" y="6748"/>
                    <a:pt x="6658" y="6748"/>
                  </a:cubicBezTo>
                  <a:cubicBezTo>
                    <a:pt x="7212" y="6740"/>
                    <a:pt x="7789" y="6725"/>
                    <a:pt x="8342" y="6654"/>
                  </a:cubicBezTo>
                  <a:cubicBezTo>
                    <a:pt x="8412" y="6647"/>
                    <a:pt x="8482" y="6639"/>
                    <a:pt x="8529" y="6608"/>
                  </a:cubicBezTo>
                  <a:cubicBezTo>
                    <a:pt x="8584" y="6576"/>
                    <a:pt x="8623" y="6522"/>
                    <a:pt x="8669" y="6460"/>
                  </a:cubicBezTo>
                  <a:lnTo>
                    <a:pt x="9348" y="5524"/>
                  </a:lnTo>
                  <a:cubicBezTo>
                    <a:pt x="9659" y="5103"/>
                    <a:pt x="9971" y="4667"/>
                    <a:pt x="10135" y="4175"/>
                  </a:cubicBezTo>
                  <a:lnTo>
                    <a:pt x="10143" y="4136"/>
                  </a:lnTo>
                  <a:cubicBezTo>
                    <a:pt x="10197" y="3973"/>
                    <a:pt x="10268" y="3770"/>
                    <a:pt x="10455" y="3669"/>
                  </a:cubicBezTo>
                  <a:cubicBezTo>
                    <a:pt x="10528" y="3632"/>
                    <a:pt x="10608" y="3621"/>
                    <a:pt x="10684" y="3621"/>
                  </a:cubicBezTo>
                  <a:cubicBezTo>
                    <a:pt x="10753" y="3621"/>
                    <a:pt x="10820" y="3630"/>
                    <a:pt x="10876" y="3638"/>
                  </a:cubicBezTo>
                  <a:lnTo>
                    <a:pt x="11842" y="3762"/>
                  </a:lnTo>
                  <a:cubicBezTo>
                    <a:pt x="11858" y="3764"/>
                    <a:pt x="11874" y="3766"/>
                    <a:pt x="11889" y="3766"/>
                  </a:cubicBezTo>
                  <a:cubicBezTo>
                    <a:pt x="12152" y="3766"/>
                    <a:pt x="12399" y="3466"/>
                    <a:pt x="12583" y="3201"/>
                  </a:cubicBezTo>
                  <a:cubicBezTo>
                    <a:pt x="12598" y="3185"/>
                    <a:pt x="12606" y="3170"/>
                    <a:pt x="12614" y="3162"/>
                  </a:cubicBezTo>
                  <a:cubicBezTo>
                    <a:pt x="12622" y="3146"/>
                    <a:pt x="12630" y="3131"/>
                    <a:pt x="12637" y="3123"/>
                  </a:cubicBezTo>
                  <a:lnTo>
                    <a:pt x="12637" y="3100"/>
                  </a:lnTo>
                  <a:cubicBezTo>
                    <a:pt x="12637" y="3084"/>
                    <a:pt x="12637" y="3069"/>
                    <a:pt x="12630" y="3053"/>
                  </a:cubicBezTo>
                  <a:cubicBezTo>
                    <a:pt x="12606" y="2967"/>
                    <a:pt x="12403" y="2959"/>
                    <a:pt x="12326" y="2959"/>
                  </a:cubicBezTo>
                  <a:cubicBezTo>
                    <a:pt x="11764" y="2959"/>
                    <a:pt x="11133" y="2905"/>
                    <a:pt x="10696" y="2499"/>
                  </a:cubicBezTo>
                  <a:cubicBezTo>
                    <a:pt x="10649" y="2453"/>
                    <a:pt x="10611" y="2406"/>
                    <a:pt x="10564" y="2359"/>
                  </a:cubicBezTo>
                  <a:cubicBezTo>
                    <a:pt x="10439" y="2234"/>
                    <a:pt x="10330" y="2117"/>
                    <a:pt x="10197" y="2094"/>
                  </a:cubicBezTo>
                  <a:cubicBezTo>
                    <a:pt x="10173" y="2089"/>
                    <a:pt x="10149" y="2087"/>
                    <a:pt x="10125" y="2087"/>
                  </a:cubicBezTo>
                  <a:cubicBezTo>
                    <a:pt x="10070" y="2087"/>
                    <a:pt x="10015" y="2096"/>
                    <a:pt x="9956" y="2102"/>
                  </a:cubicBezTo>
                  <a:cubicBezTo>
                    <a:pt x="9893" y="2110"/>
                    <a:pt x="9826" y="2119"/>
                    <a:pt x="9758" y="2119"/>
                  </a:cubicBezTo>
                  <a:cubicBezTo>
                    <a:pt x="9699" y="2119"/>
                    <a:pt x="9640" y="2112"/>
                    <a:pt x="9582" y="2094"/>
                  </a:cubicBezTo>
                  <a:lnTo>
                    <a:pt x="9527" y="2219"/>
                  </a:lnTo>
                  <a:lnTo>
                    <a:pt x="8233" y="1774"/>
                  </a:lnTo>
                  <a:cubicBezTo>
                    <a:pt x="8108" y="1720"/>
                    <a:pt x="7944" y="1673"/>
                    <a:pt x="7828" y="1548"/>
                  </a:cubicBezTo>
                  <a:cubicBezTo>
                    <a:pt x="7718" y="1447"/>
                    <a:pt x="7672" y="1315"/>
                    <a:pt x="7625" y="1190"/>
                  </a:cubicBezTo>
                  <a:cubicBezTo>
                    <a:pt x="7586" y="1088"/>
                    <a:pt x="7547" y="987"/>
                    <a:pt x="7485" y="925"/>
                  </a:cubicBezTo>
                  <a:cubicBezTo>
                    <a:pt x="7344" y="761"/>
                    <a:pt x="7118" y="745"/>
                    <a:pt x="6845" y="738"/>
                  </a:cubicBezTo>
                  <a:cubicBezTo>
                    <a:pt x="6604" y="730"/>
                    <a:pt x="6346" y="722"/>
                    <a:pt x="6136" y="582"/>
                  </a:cubicBezTo>
                  <a:cubicBezTo>
                    <a:pt x="6011" y="504"/>
                    <a:pt x="5925" y="402"/>
                    <a:pt x="5832" y="293"/>
                  </a:cubicBezTo>
                  <a:cubicBezTo>
                    <a:pt x="5793" y="247"/>
                    <a:pt x="5762" y="200"/>
                    <a:pt x="5715" y="161"/>
                  </a:cubicBezTo>
                  <a:cubicBezTo>
                    <a:pt x="5638" y="78"/>
                    <a:pt x="5520" y="0"/>
                    <a:pt x="5412"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4"/>
            <p:cNvSpPr/>
            <p:nvPr/>
          </p:nvSpPr>
          <p:spPr>
            <a:xfrm>
              <a:off x="1631650" y="2880975"/>
              <a:ext cx="224125" cy="132550"/>
            </a:xfrm>
            <a:custGeom>
              <a:avLst/>
              <a:gdLst/>
              <a:ahLst/>
              <a:cxnLst/>
              <a:rect l="l" t="t" r="r" b="b"/>
              <a:pathLst>
                <a:path w="8965" h="5302" extrusionOk="0">
                  <a:moveTo>
                    <a:pt x="4272" y="0"/>
                  </a:moveTo>
                  <a:cubicBezTo>
                    <a:pt x="4093" y="24"/>
                    <a:pt x="3906" y="94"/>
                    <a:pt x="3734" y="156"/>
                  </a:cubicBezTo>
                  <a:lnTo>
                    <a:pt x="3220" y="359"/>
                  </a:lnTo>
                  <a:cubicBezTo>
                    <a:pt x="3157" y="390"/>
                    <a:pt x="3095" y="414"/>
                    <a:pt x="3048" y="452"/>
                  </a:cubicBezTo>
                  <a:cubicBezTo>
                    <a:pt x="3033" y="484"/>
                    <a:pt x="3009" y="523"/>
                    <a:pt x="3001" y="562"/>
                  </a:cubicBezTo>
                  <a:cubicBezTo>
                    <a:pt x="3017" y="585"/>
                    <a:pt x="3040" y="608"/>
                    <a:pt x="3079" y="640"/>
                  </a:cubicBezTo>
                  <a:cubicBezTo>
                    <a:pt x="3134" y="686"/>
                    <a:pt x="3196" y="749"/>
                    <a:pt x="3220" y="834"/>
                  </a:cubicBezTo>
                  <a:cubicBezTo>
                    <a:pt x="3251" y="912"/>
                    <a:pt x="3235" y="1006"/>
                    <a:pt x="3189" y="1076"/>
                  </a:cubicBezTo>
                  <a:lnTo>
                    <a:pt x="3173" y="1092"/>
                  </a:lnTo>
                  <a:lnTo>
                    <a:pt x="3173" y="1100"/>
                  </a:lnTo>
                  <a:cubicBezTo>
                    <a:pt x="3126" y="1185"/>
                    <a:pt x="3033" y="1232"/>
                    <a:pt x="2939" y="1255"/>
                  </a:cubicBezTo>
                  <a:cubicBezTo>
                    <a:pt x="2924" y="1263"/>
                    <a:pt x="2900" y="1279"/>
                    <a:pt x="2885" y="1287"/>
                  </a:cubicBezTo>
                  <a:cubicBezTo>
                    <a:pt x="2814" y="1294"/>
                    <a:pt x="2744" y="1294"/>
                    <a:pt x="2682" y="1294"/>
                  </a:cubicBezTo>
                  <a:cubicBezTo>
                    <a:pt x="2604" y="1302"/>
                    <a:pt x="2534" y="1302"/>
                    <a:pt x="2479" y="1326"/>
                  </a:cubicBezTo>
                  <a:cubicBezTo>
                    <a:pt x="2331" y="1372"/>
                    <a:pt x="2245" y="1552"/>
                    <a:pt x="2284" y="1692"/>
                  </a:cubicBezTo>
                  <a:cubicBezTo>
                    <a:pt x="2308" y="1762"/>
                    <a:pt x="2362" y="1817"/>
                    <a:pt x="2417" y="1863"/>
                  </a:cubicBezTo>
                  <a:cubicBezTo>
                    <a:pt x="2466" y="1888"/>
                    <a:pt x="2517" y="1900"/>
                    <a:pt x="2568" y="1900"/>
                  </a:cubicBezTo>
                  <a:cubicBezTo>
                    <a:pt x="2599" y="1900"/>
                    <a:pt x="2629" y="1896"/>
                    <a:pt x="2658" y="1887"/>
                  </a:cubicBezTo>
                  <a:lnTo>
                    <a:pt x="2814" y="1832"/>
                  </a:lnTo>
                  <a:lnTo>
                    <a:pt x="2814" y="2004"/>
                  </a:lnTo>
                  <a:lnTo>
                    <a:pt x="2814" y="2019"/>
                  </a:lnTo>
                  <a:cubicBezTo>
                    <a:pt x="2846" y="2183"/>
                    <a:pt x="2783" y="2370"/>
                    <a:pt x="2635" y="2503"/>
                  </a:cubicBezTo>
                  <a:cubicBezTo>
                    <a:pt x="2557" y="2581"/>
                    <a:pt x="2471" y="2627"/>
                    <a:pt x="2386" y="2674"/>
                  </a:cubicBezTo>
                  <a:cubicBezTo>
                    <a:pt x="2370" y="2682"/>
                    <a:pt x="2362" y="2698"/>
                    <a:pt x="2347" y="2698"/>
                  </a:cubicBezTo>
                  <a:cubicBezTo>
                    <a:pt x="2245" y="2760"/>
                    <a:pt x="2136" y="2807"/>
                    <a:pt x="2027" y="2846"/>
                  </a:cubicBezTo>
                  <a:lnTo>
                    <a:pt x="1622" y="3025"/>
                  </a:lnTo>
                  <a:cubicBezTo>
                    <a:pt x="1481" y="3095"/>
                    <a:pt x="1341" y="3158"/>
                    <a:pt x="1240" y="3251"/>
                  </a:cubicBezTo>
                  <a:cubicBezTo>
                    <a:pt x="1193" y="3282"/>
                    <a:pt x="1162" y="3329"/>
                    <a:pt x="1131" y="3368"/>
                  </a:cubicBezTo>
                  <a:cubicBezTo>
                    <a:pt x="1092" y="3407"/>
                    <a:pt x="1060" y="3446"/>
                    <a:pt x="1029" y="3477"/>
                  </a:cubicBezTo>
                  <a:cubicBezTo>
                    <a:pt x="943" y="3563"/>
                    <a:pt x="850" y="3633"/>
                    <a:pt x="756" y="3695"/>
                  </a:cubicBezTo>
                  <a:lnTo>
                    <a:pt x="0" y="4226"/>
                  </a:lnTo>
                  <a:cubicBezTo>
                    <a:pt x="141" y="4335"/>
                    <a:pt x="281" y="4452"/>
                    <a:pt x="429" y="4553"/>
                  </a:cubicBezTo>
                  <a:cubicBezTo>
                    <a:pt x="507" y="4623"/>
                    <a:pt x="593" y="4685"/>
                    <a:pt x="671" y="4748"/>
                  </a:cubicBezTo>
                  <a:cubicBezTo>
                    <a:pt x="943" y="4943"/>
                    <a:pt x="1216" y="5130"/>
                    <a:pt x="1489" y="5301"/>
                  </a:cubicBezTo>
                  <a:lnTo>
                    <a:pt x="1980" y="5301"/>
                  </a:lnTo>
                  <a:lnTo>
                    <a:pt x="2666" y="4592"/>
                  </a:lnTo>
                  <a:lnTo>
                    <a:pt x="2713" y="4592"/>
                  </a:lnTo>
                  <a:cubicBezTo>
                    <a:pt x="3033" y="4592"/>
                    <a:pt x="3220" y="4834"/>
                    <a:pt x="3391" y="5044"/>
                  </a:cubicBezTo>
                  <a:cubicBezTo>
                    <a:pt x="3454" y="5122"/>
                    <a:pt x="3516" y="5192"/>
                    <a:pt x="3578" y="5262"/>
                  </a:cubicBezTo>
                  <a:cubicBezTo>
                    <a:pt x="3734" y="5208"/>
                    <a:pt x="3836" y="5044"/>
                    <a:pt x="3828" y="4888"/>
                  </a:cubicBezTo>
                  <a:lnTo>
                    <a:pt x="3828" y="4763"/>
                  </a:lnTo>
                  <a:lnTo>
                    <a:pt x="4802" y="4763"/>
                  </a:lnTo>
                  <a:lnTo>
                    <a:pt x="4802" y="2682"/>
                  </a:lnTo>
                  <a:lnTo>
                    <a:pt x="4919" y="2682"/>
                  </a:lnTo>
                  <a:cubicBezTo>
                    <a:pt x="5465" y="2682"/>
                    <a:pt x="5878" y="3025"/>
                    <a:pt x="6283" y="3360"/>
                  </a:cubicBezTo>
                  <a:cubicBezTo>
                    <a:pt x="6494" y="3540"/>
                    <a:pt x="6720" y="3719"/>
                    <a:pt x="6962" y="3851"/>
                  </a:cubicBezTo>
                  <a:cubicBezTo>
                    <a:pt x="7001" y="3867"/>
                    <a:pt x="7032" y="3890"/>
                    <a:pt x="7063" y="3890"/>
                  </a:cubicBezTo>
                  <a:cubicBezTo>
                    <a:pt x="7070" y="3893"/>
                    <a:pt x="7078" y="3894"/>
                    <a:pt x="7087" y="3894"/>
                  </a:cubicBezTo>
                  <a:cubicBezTo>
                    <a:pt x="7108" y="3894"/>
                    <a:pt x="7134" y="3888"/>
                    <a:pt x="7156" y="3883"/>
                  </a:cubicBezTo>
                  <a:lnTo>
                    <a:pt x="7671" y="3789"/>
                  </a:lnTo>
                  <a:cubicBezTo>
                    <a:pt x="7736" y="3776"/>
                    <a:pt x="7801" y="3771"/>
                    <a:pt x="7866" y="3771"/>
                  </a:cubicBezTo>
                  <a:cubicBezTo>
                    <a:pt x="7997" y="3771"/>
                    <a:pt x="8128" y="3792"/>
                    <a:pt x="8263" y="3812"/>
                  </a:cubicBezTo>
                  <a:cubicBezTo>
                    <a:pt x="8302" y="3812"/>
                    <a:pt x="8334" y="3812"/>
                    <a:pt x="8373" y="3820"/>
                  </a:cubicBezTo>
                  <a:cubicBezTo>
                    <a:pt x="8318" y="3656"/>
                    <a:pt x="8380" y="3477"/>
                    <a:pt x="8419" y="3376"/>
                  </a:cubicBezTo>
                  <a:lnTo>
                    <a:pt x="8965" y="1949"/>
                  </a:lnTo>
                  <a:lnTo>
                    <a:pt x="8910" y="1949"/>
                  </a:lnTo>
                  <a:cubicBezTo>
                    <a:pt x="8689" y="1976"/>
                    <a:pt x="8465" y="1998"/>
                    <a:pt x="8232" y="1998"/>
                  </a:cubicBezTo>
                  <a:cubicBezTo>
                    <a:pt x="8120" y="1998"/>
                    <a:pt x="8006" y="1993"/>
                    <a:pt x="7889" y="1980"/>
                  </a:cubicBezTo>
                  <a:lnTo>
                    <a:pt x="7180" y="1902"/>
                  </a:lnTo>
                  <a:cubicBezTo>
                    <a:pt x="7114" y="1895"/>
                    <a:pt x="7045" y="1887"/>
                    <a:pt x="6979" y="1887"/>
                  </a:cubicBezTo>
                  <a:cubicBezTo>
                    <a:pt x="6913" y="1887"/>
                    <a:pt x="6849" y="1895"/>
                    <a:pt x="6790" y="1918"/>
                  </a:cubicBezTo>
                  <a:cubicBezTo>
                    <a:pt x="6728" y="1941"/>
                    <a:pt x="6673" y="1980"/>
                    <a:pt x="6611" y="2012"/>
                  </a:cubicBezTo>
                  <a:cubicBezTo>
                    <a:pt x="6548" y="2058"/>
                    <a:pt x="6478" y="2105"/>
                    <a:pt x="6400" y="2129"/>
                  </a:cubicBezTo>
                  <a:cubicBezTo>
                    <a:pt x="6307" y="2167"/>
                    <a:pt x="6213" y="2183"/>
                    <a:pt x="6120" y="2183"/>
                  </a:cubicBezTo>
                  <a:cubicBezTo>
                    <a:pt x="5995" y="2183"/>
                    <a:pt x="5878" y="2160"/>
                    <a:pt x="5761" y="2136"/>
                  </a:cubicBezTo>
                  <a:cubicBezTo>
                    <a:pt x="5169" y="2012"/>
                    <a:pt x="4841" y="1770"/>
                    <a:pt x="4771" y="1411"/>
                  </a:cubicBezTo>
                  <a:cubicBezTo>
                    <a:pt x="4763" y="1326"/>
                    <a:pt x="4763" y="1248"/>
                    <a:pt x="4763" y="1170"/>
                  </a:cubicBezTo>
                  <a:cubicBezTo>
                    <a:pt x="4763" y="1061"/>
                    <a:pt x="4763" y="967"/>
                    <a:pt x="4724" y="897"/>
                  </a:cubicBezTo>
                  <a:cubicBezTo>
                    <a:pt x="4709" y="858"/>
                    <a:pt x="4670" y="827"/>
                    <a:pt x="4639" y="788"/>
                  </a:cubicBezTo>
                  <a:cubicBezTo>
                    <a:pt x="4600" y="749"/>
                    <a:pt x="4561" y="710"/>
                    <a:pt x="4529" y="663"/>
                  </a:cubicBezTo>
                  <a:cubicBezTo>
                    <a:pt x="4444" y="530"/>
                    <a:pt x="4428" y="375"/>
                    <a:pt x="4436" y="226"/>
                  </a:cubicBezTo>
                  <a:lnTo>
                    <a:pt x="4436" y="195"/>
                  </a:lnTo>
                  <a:cubicBezTo>
                    <a:pt x="4444" y="164"/>
                    <a:pt x="4444" y="133"/>
                    <a:pt x="4444" y="94"/>
                  </a:cubicBezTo>
                  <a:cubicBezTo>
                    <a:pt x="4428" y="86"/>
                    <a:pt x="4405" y="78"/>
                    <a:pt x="4381" y="71"/>
                  </a:cubicBezTo>
                  <a:cubicBezTo>
                    <a:pt x="4342" y="55"/>
                    <a:pt x="4311" y="24"/>
                    <a:pt x="4272"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4"/>
            <p:cNvSpPr/>
            <p:nvPr/>
          </p:nvSpPr>
          <p:spPr>
            <a:xfrm>
              <a:off x="1740400" y="2822900"/>
              <a:ext cx="75625" cy="50700"/>
            </a:xfrm>
            <a:custGeom>
              <a:avLst/>
              <a:gdLst/>
              <a:ahLst/>
              <a:cxnLst/>
              <a:rect l="l" t="t" r="r" b="b"/>
              <a:pathLst>
                <a:path w="3025" h="2028" extrusionOk="0">
                  <a:moveTo>
                    <a:pt x="2775" y="0"/>
                  </a:moveTo>
                  <a:cubicBezTo>
                    <a:pt x="2666" y="117"/>
                    <a:pt x="2518" y="203"/>
                    <a:pt x="2362" y="219"/>
                  </a:cubicBezTo>
                  <a:cubicBezTo>
                    <a:pt x="2269" y="234"/>
                    <a:pt x="2175" y="226"/>
                    <a:pt x="2081" y="242"/>
                  </a:cubicBezTo>
                  <a:cubicBezTo>
                    <a:pt x="2011" y="250"/>
                    <a:pt x="1965" y="281"/>
                    <a:pt x="1949" y="312"/>
                  </a:cubicBezTo>
                  <a:cubicBezTo>
                    <a:pt x="1941" y="328"/>
                    <a:pt x="1941" y="343"/>
                    <a:pt x="1941" y="359"/>
                  </a:cubicBezTo>
                  <a:cubicBezTo>
                    <a:pt x="1926" y="406"/>
                    <a:pt x="1910" y="476"/>
                    <a:pt x="1848" y="530"/>
                  </a:cubicBezTo>
                  <a:cubicBezTo>
                    <a:pt x="1785" y="593"/>
                    <a:pt x="1707" y="593"/>
                    <a:pt x="1645" y="601"/>
                  </a:cubicBezTo>
                  <a:cubicBezTo>
                    <a:pt x="1505" y="608"/>
                    <a:pt x="1372" y="655"/>
                    <a:pt x="1208" y="764"/>
                  </a:cubicBezTo>
                  <a:cubicBezTo>
                    <a:pt x="975" y="912"/>
                    <a:pt x="764" y="1099"/>
                    <a:pt x="561" y="1279"/>
                  </a:cubicBezTo>
                  <a:cubicBezTo>
                    <a:pt x="515" y="1326"/>
                    <a:pt x="460" y="1372"/>
                    <a:pt x="421" y="1427"/>
                  </a:cubicBezTo>
                  <a:cubicBezTo>
                    <a:pt x="398" y="1481"/>
                    <a:pt x="359" y="1528"/>
                    <a:pt x="304" y="1559"/>
                  </a:cubicBezTo>
                  <a:cubicBezTo>
                    <a:pt x="250" y="1591"/>
                    <a:pt x="195" y="1591"/>
                    <a:pt x="156" y="1591"/>
                  </a:cubicBezTo>
                  <a:lnTo>
                    <a:pt x="0" y="1591"/>
                  </a:lnTo>
                  <a:lnTo>
                    <a:pt x="16" y="1598"/>
                  </a:lnTo>
                  <a:cubicBezTo>
                    <a:pt x="62" y="1661"/>
                    <a:pt x="133" y="1746"/>
                    <a:pt x="109" y="1863"/>
                  </a:cubicBezTo>
                  <a:lnTo>
                    <a:pt x="101" y="1887"/>
                  </a:lnTo>
                  <a:cubicBezTo>
                    <a:pt x="101" y="1902"/>
                    <a:pt x="109" y="1918"/>
                    <a:pt x="101" y="1941"/>
                  </a:cubicBezTo>
                  <a:cubicBezTo>
                    <a:pt x="101" y="1980"/>
                    <a:pt x="94" y="2004"/>
                    <a:pt x="78" y="2027"/>
                  </a:cubicBezTo>
                  <a:cubicBezTo>
                    <a:pt x="148" y="2019"/>
                    <a:pt x="226" y="2004"/>
                    <a:pt x="289" y="1980"/>
                  </a:cubicBezTo>
                  <a:lnTo>
                    <a:pt x="476" y="1934"/>
                  </a:lnTo>
                  <a:lnTo>
                    <a:pt x="460" y="1996"/>
                  </a:lnTo>
                  <a:lnTo>
                    <a:pt x="507" y="1996"/>
                  </a:lnTo>
                  <a:cubicBezTo>
                    <a:pt x="554" y="1998"/>
                    <a:pt x="601" y="2000"/>
                    <a:pt x="648" y="2000"/>
                  </a:cubicBezTo>
                  <a:cubicBezTo>
                    <a:pt x="788" y="2000"/>
                    <a:pt x="918" y="1982"/>
                    <a:pt x="982" y="1895"/>
                  </a:cubicBezTo>
                  <a:cubicBezTo>
                    <a:pt x="998" y="1871"/>
                    <a:pt x="1013" y="1840"/>
                    <a:pt x="1029" y="1809"/>
                  </a:cubicBezTo>
                  <a:cubicBezTo>
                    <a:pt x="1045" y="1762"/>
                    <a:pt x="1068" y="1723"/>
                    <a:pt x="1099" y="1684"/>
                  </a:cubicBezTo>
                  <a:lnTo>
                    <a:pt x="1060" y="1544"/>
                  </a:lnTo>
                  <a:lnTo>
                    <a:pt x="1060" y="1544"/>
                  </a:lnTo>
                  <a:lnTo>
                    <a:pt x="1232" y="1552"/>
                  </a:lnTo>
                  <a:lnTo>
                    <a:pt x="1247" y="1552"/>
                  </a:lnTo>
                  <a:cubicBezTo>
                    <a:pt x="1294" y="1528"/>
                    <a:pt x="1356" y="1505"/>
                    <a:pt x="1403" y="1489"/>
                  </a:cubicBezTo>
                  <a:lnTo>
                    <a:pt x="2596" y="1092"/>
                  </a:lnTo>
                  <a:cubicBezTo>
                    <a:pt x="2612" y="1068"/>
                    <a:pt x="2627" y="1037"/>
                    <a:pt x="2651" y="1006"/>
                  </a:cubicBezTo>
                  <a:cubicBezTo>
                    <a:pt x="2697" y="905"/>
                    <a:pt x="2767" y="811"/>
                    <a:pt x="2838" y="733"/>
                  </a:cubicBezTo>
                  <a:cubicBezTo>
                    <a:pt x="2939" y="608"/>
                    <a:pt x="3025" y="499"/>
                    <a:pt x="3009" y="382"/>
                  </a:cubicBezTo>
                  <a:cubicBezTo>
                    <a:pt x="3001" y="297"/>
                    <a:pt x="2939" y="226"/>
                    <a:pt x="2877" y="141"/>
                  </a:cubicBezTo>
                  <a:cubicBezTo>
                    <a:pt x="2838" y="94"/>
                    <a:pt x="2799" y="47"/>
                    <a:pt x="2775"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4"/>
            <p:cNvSpPr/>
            <p:nvPr/>
          </p:nvSpPr>
          <p:spPr>
            <a:xfrm>
              <a:off x="1632025" y="2888775"/>
              <a:ext cx="73700" cy="89075"/>
            </a:xfrm>
            <a:custGeom>
              <a:avLst/>
              <a:gdLst/>
              <a:ahLst/>
              <a:cxnLst/>
              <a:rect l="l" t="t" r="r" b="b"/>
              <a:pathLst>
                <a:path w="2948" h="3563" extrusionOk="0">
                  <a:moveTo>
                    <a:pt x="2838" y="0"/>
                  </a:moveTo>
                  <a:lnTo>
                    <a:pt x="2838" y="0"/>
                  </a:lnTo>
                  <a:cubicBezTo>
                    <a:pt x="2745" y="39"/>
                    <a:pt x="2667" y="78"/>
                    <a:pt x="2620" y="133"/>
                  </a:cubicBezTo>
                  <a:cubicBezTo>
                    <a:pt x="2581" y="172"/>
                    <a:pt x="2550" y="226"/>
                    <a:pt x="2519" y="281"/>
                  </a:cubicBezTo>
                  <a:cubicBezTo>
                    <a:pt x="2480" y="359"/>
                    <a:pt x="2441" y="445"/>
                    <a:pt x="2363" y="515"/>
                  </a:cubicBezTo>
                  <a:cubicBezTo>
                    <a:pt x="2293" y="577"/>
                    <a:pt x="2223" y="616"/>
                    <a:pt x="2152" y="647"/>
                  </a:cubicBezTo>
                  <a:lnTo>
                    <a:pt x="1474" y="959"/>
                  </a:lnTo>
                  <a:lnTo>
                    <a:pt x="1061" y="959"/>
                  </a:lnTo>
                  <a:cubicBezTo>
                    <a:pt x="1069" y="1294"/>
                    <a:pt x="928" y="1614"/>
                    <a:pt x="780" y="1918"/>
                  </a:cubicBezTo>
                  <a:cubicBezTo>
                    <a:pt x="695" y="2089"/>
                    <a:pt x="609" y="2269"/>
                    <a:pt x="515" y="2440"/>
                  </a:cubicBezTo>
                  <a:cubicBezTo>
                    <a:pt x="336" y="2807"/>
                    <a:pt x="141" y="3181"/>
                    <a:pt x="1" y="3563"/>
                  </a:cubicBezTo>
                  <a:lnTo>
                    <a:pt x="1" y="3563"/>
                  </a:lnTo>
                  <a:cubicBezTo>
                    <a:pt x="180" y="3438"/>
                    <a:pt x="352" y="3298"/>
                    <a:pt x="515" y="3150"/>
                  </a:cubicBezTo>
                  <a:cubicBezTo>
                    <a:pt x="827" y="2892"/>
                    <a:pt x="1147" y="2619"/>
                    <a:pt x="1529" y="2456"/>
                  </a:cubicBezTo>
                  <a:cubicBezTo>
                    <a:pt x="1622" y="2409"/>
                    <a:pt x="1716" y="2386"/>
                    <a:pt x="1809" y="2347"/>
                  </a:cubicBezTo>
                  <a:cubicBezTo>
                    <a:pt x="1848" y="2331"/>
                    <a:pt x="1887" y="2315"/>
                    <a:pt x="1918" y="2308"/>
                  </a:cubicBezTo>
                  <a:lnTo>
                    <a:pt x="2129" y="2214"/>
                  </a:lnTo>
                  <a:cubicBezTo>
                    <a:pt x="2168" y="2191"/>
                    <a:pt x="2215" y="2175"/>
                    <a:pt x="2261" y="2152"/>
                  </a:cubicBezTo>
                  <a:cubicBezTo>
                    <a:pt x="2371" y="2074"/>
                    <a:pt x="2472" y="1972"/>
                    <a:pt x="2527" y="1855"/>
                  </a:cubicBezTo>
                  <a:cubicBezTo>
                    <a:pt x="2441" y="1848"/>
                    <a:pt x="2355" y="1809"/>
                    <a:pt x="2285" y="1754"/>
                  </a:cubicBezTo>
                  <a:lnTo>
                    <a:pt x="2261" y="1754"/>
                  </a:lnTo>
                  <a:lnTo>
                    <a:pt x="2254" y="1739"/>
                  </a:lnTo>
                  <a:cubicBezTo>
                    <a:pt x="2230" y="1731"/>
                    <a:pt x="2223" y="1715"/>
                    <a:pt x="2207" y="1700"/>
                  </a:cubicBezTo>
                  <a:cubicBezTo>
                    <a:pt x="2098" y="1614"/>
                    <a:pt x="2012" y="1505"/>
                    <a:pt x="1989" y="1380"/>
                  </a:cubicBezTo>
                  <a:cubicBezTo>
                    <a:pt x="1957" y="1232"/>
                    <a:pt x="2004" y="1060"/>
                    <a:pt x="2106" y="936"/>
                  </a:cubicBezTo>
                  <a:cubicBezTo>
                    <a:pt x="2207" y="795"/>
                    <a:pt x="2347" y="717"/>
                    <a:pt x="2503" y="702"/>
                  </a:cubicBezTo>
                  <a:cubicBezTo>
                    <a:pt x="2566" y="702"/>
                    <a:pt x="2628" y="710"/>
                    <a:pt x="2690" y="717"/>
                  </a:cubicBezTo>
                  <a:cubicBezTo>
                    <a:pt x="2727" y="717"/>
                    <a:pt x="2763" y="721"/>
                    <a:pt x="2797" y="721"/>
                  </a:cubicBezTo>
                  <a:cubicBezTo>
                    <a:pt x="2814" y="721"/>
                    <a:pt x="2831" y="720"/>
                    <a:pt x="2846" y="717"/>
                  </a:cubicBezTo>
                  <a:cubicBezTo>
                    <a:pt x="2885" y="710"/>
                    <a:pt x="2924" y="686"/>
                    <a:pt x="2947" y="655"/>
                  </a:cubicBezTo>
                  <a:cubicBezTo>
                    <a:pt x="2947" y="624"/>
                    <a:pt x="2924" y="608"/>
                    <a:pt x="2901" y="585"/>
                  </a:cubicBezTo>
                  <a:cubicBezTo>
                    <a:pt x="2877" y="569"/>
                    <a:pt x="2846" y="546"/>
                    <a:pt x="2831" y="522"/>
                  </a:cubicBezTo>
                  <a:cubicBezTo>
                    <a:pt x="2760" y="429"/>
                    <a:pt x="2737" y="320"/>
                    <a:pt x="2753" y="218"/>
                  </a:cubicBezTo>
                  <a:cubicBezTo>
                    <a:pt x="2760" y="140"/>
                    <a:pt x="2776" y="63"/>
                    <a:pt x="2838"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78;p44">
              <a:extLst>
                <a:ext uri="{FF2B5EF4-FFF2-40B4-BE49-F238E27FC236}">
                  <a16:creationId xmlns:a16="http://schemas.microsoft.com/office/drawing/2014/main" id="{D09A4B18-E216-4694-A864-45E75813C879}"/>
                </a:ext>
              </a:extLst>
            </p:cNvPr>
            <p:cNvSpPr/>
            <p:nvPr/>
          </p:nvSpPr>
          <p:spPr>
            <a:xfrm>
              <a:off x="192776" y="949079"/>
              <a:ext cx="225500" cy="443800"/>
            </a:xfrm>
            <a:custGeom>
              <a:avLst/>
              <a:gdLst/>
              <a:ahLst/>
              <a:cxnLst/>
              <a:rect l="l" t="t" r="r" b="b"/>
              <a:pathLst>
                <a:path w="9020" h="17752" extrusionOk="0">
                  <a:moveTo>
                    <a:pt x="1201" y="1"/>
                  </a:moveTo>
                  <a:lnTo>
                    <a:pt x="1" y="79"/>
                  </a:lnTo>
                  <a:cubicBezTo>
                    <a:pt x="125" y="219"/>
                    <a:pt x="234" y="367"/>
                    <a:pt x="344" y="515"/>
                  </a:cubicBezTo>
                  <a:cubicBezTo>
                    <a:pt x="601" y="858"/>
                    <a:pt x="842" y="1186"/>
                    <a:pt x="1217" y="1287"/>
                  </a:cubicBezTo>
                  <a:cubicBezTo>
                    <a:pt x="1271" y="1303"/>
                    <a:pt x="1326" y="1310"/>
                    <a:pt x="1388" y="1326"/>
                  </a:cubicBezTo>
                  <a:cubicBezTo>
                    <a:pt x="1489" y="1349"/>
                    <a:pt x="1591" y="1365"/>
                    <a:pt x="1700" y="1412"/>
                  </a:cubicBezTo>
                  <a:cubicBezTo>
                    <a:pt x="1926" y="1521"/>
                    <a:pt x="2059" y="1724"/>
                    <a:pt x="2191" y="1911"/>
                  </a:cubicBezTo>
                  <a:cubicBezTo>
                    <a:pt x="2292" y="2067"/>
                    <a:pt x="2386" y="2207"/>
                    <a:pt x="2526" y="2300"/>
                  </a:cubicBezTo>
                  <a:cubicBezTo>
                    <a:pt x="2635" y="2371"/>
                    <a:pt x="2760" y="2410"/>
                    <a:pt x="2900" y="2449"/>
                  </a:cubicBezTo>
                  <a:cubicBezTo>
                    <a:pt x="3126" y="2519"/>
                    <a:pt x="3353" y="2581"/>
                    <a:pt x="3501" y="2784"/>
                  </a:cubicBezTo>
                  <a:cubicBezTo>
                    <a:pt x="3594" y="2916"/>
                    <a:pt x="3625" y="3057"/>
                    <a:pt x="3657" y="3205"/>
                  </a:cubicBezTo>
                  <a:cubicBezTo>
                    <a:pt x="3680" y="3298"/>
                    <a:pt x="3696" y="3392"/>
                    <a:pt x="3735" y="3470"/>
                  </a:cubicBezTo>
                  <a:cubicBezTo>
                    <a:pt x="3836" y="3680"/>
                    <a:pt x="4046" y="3797"/>
                    <a:pt x="4272" y="3930"/>
                  </a:cubicBezTo>
                  <a:cubicBezTo>
                    <a:pt x="4335" y="3961"/>
                    <a:pt x="4389" y="3992"/>
                    <a:pt x="4444" y="4023"/>
                  </a:cubicBezTo>
                  <a:cubicBezTo>
                    <a:pt x="5021" y="4374"/>
                    <a:pt x="5465" y="4951"/>
                    <a:pt x="5660" y="5606"/>
                  </a:cubicBezTo>
                  <a:cubicBezTo>
                    <a:pt x="5683" y="5660"/>
                    <a:pt x="5691" y="5715"/>
                    <a:pt x="5699" y="5777"/>
                  </a:cubicBezTo>
                  <a:lnTo>
                    <a:pt x="5730" y="5769"/>
                  </a:lnTo>
                  <a:cubicBezTo>
                    <a:pt x="5793" y="6097"/>
                    <a:pt x="5769" y="6432"/>
                    <a:pt x="5754" y="6752"/>
                  </a:cubicBezTo>
                  <a:cubicBezTo>
                    <a:pt x="5730" y="7017"/>
                    <a:pt x="5715" y="7290"/>
                    <a:pt x="5746" y="7547"/>
                  </a:cubicBezTo>
                  <a:cubicBezTo>
                    <a:pt x="5777" y="7851"/>
                    <a:pt x="5909" y="8552"/>
                    <a:pt x="6377" y="8599"/>
                  </a:cubicBezTo>
                  <a:lnTo>
                    <a:pt x="6533" y="8607"/>
                  </a:lnTo>
                  <a:lnTo>
                    <a:pt x="6479" y="8755"/>
                  </a:lnTo>
                  <a:cubicBezTo>
                    <a:pt x="6299" y="9285"/>
                    <a:pt x="6198" y="9839"/>
                    <a:pt x="6167" y="10392"/>
                  </a:cubicBezTo>
                  <a:lnTo>
                    <a:pt x="6159" y="10423"/>
                  </a:lnTo>
                  <a:cubicBezTo>
                    <a:pt x="6159" y="10571"/>
                    <a:pt x="6151" y="10727"/>
                    <a:pt x="6081" y="10883"/>
                  </a:cubicBezTo>
                  <a:cubicBezTo>
                    <a:pt x="6042" y="10969"/>
                    <a:pt x="5980" y="11047"/>
                    <a:pt x="5917" y="11109"/>
                  </a:cubicBezTo>
                  <a:cubicBezTo>
                    <a:pt x="5855" y="11187"/>
                    <a:pt x="5777" y="11250"/>
                    <a:pt x="5715" y="11304"/>
                  </a:cubicBezTo>
                  <a:cubicBezTo>
                    <a:pt x="5613" y="11398"/>
                    <a:pt x="5496" y="11491"/>
                    <a:pt x="5379" y="11585"/>
                  </a:cubicBezTo>
                  <a:cubicBezTo>
                    <a:pt x="4912" y="11982"/>
                    <a:pt x="4405" y="12364"/>
                    <a:pt x="3766" y="12403"/>
                  </a:cubicBezTo>
                  <a:cubicBezTo>
                    <a:pt x="3727" y="12411"/>
                    <a:pt x="3688" y="12411"/>
                    <a:pt x="3633" y="12411"/>
                  </a:cubicBezTo>
                  <a:lnTo>
                    <a:pt x="3477" y="12411"/>
                  </a:lnTo>
                  <a:cubicBezTo>
                    <a:pt x="3407" y="12419"/>
                    <a:pt x="3345" y="12442"/>
                    <a:pt x="3306" y="12481"/>
                  </a:cubicBezTo>
                  <a:cubicBezTo>
                    <a:pt x="3275" y="12536"/>
                    <a:pt x="3259" y="12622"/>
                    <a:pt x="3259" y="12707"/>
                  </a:cubicBezTo>
                  <a:lnTo>
                    <a:pt x="3259" y="12770"/>
                  </a:lnTo>
                  <a:cubicBezTo>
                    <a:pt x="3236" y="13058"/>
                    <a:pt x="3126" y="13331"/>
                    <a:pt x="2955" y="13573"/>
                  </a:cubicBezTo>
                  <a:cubicBezTo>
                    <a:pt x="2674" y="13963"/>
                    <a:pt x="2238" y="14235"/>
                    <a:pt x="1754" y="14259"/>
                  </a:cubicBezTo>
                  <a:lnTo>
                    <a:pt x="1700" y="14267"/>
                  </a:lnTo>
                  <a:cubicBezTo>
                    <a:pt x="1606" y="14267"/>
                    <a:pt x="1528" y="14267"/>
                    <a:pt x="1466" y="14306"/>
                  </a:cubicBezTo>
                  <a:cubicBezTo>
                    <a:pt x="1427" y="14360"/>
                    <a:pt x="1396" y="14438"/>
                    <a:pt x="1373" y="14524"/>
                  </a:cubicBezTo>
                  <a:cubicBezTo>
                    <a:pt x="1334" y="14649"/>
                    <a:pt x="1302" y="14781"/>
                    <a:pt x="1193" y="14882"/>
                  </a:cubicBezTo>
                  <a:lnTo>
                    <a:pt x="1185" y="14882"/>
                  </a:lnTo>
                  <a:lnTo>
                    <a:pt x="1170" y="14906"/>
                  </a:lnTo>
                  <a:cubicBezTo>
                    <a:pt x="1068" y="15007"/>
                    <a:pt x="928" y="15030"/>
                    <a:pt x="811" y="15054"/>
                  </a:cubicBezTo>
                  <a:cubicBezTo>
                    <a:pt x="725" y="15069"/>
                    <a:pt x="640" y="15085"/>
                    <a:pt x="577" y="15124"/>
                  </a:cubicBezTo>
                  <a:cubicBezTo>
                    <a:pt x="515" y="15171"/>
                    <a:pt x="499" y="15264"/>
                    <a:pt x="507" y="15335"/>
                  </a:cubicBezTo>
                  <a:cubicBezTo>
                    <a:pt x="515" y="15405"/>
                    <a:pt x="554" y="15490"/>
                    <a:pt x="632" y="15522"/>
                  </a:cubicBezTo>
                  <a:cubicBezTo>
                    <a:pt x="687" y="15537"/>
                    <a:pt x="749" y="15537"/>
                    <a:pt x="811" y="15537"/>
                  </a:cubicBezTo>
                  <a:cubicBezTo>
                    <a:pt x="866" y="15537"/>
                    <a:pt x="920" y="15537"/>
                    <a:pt x="975" y="15553"/>
                  </a:cubicBezTo>
                  <a:cubicBezTo>
                    <a:pt x="1458" y="15623"/>
                    <a:pt x="1669" y="16169"/>
                    <a:pt x="1669" y="16652"/>
                  </a:cubicBezTo>
                  <a:cubicBezTo>
                    <a:pt x="1669" y="16753"/>
                    <a:pt x="1661" y="16862"/>
                    <a:pt x="1661" y="16972"/>
                  </a:cubicBezTo>
                  <a:cubicBezTo>
                    <a:pt x="1638" y="17252"/>
                    <a:pt x="1622" y="17517"/>
                    <a:pt x="1708" y="17751"/>
                  </a:cubicBezTo>
                  <a:cubicBezTo>
                    <a:pt x="1832" y="17712"/>
                    <a:pt x="1918" y="17572"/>
                    <a:pt x="2027" y="17361"/>
                  </a:cubicBezTo>
                  <a:cubicBezTo>
                    <a:pt x="2097" y="17244"/>
                    <a:pt x="2168" y="17120"/>
                    <a:pt x="2246" y="17018"/>
                  </a:cubicBezTo>
                  <a:cubicBezTo>
                    <a:pt x="2526" y="16699"/>
                    <a:pt x="2963" y="16652"/>
                    <a:pt x="3360" y="16605"/>
                  </a:cubicBezTo>
                  <a:cubicBezTo>
                    <a:pt x="3431" y="16605"/>
                    <a:pt x="3493" y="16590"/>
                    <a:pt x="3563" y="16582"/>
                  </a:cubicBezTo>
                  <a:cubicBezTo>
                    <a:pt x="3906" y="16535"/>
                    <a:pt x="4405" y="16332"/>
                    <a:pt x="4389" y="15950"/>
                  </a:cubicBezTo>
                  <a:lnTo>
                    <a:pt x="4389" y="14072"/>
                  </a:lnTo>
                  <a:lnTo>
                    <a:pt x="6089" y="14072"/>
                  </a:lnTo>
                  <a:cubicBezTo>
                    <a:pt x="6229" y="13970"/>
                    <a:pt x="6354" y="13853"/>
                    <a:pt x="6494" y="13721"/>
                  </a:cubicBezTo>
                  <a:cubicBezTo>
                    <a:pt x="6634" y="13581"/>
                    <a:pt x="6783" y="13432"/>
                    <a:pt x="6954" y="13323"/>
                  </a:cubicBezTo>
                  <a:lnTo>
                    <a:pt x="8973" y="11304"/>
                  </a:lnTo>
                  <a:lnTo>
                    <a:pt x="8973" y="7165"/>
                  </a:lnTo>
                  <a:cubicBezTo>
                    <a:pt x="9020" y="5847"/>
                    <a:pt x="8038" y="4397"/>
                    <a:pt x="6736" y="3867"/>
                  </a:cubicBezTo>
                  <a:cubicBezTo>
                    <a:pt x="6689" y="3844"/>
                    <a:pt x="6634" y="3828"/>
                    <a:pt x="6588" y="3805"/>
                  </a:cubicBezTo>
                  <a:cubicBezTo>
                    <a:pt x="6416" y="3735"/>
                    <a:pt x="6237" y="3672"/>
                    <a:pt x="6081" y="3556"/>
                  </a:cubicBezTo>
                  <a:cubicBezTo>
                    <a:pt x="5886" y="3415"/>
                    <a:pt x="5738" y="3228"/>
                    <a:pt x="5605" y="3041"/>
                  </a:cubicBezTo>
                  <a:cubicBezTo>
                    <a:pt x="5434" y="2815"/>
                    <a:pt x="5278" y="2605"/>
                    <a:pt x="5044" y="2511"/>
                  </a:cubicBezTo>
                  <a:cubicBezTo>
                    <a:pt x="4919" y="2456"/>
                    <a:pt x="4779" y="2441"/>
                    <a:pt x="4631" y="2425"/>
                  </a:cubicBezTo>
                  <a:cubicBezTo>
                    <a:pt x="4483" y="2410"/>
                    <a:pt x="4327" y="2394"/>
                    <a:pt x="4179" y="2339"/>
                  </a:cubicBezTo>
                  <a:cubicBezTo>
                    <a:pt x="3781" y="2184"/>
                    <a:pt x="3571" y="1825"/>
                    <a:pt x="3368" y="1466"/>
                  </a:cubicBezTo>
                  <a:cubicBezTo>
                    <a:pt x="3243" y="1256"/>
                    <a:pt x="3119" y="1038"/>
                    <a:pt x="2947" y="874"/>
                  </a:cubicBezTo>
                  <a:cubicBezTo>
                    <a:pt x="2698" y="632"/>
                    <a:pt x="2355" y="500"/>
                    <a:pt x="1996" y="375"/>
                  </a:cubicBezTo>
                  <a:cubicBezTo>
                    <a:pt x="1786" y="297"/>
                    <a:pt x="1575" y="219"/>
                    <a:pt x="1373" y="118"/>
                  </a:cubicBezTo>
                  <a:cubicBezTo>
                    <a:pt x="1334" y="94"/>
                    <a:pt x="1271" y="55"/>
                    <a:pt x="1201"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44"/>
          <p:cNvSpPr txBox="1">
            <a:spLocks noGrp="1"/>
          </p:cNvSpPr>
          <p:nvPr>
            <p:ph type="title" idx="8"/>
          </p:nvPr>
        </p:nvSpPr>
        <p:spPr>
          <a:xfrm>
            <a:off x="311700" y="356016"/>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Statistics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18"/>
        <p:cNvGrpSpPr/>
        <p:nvPr/>
      </p:nvGrpSpPr>
      <p:grpSpPr>
        <a:xfrm>
          <a:off x="0" y="0"/>
          <a:ext cx="0" cy="0"/>
          <a:chOff x="0" y="0"/>
          <a:chExt cx="0" cy="0"/>
        </a:xfrm>
      </p:grpSpPr>
      <p:sp>
        <p:nvSpPr>
          <p:cNvPr id="619" name="Google Shape;619;p45"/>
          <p:cNvSpPr txBox="1">
            <a:spLocks noGrp="1"/>
          </p:cNvSpPr>
          <p:nvPr>
            <p:ph type="title"/>
          </p:nvPr>
        </p:nvSpPr>
        <p:spPr>
          <a:xfrm>
            <a:off x="311700" y="356016"/>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Practical Uses of This Subjects</a:t>
            </a:r>
            <a:endParaRPr/>
          </a:p>
        </p:txBody>
      </p:sp>
      <p:sp>
        <p:nvSpPr>
          <p:cNvPr id="620" name="Google Shape;620;p45"/>
          <p:cNvSpPr txBox="1">
            <a:spLocks noGrp="1"/>
          </p:cNvSpPr>
          <p:nvPr>
            <p:ph type="subTitle" idx="1"/>
          </p:nvPr>
        </p:nvSpPr>
        <p:spPr>
          <a:xfrm>
            <a:off x="713547" y="1635575"/>
            <a:ext cx="2643300" cy="469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Mars</a:t>
            </a:r>
            <a:endParaRPr/>
          </a:p>
        </p:txBody>
      </p:sp>
      <p:sp>
        <p:nvSpPr>
          <p:cNvPr id="621" name="Google Shape;621;p45"/>
          <p:cNvSpPr txBox="1">
            <a:spLocks noGrp="1"/>
          </p:cNvSpPr>
          <p:nvPr>
            <p:ph type="subTitle" idx="2"/>
          </p:nvPr>
        </p:nvSpPr>
        <p:spPr>
          <a:xfrm>
            <a:off x="713595" y="1944678"/>
            <a:ext cx="2643300" cy="570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It’s a cold place. The planet is full of iron oxide dust</a:t>
            </a:r>
            <a:endParaRPr/>
          </a:p>
        </p:txBody>
      </p:sp>
      <p:sp>
        <p:nvSpPr>
          <p:cNvPr id="622" name="Google Shape;622;p45"/>
          <p:cNvSpPr txBox="1">
            <a:spLocks noGrp="1"/>
          </p:cNvSpPr>
          <p:nvPr>
            <p:ph type="subTitle" idx="3"/>
          </p:nvPr>
        </p:nvSpPr>
        <p:spPr>
          <a:xfrm>
            <a:off x="713547" y="2939646"/>
            <a:ext cx="2643300" cy="4677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Mercury</a:t>
            </a:r>
            <a:endParaRPr/>
          </a:p>
        </p:txBody>
      </p:sp>
      <p:sp>
        <p:nvSpPr>
          <p:cNvPr id="623" name="Google Shape;623;p45"/>
          <p:cNvSpPr txBox="1">
            <a:spLocks noGrp="1"/>
          </p:cNvSpPr>
          <p:nvPr>
            <p:ph type="subTitle" idx="4"/>
          </p:nvPr>
        </p:nvSpPr>
        <p:spPr>
          <a:xfrm>
            <a:off x="713451" y="3248921"/>
            <a:ext cx="2643300" cy="5715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Mercury is the smallest one in the solar system</a:t>
            </a:r>
            <a:endParaRPr/>
          </a:p>
        </p:txBody>
      </p:sp>
      <p:sp>
        <p:nvSpPr>
          <p:cNvPr id="624" name="Google Shape;624;p45"/>
          <p:cNvSpPr txBox="1">
            <a:spLocks noGrp="1"/>
          </p:cNvSpPr>
          <p:nvPr>
            <p:ph type="subTitle" idx="5"/>
          </p:nvPr>
        </p:nvSpPr>
        <p:spPr>
          <a:xfrm>
            <a:off x="5787375" y="1635575"/>
            <a:ext cx="2643300" cy="469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a:t>
            </a:r>
            <a:endParaRPr/>
          </a:p>
        </p:txBody>
      </p:sp>
      <p:sp>
        <p:nvSpPr>
          <p:cNvPr id="625" name="Google Shape;625;p45"/>
          <p:cNvSpPr txBox="1">
            <a:spLocks noGrp="1"/>
          </p:cNvSpPr>
          <p:nvPr>
            <p:ph type="subTitle" idx="6"/>
          </p:nvPr>
        </p:nvSpPr>
        <p:spPr>
          <a:xfrm>
            <a:off x="5787375" y="1944678"/>
            <a:ext cx="2643300" cy="570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 is composed mostly of hydrogen and helium</a:t>
            </a:r>
            <a:endParaRPr/>
          </a:p>
        </p:txBody>
      </p:sp>
      <p:sp>
        <p:nvSpPr>
          <p:cNvPr id="626" name="Google Shape;626;p45"/>
          <p:cNvSpPr txBox="1">
            <a:spLocks noGrp="1"/>
          </p:cNvSpPr>
          <p:nvPr>
            <p:ph type="subTitle" idx="7"/>
          </p:nvPr>
        </p:nvSpPr>
        <p:spPr>
          <a:xfrm>
            <a:off x="5787375" y="2939646"/>
            <a:ext cx="2643300" cy="467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a:t>
            </a:r>
            <a:endParaRPr/>
          </a:p>
        </p:txBody>
      </p:sp>
      <p:sp>
        <p:nvSpPr>
          <p:cNvPr id="627" name="Google Shape;627;p45"/>
          <p:cNvSpPr txBox="1">
            <a:spLocks noGrp="1"/>
          </p:cNvSpPr>
          <p:nvPr>
            <p:ph type="subTitle" idx="8"/>
          </p:nvPr>
        </p:nvSpPr>
        <p:spPr>
          <a:xfrm>
            <a:off x="5787379" y="3248921"/>
            <a:ext cx="2643300" cy="571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is the second planet from the Sun. It’s terribly hot</a:t>
            </a:r>
            <a:endParaRPr/>
          </a:p>
        </p:txBody>
      </p:sp>
      <p:sp>
        <p:nvSpPr>
          <p:cNvPr id="628" name="Google Shape;628;p45"/>
          <p:cNvSpPr/>
          <p:nvPr/>
        </p:nvSpPr>
        <p:spPr>
          <a:xfrm>
            <a:off x="3490800" y="1883200"/>
            <a:ext cx="966922" cy="733623"/>
          </a:xfrm>
          <a:custGeom>
            <a:avLst/>
            <a:gdLst/>
            <a:ahLst/>
            <a:cxnLst/>
            <a:rect l="l" t="t" r="r" b="b"/>
            <a:pathLst>
              <a:path w="22246" h="15510" extrusionOk="0">
                <a:moveTo>
                  <a:pt x="12952" y="0"/>
                </a:moveTo>
                <a:cubicBezTo>
                  <a:pt x="12714" y="0"/>
                  <a:pt x="12185" y="151"/>
                  <a:pt x="12185" y="151"/>
                </a:cubicBezTo>
                <a:lnTo>
                  <a:pt x="11203" y="464"/>
                </a:lnTo>
                <a:cubicBezTo>
                  <a:pt x="11203" y="464"/>
                  <a:pt x="9099" y="799"/>
                  <a:pt x="8969" y="799"/>
                </a:cubicBezTo>
                <a:cubicBezTo>
                  <a:pt x="8829" y="799"/>
                  <a:pt x="8538" y="1263"/>
                  <a:pt x="8538" y="1263"/>
                </a:cubicBezTo>
                <a:lnTo>
                  <a:pt x="7253" y="1598"/>
                </a:lnTo>
                <a:cubicBezTo>
                  <a:pt x="7253" y="1598"/>
                  <a:pt x="6357" y="1414"/>
                  <a:pt x="6109" y="1263"/>
                </a:cubicBezTo>
                <a:cubicBezTo>
                  <a:pt x="6067" y="1236"/>
                  <a:pt x="6009" y="1224"/>
                  <a:pt x="5941" y="1224"/>
                </a:cubicBezTo>
                <a:cubicBezTo>
                  <a:pt x="5633" y="1224"/>
                  <a:pt x="5127" y="1464"/>
                  <a:pt x="4976" y="1544"/>
                </a:cubicBezTo>
                <a:cubicBezTo>
                  <a:pt x="4782" y="1630"/>
                  <a:pt x="4231" y="2655"/>
                  <a:pt x="4048" y="2990"/>
                </a:cubicBezTo>
                <a:cubicBezTo>
                  <a:pt x="3864" y="3324"/>
                  <a:pt x="4048" y="3918"/>
                  <a:pt x="4048" y="4134"/>
                </a:cubicBezTo>
                <a:cubicBezTo>
                  <a:pt x="4048" y="4350"/>
                  <a:pt x="3864" y="4835"/>
                  <a:pt x="3746" y="5051"/>
                </a:cubicBezTo>
                <a:cubicBezTo>
                  <a:pt x="3616" y="5267"/>
                  <a:pt x="3217" y="5796"/>
                  <a:pt x="2979" y="6012"/>
                </a:cubicBezTo>
                <a:cubicBezTo>
                  <a:pt x="2753" y="6228"/>
                  <a:pt x="2850" y="6476"/>
                  <a:pt x="2850" y="6659"/>
                </a:cubicBezTo>
                <a:cubicBezTo>
                  <a:pt x="2850" y="6843"/>
                  <a:pt x="2936" y="7091"/>
                  <a:pt x="2969" y="7210"/>
                </a:cubicBezTo>
                <a:cubicBezTo>
                  <a:pt x="3001" y="7339"/>
                  <a:pt x="2969" y="7674"/>
                  <a:pt x="2969" y="7674"/>
                </a:cubicBezTo>
                <a:cubicBezTo>
                  <a:pt x="2969" y="7674"/>
                  <a:pt x="2398" y="7728"/>
                  <a:pt x="2072" y="7728"/>
                </a:cubicBezTo>
                <a:cubicBezTo>
                  <a:pt x="1963" y="7728"/>
                  <a:pt x="1881" y="7722"/>
                  <a:pt x="1857" y="7706"/>
                </a:cubicBezTo>
                <a:cubicBezTo>
                  <a:pt x="1828" y="7685"/>
                  <a:pt x="1723" y="7677"/>
                  <a:pt x="1584" y="7677"/>
                </a:cubicBezTo>
                <a:cubicBezTo>
                  <a:pt x="1305" y="7677"/>
                  <a:pt x="893" y="7706"/>
                  <a:pt x="691" y="7706"/>
                </a:cubicBezTo>
                <a:cubicBezTo>
                  <a:pt x="378" y="7706"/>
                  <a:pt x="260" y="7922"/>
                  <a:pt x="260" y="7922"/>
                </a:cubicBezTo>
                <a:lnTo>
                  <a:pt x="260" y="9217"/>
                </a:lnTo>
                <a:cubicBezTo>
                  <a:pt x="260" y="9268"/>
                  <a:pt x="251" y="9289"/>
                  <a:pt x="235" y="9289"/>
                </a:cubicBezTo>
                <a:cubicBezTo>
                  <a:pt x="188" y="9289"/>
                  <a:pt x="82" y="9091"/>
                  <a:pt x="1" y="8937"/>
                </a:cubicBezTo>
                <a:lnTo>
                  <a:pt x="1" y="11516"/>
                </a:lnTo>
                <a:cubicBezTo>
                  <a:pt x="270" y="11818"/>
                  <a:pt x="529" y="12261"/>
                  <a:pt x="583" y="12498"/>
                </a:cubicBezTo>
                <a:cubicBezTo>
                  <a:pt x="594" y="12595"/>
                  <a:pt x="583" y="12692"/>
                  <a:pt x="540" y="12789"/>
                </a:cubicBezTo>
                <a:cubicBezTo>
                  <a:pt x="1058" y="12700"/>
                  <a:pt x="1502" y="12668"/>
                  <a:pt x="1859" y="12668"/>
                </a:cubicBezTo>
                <a:cubicBezTo>
                  <a:pt x="2366" y="12668"/>
                  <a:pt x="2697" y="12733"/>
                  <a:pt x="2818" y="12789"/>
                </a:cubicBezTo>
                <a:cubicBezTo>
                  <a:pt x="3066" y="12919"/>
                  <a:pt x="3519" y="13318"/>
                  <a:pt x="3800" y="13502"/>
                </a:cubicBezTo>
                <a:cubicBezTo>
                  <a:pt x="3891" y="13561"/>
                  <a:pt x="3968" y="13582"/>
                  <a:pt x="4035" y="13582"/>
                </a:cubicBezTo>
                <a:cubicBezTo>
                  <a:pt x="4176" y="13582"/>
                  <a:pt x="4273" y="13491"/>
                  <a:pt x="4361" y="13469"/>
                </a:cubicBezTo>
                <a:cubicBezTo>
                  <a:pt x="4480" y="13437"/>
                  <a:pt x="4631" y="13286"/>
                  <a:pt x="4814" y="13005"/>
                </a:cubicBezTo>
                <a:cubicBezTo>
                  <a:pt x="5008" y="12725"/>
                  <a:pt x="5526" y="12638"/>
                  <a:pt x="5624" y="12638"/>
                </a:cubicBezTo>
                <a:cubicBezTo>
                  <a:pt x="5710" y="12638"/>
                  <a:pt x="6142" y="12757"/>
                  <a:pt x="6573" y="12854"/>
                </a:cubicBezTo>
                <a:cubicBezTo>
                  <a:pt x="7005" y="12941"/>
                  <a:pt x="7037" y="13005"/>
                  <a:pt x="7037" y="13005"/>
                </a:cubicBezTo>
                <a:cubicBezTo>
                  <a:pt x="7037" y="13005"/>
                  <a:pt x="7350" y="12887"/>
                  <a:pt x="7502" y="12854"/>
                </a:cubicBezTo>
                <a:cubicBezTo>
                  <a:pt x="7507" y="12853"/>
                  <a:pt x="7513" y="12853"/>
                  <a:pt x="7519" y="12853"/>
                </a:cubicBezTo>
                <a:cubicBezTo>
                  <a:pt x="7690" y="12853"/>
                  <a:pt x="8185" y="13257"/>
                  <a:pt x="8268" y="13351"/>
                </a:cubicBezTo>
                <a:cubicBezTo>
                  <a:pt x="8365" y="13437"/>
                  <a:pt x="8646" y="13556"/>
                  <a:pt x="8646" y="13556"/>
                </a:cubicBezTo>
                <a:cubicBezTo>
                  <a:pt x="8646" y="13556"/>
                  <a:pt x="8765" y="13561"/>
                  <a:pt x="9012" y="13561"/>
                </a:cubicBezTo>
                <a:cubicBezTo>
                  <a:pt x="9135" y="13561"/>
                  <a:pt x="9289" y="13559"/>
                  <a:pt x="9477" y="13556"/>
                </a:cubicBezTo>
                <a:cubicBezTo>
                  <a:pt x="9480" y="13556"/>
                  <a:pt x="9484" y="13556"/>
                  <a:pt x="9487" y="13556"/>
                </a:cubicBezTo>
                <a:cubicBezTo>
                  <a:pt x="10026" y="13556"/>
                  <a:pt x="9962" y="14367"/>
                  <a:pt x="9962" y="14646"/>
                </a:cubicBezTo>
                <a:lnTo>
                  <a:pt x="9962" y="15315"/>
                </a:lnTo>
                <a:cubicBezTo>
                  <a:pt x="9962" y="15509"/>
                  <a:pt x="10405" y="15444"/>
                  <a:pt x="10675" y="15477"/>
                </a:cubicBezTo>
                <a:cubicBezTo>
                  <a:pt x="10682" y="15478"/>
                  <a:pt x="10690" y="15478"/>
                  <a:pt x="10698" y="15478"/>
                </a:cubicBezTo>
                <a:cubicBezTo>
                  <a:pt x="10994" y="15478"/>
                  <a:pt x="11697" y="14913"/>
                  <a:pt x="12002" y="14829"/>
                </a:cubicBezTo>
                <a:cubicBezTo>
                  <a:pt x="12103" y="14797"/>
                  <a:pt x="12208" y="14786"/>
                  <a:pt x="12304" y="14786"/>
                </a:cubicBezTo>
                <a:cubicBezTo>
                  <a:pt x="12496" y="14786"/>
                  <a:pt x="12650" y="14829"/>
                  <a:pt x="12650" y="14829"/>
                </a:cubicBezTo>
                <a:cubicBezTo>
                  <a:pt x="12650" y="14829"/>
                  <a:pt x="12768" y="14765"/>
                  <a:pt x="13017" y="14549"/>
                </a:cubicBezTo>
                <a:cubicBezTo>
                  <a:pt x="13167" y="14417"/>
                  <a:pt x="13410" y="14398"/>
                  <a:pt x="13638" y="14398"/>
                </a:cubicBezTo>
                <a:cubicBezTo>
                  <a:pt x="13734" y="14398"/>
                  <a:pt x="13828" y="14401"/>
                  <a:pt x="13911" y="14401"/>
                </a:cubicBezTo>
                <a:cubicBezTo>
                  <a:pt x="13955" y="14401"/>
                  <a:pt x="13995" y="14400"/>
                  <a:pt x="14031" y="14398"/>
                </a:cubicBezTo>
                <a:cubicBezTo>
                  <a:pt x="14099" y="14390"/>
                  <a:pt x="14170" y="14387"/>
                  <a:pt x="14241" y="14387"/>
                </a:cubicBezTo>
                <a:cubicBezTo>
                  <a:pt x="14409" y="14387"/>
                  <a:pt x="14572" y="14403"/>
                  <a:pt x="14672" y="14403"/>
                </a:cubicBezTo>
                <a:cubicBezTo>
                  <a:pt x="14702" y="14403"/>
                  <a:pt x="14726" y="14401"/>
                  <a:pt x="14743" y="14398"/>
                </a:cubicBezTo>
                <a:cubicBezTo>
                  <a:pt x="14840" y="14365"/>
                  <a:pt x="15359" y="14085"/>
                  <a:pt x="15564" y="13815"/>
                </a:cubicBezTo>
                <a:cubicBezTo>
                  <a:pt x="15619" y="13742"/>
                  <a:pt x="15693" y="13717"/>
                  <a:pt x="15776" y="13717"/>
                </a:cubicBezTo>
                <a:cubicBezTo>
                  <a:pt x="15953" y="13717"/>
                  <a:pt x="16165" y="13829"/>
                  <a:pt x="16303" y="13829"/>
                </a:cubicBezTo>
                <a:cubicBezTo>
                  <a:pt x="16329" y="13829"/>
                  <a:pt x="16353" y="13825"/>
                  <a:pt x="16373" y="13815"/>
                </a:cubicBezTo>
                <a:cubicBezTo>
                  <a:pt x="16392" y="13807"/>
                  <a:pt x="16411" y="13804"/>
                  <a:pt x="16429" y="13804"/>
                </a:cubicBezTo>
                <a:cubicBezTo>
                  <a:pt x="16596" y="13804"/>
                  <a:pt x="16718" y="14085"/>
                  <a:pt x="16718" y="14085"/>
                </a:cubicBezTo>
                <a:cubicBezTo>
                  <a:pt x="16718" y="14085"/>
                  <a:pt x="17236" y="13998"/>
                  <a:pt x="17334" y="13750"/>
                </a:cubicBezTo>
                <a:cubicBezTo>
                  <a:pt x="17397" y="13587"/>
                  <a:pt x="17564" y="13559"/>
                  <a:pt x="17713" y="13559"/>
                </a:cubicBezTo>
                <a:cubicBezTo>
                  <a:pt x="17791" y="13559"/>
                  <a:pt x="17865" y="13567"/>
                  <a:pt x="17916" y="13567"/>
                </a:cubicBezTo>
                <a:cubicBezTo>
                  <a:pt x="18013" y="13567"/>
                  <a:pt x="18391" y="13696"/>
                  <a:pt x="18683" y="13804"/>
                </a:cubicBezTo>
                <a:cubicBezTo>
                  <a:pt x="18747" y="13210"/>
                  <a:pt x="19071" y="12703"/>
                  <a:pt x="19071" y="12703"/>
                </a:cubicBezTo>
                <a:cubicBezTo>
                  <a:pt x="19071" y="12703"/>
                  <a:pt x="19503" y="11494"/>
                  <a:pt x="19578" y="11235"/>
                </a:cubicBezTo>
                <a:cubicBezTo>
                  <a:pt x="19665" y="10976"/>
                  <a:pt x="19827" y="10976"/>
                  <a:pt x="19967" y="10890"/>
                </a:cubicBezTo>
                <a:cubicBezTo>
                  <a:pt x="20107" y="10814"/>
                  <a:pt x="20755" y="10793"/>
                  <a:pt x="21035" y="10793"/>
                </a:cubicBezTo>
                <a:cubicBezTo>
                  <a:pt x="21305" y="10793"/>
                  <a:pt x="21392" y="10912"/>
                  <a:pt x="21834" y="10987"/>
                </a:cubicBezTo>
                <a:cubicBezTo>
                  <a:pt x="21890" y="10997"/>
                  <a:pt x="21936" y="11001"/>
                  <a:pt x="21975" y="11001"/>
                </a:cubicBezTo>
                <a:cubicBezTo>
                  <a:pt x="22246" y="11001"/>
                  <a:pt x="22144" y="10798"/>
                  <a:pt x="22125" y="10760"/>
                </a:cubicBezTo>
                <a:cubicBezTo>
                  <a:pt x="22115" y="10707"/>
                  <a:pt x="21866" y="10156"/>
                  <a:pt x="21791" y="10059"/>
                </a:cubicBezTo>
                <a:cubicBezTo>
                  <a:pt x="21715" y="9973"/>
                  <a:pt x="21553" y="9357"/>
                  <a:pt x="21510" y="8937"/>
                </a:cubicBezTo>
                <a:cubicBezTo>
                  <a:pt x="21467" y="8526"/>
                  <a:pt x="21402" y="7987"/>
                  <a:pt x="21079" y="7480"/>
                </a:cubicBezTo>
                <a:cubicBezTo>
                  <a:pt x="20755" y="6961"/>
                  <a:pt x="21014" y="6368"/>
                  <a:pt x="21079" y="6152"/>
                </a:cubicBezTo>
                <a:cubicBezTo>
                  <a:pt x="21143" y="5936"/>
                  <a:pt x="21187" y="5548"/>
                  <a:pt x="21251" y="5407"/>
                </a:cubicBezTo>
                <a:cubicBezTo>
                  <a:pt x="21251" y="5407"/>
                  <a:pt x="20884" y="5397"/>
                  <a:pt x="20507" y="5181"/>
                </a:cubicBezTo>
                <a:cubicBezTo>
                  <a:pt x="20140" y="4965"/>
                  <a:pt x="20237" y="4868"/>
                  <a:pt x="20140" y="4555"/>
                </a:cubicBezTo>
                <a:cubicBezTo>
                  <a:pt x="20043" y="4253"/>
                  <a:pt x="20075" y="4004"/>
                  <a:pt x="19989" y="3605"/>
                </a:cubicBezTo>
                <a:cubicBezTo>
                  <a:pt x="19891" y="3206"/>
                  <a:pt x="19578" y="3270"/>
                  <a:pt x="19309" y="3076"/>
                </a:cubicBezTo>
                <a:cubicBezTo>
                  <a:pt x="19028" y="2893"/>
                  <a:pt x="19158" y="2709"/>
                  <a:pt x="19158" y="2590"/>
                </a:cubicBezTo>
                <a:cubicBezTo>
                  <a:pt x="19158" y="2461"/>
                  <a:pt x="18963" y="1792"/>
                  <a:pt x="18780" y="1565"/>
                </a:cubicBezTo>
                <a:cubicBezTo>
                  <a:pt x="18596" y="1349"/>
                  <a:pt x="17765" y="713"/>
                  <a:pt x="17398" y="486"/>
                </a:cubicBezTo>
                <a:cubicBezTo>
                  <a:pt x="17366" y="475"/>
                  <a:pt x="17334" y="453"/>
                  <a:pt x="17280" y="410"/>
                </a:cubicBezTo>
                <a:cubicBezTo>
                  <a:pt x="17258" y="400"/>
                  <a:pt x="17236" y="378"/>
                  <a:pt x="17204" y="356"/>
                </a:cubicBezTo>
                <a:cubicBezTo>
                  <a:pt x="17172" y="335"/>
                  <a:pt x="17150" y="313"/>
                  <a:pt x="17118" y="292"/>
                </a:cubicBezTo>
                <a:lnTo>
                  <a:pt x="17096" y="281"/>
                </a:lnTo>
                <a:cubicBezTo>
                  <a:pt x="17053" y="248"/>
                  <a:pt x="17010" y="205"/>
                  <a:pt x="16956" y="162"/>
                </a:cubicBezTo>
                <a:cubicBezTo>
                  <a:pt x="16934" y="141"/>
                  <a:pt x="16913" y="119"/>
                  <a:pt x="16880" y="97"/>
                </a:cubicBezTo>
                <a:lnTo>
                  <a:pt x="15736" y="216"/>
                </a:lnTo>
                <a:cubicBezTo>
                  <a:pt x="15736" y="216"/>
                  <a:pt x="14743" y="302"/>
                  <a:pt x="14344" y="302"/>
                </a:cubicBezTo>
                <a:cubicBezTo>
                  <a:pt x="13945" y="302"/>
                  <a:pt x="13416" y="151"/>
                  <a:pt x="13416" y="151"/>
                </a:cubicBezTo>
                <a:cubicBezTo>
                  <a:pt x="13416" y="151"/>
                  <a:pt x="13200" y="0"/>
                  <a:pt x="12952"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5"/>
          <p:cNvSpPr/>
          <p:nvPr/>
        </p:nvSpPr>
        <p:spPr>
          <a:xfrm rot="442561">
            <a:off x="4674120" y="1879877"/>
            <a:ext cx="984626" cy="767329"/>
          </a:xfrm>
          <a:custGeom>
            <a:avLst/>
            <a:gdLst/>
            <a:ahLst/>
            <a:cxnLst/>
            <a:rect l="l" t="t" r="r" b="b"/>
            <a:pathLst>
              <a:path w="25903" h="25330" extrusionOk="0">
                <a:moveTo>
                  <a:pt x="19118" y="1"/>
                </a:moveTo>
                <a:cubicBezTo>
                  <a:pt x="19006" y="1"/>
                  <a:pt x="18883" y="10"/>
                  <a:pt x="18758" y="10"/>
                </a:cubicBezTo>
                <a:cubicBezTo>
                  <a:pt x="18412" y="10"/>
                  <a:pt x="16848" y="528"/>
                  <a:pt x="16718" y="560"/>
                </a:cubicBezTo>
                <a:cubicBezTo>
                  <a:pt x="16599" y="593"/>
                  <a:pt x="15552" y="1326"/>
                  <a:pt x="14959" y="1359"/>
                </a:cubicBezTo>
                <a:cubicBezTo>
                  <a:pt x="14913" y="1361"/>
                  <a:pt x="14871" y="1363"/>
                  <a:pt x="14832" y="1363"/>
                </a:cubicBezTo>
                <a:cubicBezTo>
                  <a:pt x="14385" y="1363"/>
                  <a:pt x="14433" y="1198"/>
                  <a:pt x="14344" y="1089"/>
                </a:cubicBezTo>
                <a:cubicBezTo>
                  <a:pt x="14257" y="960"/>
                  <a:pt x="13793" y="776"/>
                  <a:pt x="13264" y="657"/>
                </a:cubicBezTo>
                <a:cubicBezTo>
                  <a:pt x="13214" y="645"/>
                  <a:pt x="13169" y="639"/>
                  <a:pt x="13128" y="639"/>
                </a:cubicBezTo>
                <a:cubicBezTo>
                  <a:pt x="12744" y="639"/>
                  <a:pt x="12722" y="1138"/>
                  <a:pt x="12498" y="1294"/>
                </a:cubicBezTo>
                <a:cubicBezTo>
                  <a:pt x="12250" y="1488"/>
                  <a:pt x="11991" y="1607"/>
                  <a:pt x="11991" y="1607"/>
                </a:cubicBezTo>
                <a:cubicBezTo>
                  <a:pt x="11991" y="1607"/>
                  <a:pt x="11570" y="1424"/>
                  <a:pt x="11419" y="1143"/>
                </a:cubicBezTo>
                <a:cubicBezTo>
                  <a:pt x="11268" y="873"/>
                  <a:pt x="11106" y="873"/>
                  <a:pt x="11106" y="873"/>
                </a:cubicBezTo>
                <a:cubicBezTo>
                  <a:pt x="11106" y="873"/>
                  <a:pt x="10210" y="10"/>
                  <a:pt x="10124" y="10"/>
                </a:cubicBezTo>
                <a:cubicBezTo>
                  <a:pt x="10027" y="10"/>
                  <a:pt x="9811" y="808"/>
                  <a:pt x="9811" y="1057"/>
                </a:cubicBezTo>
                <a:cubicBezTo>
                  <a:pt x="9811" y="1294"/>
                  <a:pt x="10027" y="1456"/>
                  <a:pt x="10242" y="1704"/>
                </a:cubicBezTo>
                <a:cubicBezTo>
                  <a:pt x="10458" y="1952"/>
                  <a:pt x="10555" y="2190"/>
                  <a:pt x="10555" y="2287"/>
                </a:cubicBezTo>
                <a:cubicBezTo>
                  <a:pt x="10555" y="2384"/>
                  <a:pt x="10124" y="2870"/>
                  <a:pt x="10027" y="2870"/>
                </a:cubicBezTo>
                <a:cubicBezTo>
                  <a:pt x="9940" y="2870"/>
                  <a:pt x="9293" y="2816"/>
                  <a:pt x="9131" y="2816"/>
                </a:cubicBezTo>
                <a:cubicBezTo>
                  <a:pt x="8980" y="2816"/>
                  <a:pt x="8213" y="3150"/>
                  <a:pt x="7900" y="3150"/>
                </a:cubicBezTo>
                <a:cubicBezTo>
                  <a:pt x="7900" y="3150"/>
                  <a:pt x="8235" y="3431"/>
                  <a:pt x="7900" y="3712"/>
                </a:cubicBezTo>
                <a:cubicBezTo>
                  <a:pt x="7566" y="3981"/>
                  <a:pt x="6702" y="4046"/>
                  <a:pt x="6702" y="4046"/>
                </a:cubicBezTo>
                <a:cubicBezTo>
                  <a:pt x="6702" y="4046"/>
                  <a:pt x="6854" y="4661"/>
                  <a:pt x="6983" y="4748"/>
                </a:cubicBezTo>
                <a:cubicBezTo>
                  <a:pt x="7102" y="4845"/>
                  <a:pt x="7404" y="5061"/>
                  <a:pt x="7167" y="5212"/>
                </a:cubicBezTo>
                <a:cubicBezTo>
                  <a:pt x="6977" y="5335"/>
                  <a:pt x="6951" y="5522"/>
                  <a:pt x="6758" y="5522"/>
                </a:cubicBezTo>
                <a:cubicBezTo>
                  <a:pt x="6698" y="5522"/>
                  <a:pt x="6621" y="5504"/>
                  <a:pt x="6519" y="5460"/>
                </a:cubicBezTo>
                <a:cubicBezTo>
                  <a:pt x="6173" y="5313"/>
                  <a:pt x="6396" y="5228"/>
                  <a:pt x="6181" y="5228"/>
                </a:cubicBezTo>
                <a:cubicBezTo>
                  <a:pt x="6127" y="5228"/>
                  <a:pt x="6047" y="5233"/>
                  <a:pt x="5925" y="5244"/>
                </a:cubicBezTo>
                <a:cubicBezTo>
                  <a:pt x="5310" y="5309"/>
                  <a:pt x="5224" y="5212"/>
                  <a:pt x="5008" y="5525"/>
                </a:cubicBezTo>
                <a:cubicBezTo>
                  <a:pt x="4792" y="5827"/>
                  <a:pt x="4328" y="6075"/>
                  <a:pt x="3896" y="6421"/>
                </a:cubicBezTo>
                <a:cubicBezTo>
                  <a:pt x="3465" y="6755"/>
                  <a:pt x="2450" y="6852"/>
                  <a:pt x="2234" y="6885"/>
                </a:cubicBezTo>
                <a:cubicBezTo>
                  <a:pt x="2019" y="6917"/>
                  <a:pt x="1371" y="7155"/>
                  <a:pt x="1274" y="7316"/>
                </a:cubicBezTo>
                <a:cubicBezTo>
                  <a:pt x="1187" y="7467"/>
                  <a:pt x="1123" y="7586"/>
                  <a:pt x="745" y="7780"/>
                </a:cubicBezTo>
                <a:cubicBezTo>
                  <a:pt x="378" y="7953"/>
                  <a:pt x="259" y="8363"/>
                  <a:pt x="0" y="8665"/>
                </a:cubicBezTo>
                <a:cubicBezTo>
                  <a:pt x="302" y="8924"/>
                  <a:pt x="551" y="9043"/>
                  <a:pt x="551" y="9237"/>
                </a:cubicBezTo>
                <a:cubicBezTo>
                  <a:pt x="551" y="9443"/>
                  <a:pt x="432" y="9961"/>
                  <a:pt x="432" y="10090"/>
                </a:cubicBezTo>
                <a:cubicBezTo>
                  <a:pt x="432" y="10209"/>
                  <a:pt x="346" y="10716"/>
                  <a:pt x="346" y="10716"/>
                </a:cubicBezTo>
                <a:cubicBezTo>
                  <a:pt x="346" y="10716"/>
                  <a:pt x="691" y="11504"/>
                  <a:pt x="777" y="11504"/>
                </a:cubicBezTo>
                <a:cubicBezTo>
                  <a:pt x="874" y="11504"/>
                  <a:pt x="1770" y="11536"/>
                  <a:pt x="2072" y="11936"/>
                </a:cubicBezTo>
                <a:cubicBezTo>
                  <a:pt x="2385" y="12335"/>
                  <a:pt x="2299" y="12983"/>
                  <a:pt x="2299" y="13328"/>
                </a:cubicBezTo>
                <a:cubicBezTo>
                  <a:pt x="2299" y="13662"/>
                  <a:pt x="2040" y="13943"/>
                  <a:pt x="2310" y="14094"/>
                </a:cubicBezTo>
                <a:cubicBezTo>
                  <a:pt x="2344" y="14114"/>
                  <a:pt x="2374" y="14122"/>
                  <a:pt x="2402" y="14122"/>
                </a:cubicBezTo>
                <a:cubicBezTo>
                  <a:pt x="2502" y="14122"/>
                  <a:pt x="2572" y="14019"/>
                  <a:pt x="2686" y="14019"/>
                </a:cubicBezTo>
                <a:cubicBezTo>
                  <a:pt x="2780" y="14019"/>
                  <a:pt x="2903" y="14088"/>
                  <a:pt x="3098" y="14342"/>
                </a:cubicBezTo>
                <a:cubicBezTo>
                  <a:pt x="3583" y="14990"/>
                  <a:pt x="3778" y="15173"/>
                  <a:pt x="3681" y="15325"/>
                </a:cubicBezTo>
                <a:cubicBezTo>
                  <a:pt x="3583" y="15476"/>
                  <a:pt x="3562" y="16123"/>
                  <a:pt x="3562" y="16123"/>
                </a:cubicBezTo>
                <a:cubicBezTo>
                  <a:pt x="3562" y="16123"/>
                  <a:pt x="3983" y="16285"/>
                  <a:pt x="4145" y="16404"/>
                </a:cubicBezTo>
                <a:cubicBezTo>
                  <a:pt x="4296" y="16533"/>
                  <a:pt x="4361" y="16868"/>
                  <a:pt x="4296" y="17051"/>
                </a:cubicBezTo>
                <a:cubicBezTo>
                  <a:pt x="4231" y="17235"/>
                  <a:pt x="4361" y="17235"/>
                  <a:pt x="4792" y="17559"/>
                </a:cubicBezTo>
                <a:cubicBezTo>
                  <a:pt x="5224" y="17882"/>
                  <a:pt x="5774" y="18163"/>
                  <a:pt x="5925" y="18314"/>
                </a:cubicBezTo>
                <a:lnTo>
                  <a:pt x="5947" y="18336"/>
                </a:lnTo>
                <a:cubicBezTo>
                  <a:pt x="5990" y="18368"/>
                  <a:pt x="6077" y="18454"/>
                  <a:pt x="6184" y="18552"/>
                </a:cubicBezTo>
                <a:cubicBezTo>
                  <a:pt x="6217" y="18584"/>
                  <a:pt x="6260" y="18616"/>
                  <a:pt x="6292" y="18649"/>
                </a:cubicBezTo>
                <a:cubicBezTo>
                  <a:pt x="6357" y="18703"/>
                  <a:pt x="6422" y="18757"/>
                  <a:pt x="6487" y="18811"/>
                </a:cubicBezTo>
                <a:cubicBezTo>
                  <a:pt x="6519" y="18843"/>
                  <a:pt x="6551" y="18875"/>
                  <a:pt x="6595" y="18908"/>
                </a:cubicBezTo>
                <a:cubicBezTo>
                  <a:pt x="6972" y="19231"/>
                  <a:pt x="7436" y="19631"/>
                  <a:pt x="7814" y="19944"/>
                </a:cubicBezTo>
                <a:cubicBezTo>
                  <a:pt x="7847" y="19965"/>
                  <a:pt x="7879" y="19998"/>
                  <a:pt x="7911" y="20019"/>
                </a:cubicBezTo>
                <a:cubicBezTo>
                  <a:pt x="7944" y="20041"/>
                  <a:pt x="7965" y="20063"/>
                  <a:pt x="7987" y="20084"/>
                </a:cubicBezTo>
                <a:cubicBezTo>
                  <a:pt x="8041" y="20127"/>
                  <a:pt x="8084" y="20170"/>
                  <a:pt x="8127" y="20203"/>
                </a:cubicBezTo>
                <a:lnTo>
                  <a:pt x="8149" y="20214"/>
                </a:lnTo>
                <a:cubicBezTo>
                  <a:pt x="8181" y="20235"/>
                  <a:pt x="8203" y="20257"/>
                  <a:pt x="8235" y="20278"/>
                </a:cubicBezTo>
                <a:cubicBezTo>
                  <a:pt x="8267" y="20300"/>
                  <a:pt x="8289" y="20322"/>
                  <a:pt x="8311" y="20332"/>
                </a:cubicBezTo>
                <a:cubicBezTo>
                  <a:pt x="8365" y="20375"/>
                  <a:pt x="8397" y="20397"/>
                  <a:pt x="8429" y="20408"/>
                </a:cubicBezTo>
                <a:cubicBezTo>
                  <a:pt x="8796" y="20635"/>
                  <a:pt x="9627" y="21271"/>
                  <a:pt x="9811" y="21487"/>
                </a:cubicBezTo>
                <a:cubicBezTo>
                  <a:pt x="9994" y="21714"/>
                  <a:pt x="10189" y="22383"/>
                  <a:pt x="10189" y="22512"/>
                </a:cubicBezTo>
                <a:cubicBezTo>
                  <a:pt x="10189" y="22631"/>
                  <a:pt x="10059" y="22815"/>
                  <a:pt x="10340" y="22998"/>
                </a:cubicBezTo>
                <a:cubicBezTo>
                  <a:pt x="10609" y="23192"/>
                  <a:pt x="10922" y="23128"/>
                  <a:pt x="11020" y="23527"/>
                </a:cubicBezTo>
                <a:cubicBezTo>
                  <a:pt x="11106" y="23926"/>
                  <a:pt x="11074" y="24175"/>
                  <a:pt x="11171" y="24477"/>
                </a:cubicBezTo>
                <a:cubicBezTo>
                  <a:pt x="11268" y="24790"/>
                  <a:pt x="11171" y="24887"/>
                  <a:pt x="11538" y="25103"/>
                </a:cubicBezTo>
                <a:cubicBezTo>
                  <a:pt x="11915" y="25319"/>
                  <a:pt x="12282" y="25329"/>
                  <a:pt x="12282" y="25329"/>
                </a:cubicBezTo>
                <a:cubicBezTo>
                  <a:pt x="12336" y="25189"/>
                  <a:pt x="12638" y="24747"/>
                  <a:pt x="12649" y="24682"/>
                </a:cubicBezTo>
                <a:cubicBezTo>
                  <a:pt x="12657" y="24657"/>
                  <a:pt x="12774" y="24646"/>
                  <a:pt x="12922" y="24646"/>
                </a:cubicBezTo>
                <a:cubicBezTo>
                  <a:pt x="13162" y="24646"/>
                  <a:pt x="13482" y="24674"/>
                  <a:pt x="13556" y="24714"/>
                </a:cubicBezTo>
                <a:cubicBezTo>
                  <a:pt x="13685" y="24779"/>
                  <a:pt x="14128" y="24995"/>
                  <a:pt x="14268" y="25081"/>
                </a:cubicBezTo>
                <a:cubicBezTo>
                  <a:pt x="14303" y="25106"/>
                  <a:pt x="14376" y="25116"/>
                  <a:pt x="14474" y="25116"/>
                </a:cubicBezTo>
                <a:cubicBezTo>
                  <a:pt x="14763" y="25116"/>
                  <a:pt x="15276" y="25027"/>
                  <a:pt x="15704" y="24962"/>
                </a:cubicBezTo>
                <a:cubicBezTo>
                  <a:pt x="16276" y="24865"/>
                  <a:pt x="16168" y="24649"/>
                  <a:pt x="16168" y="24423"/>
                </a:cubicBezTo>
                <a:cubicBezTo>
                  <a:pt x="16168" y="24185"/>
                  <a:pt x="16330" y="23959"/>
                  <a:pt x="16491" y="23646"/>
                </a:cubicBezTo>
                <a:cubicBezTo>
                  <a:pt x="16642" y="23343"/>
                  <a:pt x="16459" y="23063"/>
                  <a:pt x="16459" y="22901"/>
                </a:cubicBezTo>
                <a:cubicBezTo>
                  <a:pt x="16459" y="22728"/>
                  <a:pt x="16427" y="22512"/>
                  <a:pt x="16535" y="22243"/>
                </a:cubicBezTo>
                <a:cubicBezTo>
                  <a:pt x="16642" y="21984"/>
                  <a:pt x="16858" y="21843"/>
                  <a:pt x="16869" y="21487"/>
                </a:cubicBezTo>
                <a:cubicBezTo>
                  <a:pt x="16891" y="21142"/>
                  <a:pt x="16740" y="20980"/>
                  <a:pt x="16686" y="20613"/>
                </a:cubicBezTo>
                <a:cubicBezTo>
                  <a:pt x="16642" y="20246"/>
                  <a:pt x="16869" y="20224"/>
                  <a:pt x="16902" y="20116"/>
                </a:cubicBezTo>
                <a:cubicBezTo>
                  <a:pt x="16934" y="20009"/>
                  <a:pt x="17009" y="19674"/>
                  <a:pt x="17063" y="19426"/>
                </a:cubicBezTo>
                <a:cubicBezTo>
                  <a:pt x="17107" y="19178"/>
                  <a:pt x="17549" y="18929"/>
                  <a:pt x="17894" y="18746"/>
                </a:cubicBezTo>
                <a:cubicBezTo>
                  <a:pt x="18006" y="18685"/>
                  <a:pt x="18077" y="18664"/>
                  <a:pt x="18129" y="18664"/>
                </a:cubicBezTo>
                <a:cubicBezTo>
                  <a:pt x="18235" y="18664"/>
                  <a:pt x="18269" y="18746"/>
                  <a:pt x="18412" y="18746"/>
                </a:cubicBezTo>
                <a:cubicBezTo>
                  <a:pt x="18628" y="18746"/>
                  <a:pt x="19125" y="18595"/>
                  <a:pt x="19297" y="18368"/>
                </a:cubicBezTo>
                <a:cubicBezTo>
                  <a:pt x="19459" y="18131"/>
                  <a:pt x="19664" y="18023"/>
                  <a:pt x="19848" y="18023"/>
                </a:cubicBezTo>
                <a:cubicBezTo>
                  <a:pt x="20031" y="18023"/>
                  <a:pt x="20085" y="18487"/>
                  <a:pt x="20539" y="18595"/>
                </a:cubicBezTo>
                <a:cubicBezTo>
                  <a:pt x="20693" y="18631"/>
                  <a:pt x="20968" y="18643"/>
                  <a:pt x="21280" y="18643"/>
                </a:cubicBezTo>
                <a:cubicBezTo>
                  <a:pt x="21903" y="18643"/>
                  <a:pt x="22676" y="18595"/>
                  <a:pt x="22935" y="18595"/>
                </a:cubicBezTo>
                <a:cubicBezTo>
                  <a:pt x="23312" y="18595"/>
                  <a:pt x="23658" y="18346"/>
                  <a:pt x="23917" y="18055"/>
                </a:cubicBezTo>
                <a:cubicBezTo>
                  <a:pt x="24001" y="17963"/>
                  <a:pt x="24057" y="17933"/>
                  <a:pt x="24104" y="17933"/>
                </a:cubicBezTo>
                <a:cubicBezTo>
                  <a:pt x="24198" y="17933"/>
                  <a:pt x="24257" y="18055"/>
                  <a:pt x="24441" y="18055"/>
                </a:cubicBezTo>
                <a:cubicBezTo>
                  <a:pt x="24446" y="18055"/>
                  <a:pt x="24451" y="18055"/>
                  <a:pt x="24456" y="18055"/>
                </a:cubicBezTo>
                <a:cubicBezTo>
                  <a:pt x="24518" y="18053"/>
                  <a:pt x="24575" y="18052"/>
                  <a:pt x="24629" y="18052"/>
                </a:cubicBezTo>
                <a:cubicBezTo>
                  <a:pt x="24776" y="18052"/>
                  <a:pt x="24901" y="18058"/>
                  <a:pt x="25045" y="18058"/>
                </a:cubicBezTo>
                <a:cubicBezTo>
                  <a:pt x="25098" y="18058"/>
                  <a:pt x="25153" y="18057"/>
                  <a:pt x="25212" y="18055"/>
                </a:cubicBezTo>
                <a:cubicBezTo>
                  <a:pt x="25492" y="18044"/>
                  <a:pt x="25449" y="17731"/>
                  <a:pt x="25244" y="17656"/>
                </a:cubicBezTo>
                <a:cubicBezTo>
                  <a:pt x="25039" y="17580"/>
                  <a:pt x="25028" y="17051"/>
                  <a:pt x="25028" y="16792"/>
                </a:cubicBezTo>
                <a:cubicBezTo>
                  <a:pt x="25028" y="16533"/>
                  <a:pt x="25169" y="16576"/>
                  <a:pt x="25277" y="16339"/>
                </a:cubicBezTo>
                <a:cubicBezTo>
                  <a:pt x="25384" y="16112"/>
                  <a:pt x="25136" y="15929"/>
                  <a:pt x="25136" y="15929"/>
                </a:cubicBezTo>
                <a:cubicBezTo>
                  <a:pt x="25136" y="15929"/>
                  <a:pt x="24888" y="15055"/>
                  <a:pt x="24780" y="14440"/>
                </a:cubicBezTo>
                <a:cubicBezTo>
                  <a:pt x="24672" y="13814"/>
                  <a:pt x="24856" y="13306"/>
                  <a:pt x="24996" y="13004"/>
                </a:cubicBezTo>
                <a:cubicBezTo>
                  <a:pt x="25136" y="12691"/>
                  <a:pt x="25352" y="12411"/>
                  <a:pt x="25633" y="12022"/>
                </a:cubicBezTo>
                <a:cubicBezTo>
                  <a:pt x="25903" y="11644"/>
                  <a:pt x="25881" y="10684"/>
                  <a:pt x="25849" y="10597"/>
                </a:cubicBezTo>
                <a:cubicBezTo>
                  <a:pt x="25816" y="10500"/>
                  <a:pt x="24996" y="10360"/>
                  <a:pt x="24996" y="10360"/>
                </a:cubicBezTo>
                <a:cubicBezTo>
                  <a:pt x="24996" y="10360"/>
                  <a:pt x="24812" y="10133"/>
                  <a:pt x="25028" y="9907"/>
                </a:cubicBezTo>
                <a:cubicBezTo>
                  <a:pt x="25244" y="9669"/>
                  <a:pt x="25536" y="9637"/>
                  <a:pt x="25719" y="9453"/>
                </a:cubicBezTo>
                <a:cubicBezTo>
                  <a:pt x="25903" y="9270"/>
                  <a:pt x="25741" y="9043"/>
                  <a:pt x="25654" y="8871"/>
                </a:cubicBezTo>
                <a:cubicBezTo>
                  <a:pt x="25579" y="8698"/>
                  <a:pt x="24899" y="7230"/>
                  <a:pt x="24769" y="6971"/>
                </a:cubicBezTo>
                <a:cubicBezTo>
                  <a:pt x="24726" y="6892"/>
                  <a:pt x="24676" y="6865"/>
                  <a:pt x="24623" y="6865"/>
                </a:cubicBezTo>
                <a:cubicBezTo>
                  <a:pt x="24516" y="6865"/>
                  <a:pt x="24396" y="6975"/>
                  <a:pt x="24303" y="6975"/>
                </a:cubicBezTo>
                <a:cubicBezTo>
                  <a:pt x="24292" y="6975"/>
                  <a:pt x="24282" y="6974"/>
                  <a:pt x="24273" y="6971"/>
                </a:cubicBezTo>
                <a:cubicBezTo>
                  <a:pt x="24133" y="6928"/>
                  <a:pt x="24197" y="6431"/>
                  <a:pt x="24273" y="6075"/>
                </a:cubicBezTo>
                <a:cubicBezTo>
                  <a:pt x="24348" y="5719"/>
                  <a:pt x="24413" y="5773"/>
                  <a:pt x="24392" y="5676"/>
                </a:cubicBezTo>
                <a:cubicBezTo>
                  <a:pt x="24381" y="5590"/>
                  <a:pt x="24240" y="5018"/>
                  <a:pt x="24165" y="4543"/>
                </a:cubicBezTo>
                <a:cubicBezTo>
                  <a:pt x="24089" y="4057"/>
                  <a:pt x="23960" y="4079"/>
                  <a:pt x="23852" y="3981"/>
                </a:cubicBezTo>
                <a:cubicBezTo>
                  <a:pt x="23755" y="3884"/>
                  <a:pt x="23485" y="3733"/>
                  <a:pt x="23507" y="3539"/>
                </a:cubicBezTo>
                <a:cubicBezTo>
                  <a:pt x="23517" y="3334"/>
                  <a:pt x="23841" y="3118"/>
                  <a:pt x="24035" y="2827"/>
                </a:cubicBezTo>
                <a:cubicBezTo>
                  <a:pt x="24165" y="2643"/>
                  <a:pt x="24187" y="2363"/>
                  <a:pt x="24176" y="2147"/>
                </a:cubicBezTo>
                <a:cubicBezTo>
                  <a:pt x="24079" y="2147"/>
                  <a:pt x="23981" y="2136"/>
                  <a:pt x="23874" y="2136"/>
                </a:cubicBezTo>
                <a:cubicBezTo>
                  <a:pt x="23409" y="2104"/>
                  <a:pt x="23194" y="2136"/>
                  <a:pt x="22891" y="1985"/>
                </a:cubicBezTo>
                <a:cubicBezTo>
                  <a:pt x="22578" y="1823"/>
                  <a:pt x="21683" y="1121"/>
                  <a:pt x="21370" y="528"/>
                </a:cubicBezTo>
                <a:cubicBezTo>
                  <a:pt x="21253" y="303"/>
                  <a:pt x="21076" y="234"/>
                  <a:pt x="20884" y="234"/>
                </a:cubicBezTo>
                <a:cubicBezTo>
                  <a:pt x="20579" y="234"/>
                  <a:pt x="20239" y="409"/>
                  <a:pt x="20053" y="409"/>
                </a:cubicBezTo>
                <a:cubicBezTo>
                  <a:pt x="19740" y="409"/>
                  <a:pt x="19708" y="377"/>
                  <a:pt x="19556" y="161"/>
                </a:cubicBezTo>
                <a:cubicBezTo>
                  <a:pt x="19462" y="26"/>
                  <a:pt x="19304" y="1"/>
                  <a:pt x="19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5"/>
          <p:cNvSpPr/>
          <p:nvPr/>
        </p:nvSpPr>
        <p:spPr>
          <a:xfrm rot="3599905">
            <a:off x="3558074" y="3253359"/>
            <a:ext cx="994792" cy="846844"/>
          </a:xfrm>
          <a:custGeom>
            <a:avLst/>
            <a:gdLst/>
            <a:ahLst/>
            <a:cxnLst/>
            <a:rect l="l" t="t" r="r" b="b"/>
            <a:pathLst>
              <a:path w="25040" h="21316" extrusionOk="0">
                <a:moveTo>
                  <a:pt x="12336" y="0"/>
                </a:moveTo>
                <a:cubicBezTo>
                  <a:pt x="12239" y="0"/>
                  <a:pt x="10512" y="400"/>
                  <a:pt x="10512" y="400"/>
                </a:cubicBezTo>
                <a:cubicBezTo>
                  <a:pt x="10512" y="400"/>
                  <a:pt x="9811" y="1144"/>
                  <a:pt x="9714" y="1328"/>
                </a:cubicBezTo>
                <a:cubicBezTo>
                  <a:pt x="9627" y="1511"/>
                  <a:pt x="9034" y="2245"/>
                  <a:pt x="8883" y="2267"/>
                </a:cubicBezTo>
                <a:cubicBezTo>
                  <a:pt x="8732" y="2288"/>
                  <a:pt x="8332" y="2407"/>
                  <a:pt x="8170" y="2806"/>
                </a:cubicBezTo>
                <a:cubicBezTo>
                  <a:pt x="8019" y="3206"/>
                  <a:pt x="6972" y="3519"/>
                  <a:pt x="6972" y="3519"/>
                </a:cubicBezTo>
                <a:lnTo>
                  <a:pt x="6292" y="3119"/>
                </a:lnTo>
                <a:cubicBezTo>
                  <a:pt x="6292" y="3119"/>
                  <a:pt x="6209" y="3103"/>
                  <a:pt x="6111" y="3103"/>
                </a:cubicBezTo>
                <a:cubicBezTo>
                  <a:pt x="6033" y="3103"/>
                  <a:pt x="5945" y="3113"/>
                  <a:pt x="5882" y="3152"/>
                </a:cubicBezTo>
                <a:cubicBezTo>
                  <a:pt x="5828" y="3184"/>
                  <a:pt x="5796" y="3227"/>
                  <a:pt x="5796" y="3303"/>
                </a:cubicBezTo>
                <a:lnTo>
                  <a:pt x="5796" y="4414"/>
                </a:lnTo>
                <a:lnTo>
                  <a:pt x="6357" y="4965"/>
                </a:lnTo>
                <a:cubicBezTo>
                  <a:pt x="6357" y="4965"/>
                  <a:pt x="6206" y="5494"/>
                  <a:pt x="6109" y="5612"/>
                </a:cubicBezTo>
                <a:cubicBezTo>
                  <a:pt x="6012" y="5742"/>
                  <a:pt x="5893" y="6292"/>
                  <a:pt x="5990" y="6541"/>
                </a:cubicBezTo>
                <a:cubicBezTo>
                  <a:pt x="6077" y="6789"/>
                  <a:pt x="6141" y="6897"/>
                  <a:pt x="6141" y="7048"/>
                </a:cubicBezTo>
                <a:cubicBezTo>
                  <a:pt x="6141" y="7123"/>
                  <a:pt x="6001" y="7285"/>
                  <a:pt x="5893" y="7436"/>
                </a:cubicBezTo>
                <a:cubicBezTo>
                  <a:pt x="5818" y="7555"/>
                  <a:pt x="5764" y="7674"/>
                  <a:pt x="5796" y="7739"/>
                </a:cubicBezTo>
                <a:cubicBezTo>
                  <a:pt x="5893" y="7890"/>
                  <a:pt x="6238" y="8235"/>
                  <a:pt x="6109" y="8602"/>
                </a:cubicBezTo>
                <a:cubicBezTo>
                  <a:pt x="5990" y="8969"/>
                  <a:pt x="5807" y="9217"/>
                  <a:pt x="5785" y="9562"/>
                </a:cubicBezTo>
                <a:cubicBezTo>
                  <a:pt x="5774" y="9897"/>
                  <a:pt x="5623" y="10048"/>
                  <a:pt x="5785" y="10426"/>
                </a:cubicBezTo>
                <a:cubicBezTo>
                  <a:pt x="5958" y="10793"/>
                  <a:pt x="6044" y="11289"/>
                  <a:pt x="5861" y="11408"/>
                </a:cubicBezTo>
                <a:cubicBezTo>
                  <a:pt x="5677" y="11538"/>
                  <a:pt x="5375" y="11592"/>
                  <a:pt x="4997" y="11592"/>
                </a:cubicBezTo>
                <a:lnTo>
                  <a:pt x="1792" y="11592"/>
                </a:lnTo>
                <a:cubicBezTo>
                  <a:pt x="1792" y="11592"/>
                  <a:pt x="2256" y="11624"/>
                  <a:pt x="1792" y="11872"/>
                </a:cubicBezTo>
                <a:cubicBezTo>
                  <a:pt x="1328" y="12120"/>
                  <a:pt x="562" y="12153"/>
                  <a:pt x="562" y="12153"/>
                </a:cubicBezTo>
                <a:cubicBezTo>
                  <a:pt x="562" y="12153"/>
                  <a:pt x="464" y="12369"/>
                  <a:pt x="562" y="12703"/>
                </a:cubicBezTo>
                <a:cubicBezTo>
                  <a:pt x="648" y="13038"/>
                  <a:pt x="842" y="13286"/>
                  <a:pt x="896" y="13415"/>
                </a:cubicBezTo>
                <a:cubicBezTo>
                  <a:pt x="961" y="13534"/>
                  <a:pt x="1058" y="13631"/>
                  <a:pt x="1058" y="13901"/>
                </a:cubicBezTo>
                <a:cubicBezTo>
                  <a:pt x="1058" y="14182"/>
                  <a:pt x="1080" y="13998"/>
                  <a:pt x="648" y="14765"/>
                </a:cubicBezTo>
                <a:cubicBezTo>
                  <a:pt x="216" y="15542"/>
                  <a:pt x="0" y="15790"/>
                  <a:pt x="0" y="16092"/>
                </a:cubicBezTo>
                <a:cubicBezTo>
                  <a:pt x="0" y="16405"/>
                  <a:pt x="65" y="16869"/>
                  <a:pt x="346" y="17268"/>
                </a:cubicBezTo>
                <a:cubicBezTo>
                  <a:pt x="616" y="17668"/>
                  <a:pt x="594" y="17517"/>
                  <a:pt x="616" y="17851"/>
                </a:cubicBezTo>
                <a:cubicBezTo>
                  <a:pt x="648" y="18186"/>
                  <a:pt x="1177" y="19049"/>
                  <a:pt x="1274" y="19146"/>
                </a:cubicBezTo>
                <a:cubicBezTo>
                  <a:pt x="1360" y="19243"/>
                  <a:pt x="1641" y="19697"/>
                  <a:pt x="1641" y="19859"/>
                </a:cubicBezTo>
                <a:cubicBezTo>
                  <a:pt x="1641" y="20010"/>
                  <a:pt x="1641" y="20474"/>
                  <a:pt x="1824" y="20690"/>
                </a:cubicBezTo>
                <a:cubicBezTo>
                  <a:pt x="2008" y="20906"/>
                  <a:pt x="2688" y="21294"/>
                  <a:pt x="2655" y="21316"/>
                </a:cubicBezTo>
                <a:cubicBezTo>
                  <a:pt x="2828" y="21219"/>
                  <a:pt x="3011" y="21111"/>
                  <a:pt x="3152" y="21078"/>
                </a:cubicBezTo>
                <a:cubicBezTo>
                  <a:pt x="3411" y="21003"/>
                  <a:pt x="3940" y="20981"/>
                  <a:pt x="4123" y="20927"/>
                </a:cubicBezTo>
                <a:cubicBezTo>
                  <a:pt x="4307" y="20873"/>
                  <a:pt x="4997" y="20722"/>
                  <a:pt x="5602" y="20722"/>
                </a:cubicBezTo>
                <a:cubicBezTo>
                  <a:pt x="6206" y="20722"/>
                  <a:pt x="6044" y="20841"/>
                  <a:pt x="6368" y="20916"/>
                </a:cubicBezTo>
                <a:cubicBezTo>
                  <a:pt x="6398" y="20924"/>
                  <a:pt x="6429" y="20928"/>
                  <a:pt x="6461" y="20928"/>
                </a:cubicBezTo>
                <a:cubicBezTo>
                  <a:pt x="6775" y="20928"/>
                  <a:pt x="7173" y="20567"/>
                  <a:pt x="7339" y="20312"/>
                </a:cubicBezTo>
                <a:cubicBezTo>
                  <a:pt x="7523" y="20042"/>
                  <a:pt x="7868" y="19805"/>
                  <a:pt x="8084" y="19567"/>
                </a:cubicBezTo>
                <a:lnTo>
                  <a:pt x="8106" y="19535"/>
                </a:lnTo>
                <a:lnTo>
                  <a:pt x="8138" y="19513"/>
                </a:lnTo>
                <a:lnTo>
                  <a:pt x="8170" y="19492"/>
                </a:lnTo>
                <a:cubicBezTo>
                  <a:pt x="8224" y="19449"/>
                  <a:pt x="8278" y="19427"/>
                  <a:pt x="8332" y="19405"/>
                </a:cubicBezTo>
                <a:cubicBezTo>
                  <a:pt x="8365" y="19395"/>
                  <a:pt x="8397" y="19384"/>
                  <a:pt x="8429" y="19384"/>
                </a:cubicBezTo>
                <a:cubicBezTo>
                  <a:pt x="8462" y="19373"/>
                  <a:pt x="8494" y="19362"/>
                  <a:pt x="8527" y="19362"/>
                </a:cubicBezTo>
                <a:cubicBezTo>
                  <a:pt x="8548" y="19351"/>
                  <a:pt x="8570" y="19351"/>
                  <a:pt x="8591" y="19341"/>
                </a:cubicBezTo>
                <a:cubicBezTo>
                  <a:pt x="8613" y="19341"/>
                  <a:pt x="8634" y="19341"/>
                  <a:pt x="8656" y="19330"/>
                </a:cubicBezTo>
                <a:cubicBezTo>
                  <a:pt x="8688" y="19330"/>
                  <a:pt x="8721" y="19319"/>
                  <a:pt x="8742" y="19319"/>
                </a:cubicBezTo>
                <a:cubicBezTo>
                  <a:pt x="8786" y="19319"/>
                  <a:pt x="8818" y="19308"/>
                  <a:pt x="8850" y="19308"/>
                </a:cubicBezTo>
                <a:cubicBezTo>
                  <a:pt x="8947" y="19297"/>
                  <a:pt x="9023" y="19297"/>
                  <a:pt x="9066" y="19287"/>
                </a:cubicBezTo>
                <a:cubicBezTo>
                  <a:pt x="9228" y="19254"/>
                  <a:pt x="10027" y="19114"/>
                  <a:pt x="10653" y="18682"/>
                </a:cubicBezTo>
                <a:cubicBezTo>
                  <a:pt x="11289" y="18251"/>
                  <a:pt x="11333" y="18002"/>
                  <a:pt x="11397" y="17808"/>
                </a:cubicBezTo>
                <a:cubicBezTo>
                  <a:pt x="11462" y="17603"/>
                  <a:pt x="11872" y="17409"/>
                  <a:pt x="11872" y="17409"/>
                </a:cubicBezTo>
                <a:cubicBezTo>
                  <a:pt x="11872" y="17409"/>
                  <a:pt x="12401" y="17625"/>
                  <a:pt x="12455" y="17625"/>
                </a:cubicBezTo>
                <a:cubicBezTo>
                  <a:pt x="12520" y="17625"/>
                  <a:pt x="13027" y="17333"/>
                  <a:pt x="13416" y="17063"/>
                </a:cubicBezTo>
                <a:cubicBezTo>
                  <a:pt x="13804" y="16804"/>
                  <a:pt x="14214" y="16804"/>
                  <a:pt x="14430" y="16804"/>
                </a:cubicBezTo>
                <a:cubicBezTo>
                  <a:pt x="14646" y="16804"/>
                  <a:pt x="15002" y="16869"/>
                  <a:pt x="15175" y="16880"/>
                </a:cubicBezTo>
                <a:cubicBezTo>
                  <a:pt x="15187" y="16882"/>
                  <a:pt x="15202" y="16882"/>
                  <a:pt x="15218" y="16882"/>
                </a:cubicBezTo>
                <a:cubicBezTo>
                  <a:pt x="15407" y="16882"/>
                  <a:pt x="15826" y="16767"/>
                  <a:pt x="16254" y="16578"/>
                </a:cubicBezTo>
                <a:cubicBezTo>
                  <a:pt x="16718" y="16351"/>
                  <a:pt x="17916" y="15736"/>
                  <a:pt x="18596" y="14711"/>
                </a:cubicBezTo>
                <a:cubicBezTo>
                  <a:pt x="19276" y="13674"/>
                  <a:pt x="19211" y="13577"/>
                  <a:pt x="19524" y="13027"/>
                </a:cubicBezTo>
                <a:cubicBezTo>
                  <a:pt x="19826" y="12477"/>
                  <a:pt x="19470" y="11775"/>
                  <a:pt x="19405" y="11624"/>
                </a:cubicBezTo>
                <a:cubicBezTo>
                  <a:pt x="19351" y="11473"/>
                  <a:pt x="19427" y="11225"/>
                  <a:pt x="19470" y="10976"/>
                </a:cubicBezTo>
                <a:cubicBezTo>
                  <a:pt x="19481" y="10955"/>
                  <a:pt x="19481" y="10933"/>
                  <a:pt x="19492" y="10901"/>
                </a:cubicBezTo>
                <a:lnTo>
                  <a:pt x="19513" y="10858"/>
                </a:lnTo>
                <a:cubicBezTo>
                  <a:pt x="19524" y="10836"/>
                  <a:pt x="19524" y="10804"/>
                  <a:pt x="19546" y="10782"/>
                </a:cubicBezTo>
                <a:cubicBezTo>
                  <a:pt x="19546" y="10760"/>
                  <a:pt x="19557" y="10739"/>
                  <a:pt x="19567" y="10717"/>
                </a:cubicBezTo>
                <a:cubicBezTo>
                  <a:pt x="19600" y="10653"/>
                  <a:pt x="19632" y="10588"/>
                  <a:pt x="19664" y="10523"/>
                </a:cubicBezTo>
                <a:cubicBezTo>
                  <a:pt x="19686" y="10480"/>
                  <a:pt x="19708" y="10447"/>
                  <a:pt x="19729" y="10404"/>
                </a:cubicBezTo>
                <a:cubicBezTo>
                  <a:pt x="19805" y="10253"/>
                  <a:pt x="19870" y="10102"/>
                  <a:pt x="19923" y="9929"/>
                </a:cubicBezTo>
                <a:cubicBezTo>
                  <a:pt x="20042" y="9498"/>
                  <a:pt x="19708" y="9217"/>
                  <a:pt x="19600" y="9066"/>
                </a:cubicBezTo>
                <a:cubicBezTo>
                  <a:pt x="19492" y="8915"/>
                  <a:pt x="19492" y="8742"/>
                  <a:pt x="19611" y="8526"/>
                </a:cubicBezTo>
                <a:cubicBezTo>
                  <a:pt x="19729" y="8311"/>
                  <a:pt x="19632" y="8159"/>
                  <a:pt x="19611" y="8008"/>
                </a:cubicBezTo>
                <a:cubicBezTo>
                  <a:pt x="19600" y="7846"/>
                  <a:pt x="19319" y="7415"/>
                  <a:pt x="19319" y="7199"/>
                </a:cubicBezTo>
                <a:cubicBezTo>
                  <a:pt x="19319" y="6983"/>
                  <a:pt x="19708" y="6681"/>
                  <a:pt x="19859" y="6648"/>
                </a:cubicBezTo>
                <a:cubicBezTo>
                  <a:pt x="19867" y="6647"/>
                  <a:pt x="19875" y="6646"/>
                  <a:pt x="19884" y="6646"/>
                </a:cubicBezTo>
                <a:cubicBezTo>
                  <a:pt x="20032" y="6646"/>
                  <a:pt x="20221" y="6899"/>
                  <a:pt x="20334" y="6940"/>
                </a:cubicBezTo>
                <a:cubicBezTo>
                  <a:pt x="20355" y="6947"/>
                  <a:pt x="20388" y="6950"/>
                  <a:pt x="20429" y="6950"/>
                </a:cubicBezTo>
                <a:cubicBezTo>
                  <a:pt x="20644" y="6950"/>
                  <a:pt x="21086" y="6868"/>
                  <a:pt x="21240" y="6832"/>
                </a:cubicBezTo>
                <a:cubicBezTo>
                  <a:pt x="21280" y="6823"/>
                  <a:pt x="21364" y="6819"/>
                  <a:pt x="21475" y="6819"/>
                </a:cubicBezTo>
                <a:cubicBezTo>
                  <a:pt x="21898" y="6819"/>
                  <a:pt x="22724" y="6876"/>
                  <a:pt x="23075" y="6918"/>
                </a:cubicBezTo>
                <a:cubicBezTo>
                  <a:pt x="23528" y="6983"/>
                  <a:pt x="24219" y="7048"/>
                  <a:pt x="24219" y="7048"/>
                </a:cubicBezTo>
                <a:cubicBezTo>
                  <a:pt x="24219" y="7048"/>
                  <a:pt x="24402" y="7123"/>
                  <a:pt x="24597" y="7264"/>
                </a:cubicBezTo>
                <a:lnTo>
                  <a:pt x="25039" y="7048"/>
                </a:lnTo>
                <a:cubicBezTo>
                  <a:pt x="25039" y="7048"/>
                  <a:pt x="24046" y="6595"/>
                  <a:pt x="23928" y="6260"/>
                </a:cubicBezTo>
                <a:cubicBezTo>
                  <a:pt x="23798" y="5925"/>
                  <a:pt x="23776" y="5397"/>
                  <a:pt x="23463" y="5310"/>
                </a:cubicBezTo>
                <a:cubicBezTo>
                  <a:pt x="23386" y="5285"/>
                  <a:pt x="23261" y="5275"/>
                  <a:pt x="23117" y="5275"/>
                </a:cubicBezTo>
                <a:cubicBezTo>
                  <a:pt x="22698" y="5275"/>
                  <a:pt x="22114" y="5365"/>
                  <a:pt x="22050" y="5461"/>
                </a:cubicBezTo>
                <a:cubicBezTo>
                  <a:pt x="21952" y="5580"/>
                  <a:pt x="21586" y="5958"/>
                  <a:pt x="21402" y="5979"/>
                </a:cubicBezTo>
                <a:cubicBezTo>
                  <a:pt x="21394" y="5981"/>
                  <a:pt x="21384" y="5982"/>
                  <a:pt x="21372" y="5982"/>
                </a:cubicBezTo>
                <a:cubicBezTo>
                  <a:pt x="21141" y="5982"/>
                  <a:pt x="20355" y="5677"/>
                  <a:pt x="20355" y="5677"/>
                </a:cubicBezTo>
                <a:cubicBezTo>
                  <a:pt x="20355" y="5677"/>
                  <a:pt x="20131" y="5394"/>
                  <a:pt x="19979" y="5394"/>
                </a:cubicBezTo>
                <a:cubicBezTo>
                  <a:pt x="19971" y="5394"/>
                  <a:pt x="19963" y="5395"/>
                  <a:pt x="19956" y="5397"/>
                </a:cubicBezTo>
                <a:cubicBezTo>
                  <a:pt x="19946" y="5399"/>
                  <a:pt x="19936" y="5399"/>
                  <a:pt x="19926" y="5399"/>
                </a:cubicBezTo>
                <a:cubicBezTo>
                  <a:pt x="19827" y="5399"/>
                  <a:pt x="19745" y="5307"/>
                  <a:pt x="19668" y="5307"/>
                </a:cubicBezTo>
                <a:cubicBezTo>
                  <a:pt x="19630" y="5307"/>
                  <a:pt x="19593" y="5330"/>
                  <a:pt x="19557" y="5397"/>
                </a:cubicBezTo>
                <a:cubicBezTo>
                  <a:pt x="19507" y="5480"/>
                  <a:pt x="19366" y="5509"/>
                  <a:pt x="19207" y="5509"/>
                </a:cubicBezTo>
                <a:cubicBezTo>
                  <a:pt x="18955" y="5509"/>
                  <a:pt x="18656" y="5436"/>
                  <a:pt x="18596" y="5397"/>
                </a:cubicBezTo>
                <a:cubicBezTo>
                  <a:pt x="18499" y="5332"/>
                  <a:pt x="18283" y="5062"/>
                  <a:pt x="18197" y="4630"/>
                </a:cubicBezTo>
                <a:cubicBezTo>
                  <a:pt x="18100" y="4199"/>
                  <a:pt x="18251" y="3821"/>
                  <a:pt x="17830" y="3767"/>
                </a:cubicBezTo>
                <a:cubicBezTo>
                  <a:pt x="17799" y="3762"/>
                  <a:pt x="17767" y="3760"/>
                  <a:pt x="17733" y="3760"/>
                </a:cubicBezTo>
                <a:cubicBezTo>
                  <a:pt x="17288" y="3760"/>
                  <a:pt x="16653" y="4134"/>
                  <a:pt x="16653" y="4134"/>
                </a:cubicBezTo>
                <a:cubicBezTo>
                  <a:pt x="16653" y="4134"/>
                  <a:pt x="16381" y="4280"/>
                  <a:pt x="16141" y="4280"/>
                </a:cubicBezTo>
                <a:cubicBezTo>
                  <a:pt x="16069" y="4280"/>
                  <a:pt x="15999" y="4266"/>
                  <a:pt x="15941" y="4231"/>
                </a:cubicBezTo>
                <a:cubicBezTo>
                  <a:pt x="15693" y="4069"/>
                  <a:pt x="15606" y="3972"/>
                  <a:pt x="15574" y="3756"/>
                </a:cubicBezTo>
                <a:cubicBezTo>
                  <a:pt x="15542" y="3551"/>
                  <a:pt x="15423" y="2925"/>
                  <a:pt x="15293" y="2806"/>
                </a:cubicBezTo>
                <a:cubicBezTo>
                  <a:pt x="15175" y="2688"/>
                  <a:pt x="14678" y="2472"/>
                  <a:pt x="14678" y="2472"/>
                </a:cubicBezTo>
                <a:cubicBezTo>
                  <a:pt x="14678" y="2472"/>
                  <a:pt x="14829" y="1824"/>
                  <a:pt x="14678" y="1641"/>
                </a:cubicBezTo>
                <a:cubicBezTo>
                  <a:pt x="14527" y="1446"/>
                  <a:pt x="14031" y="1026"/>
                  <a:pt x="14031" y="1026"/>
                </a:cubicBezTo>
                <a:cubicBezTo>
                  <a:pt x="14031" y="1026"/>
                  <a:pt x="13631" y="680"/>
                  <a:pt x="13513" y="464"/>
                </a:cubicBezTo>
                <a:cubicBezTo>
                  <a:pt x="13383" y="248"/>
                  <a:pt x="12433" y="0"/>
                  <a:pt x="12336" y="0"/>
                </a:cubicBezTo>
                <a:close/>
              </a:path>
            </a:pathLst>
          </a:custGeom>
          <a:solidFill>
            <a:srgbClr val="788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5"/>
          <p:cNvSpPr/>
          <p:nvPr/>
        </p:nvSpPr>
        <p:spPr>
          <a:xfrm rot="10800000">
            <a:off x="4691693" y="3313451"/>
            <a:ext cx="967757" cy="733623"/>
          </a:xfrm>
          <a:custGeom>
            <a:avLst/>
            <a:gdLst/>
            <a:ahLst/>
            <a:cxnLst/>
            <a:rect l="l" t="t" r="r" b="b"/>
            <a:pathLst>
              <a:path w="22246" h="15510" extrusionOk="0">
                <a:moveTo>
                  <a:pt x="12952" y="0"/>
                </a:moveTo>
                <a:cubicBezTo>
                  <a:pt x="12714" y="0"/>
                  <a:pt x="12185" y="151"/>
                  <a:pt x="12185" y="151"/>
                </a:cubicBezTo>
                <a:lnTo>
                  <a:pt x="11203" y="464"/>
                </a:lnTo>
                <a:cubicBezTo>
                  <a:pt x="11203" y="464"/>
                  <a:pt x="9099" y="799"/>
                  <a:pt x="8969" y="799"/>
                </a:cubicBezTo>
                <a:cubicBezTo>
                  <a:pt x="8829" y="799"/>
                  <a:pt x="8538" y="1263"/>
                  <a:pt x="8538" y="1263"/>
                </a:cubicBezTo>
                <a:lnTo>
                  <a:pt x="7253" y="1598"/>
                </a:lnTo>
                <a:cubicBezTo>
                  <a:pt x="7253" y="1598"/>
                  <a:pt x="6357" y="1414"/>
                  <a:pt x="6109" y="1263"/>
                </a:cubicBezTo>
                <a:cubicBezTo>
                  <a:pt x="6067" y="1236"/>
                  <a:pt x="6009" y="1224"/>
                  <a:pt x="5941" y="1224"/>
                </a:cubicBezTo>
                <a:cubicBezTo>
                  <a:pt x="5633" y="1224"/>
                  <a:pt x="5127" y="1464"/>
                  <a:pt x="4976" y="1544"/>
                </a:cubicBezTo>
                <a:cubicBezTo>
                  <a:pt x="4782" y="1630"/>
                  <a:pt x="4231" y="2655"/>
                  <a:pt x="4048" y="2990"/>
                </a:cubicBezTo>
                <a:cubicBezTo>
                  <a:pt x="3864" y="3324"/>
                  <a:pt x="4048" y="3918"/>
                  <a:pt x="4048" y="4134"/>
                </a:cubicBezTo>
                <a:cubicBezTo>
                  <a:pt x="4048" y="4350"/>
                  <a:pt x="3864" y="4835"/>
                  <a:pt x="3746" y="5051"/>
                </a:cubicBezTo>
                <a:cubicBezTo>
                  <a:pt x="3616" y="5267"/>
                  <a:pt x="3217" y="5796"/>
                  <a:pt x="2979" y="6012"/>
                </a:cubicBezTo>
                <a:cubicBezTo>
                  <a:pt x="2753" y="6228"/>
                  <a:pt x="2850" y="6476"/>
                  <a:pt x="2850" y="6659"/>
                </a:cubicBezTo>
                <a:cubicBezTo>
                  <a:pt x="2850" y="6843"/>
                  <a:pt x="2936" y="7091"/>
                  <a:pt x="2969" y="7210"/>
                </a:cubicBezTo>
                <a:cubicBezTo>
                  <a:pt x="3001" y="7339"/>
                  <a:pt x="2969" y="7674"/>
                  <a:pt x="2969" y="7674"/>
                </a:cubicBezTo>
                <a:cubicBezTo>
                  <a:pt x="2969" y="7674"/>
                  <a:pt x="2398" y="7728"/>
                  <a:pt x="2072" y="7728"/>
                </a:cubicBezTo>
                <a:cubicBezTo>
                  <a:pt x="1963" y="7728"/>
                  <a:pt x="1881" y="7722"/>
                  <a:pt x="1857" y="7706"/>
                </a:cubicBezTo>
                <a:cubicBezTo>
                  <a:pt x="1828" y="7685"/>
                  <a:pt x="1723" y="7677"/>
                  <a:pt x="1584" y="7677"/>
                </a:cubicBezTo>
                <a:cubicBezTo>
                  <a:pt x="1305" y="7677"/>
                  <a:pt x="893" y="7706"/>
                  <a:pt x="691" y="7706"/>
                </a:cubicBezTo>
                <a:cubicBezTo>
                  <a:pt x="378" y="7706"/>
                  <a:pt x="260" y="7922"/>
                  <a:pt x="260" y="7922"/>
                </a:cubicBezTo>
                <a:lnTo>
                  <a:pt x="260" y="9217"/>
                </a:lnTo>
                <a:cubicBezTo>
                  <a:pt x="260" y="9268"/>
                  <a:pt x="251" y="9289"/>
                  <a:pt x="235" y="9289"/>
                </a:cubicBezTo>
                <a:cubicBezTo>
                  <a:pt x="188" y="9289"/>
                  <a:pt x="82" y="9091"/>
                  <a:pt x="1" y="8937"/>
                </a:cubicBezTo>
                <a:lnTo>
                  <a:pt x="1" y="11516"/>
                </a:lnTo>
                <a:cubicBezTo>
                  <a:pt x="270" y="11818"/>
                  <a:pt x="529" y="12261"/>
                  <a:pt x="583" y="12498"/>
                </a:cubicBezTo>
                <a:cubicBezTo>
                  <a:pt x="594" y="12595"/>
                  <a:pt x="583" y="12692"/>
                  <a:pt x="540" y="12789"/>
                </a:cubicBezTo>
                <a:cubicBezTo>
                  <a:pt x="1058" y="12700"/>
                  <a:pt x="1502" y="12668"/>
                  <a:pt x="1859" y="12668"/>
                </a:cubicBezTo>
                <a:cubicBezTo>
                  <a:pt x="2366" y="12668"/>
                  <a:pt x="2697" y="12733"/>
                  <a:pt x="2818" y="12789"/>
                </a:cubicBezTo>
                <a:cubicBezTo>
                  <a:pt x="3066" y="12919"/>
                  <a:pt x="3519" y="13318"/>
                  <a:pt x="3800" y="13502"/>
                </a:cubicBezTo>
                <a:cubicBezTo>
                  <a:pt x="3891" y="13561"/>
                  <a:pt x="3968" y="13582"/>
                  <a:pt x="4035" y="13582"/>
                </a:cubicBezTo>
                <a:cubicBezTo>
                  <a:pt x="4176" y="13582"/>
                  <a:pt x="4273" y="13491"/>
                  <a:pt x="4361" y="13469"/>
                </a:cubicBezTo>
                <a:cubicBezTo>
                  <a:pt x="4480" y="13437"/>
                  <a:pt x="4631" y="13286"/>
                  <a:pt x="4814" y="13005"/>
                </a:cubicBezTo>
                <a:cubicBezTo>
                  <a:pt x="5008" y="12725"/>
                  <a:pt x="5526" y="12638"/>
                  <a:pt x="5624" y="12638"/>
                </a:cubicBezTo>
                <a:cubicBezTo>
                  <a:pt x="5710" y="12638"/>
                  <a:pt x="6142" y="12757"/>
                  <a:pt x="6573" y="12854"/>
                </a:cubicBezTo>
                <a:cubicBezTo>
                  <a:pt x="7005" y="12941"/>
                  <a:pt x="7037" y="13005"/>
                  <a:pt x="7037" y="13005"/>
                </a:cubicBezTo>
                <a:cubicBezTo>
                  <a:pt x="7037" y="13005"/>
                  <a:pt x="7350" y="12887"/>
                  <a:pt x="7502" y="12854"/>
                </a:cubicBezTo>
                <a:cubicBezTo>
                  <a:pt x="7507" y="12853"/>
                  <a:pt x="7513" y="12853"/>
                  <a:pt x="7519" y="12853"/>
                </a:cubicBezTo>
                <a:cubicBezTo>
                  <a:pt x="7690" y="12853"/>
                  <a:pt x="8185" y="13257"/>
                  <a:pt x="8268" y="13351"/>
                </a:cubicBezTo>
                <a:cubicBezTo>
                  <a:pt x="8365" y="13437"/>
                  <a:pt x="8646" y="13556"/>
                  <a:pt x="8646" y="13556"/>
                </a:cubicBezTo>
                <a:cubicBezTo>
                  <a:pt x="8646" y="13556"/>
                  <a:pt x="8765" y="13561"/>
                  <a:pt x="9012" y="13561"/>
                </a:cubicBezTo>
                <a:cubicBezTo>
                  <a:pt x="9135" y="13561"/>
                  <a:pt x="9289" y="13559"/>
                  <a:pt x="9477" y="13556"/>
                </a:cubicBezTo>
                <a:cubicBezTo>
                  <a:pt x="9480" y="13556"/>
                  <a:pt x="9484" y="13556"/>
                  <a:pt x="9487" y="13556"/>
                </a:cubicBezTo>
                <a:cubicBezTo>
                  <a:pt x="10026" y="13556"/>
                  <a:pt x="9962" y="14367"/>
                  <a:pt x="9962" y="14646"/>
                </a:cubicBezTo>
                <a:lnTo>
                  <a:pt x="9962" y="15315"/>
                </a:lnTo>
                <a:cubicBezTo>
                  <a:pt x="9962" y="15509"/>
                  <a:pt x="10405" y="15444"/>
                  <a:pt x="10675" y="15477"/>
                </a:cubicBezTo>
                <a:cubicBezTo>
                  <a:pt x="10682" y="15478"/>
                  <a:pt x="10690" y="15478"/>
                  <a:pt x="10698" y="15478"/>
                </a:cubicBezTo>
                <a:cubicBezTo>
                  <a:pt x="10994" y="15478"/>
                  <a:pt x="11697" y="14913"/>
                  <a:pt x="12002" y="14829"/>
                </a:cubicBezTo>
                <a:cubicBezTo>
                  <a:pt x="12103" y="14797"/>
                  <a:pt x="12208" y="14786"/>
                  <a:pt x="12304" y="14786"/>
                </a:cubicBezTo>
                <a:cubicBezTo>
                  <a:pt x="12496" y="14786"/>
                  <a:pt x="12650" y="14829"/>
                  <a:pt x="12650" y="14829"/>
                </a:cubicBezTo>
                <a:cubicBezTo>
                  <a:pt x="12650" y="14829"/>
                  <a:pt x="12768" y="14765"/>
                  <a:pt x="13017" y="14549"/>
                </a:cubicBezTo>
                <a:cubicBezTo>
                  <a:pt x="13167" y="14417"/>
                  <a:pt x="13410" y="14398"/>
                  <a:pt x="13638" y="14398"/>
                </a:cubicBezTo>
                <a:cubicBezTo>
                  <a:pt x="13734" y="14398"/>
                  <a:pt x="13828" y="14401"/>
                  <a:pt x="13911" y="14401"/>
                </a:cubicBezTo>
                <a:cubicBezTo>
                  <a:pt x="13955" y="14401"/>
                  <a:pt x="13995" y="14400"/>
                  <a:pt x="14031" y="14398"/>
                </a:cubicBezTo>
                <a:cubicBezTo>
                  <a:pt x="14099" y="14390"/>
                  <a:pt x="14170" y="14387"/>
                  <a:pt x="14241" y="14387"/>
                </a:cubicBezTo>
                <a:cubicBezTo>
                  <a:pt x="14409" y="14387"/>
                  <a:pt x="14572" y="14403"/>
                  <a:pt x="14672" y="14403"/>
                </a:cubicBezTo>
                <a:cubicBezTo>
                  <a:pt x="14702" y="14403"/>
                  <a:pt x="14726" y="14401"/>
                  <a:pt x="14743" y="14398"/>
                </a:cubicBezTo>
                <a:cubicBezTo>
                  <a:pt x="14840" y="14365"/>
                  <a:pt x="15359" y="14085"/>
                  <a:pt x="15564" y="13815"/>
                </a:cubicBezTo>
                <a:cubicBezTo>
                  <a:pt x="15619" y="13742"/>
                  <a:pt x="15693" y="13717"/>
                  <a:pt x="15776" y="13717"/>
                </a:cubicBezTo>
                <a:cubicBezTo>
                  <a:pt x="15953" y="13717"/>
                  <a:pt x="16165" y="13829"/>
                  <a:pt x="16303" y="13829"/>
                </a:cubicBezTo>
                <a:cubicBezTo>
                  <a:pt x="16329" y="13829"/>
                  <a:pt x="16353" y="13825"/>
                  <a:pt x="16373" y="13815"/>
                </a:cubicBezTo>
                <a:cubicBezTo>
                  <a:pt x="16392" y="13807"/>
                  <a:pt x="16411" y="13804"/>
                  <a:pt x="16429" y="13804"/>
                </a:cubicBezTo>
                <a:cubicBezTo>
                  <a:pt x="16596" y="13804"/>
                  <a:pt x="16718" y="14085"/>
                  <a:pt x="16718" y="14085"/>
                </a:cubicBezTo>
                <a:cubicBezTo>
                  <a:pt x="16718" y="14085"/>
                  <a:pt x="17236" y="13998"/>
                  <a:pt x="17334" y="13750"/>
                </a:cubicBezTo>
                <a:cubicBezTo>
                  <a:pt x="17397" y="13587"/>
                  <a:pt x="17564" y="13559"/>
                  <a:pt x="17713" y="13559"/>
                </a:cubicBezTo>
                <a:cubicBezTo>
                  <a:pt x="17791" y="13559"/>
                  <a:pt x="17865" y="13567"/>
                  <a:pt x="17916" y="13567"/>
                </a:cubicBezTo>
                <a:cubicBezTo>
                  <a:pt x="18013" y="13567"/>
                  <a:pt x="18391" y="13696"/>
                  <a:pt x="18683" y="13804"/>
                </a:cubicBezTo>
                <a:cubicBezTo>
                  <a:pt x="18747" y="13210"/>
                  <a:pt x="19071" y="12703"/>
                  <a:pt x="19071" y="12703"/>
                </a:cubicBezTo>
                <a:cubicBezTo>
                  <a:pt x="19071" y="12703"/>
                  <a:pt x="19503" y="11494"/>
                  <a:pt x="19578" y="11235"/>
                </a:cubicBezTo>
                <a:cubicBezTo>
                  <a:pt x="19665" y="10976"/>
                  <a:pt x="19827" y="10976"/>
                  <a:pt x="19967" y="10890"/>
                </a:cubicBezTo>
                <a:cubicBezTo>
                  <a:pt x="20107" y="10814"/>
                  <a:pt x="20755" y="10793"/>
                  <a:pt x="21035" y="10793"/>
                </a:cubicBezTo>
                <a:cubicBezTo>
                  <a:pt x="21305" y="10793"/>
                  <a:pt x="21392" y="10912"/>
                  <a:pt x="21834" y="10987"/>
                </a:cubicBezTo>
                <a:cubicBezTo>
                  <a:pt x="21890" y="10997"/>
                  <a:pt x="21936" y="11001"/>
                  <a:pt x="21975" y="11001"/>
                </a:cubicBezTo>
                <a:cubicBezTo>
                  <a:pt x="22246" y="11001"/>
                  <a:pt x="22144" y="10798"/>
                  <a:pt x="22125" y="10760"/>
                </a:cubicBezTo>
                <a:cubicBezTo>
                  <a:pt x="22115" y="10707"/>
                  <a:pt x="21866" y="10156"/>
                  <a:pt x="21791" y="10059"/>
                </a:cubicBezTo>
                <a:cubicBezTo>
                  <a:pt x="21715" y="9973"/>
                  <a:pt x="21553" y="9357"/>
                  <a:pt x="21510" y="8937"/>
                </a:cubicBezTo>
                <a:cubicBezTo>
                  <a:pt x="21467" y="8526"/>
                  <a:pt x="21402" y="7987"/>
                  <a:pt x="21079" y="7480"/>
                </a:cubicBezTo>
                <a:cubicBezTo>
                  <a:pt x="20755" y="6961"/>
                  <a:pt x="21014" y="6368"/>
                  <a:pt x="21079" y="6152"/>
                </a:cubicBezTo>
                <a:cubicBezTo>
                  <a:pt x="21143" y="5936"/>
                  <a:pt x="21187" y="5548"/>
                  <a:pt x="21251" y="5407"/>
                </a:cubicBezTo>
                <a:cubicBezTo>
                  <a:pt x="21251" y="5407"/>
                  <a:pt x="20884" y="5397"/>
                  <a:pt x="20507" y="5181"/>
                </a:cubicBezTo>
                <a:cubicBezTo>
                  <a:pt x="20140" y="4965"/>
                  <a:pt x="20237" y="4868"/>
                  <a:pt x="20140" y="4555"/>
                </a:cubicBezTo>
                <a:cubicBezTo>
                  <a:pt x="20043" y="4253"/>
                  <a:pt x="20075" y="4004"/>
                  <a:pt x="19989" y="3605"/>
                </a:cubicBezTo>
                <a:cubicBezTo>
                  <a:pt x="19891" y="3206"/>
                  <a:pt x="19578" y="3270"/>
                  <a:pt x="19309" y="3076"/>
                </a:cubicBezTo>
                <a:cubicBezTo>
                  <a:pt x="19028" y="2893"/>
                  <a:pt x="19158" y="2709"/>
                  <a:pt x="19158" y="2590"/>
                </a:cubicBezTo>
                <a:cubicBezTo>
                  <a:pt x="19158" y="2461"/>
                  <a:pt x="18963" y="1792"/>
                  <a:pt x="18780" y="1565"/>
                </a:cubicBezTo>
                <a:cubicBezTo>
                  <a:pt x="18596" y="1349"/>
                  <a:pt x="17765" y="713"/>
                  <a:pt x="17398" y="486"/>
                </a:cubicBezTo>
                <a:cubicBezTo>
                  <a:pt x="17366" y="475"/>
                  <a:pt x="17334" y="453"/>
                  <a:pt x="17280" y="410"/>
                </a:cubicBezTo>
                <a:cubicBezTo>
                  <a:pt x="17258" y="400"/>
                  <a:pt x="17236" y="378"/>
                  <a:pt x="17204" y="356"/>
                </a:cubicBezTo>
                <a:cubicBezTo>
                  <a:pt x="17172" y="335"/>
                  <a:pt x="17150" y="313"/>
                  <a:pt x="17118" y="292"/>
                </a:cubicBezTo>
                <a:lnTo>
                  <a:pt x="17096" y="281"/>
                </a:lnTo>
                <a:cubicBezTo>
                  <a:pt x="17053" y="248"/>
                  <a:pt x="17010" y="205"/>
                  <a:pt x="16956" y="162"/>
                </a:cubicBezTo>
                <a:cubicBezTo>
                  <a:pt x="16934" y="141"/>
                  <a:pt x="16913" y="119"/>
                  <a:pt x="16880" y="97"/>
                </a:cubicBezTo>
                <a:lnTo>
                  <a:pt x="15736" y="216"/>
                </a:lnTo>
                <a:cubicBezTo>
                  <a:pt x="15736" y="216"/>
                  <a:pt x="14743" y="302"/>
                  <a:pt x="14344" y="302"/>
                </a:cubicBezTo>
                <a:cubicBezTo>
                  <a:pt x="13945" y="302"/>
                  <a:pt x="13416" y="151"/>
                  <a:pt x="13416" y="151"/>
                </a:cubicBezTo>
                <a:cubicBezTo>
                  <a:pt x="13416" y="151"/>
                  <a:pt x="13200" y="0"/>
                  <a:pt x="12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 name="Google Shape;632;p45"/>
          <p:cNvGrpSpPr/>
          <p:nvPr/>
        </p:nvGrpSpPr>
        <p:grpSpPr>
          <a:xfrm>
            <a:off x="5068684" y="3528613"/>
            <a:ext cx="213770" cy="243225"/>
            <a:chOff x="1529350" y="258825"/>
            <a:chExt cx="423475" cy="481825"/>
          </a:xfrm>
        </p:grpSpPr>
        <p:sp>
          <p:nvSpPr>
            <p:cNvPr id="633" name="Google Shape;633;p45"/>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 name="Google Shape;634;p45"/>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5" name="Google Shape;635;p45"/>
          <p:cNvGrpSpPr/>
          <p:nvPr/>
        </p:nvGrpSpPr>
        <p:grpSpPr>
          <a:xfrm>
            <a:off x="3871300" y="3528613"/>
            <a:ext cx="243225" cy="243225"/>
            <a:chOff x="4456875" y="1435075"/>
            <a:chExt cx="481825" cy="481825"/>
          </a:xfrm>
        </p:grpSpPr>
        <p:sp>
          <p:nvSpPr>
            <p:cNvPr id="636" name="Google Shape;636;p45"/>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 name="Google Shape;637;p45"/>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 name="Google Shape;638;p45"/>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 name="Google Shape;639;p45"/>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 name="Google Shape;640;p45"/>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 name="Google Shape;641;p45"/>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 name="Google Shape;642;p45"/>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 name="Google Shape;643;p45"/>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 name="Google Shape;644;p45"/>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 name="Google Shape;645;p45"/>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 name="Google Shape;646;p45"/>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 name="Google Shape;647;p45"/>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 name="Google Shape;648;p45"/>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 name="Google Shape;649;p45"/>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 name="Google Shape;650;p45"/>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 name="Google Shape;651;p45"/>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 name="Google Shape;652;p45"/>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 name="Google Shape;653;p45"/>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 name="Google Shape;654;p45"/>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 name="Google Shape;655;p45"/>
          <p:cNvGrpSpPr/>
          <p:nvPr/>
        </p:nvGrpSpPr>
        <p:grpSpPr>
          <a:xfrm>
            <a:off x="5055988" y="2119815"/>
            <a:ext cx="239162" cy="220307"/>
            <a:chOff x="2682350" y="2643425"/>
            <a:chExt cx="473775" cy="436425"/>
          </a:xfrm>
        </p:grpSpPr>
        <p:sp>
          <p:nvSpPr>
            <p:cNvPr id="656" name="Google Shape;656;p45"/>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 name="Google Shape;657;p45"/>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 name="Google Shape;658;p45"/>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 name="Google Shape;659;p45"/>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 name="Google Shape;660;p45"/>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 name="Google Shape;661;p45"/>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 name="Google Shape;662;p45"/>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3" name="Google Shape;663;p45"/>
          <p:cNvGrpSpPr/>
          <p:nvPr/>
        </p:nvGrpSpPr>
        <p:grpSpPr>
          <a:xfrm>
            <a:off x="3871262" y="2108360"/>
            <a:ext cx="243301" cy="243225"/>
            <a:chOff x="6235250" y="2620775"/>
            <a:chExt cx="481975" cy="481825"/>
          </a:xfrm>
        </p:grpSpPr>
        <p:sp>
          <p:nvSpPr>
            <p:cNvPr id="664" name="Google Shape;664;p45"/>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 name="Google Shape;665;p45"/>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 name="Google Shape;666;p45"/>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 name="Google Shape;667;p45"/>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 name="Google Shape;668;p45"/>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72"/>
        <p:cNvGrpSpPr/>
        <p:nvPr/>
      </p:nvGrpSpPr>
      <p:grpSpPr>
        <a:xfrm>
          <a:off x="0" y="0"/>
          <a:ext cx="0" cy="0"/>
          <a:chOff x="0" y="0"/>
          <a:chExt cx="0" cy="0"/>
        </a:xfrm>
      </p:grpSpPr>
      <p:pic>
        <p:nvPicPr>
          <p:cNvPr id="673" name="Google Shape;673;p46"/>
          <p:cNvPicPr preferRelativeResize="0"/>
          <p:nvPr/>
        </p:nvPicPr>
        <p:blipFill rotWithShape="1">
          <a:blip r:embed="rId3">
            <a:alphaModFix/>
          </a:blip>
          <a:srcRect l="11229" t="22821"/>
          <a:stretch/>
        </p:blipFill>
        <p:spPr>
          <a:xfrm>
            <a:off x="4387450" y="1617334"/>
            <a:ext cx="2828246" cy="1641223"/>
          </a:xfrm>
          <a:prstGeom prst="rect">
            <a:avLst/>
          </a:prstGeom>
          <a:noFill/>
          <a:ln>
            <a:noFill/>
          </a:ln>
        </p:spPr>
      </p:pic>
      <p:sp>
        <p:nvSpPr>
          <p:cNvPr id="674" name="Google Shape;674;p46"/>
          <p:cNvSpPr txBox="1">
            <a:spLocks noGrp="1"/>
          </p:cNvSpPr>
          <p:nvPr>
            <p:ph type="title"/>
          </p:nvPr>
        </p:nvSpPr>
        <p:spPr>
          <a:xfrm>
            <a:off x="311700" y="356016"/>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Visual Examples</a:t>
            </a:r>
            <a:endParaRPr/>
          </a:p>
        </p:txBody>
      </p:sp>
      <p:sp>
        <p:nvSpPr>
          <p:cNvPr id="675" name="Google Shape;675;p46"/>
          <p:cNvSpPr txBox="1">
            <a:spLocks noGrp="1"/>
          </p:cNvSpPr>
          <p:nvPr>
            <p:ph type="subTitle" idx="1"/>
          </p:nvPr>
        </p:nvSpPr>
        <p:spPr>
          <a:xfrm>
            <a:off x="982375" y="2015783"/>
            <a:ext cx="2295300" cy="469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a:t>
            </a:r>
            <a:endParaRPr/>
          </a:p>
        </p:txBody>
      </p:sp>
      <p:sp>
        <p:nvSpPr>
          <p:cNvPr id="676" name="Google Shape;676;p46"/>
          <p:cNvSpPr txBox="1">
            <a:spLocks noGrp="1"/>
          </p:cNvSpPr>
          <p:nvPr>
            <p:ph type="subTitle" idx="2"/>
          </p:nvPr>
        </p:nvSpPr>
        <p:spPr>
          <a:xfrm>
            <a:off x="982423" y="2338556"/>
            <a:ext cx="2295300" cy="1167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in the Solar System.</a:t>
            </a:r>
            <a:endParaRPr/>
          </a:p>
        </p:txBody>
      </p:sp>
      <p:grpSp>
        <p:nvGrpSpPr>
          <p:cNvPr id="677" name="Google Shape;677;p46"/>
          <p:cNvGrpSpPr/>
          <p:nvPr/>
        </p:nvGrpSpPr>
        <p:grpSpPr>
          <a:xfrm>
            <a:off x="3516825" y="1516237"/>
            <a:ext cx="4605077" cy="2878668"/>
            <a:chOff x="1846816" y="1321450"/>
            <a:chExt cx="4113880" cy="2571617"/>
          </a:xfrm>
        </p:grpSpPr>
        <p:sp>
          <p:nvSpPr>
            <p:cNvPr id="678" name="Google Shape;678;p46"/>
            <p:cNvSpPr/>
            <p:nvPr/>
          </p:nvSpPr>
          <p:spPr>
            <a:xfrm>
              <a:off x="1846816" y="2975317"/>
              <a:ext cx="4113880" cy="917750"/>
            </a:xfrm>
            <a:custGeom>
              <a:avLst/>
              <a:gdLst/>
              <a:ahLst/>
              <a:cxnLst/>
              <a:rect l="l" t="t" r="r" b="b"/>
              <a:pathLst>
                <a:path w="186634" h="36710" extrusionOk="0">
                  <a:moveTo>
                    <a:pt x="17507" y="11785"/>
                  </a:moveTo>
                  <a:cubicBezTo>
                    <a:pt x="19970" y="11785"/>
                    <a:pt x="21986" y="13801"/>
                    <a:pt x="21986" y="16265"/>
                  </a:cubicBezTo>
                  <a:cubicBezTo>
                    <a:pt x="21986" y="18728"/>
                    <a:pt x="19970" y="20744"/>
                    <a:pt x="17507" y="20744"/>
                  </a:cubicBezTo>
                  <a:lnTo>
                    <a:pt x="17507" y="20765"/>
                  </a:lnTo>
                  <a:lnTo>
                    <a:pt x="12992" y="20765"/>
                  </a:lnTo>
                  <a:cubicBezTo>
                    <a:pt x="8612" y="20765"/>
                    <a:pt x="5027" y="24357"/>
                    <a:pt x="5027" y="28738"/>
                  </a:cubicBezTo>
                  <a:cubicBezTo>
                    <a:pt x="5027" y="33125"/>
                    <a:pt x="8612" y="36710"/>
                    <a:pt x="12992" y="36710"/>
                  </a:cubicBezTo>
                  <a:lnTo>
                    <a:pt x="173018" y="36710"/>
                  </a:lnTo>
                  <a:cubicBezTo>
                    <a:pt x="177398" y="36710"/>
                    <a:pt x="180983" y="33125"/>
                    <a:pt x="180983" y="28738"/>
                  </a:cubicBezTo>
                  <a:cubicBezTo>
                    <a:pt x="180983" y="24357"/>
                    <a:pt x="177398" y="20765"/>
                    <a:pt x="173018" y="20765"/>
                  </a:cubicBezTo>
                  <a:lnTo>
                    <a:pt x="166537" y="20765"/>
                  </a:lnTo>
                  <a:lnTo>
                    <a:pt x="166537" y="20744"/>
                  </a:lnTo>
                  <a:cubicBezTo>
                    <a:pt x="164073" y="20744"/>
                    <a:pt x="162057" y="18728"/>
                    <a:pt x="162057" y="16265"/>
                  </a:cubicBezTo>
                  <a:cubicBezTo>
                    <a:pt x="162057" y="13801"/>
                    <a:pt x="164073" y="11785"/>
                    <a:pt x="166537" y="11785"/>
                  </a:cubicBezTo>
                  <a:lnTo>
                    <a:pt x="180742" y="11785"/>
                  </a:lnTo>
                  <a:cubicBezTo>
                    <a:pt x="183979" y="11785"/>
                    <a:pt x="186634" y="9137"/>
                    <a:pt x="186634" y="5893"/>
                  </a:cubicBezTo>
                  <a:cubicBezTo>
                    <a:pt x="186634" y="2656"/>
                    <a:pt x="183979" y="1"/>
                    <a:pt x="180742" y="1"/>
                  </a:cubicBezTo>
                  <a:lnTo>
                    <a:pt x="5893" y="1"/>
                  </a:lnTo>
                  <a:cubicBezTo>
                    <a:pt x="2649" y="1"/>
                    <a:pt x="1" y="2656"/>
                    <a:pt x="1" y="5893"/>
                  </a:cubicBezTo>
                  <a:cubicBezTo>
                    <a:pt x="1" y="9137"/>
                    <a:pt x="2649" y="11785"/>
                    <a:pt x="5893" y="11785"/>
                  </a:cubicBezTo>
                  <a:lnTo>
                    <a:pt x="17507" y="11785"/>
                  </a:lnTo>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6"/>
            <p:cNvSpPr/>
            <p:nvPr/>
          </p:nvSpPr>
          <p:spPr>
            <a:xfrm>
              <a:off x="2134075" y="3022000"/>
              <a:ext cx="3539600" cy="733350"/>
            </a:xfrm>
            <a:custGeom>
              <a:avLst/>
              <a:gdLst/>
              <a:ahLst/>
              <a:cxnLst/>
              <a:rect l="l" t="t" r="r" b="b"/>
              <a:pathLst>
                <a:path w="141584" h="29334" extrusionOk="0">
                  <a:moveTo>
                    <a:pt x="123737" y="1449"/>
                  </a:moveTo>
                  <a:cubicBezTo>
                    <a:pt x="123169" y="640"/>
                    <a:pt x="120429" y="1"/>
                    <a:pt x="117632" y="1"/>
                  </a:cubicBezTo>
                  <a:lnTo>
                    <a:pt x="70856" y="1"/>
                  </a:lnTo>
                  <a:lnTo>
                    <a:pt x="24088" y="1"/>
                  </a:lnTo>
                  <a:cubicBezTo>
                    <a:pt x="21291" y="1"/>
                    <a:pt x="18579" y="640"/>
                    <a:pt x="18011" y="1449"/>
                  </a:cubicBezTo>
                  <a:cubicBezTo>
                    <a:pt x="15697" y="4736"/>
                    <a:pt x="13177" y="8321"/>
                    <a:pt x="10415" y="12247"/>
                  </a:cubicBezTo>
                  <a:lnTo>
                    <a:pt x="1705" y="24620"/>
                  </a:lnTo>
                  <a:lnTo>
                    <a:pt x="29" y="24620"/>
                  </a:lnTo>
                  <a:lnTo>
                    <a:pt x="29" y="27318"/>
                  </a:lnTo>
                  <a:lnTo>
                    <a:pt x="29" y="27318"/>
                  </a:lnTo>
                  <a:cubicBezTo>
                    <a:pt x="1" y="28475"/>
                    <a:pt x="2152" y="29334"/>
                    <a:pt x="5453" y="29334"/>
                  </a:cubicBezTo>
                  <a:lnTo>
                    <a:pt x="70771" y="29334"/>
                  </a:lnTo>
                  <a:lnTo>
                    <a:pt x="136103" y="29334"/>
                  </a:lnTo>
                  <a:cubicBezTo>
                    <a:pt x="139397" y="29334"/>
                    <a:pt x="141584" y="28468"/>
                    <a:pt x="141577" y="27318"/>
                  </a:cubicBezTo>
                  <a:lnTo>
                    <a:pt x="141577" y="27318"/>
                  </a:lnTo>
                  <a:lnTo>
                    <a:pt x="141577" y="24620"/>
                  </a:lnTo>
                  <a:lnTo>
                    <a:pt x="139923" y="24620"/>
                  </a:lnTo>
                  <a:lnTo>
                    <a:pt x="131276" y="12247"/>
                  </a:lnTo>
                  <a:cubicBezTo>
                    <a:pt x="128536" y="8321"/>
                    <a:pt x="126030" y="4736"/>
                    <a:pt x="123737" y="1449"/>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6"/>
            <p:cNvSpPr/>
            <p:nvPr/>
          </p:nvSpPr>
          <p:spPr>
            <a:xfrm>
              <a:off x="2115100" y="2954025"/>
              <a:ext cx="3578100" cy="733550"/>
            </a:xfrm>
            <a:custGeom>
              <a:avLst/>
              <a:gdLst/>
              <a:ahLst/>
              <a:cxnLst/>
              <a:rect l="l" t="t" r="r" b="b"/>
              <a:pathLst>
                <a:path w="143124" h="29342" extrusionOk="0">
                  <a:moveTo>
                    <a:pt x="124496" y="1449"/>
                  </a:moveTo>
                  <a:cubicBezTo>
                    <a:pt x="123928" y="640"/>
                    <a:pt x="121195" y="1"/>
                    <a:pt x="118391" y="1"/>
                  </a:cubicBezTo>
                  <a:lnTo>
                    <a:pt x="71615" y="1"/>
                  </a:lnTo>
                  <a:lnTo>
                    <a:pt x="24847" y="1"/>
                  </a:lnTo>
                  <a:cubicBezTo>
                    <a:pt x="22050" y="1"/>
                    <a:pt x="19338" y="640"/>
                    <a:pt x="18770" y="1449"/>
                  </a:cubicBezTo>
                  <a:cubicBezTo>
                    <a:pt x="16456" y="4736"/>
                    <a:pt x="13936" y="8321"/>
                    <a:pt x="11174" y="12247"/>
                  </a:cubicBezTo>
                  <a:cubicBezTo>
                    <a:pt x="8136" y="16570"/>
                    <a:pt x="4771" y="21348"/>
                    <a:pt x="1037" y="26658"/>
                  </a:cubicBezTo>
                  <a:cubicBezTo>
                    <a:pt x="0" y="28120"/>
                    <a:pt x="2300" y="29341"/>
                    <a:pt x="6212" y="29341"/>
                  </a:cubicBezTo>
                  <a:lnTo>
                    <a:pt x="71530" y="29341"/>
                  </a:lnTo>
                  <a:lnTo>
                    <a:pt x="136862" y="29341"/>
                  </a:lnTo>
                  <a:cubicBezTo>
                    <a:pt x="140774" y="29341"/>
                    <a:pt x="143124" y="28120"/>
                    <a:pt x="142094" y="26658"/>
                  </a:cubicBezTo>
                  <a:cubicBezTo>
                    <a:pt x="138389" y="21348"/>
                    <a:pt x="135052" y="16570"/>
                    <a:pt x="132035" y="12247"/>
                  </a:cubicBezTo>
                  <a:cubicBezTo>
                    <a:pt x="129295" y="8321"/>
                    <a:pt x="126789" y="4736"/>
                    <a:pt x="124496" y="1449"/>
                  </a:cubicBezTo>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6"/>
            <p:cNvSpPr/>
            <p:nvPr/>
          </p:nvSpPr>
          <p:spPr>
            <a:xfrm>
              <a:off x="2514600" y="3014375"/>
              <a:ext cx="2780000" cy="329950"/>
            </a:xfrm>
            <a:custGeom>
              <a:avLst/>
              <a:gdLst/>
              <a:ahLst/>
              <a:cxnLst/>
              <a:rect l="l" t="t" r="r" b="b"/>
              <a:pathLst>
                <a:path w="111200" h="13198" extrusionOk="0">
                  <a:moveTo>
                    <a:pt x="398" y="12033"/>
                  </a:moveTo>
                  <a:cubicBezTo>
                    <a:pt x="1711" y="9960"/>
                    <a:pt x="2961" y="7973"/>
                    <a:pt x="4153" y="6077"/>
                  </a:cubicBezTo>
                  <a:cubicBezTo>
                    <a:pt x="5296" y="4267"/>
                    <a:pt x="6389" y="2528"/>
                    <a:pt x="7440" y="867"/>
                  </a:cubicBezTo>
                  <a:cubicBezTo>
                    <a:pt x="7738" y="384"/>
                    <a:pt x="9272" y="1"/>
                    <a:pt x="10869" y="1"/>
                  </a:cubicBezTo>
                  <a:lnTo>
                    <a:pt x="55628" y="1"/>
                  </a:lnTo>
                  <a:lnTo>
                    <a:pt x="100402" y="1"/>
                  </a:lnTo>
                  <a:cubicBezTo>
                    <a:pt x="101999" y="1"/>
                    <a:pt x="103532" y="391"/>
                    <a:pt x="103831" y="874"/>
                  </a:cubicBezTo>
                  <a:cubicBezTo>
                    <a:pt x="104867" y="2535"/>
                    <a:pt x="105953" y="4267"/>
                    <a:pt x="107082" y="6077"/>
                  </a:cubicBezTo>
                  <a:cubicBezTo>
                    <a:pt x="108267" y="7973"/>
                    <a:pt x="109503" y="9960"/>
                    <a:pt x="110802" y="12033"/>
                  </a:cubicBezTo>
                  <a:cubicBezTo>
                    <a:pt x="111199" y="12672"/>
                    <a:pt x="110014" y="13198"/>
                    <a:pt x="108140" y="13198"/>
                  </a:cubicBezTo>
                  <a:lnTo>
                    <a:pt x="55593" y="13198"/>
                  </a:lnTo>
                  <a:lnTo>
                    <a:pt x="3053" y="13198"/>
                  </a:lnTo>
                  <a:cubicBezTo>
                    <a:pt x="1179" y="13198"/>
                    <a:pt x="0" y="12672"/>
                    <a:pt x="398" y="12033"/>
                  </a:cubicBezTo>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6"/>
            <p:cNvSpPr/>
            <p:nvPr/>
          </p:nvSpPr>
          <p:spPr>
            <a:xfrm>
              <a:off x="2763775" y="3033375"/>
              <a:ext cx="159750" cy="27000"/>
            </a:xfrm>
            <a:custGeom>
              <a:avLst/>
              <a:gdLst/>
              <a:ahLst/>
              <a:cxnLst/>
              <a:rect l="l" t="t" r="r" b="b"/>
              <a:pathLst>
                <a:path w="6390" h="1080" extrusionOk="0">
                  <a:moveTo>
                    <a:pt x="5935" y="0"/>
                  </a:moveTo>
                  <a:lnTo>
                    <a:pt x="1093" y="0"/>
                  </a:lnTo>
                  <a:cubicBezTo>
                    <a:pt x="831" y="0"/>
                    <a:pt x="561" y="71"/>
                    <a:pt x="518" y="149"/>
                  </a:cubicBezTo>
                  <a:cubicBezTo>
                    <a:pt x="362" y="405"/>
                    <a:pt x="206" y="667"/>
                    <a:pt x="50" y="930"/>
                  </a:cubicBezTo>
                  <a:cubicBezTo>
                    <a:pt x="0" y="1015"/>
                    <a:pt x="192" y="1079"/>
                    <a:pt x="469" y="1079"/>
                  </a:cubicBezTo>
                  <a:lnTo>
                    <a:pt x="5374" y="1079"/>
                  </a:lnTo>
                  <a:cubicBezTo>
                    <a:pt x="5651" y="1079"/>
                    <a:pt x="5900" y="1015"/>
                    <a:pt x="5942" y="930"/>
                  </a:cubicBezTo>
                  <a:cubicBezTo>
                    <a:pt x="6077" y="667"/>
                    <a:pt x="6212" y="405"/>
                    <a:pt x="6347" y="149"/>
                  </a:cubicBezTo>
                  <a:cubicBezTo>
                    <a:pt x="6389" y="71"/>
                    <a:pt x="6205" y="0"/>
                    <a:pt x="5935"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6"/>
            <p:cNvSpPr/>
            <p:nvPr/>
          </p:nvSpPr>
          <p:spPr>
            <a:xfrm>
              <a:off x="2958275" y="3033375"/>
              <a:ext cx="156925" cy="27000"/>
            </a:xfrm>
            <a:custGeom>
              <a:avLst/>
              <a:gdLst/>
              <a:ahLst/>
              <a:cxnLst/>
              <a:rect l="l" t="t" r="r" b="b"/>
              <a:pathLst>
                <a:path w="6277" h="1080" extrusionOk="0">
                  <a:moveTo>
                    <a:pt x="5829" y="0"/>
                  </a:moveTo>
                  <a:lnTo>
                    <a:pt x="966" y="0"/>
                  </a:lnTo>
                  <a:cubicBezTo>
                    <a:pt x="711" y="0"/>
                    <a:pt x="462" y="71"/>
                    <a:pt x="420" y="149"/>
                  </a:cubicBezTo>
                  <a:cubicBezTo>
                    <a:pt x="292" y="412"/>
                    <a:pt x="164" y="667"/>
                    <a:pt x="36" y="930"/>
                  </a:cubicBezTo>
                  <a:cubicBezTo>
                    <a:pt x="1" y="1015"/>
                    <a:pt x="185" y="1079"/>
                    <a:pt x="441" y="1079"/>
                  </a:cubicBezTo>
                  <a:lnTo>
                    <a:pt x="5375" y="1079"/>
                  </a:lnTo>
                  <a:cubicBezTo>
                    <a:pt x="5652" y="1079"/>
                    <a:pt x="5886" y="1015"/>
                    <a:pt x="5921" y="930"/>
                  </a:cubicBezTo>
                  <a:cubicBezTo>
                    <a:pt x="6028" y="667"/>
                    <a:pt x="6134" y="412"/>
                    <a:pt x="6241" y="149"/>
                  </a:cubicBezTo>
                  <a:cubicBezTo>
                    <a:pt x="6276" y="71"/>
                    <a:pt x="6099" y="0"/>
                    <a:pt x="5829" y="0"/>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6"/>
            <p:cNvSpPr/>
            <p:nvPr/>
          </p:nvSpPr>
          <p:spPr>
            <a:xfrm>
              <a:off x="3152275" y="3033375"/>
              <a:ext cx="154775" cy="27000"/>
            </a:xfrm>
            <a:custGeom>
              <a:avLst/>
              <a:gdLst/>
              <a:ahLst/>
              <a:cxnLst/>
              <a:rect l="l" t="t" r="r" b="b"/>
              <a:pathLst>
                <a:path w="6191" h="1080" extrusionOk="0">
                  <a:moveTo>
                    <a:pt x="5729" y="0"/>
                  </a:moveTo>
                  <a:lnTo>
                    <a:pt x="866" y="0"/>
                  </a:lnTo>
                  <a:cubicBezTo>
                    <a:pt x="611" y="0"/>
                    <a:pt x="369" y="71"/>
                    <a:pt x="334" y="149"/>
                  </a:cubicBezTo>
                  <a:cubicBezTo>
                    <a:pt x="234" y="412"/>
                    <a:pt x="135" y="667"/>
                    <a:pt x="28" y="930"/>
                  </a:cubicBezTo>
                  <a:cubicBezTo>
                    <a:pt x="0" y="1015"/>
                    <a:pt x="192" y="1079"/>
                    <a:pt x="454" y="1079"/>
                  </a:cubicBezTo>
                  <a:lnTo>
                    <a:pt x="5381" y="1079"/>
                  </a:lnTo>
                  <a:cubicBezTo>
                    <a:pt x="5658" y="1079"/>
                    <a:pt x="5899" y="1015"/>
                    <a:pt x="5921" y="930"/>
                  </a:cubicBezTo>
                  <a:cubicBezTo>
                    <a:pt x="6006" y="667"/>
                    <a:pt x="6084" y="412"/>
                    <a:pt x="6169" y="156"/>
                  </a:cubicBezTo>
                  <a:cubicBezTo>
                    <a:pt x="6190" y="71"/>
                    <a:pt x="5999" y="0"/>
                    <a:pt x="5729" y="0"/>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6"/>
            <p:cNvSpPr/>
            <p:nvPr/>
          </p:nvSpPr>
          <p:spPr>
            <a:xfrm>
              <a:off x="3346250" y="3033375"/>
              <a:ext cx="152475" cy="27000"/>
            </a:xfrm>
            <a:custGeom>
              <a:avLst/>
              <a:gdLst/>
              <a:ahLst/>
              <a:cxnLst/>
              <a:rect l="l" t="t" r="r" b="b"/>
              <a:pathLst>
                <a:path w="6099" h="1080" extrusionOk="0">
                  <a:moveTo>
                    <a:pt x="5644" y="0"/>
                  </a:moveTo>
                  <a:lnTo>
                    <a:pt x="781" y="0"/>
                  </a:lnTo>
                  <a:cubicBezTo>
                    <a:pt x="511" y="0"/>
                    <a:pt x="277" y="71"/>
                    <a:pt x="249" y="156"/>
                  </a:cubicBezTo>
                  <a:cubicBezTo>
                    <a:pt x="178" y="412"/>
                    <a:pt x="100" y="667"/>
                    <a:pt x="29" y="930"/>
                  </a:cubicBezTo>
                  <a:cubicBezTo>
                    <a:pt x="0" y="1015"/>
                    <a:pt x="199" y="1079"/>
                    <a:pt x="469" y="1079"/>
                  </a:cubicBezTo>
                  <a:lnTo>
                    <a:pt x="5403" y="1079"/>
                  </a:lnTo>
                  <a:cubicBezTo>
                    <a:pt x="5665" y="1079"/>
                    <a:pt x="5900" y="1015"/>
                    <a:pt x="5914" y="930"/>
                  </a:cubicBezTo>
                  <a:cubicBezTo>
                    <a:pt x="5971" y="667"/>
                    <a:pt x="6027" y="412"/>
                    <a:pt x="6084" y="156"/>
                  </a:cubicBezTo>
                  <a:cubicBezTo>
                    <a:pt x="6098" y="71"/>
                    <a:pt x="5900" y="0"/>
                    <a:pt x="5644"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6"/>
            <p:cNvSpPr/>
            <p:nvPr/>
          </p:nvSpPr>
          <p:spPr>
            <a:xfrm>
              <a:off x="3540575" y="3033375"/>
              <a:ext cx="149825" cy="27000"/>
            </a:xfrm>
            <a:custGeom>
              <a:avLst/>
              <a:gdLst/>
              <a:ahLst/>
              <a:cxnLst/>
              <a:rect l="l" t="t" r="r" b="b"/>
              <a:pathLst>
                <a:path w="5993" h="1080" extrusionOk="0">
                  <a:moveTo>
                    <a:pt x="5531" y="0"/>
                  </a:moveTo>
                  <a:lnTo>
                    <a:pt x="668" y="0"/>
                  </a:lnTo>
                  <a:cubicBezTo>
                    <a:pt x="405" y="0"/>
                    <a:pt x="178" y="71"/>
                    <a:pt x="164" y="156"/>
                  </a:cubicBezTo>
                  <a:cubicBezTo>
                    <a:pt x="114" y="412"/>
                    <a:pt x="65" y="667"/>
                    <a:pt x="15" y="930"/>
                  </a:cubicBezTo>
                  <a:cubicBezTo>
                    <a:pt x="1" y="1015"/>
                    <a:pt x="207" y="1079"/>
                    <a:pt x="469" y="1079"/>
                  </a:cubicBezTo>
                  <a:lnTo>
                    <a:pt x="5396" y="1079"/>
                  </a:lnTo>
                  <a:cubicBezTo>
                    <a:pt x="5673" y="1079"/>
                    <a:pt x="5886" y="1015"/>
                    <a:pt x="5893" y="930"/>
                  </a:cubicBezTo>
                  <a:cubicBezTo>
                    <a:pt x="5928" y="667"/>
                    <a:pt x="5957" y="412"/>
                    <a:pt x="5985" y="156"/>
                  </a:cubicBezTo>
                  <a:cubicBezTo>
                    <a:pt x="5992" y="71"/>
                    <a:pt x="5801" y="0"/>
                    <a:pt x="5531"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6"/>
            <p:cNvSpPr/>
            <p:nvPr/>
          </p:nvSpPr>
          <p:spPr>
            <a:xfrm>
              <a:off x="3734550" y="3033375"/>
              <a:ext cx="147875" cy="27000"/>
            </a:xfrm>
            <a:custGeom>
              <a:avLst/>
              <a:gdLst/>
              <a:ahLst/>
              <a:cxnLst/>
              <a:rect l="l" t="t" r="r" b="b"/>
              <a:pathLst>
                <a:path w="5915" h="1080" extrusionOk="0">
                  <a:moveTo>
                    <a:pt x="5432" y="0"/>
                  </a:moveTo>
                  <a:lnTo>
                    <a:pt x="569" y="0"/>
                  </a:lnTo>
                  <a:cubicBezTo>
                    <a:pt x="313" y="0"/>
                    <a:pt x="86" y="71"/>
                    <a:pt x="79" y="156"/>
                  </a:cubicBezTo>
                  <a:cubicBezTo>
                    <a:pt x="58" y="412"/>
                    <a:pt x="36" y="667"/>
                    <a:pt x="8" y="930"/>
                  </a:cubicBezTo>
                  <a:cubicBezTo>
                    <a:pt x="1" y="1015"/>
                    <a:pt x="214" y="1079"/>
                    <a:pt x="477" y="1079"/>
                  </a:cubicBezTo>
                  <a:lnTo>
                    <a:pt x="5410" y="1079"/>
                  </a:lnTo>
                  <a:cubicBezTo>
                    <a:pt x="5680" y="1079"/>
                    <a:pt x="5900" y="1015"/>
                    <a:pt x="5900" y="930"/>
                  </a:cubicBezTo>
                  <a:cubicBezTo>
                    <a:pt x="5907" y="675"/>
                    <a:pt x="5907" y="412"/>
                    <a:pt x="5914" y="156"/>
                  </a:cubicBezTo>
                  <a:cubicBezTo>
                    <a:pt x="5914" y="71"/>
                    <a:pt x="5701" y="0"/>
                    <a:pt x="5432"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6"/>
            <p:cNvSpPr/>
            <p:nvPr/>
          </p:nvSpPr>
          <p:spPr>
            <a:xfrm>
              <a:off x="3928375" y="3033375"/>
              <a:ext cx="147675" cy="27000"/>
            </a:xfrm>
            <a:custGeom>
              <a:avLst/>
              <a:gdLst/>
              <a:ahLst/>
              <a:cxnLst/>
              <a:rect l="l" t="t" r="r" b="b"/>
              <a:pathLst>
                <a:path w="5907" h="1080" extrusionOk="0">
                  <a:moveTo>
                    <a:pt x="5353" y="0"/>
                  </a:moveTo>
                  <a:lnTo>
                    <a:pt x="483" y="0"/>
                  </a:lnTo>
                  <a:cubicBezTo>
                    <a:pt x="220" y="0"/>
                    <a:pt x="0" y="71"/>
                    <a:pt x="0" y="156"/>
                  </a:cubicBezTo>
                  <a:cubicBezTo>
                    <a:pt x="7" y="412"/>
                    <a:pt x="7" y="675"/>
                    <a:pt x="14" y="930"/>
                  </a:cubicBezTo>
                  <a:cubicBezTo>
                    <a:pt x="14" y="1015"/>
                    <a:pt x="227" y="1079"/>
                    <a:pt x="504" y="1079"/>
                  </a:cubicBezTo>
                  <a:lnTo>
                    <a:pt x="5431" y="1079"/>
                  </a:lnTo>
                  <a:cubicBezTo>
                    <a:pt x="5693" y="1079"/>
                    <a:pt x="5906" y="1015"/>
                    <a:pt x="5899" y="930"/>
                  </a:cubicBezTo>
                  <a:cubicBezTo>
                    <a:pt x="5878" y="675"/>
                    <a:pt x="5857" y="412"/>
                    <a:pt x="5835" y="156"/>
                  </a:cubicBezTo>
                  <a:cubicBezTo>
                    <a:pt x="5828" y="71"/>
                    <a:pt x="5608" y="7"/>
                    <a:pt x="5353"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6"/>
            <p:cNvSpPr/>
            <p:nvPr/>
          </p:nvSpPr>
          <p:spPr>
            <a:xfrm>
              <a:off x="4120400" y="3033550"/>
              <a:ext cx="149800" cy="26825"/>
            </a:xfrm>
            <a:custGeom>
              <a:avLst/>
              <a:gdLst/>
              <a:ahLst/>
              <a:cxnLst/>
              <a:rect l="l" t="t" r="r" b="b"/>
              <a:pathLst>
                <a:path w="5992" h="1073" extrusionOk="0">
                  <a:moveTo>
                    <a:pt x="5332" y="0"/>
                  </a:moveTo>
                  <a:lnTo>
                    <a:pt x="469" y="0"/>
                  </a:lnTo>
                  <a:cubicBezTo>
                    <a:pt x="199" y="0"/>
                    <a:pt x="0" y="64"/>
                    <a:pt x="7" y="149"/>
                  </a:cubicBezTo>
                  <a:cubicBezTo>
                    <a:pt x="36" y="405"/>
                    <a:pt x="64" y="668"/>
                    <a:pt x="92" y="923"/>
                  </a:cubicBezTo>
                  <a:cubicBezTo>
                    <a:pt x="100" y="1008"/>
                    <a:pt x="320" y="1072"/>
                    <a:pt x="589" y="1072"/>
                  </a:cubicBezTo>
                  <a:lnTo>
                    <a:pt x="5523" y="1072"/>
                  </a:lnTo>
                  <a:cubicBezTo>
                    <a:pt x="5786" y="1072"/>
                    <a:pt x="5992" y="1008"/>
                    <a:pt x="5970" y="923"/>
                  </a:cubicBezTo>
                  <a:cubicBezTo>
                    <a:pt x="5928" y="668"/>
                    <a:pt x="5878" y="405"/>
                    <a:pt x="5829" y="149"/>
                  </a:cubicBezTo>
                  <a:cubicBezTo>
                    <a:pt x="5814" y="64"/>
                    <a:pt x="5587" y="0"/>
                    <a:pt x="5332"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6"/>
            <p:cNvSpPr/>
            <p:nvPr/>
          </p:nvSpPr>
          <p:spPr>
            <a:xfrm>
              <a:off x="4312075" y="3033550"/>
              <a:ext cx="152300" cy="26825"/>
            </a:xfrm>
            <a:custGeom>
              <a:avLst/>
              <a:gdLst/>
              <a:ahLst/>
              <a:cxnLst/>
              <a:rect l="l" t="t" r="r" b="b"/>
              <a:pathLst>
                <a:path w="6092" h="1073" extrusionOk="0">
                  <a:moveTo>
                    <a:pt x="5324" y="0"/>
                  </a:moveTo>
                  <a:lnTo>
                    <a:pt x="462" y="0"/>
                  </a:lnTo>
                  <a:cubicBezTo>
                    <a:pt x="199" y="0"/>
                    <a:pt x="0" y="64"/>
                    <a:pt x="14" y="149"/>
                  </a:cubicBezTo>
                  <a:cubicBezTo>
                    <a:pt x="71" y="405"/>
                    <a:pt x="128" y="668"/>
                    <a:pt x="178" y="923"/>
                  </a:cubicBezTo>
                  <a:cubicBezTo>
                    <a:pt x="199" y="1008"/>
                    <a:pt x="426" y="1072"/>
                    <a:pt x="689" y="1072"/>
                  </a:cubicBezTo>
                  <a:lnTo>
                    <a:pt x="5623" y="1072"/>
                  </a:lnTo>
                  <a:cubicBezTo>
                    <a:pt x="5892" y="1072"/>
                    <a:pt x="6091" y="1008"/>
                    <a:pt x="6070" y="923"/>
                  </a:cubicBezTo>
                  <a:cubicBezTo>
                    <a:pt x="5999" y="668"/>
                    <a:pt x="5921" y="405"/>
                    <a:pt x="5850" y="149"/>
                  </a:cubicBezTo>
                  <a:cubicBezTo>
                    <a:pt x="5828" y="64"/>
                    <a:pt x="5594" y="0"/>
                    <a:pt x="5324" y="0"/>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6"/>
            <p:cNvSpPr/>
            <p:nvPr/>
          </p:nvSpPr>
          <p:spPr>
            <a:xfrm>
              <a:off x="4503750" y="3033550"/>
              <a:ext cx="154775" cy="27000"/>
            </a:xfrm>
            <a:custGeom>
              <a:avLst/>
              <a:gdLst/>
              <a:ahLst/>
              <a:cxnLst/>
              <a:rect l="l" t="t" r="r" b="b"/>
              <a:pathLst>
                <a:path w="6191" h="1080" extrusionOk="0">
                  <a:moveTo>
                    <a:pt x="5324" y="0"/>
                  </a:moveTo>
                  <a:lnTo>
                    <a:pt x="462" y="0"/>
                  </a:lnTo>
                  <a:cubicBezTo>
                    <a:pt x="192" y="0"/>
                    <a:pt x="0" y="64"/>
                    <a:pt x="28" y="149"/>
                  </a:cubicBezTo>
                  <a:cubicBezTo>
                    <a:pt x="107" y="405"/>
                    <a:pt x="185" y="668"/>
                    <a:pt x="263" y="923"/>
                  </a:cubicBezTo>
                  <a:cubicBezTo>
                    <a:pt x="291" y="1008"/>
                    <a:pt x="533" y="1072"/>
                    <a:pt x="802" y="1072"/>
                  </a:cubicBezTo>
                  <a:cubicBezTo>
                    <a:pt x="2442" y="1072"/>
                    <a:pt x="4089" y="1079"/>
                    <a:pt x="5736" y="1079"/>
                  </a:cubicBezTo>
                  <a:cubicBezTo>
                    <a:pt x="5999" y="1079"/>
                    <a:pt x="6190" y="1008"/>
                    <a:pt x="6155" y="923"/>
                  </a:cubicBezTo>
                  <a:cubicBezTo>
                    <a:pt x="6056" y="668"/>
                    <a:pt x="5956" y="405"/>
                    <a:pt x="5857" y="149"/>
                  </a:cubicBezTo>
                  <a:cubicBezTo>
                    <a:pt x="5828" y="64"/>
                    <a:pt x="5587" y="0"/>
                    <a:pt x="5324" y="0"/>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6"/>
            <p:cNvSpPr/>
            <p:nvPr/>
          </p:nvSpPr>
          <p:spPr>
            <a:xfrm>
              <a:off x="4695775" y="3033550"/>
              <a:ext cx="156725" cy="27000"/>
            </a:xfrm>
            <a:custGeom>
              <a:avLst/>
              <a:gdLst/>
              <a:ahLst/>
              <a:cxnLst/>
              <a:rect l="l" t="t" r="r" b="b"/>
              <a:pathLst>
                <a:path w="6269" h="1080" extrusionOk="0">
                  <a:moveTo>
                    <a:pt x="5303" y="0"/>
                  </a:moveTo>
                  <a:lnTo>
                    <a:pt x="440" y="0"/>
                  </a:lnTo>
                  <a:cubicBezTo>
                    <a:pt x="185" y="0"/>
                    <a:pt x="0" y="64"/>
                    <a:pt x="29" y="149"/>
                  </a:cubicBezTo>
                  <a:cubicBezTo>
                    <a:pt x="135" y="405"/>
                    <a:pt x="242" y="668"/>
                    <a:pt x="348" y="923"/>
                  </a:cubicBezTo>
                  <a:cubicBezTo>
                    <a:pt x="384" y="1008"/>
                    <a:pt x="632" y="1079"/>
                    <a:pt x="888" y="1079"/>
                  </a:cubicBezTo>
                  <a:lnTo>
                    <a:pt x="5821" y="1079"/>
                  </a:lnTo>
                  <a:cubicBezTo>
                    <a:pt x="6091" y="1079"/>
                    <a:pt x="6269" y="1008"/>
                    <a:pt x="6226" y="923"/>
                  </a:cubicBezTo>
                  <a:cubicBezTo>
                    <a:pt x="6105" y="668"/>
                    <a:pt x="5978" y="405"/>
                    <a:pt x="5850" y="149"/>
                  </a:cubicBezTo>
                  <a:cubicBezTo>
                    <a:pt x="5814" y="64"/>
                    <a:pt x="5573" y="0"/>
                    <a:pt x="5303" y="0"/>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6"/>
            <p:cNvSpPr/>
            <p:nvPr/>
          </p:nvSpPr>
          <p:spPr>
            <a:xfrm>
              <a:off x="4887450" y="3033550"/>
              <a:ext cx="159400" cy="27000"/>
            </a:xfrm>
            <a:custGeom>
              <a:avLst/>
              <a:gdLst/>
              <a:ahLst/>
              <a:cxnLst/>
              <a:rect l="l" t="t" r="r" b="b"/>
              <a:pathLst>
                <a:path w="6376" h="1080" extrusionOk="0">
                  <a:moveTo>
                    <a:pt x="5289" y="0"/>
                  </a:moveTo>
                  <a:lnTo>
                    <a:pt x="447" y="0"/>
                  </a:lnTo>
                  <a:cubicBezTo>
                    <a:pt x="178" y="0"/>
                    <a:pt x="0" y="64"/>
                    <a:pt x="36" y="142"/>
                  </a:cubicBezTo>
                  <a:cubicBezTo>
                    <a:pt x="171" y="405"/>
                    <a:pt x="298" y="668"/>
                    <a:pt x="433" y="930"/>
                  </a:cubicBezTo>
                  <a:cubicBezTo>
                    <a:pt x="476" y="1008"/>
                    <a:pt x="731" y="1079"/>
                    <a:pt x="1001" y="1079"/>
                  </a:cubicBezTo>
                  <a:lnTo>
                    <a:pt x="5914" y="1079"/>
                  </a:lnTo>
                  <a:cubicBezTo>
                    <a:pt x="6183" y="1079"/>
                    <a:pt x="6375" y="1015"/>
                    <a:pt x="6325" y="930"/>
                  </a:cubicBezTo>
                  <a:cubicBezTo>
                    <a:pt x="6176" y="668"/>
                    <a:pt x="6020" y="405"/>
                    <a:pt x="5871" y="142"/>
                  </a:cubicBezTo>
                  <a:cubicBezTo>
                    <a:pt x="5821" y="64"/>
                    <a:pt x="5559" y="0"/>
                    <a:pt x="5289"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6"/>
            <p:cNvSpPr/>
            <p:nvPr/>
          </p:nvSpPr>
          <p:spPr>
            <a:xfrm>
              <a:off x="2730400" y="3075600"/>
              <a:ext cx="171475" cy="41550"/>
            </a:xfrm>
            <a:custGeom>
              <a:avLst/>
              <a:gdLst/>
              <a:ahLst/>
              <a:cxnLst/>
              <a:rect l="l" t="t" r="r" b="b"/>
              <a:pathLst>
                <a:path w="6859" h="1662" extrusionOk="0">
                  <a:moveTo>
                    <a:pt x="6397" y="1"/>
                  </a:moveTo>
                  <a:lnTo>
                    <a:pt x="1449" y="1"/>
                  </a:lnTo>
                  <a:cubicBezTo>
                    <a:pt x="1172" y="1"/>
                    <a:pt x="902" y="65"/>
                    <a:pt x="853" y="150"/>
                  </a:cubicBezTo>
                  <a:cubicBezTo>
                    <a:pt x="590" y="597"/>
                    <a:pt x="327" y="1044"/>
                    <a:pt x="57" y="1499"/>
                  </a:cubicBezTo>
                  <a:cubicBezTo>
                    <a:pt x="1" y="1591"/>
                    <a:pt x="199" y="1662"/>
                    <a:pt x="483" y="1662"/>
                  </a:cubicBezTo>
                  <a:lnTo>
                    <a:pt x="5531" y="1662"/>
                  </a:lnTo>
                  <a:cubicBezTo>
                    <a:pt x="5815" y="1662"/>
                    <a:pt x="6070" y="1591"/>
                    <a:pt x="6120" y="1499"/>
                  </a:cubicBezTo>
                  <a:cubicBezTo>
                    <a:pt x="6354" y="1044"/>
                    <a:pt x="6581" y="597"/>
                    <a:pt x="6816" y="150"/>
                  </a:cubicBezTo>
                  <a:cubicBezTo>
                    <a:pt x="6858" y="65"/>
                    <a:pt x="6674" y="1"/>
                    <a:pt x="6397"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6"/>
            <p:cNvSpPr/>
            <p:nvPr/>
          </p:nvSpPr>
          <p:spPr>
            <a:xfrm>
              <a:off x="2930425" y="3075600"/>
              <a:ext cx="167200" cy="41550"/>
            </a:xfrm>
            <a:custGeom>
              <a:avLst/>
              <a:gdLst/>
              <a:ahLst/>
              <a:cxnLst/>
              <a:rect l="l" t="t" r="r" b="b"/>
              <a:pathLst>
                <a:path w="6688" h="1662" extrusionOk="0">
                  <a:moveTo>
                    <a:pt x="6233" y="1"/>
                  </a:moveTo>
                  <a:lnTo>
                    <a:pt x="1264" y="1"/>
                  </a:lnTo>
                  <a:cubicBezTo>
                    <a:pt x="1001" y="1"/>
                    <a:pt x="746" y="72"/>
                    <a:pt x="703" y="157"/>
                  </a:cubicBezTo>
                  <a:cubicBezTo>
                    <a:pt x="490" y="597"/>
                    <a:pt x="270" y="1044"/>
                    <a:pt x="43" y="1499"/>
                  </a:cubicBezTo>
                  <a:cubicBezTo>
                    <a:pt x="0" y="1584"/>
                    <a:pt x="192" y="1662"/>
                    <a:pt x="462" y="1662"/>
                  </a:cubicBezTo>
                  <a:lnTo>
                    <a:pt x="5537" y="1662"/>
                  </a:lnTo>
                  <a:cubicBezTo>
                    <a:pt x="5814" y="1662"/>
                    <a:pt x="6063" y="1584"/>
                    <a:pt x="6098" y="1499"/>
                  </a:cubicBezTo>
                  <a:cubicBezTo>
                    <a:pt x="6283" y="1044"/>
                    <a:pt x="6467" y="597"/>
                    <a:pt x="6652" y="157"/>
                  </a:cubicBezTo>
                  <a:cubicBezTo>
                    <a:pt x="6688" y="72"/>
                    <a:pt x="6510" y="1"/>
                    <a:pt x="6233"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6"/>
            <p:cNvSpPr/>
            <p:nvPr/>
          </p:nvSpPr>
          <p:spPr>
            <a:xfrm>
              <a:off x="3130075" y="3075600"/>
              <a:ext cx="163650" cy="41550"/>
            </a:xfrm>
            <a:custGeom>
              <a:avLst/>
              <a:gdLst/>
              <a:ahLst/>
              <a:cxnLst/>
              <a:rect l="l" t="t" r="r" b="b"/>
              <a:pathLst>
                <a:path w="6546" h="1662" extrusionOk="0">
                  <a:moveTo>
                    <a:pt x="6077" y="1"/>
                  </a:moveTo>
                  <a:lnTo>
                    <a:pt x="1108" y="1"/>
                  </a:lnTo>
                  <a:cubicBezTo>
                    <a:pt x="845" y="1"/>
                    <a:pt x="597" y="72"/>
                    <a:pt x="561" y="157"/>
                  </a:cubicBezTo>
                  <a:cubicBezTo>
                    <a:pt x="391" y="597"/>
                    <a:pt x="214" y="1044"/>
                    <a:pt x="36" y="1499"/>
                  </a:cubicBezTo>
                  <a:cubicBezTo>
                    <a:pt x="1" y="1584"/>
                    <a:pt x="199" y="1662"/>
                    <a:pt x="469" y="1662"/>
                  </a:cubicBezTo>
                  <a:lnTo>
                    <a:pt x="5545" y="1662"/>
                  </a:lnTo>
                  <a:cubicBezTo>
                    <a:pt x="5829" y="1662"/>
                    <a:pt x="6070" y="1584"/>
                    <a:pt x="6099" y="1499"/>
                  </a:cubicBezTo>
                  <a:cubicBezTo>
                    <a:pt x="6241" y="1044"/>
                    <a:pt x="6383" y="597"/>
                    <a:pt x="6525" y="157"/>
                  </a:cubicBezTo>
                  <a:cubicBezTo>
                    <a:pt x="6546" y="72"/>
                    <a:pt x="6354" y="1"/>
                    <a:pt x="6077"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6"/>
            <p:cNvSpPr/>
            <p:nvPr/>
          </p:nvSpPr>
          <p:spPr>
            <a:xfrm>
              <a:off x="3329750" y="3075600"/>
              <a:ext cx="159925" cy="41550"/>
            </a:xfrm>
            <a:custGeom>
              <a:avLst/>
              <a:gdLst/>
              <a:ahLst/>
              <a:cxnLst/>
              <a:rect l="l" t="t" r="r" b="b"/>
              <a:pathLst>
                <a:path w="6397" h="1662" extrusionOk="0">
                  <a:moveTo>
                    <a:pt x="5928" y="1"/>
                  </a:moveTo>
                  <a:lnTo>
                    <a:pt x="958" y="1"/>
                  </a:lnTo>
                  <a:cubicBezTo>
                    <a:pt x="689" y="1"/>
                    <a:pt x="447" y="72"/>
                    <a:pt x="419" y="157"/>
                  </a:cubicBezTo>
                  <a:cubicBezTo>
                    <a:pt x="291" y="597"/>
                    <a:pt x="163" y="1044"/>
                    <a:pt x="28" y="1499"/>
                  </a:cubicBezTo>
                  <a:cubicBezTo>
                    <a:pt x="0" y="1584"/>
                    <a:pt x="206" y="1662"/>
                    <a:pt x="490" y="1662"/>
                  </a:cubicBezTo>
                  <a:lnTo>
                    <a:pt x="5566" y="1662"/>
                  </a:lnTo>
                  <a:cubicBezTo>
                    <a:pt x="5835" y="1662"/>
                    <a:pt x="6070" y="1584"/>
                    <a:pt x="6091" y="1499"/>
                  </a:cubicBezTo>
                  <a:cubicBezTo>
                    <a:pt x="6190" y="1044"/>
                    <a:pt x="6283" y="597"/>
                    <a:pt x="6382" y="157"/>
                  </a:cubicBezTo>
                  <a:cubicBezTo>
                    <a:pt x="6396" y="72"/>
                    <a:pt x="6190" y="1"/>
                    <a:pt x="5928"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6"/>
            <p:cNvSpPr/>
            <p:nvPr/>
          </p:nvSpPr>
          <p:spPr>
            <a:xfrm>
              <a:off x="3529750" y="3075600"/>
              <a:ext cx="155850" cy="41550"/>
            </a:xfrm>
            <a:custGeom>
              <a:avLst/>
              <a:gdLst/>
              <a:ahLst/>
              <a:cxnLst/>
              <a:rect l="l" t="t" r="r" b="b"/>
              <a:pathLst>
                <a:path w="6234" h="1662" extrusionOk="0">
                  <a:moveTo>
                    <a:pt x="5758" y="1"/>
                  </a:moveTo>
                  <a:lnTo>
                    <a:pt x="789" y="1"/>
                  </a:lnTo>
                  <a:cubicBezTo>
                    <a:pt x="526" y="1"/>
                    <a:pt x="292" y="72"/>
                    <a:pt x="278" y="157"/>
                  </a:cubicBezTo>
                  <a:cubicBezTo>
                    <a:pt x="192" y="597"/>
                    <a:pt x="107" y="1044"/>
                    <a:pt x="22" y="1499"/>
                  </a:cubicBezTo>
                  <a:cubicBezTo>
                    <a:pt x="1" y="1584"/>
                    <a:pt x="214" y="1662"/>
                    <a:pt x="483" y="1662"/>
                  </a:cubicBezTo>
                  <a:lnTo>
                    <a:pt x="5559" y="1662"/>
                  </a:lnTo>
                  <a:cubicBezTo>
                    <a:pt x="5836" y="1662"/>
                    <a:pt x="6056" y="1584"/>
                    <a:pt x="6070" y="1499"/>
                  </a:cubicBezTo>
                  <a:cubicBezTo>
                    <a:pt x="6120" y="1044"/>
                    <a:pt x="6177" y="597"/>
                    <a:pt x="6226" y="157"/>
                  </a:cubicBezTo>
                  <a:cubicBezTo>
                    <a:pt x="6234" y="72"/>
                    <a:pt x="6035" y="1"/>
                    <a:pt x="5758"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6"/>
            <p:cNvSpPr/>
            <p:nvPr/>
          </p:nvSpPr>
          <p:spPr>
            <a:xfrm>
              <a:off x="3729425" y="3075600"/>
              <a:ext cx="152275" cy="41550"/>
            </a:xfrm>
            <a:custGeom>
              <a:avLst/>
              <a:gdLst/>
              <a:ahLst/>
              <a:cxnLst/>
              <a:rect l="l" t="t" r="r" b="b"/>
              <a:pathLst>
                <a:path w="6091" h="1662" extrusionOk="0">
                  <a:moveTo>
                    <a:pt x="5601" y="1"/>
                  </a:moveTo>
                  <a:lnTo>
                    <a:pt x="632" y="1"/>
                  </a:lnTo>
                  <a:cubicBezTo>
                    <a:pt x="369" y="1"/>
                    <a:pt x="142" y="72"/>
                    <a:pt x="135" y="157"/>
                  </a:cubicBezTo>
                  <a:cubicBezTo>
                    <a:pt x="92" y="597"/>
                    <a:pt x="50" y="1044"/>
                    <a:pt x="7" y="1499"/>
                  </a:cubicBezTo>
                  <a:cubicBezTo>
                    <a:pt x="0" y="1584"/>
                    <a:pt x="220" y="1662"/>
                    <a:pt x="490" y="1662"/>
                  </a:cubicBezTo>
                  <a:lnTo>
                    <a:pt x="5566" y="1662"/>
                  </a:lnTo>
                  <a:cubicBezTo>
                    <a:pt x="5843" y="1662"/>
                    <a:pt x="6070" y="1584"/>
                    <a:pt x="6070" y="1499"/>
                  </a:cubicBezTo>
                  <a:cubicBezTo>
                    <a:pt x="6077" y="1044"/>
                    <a:pt x="6084" y="597"/>
                    <a:pt x="6091" y="157"/>
                  </a:cubicBezTo>
                  <a:cubicBezTo>
                    <a:pt x="6091" y="72"/>
                    <a:pt x="5878" y="1"/>
                    <a:pt x="5601"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6"/>
            <p:cNvSpPr/>
            <p:nvPr/>
          </p:nvSpPr>
          <p:spPr>
            <a:xfrm>
              <a:off x="3928725" y="3075600"/>
              <a:ext cx="152125" cy="41550"/>
            </a:xfrm>
            <a:custGeom>
              <a:avLst/>
              <a:gdLst/>
              <a:ahLst/>
              <a:cxnLst/>
              <a:rect l="l" t="t" r="r" b="b"/>
              <a:pathLst>
                <a:path w="6085" h="1662" extrusionOk="0">
                  <a:moveTo>
                    <a:pt x="5467" y="1"/>
                  </a:moveTo>
                  <a:lnTo>
                    <a:pt x="497" y="1"/>
                  </a:lnTo>
                  <a:cubicBezTo>
                    <a:pt x="220" y="1"/>
                    <a:pt x="0" y="72"/>
                    <a:pt x="7" y="157"/>
                  </a:cubicBezTo>
                  <a:cubicBezTo>
                    <a:pt x="7" y="597"/>
                    <a:pt x="14" y="1044"/>
                    <a:pt x="14" y="1499"/>
                  </a:cubicBezTo>
                  <a:cubicBezTo>
                    <a:pt x="22" y="1584"/>
                    <a:pt x="242" y="1662"/>
                    <a:pt x="526" y="1662"/>
                  </a:cubicBezTo>
                  <a:lnTo>
                    <a:pt x="5601" y="1662"/>
                  </a:lnTo>
                  <a:cubicBezTo>
                    <a:pt x="5871" y="1662"/>
                    <a:pt x="6084" y="1584"/>
                    <a:pt x="6077" y="1499"/>
                  </a:cubicBezTo>
                  <a:cubicBezTo>
                    <a:pt x="6042" y="1044"/>
                    <a:pt x="6006" y="597"/>
                    <a:pt x="5963" y="157"/>
                  </a:cubicBezTo>
                  <a:cubicBezTo>
                    <a:pt x="5956" y="72"/>
                    <a:pt x="5729" y="1"/>
                    <a:pt x="5467"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6"/>
            <p:cNvSpPr/>
            <p:nvPr/>
          </p:nvSpPr>
          <p:spPr>
            <a:xfrm>
              <a:off x="4125000" y="3075600"/>
              <a:ext cx="155500" cy="41550"/>
            </a:xfrm>
            <a:custGeom>
              <a:avLst/>
              <a:gdLst/>
              <a:ahLst/>
              <a:cxnLst/>
              <a:rect l="l" t="t" r="r" b="b"/>
              <a:pathLst>
                <a:path w="6220" h="1662" extrusionOk="0">
                  <a:moveTo>
                    <a:pt x="5446" y="1"/>
                  </a:moveTo>
                  <a:lnTo>
                    <a:pt x="476" y="1"/>
                  </a:lnTo>
                  <a:cubicBezTo>
                    <a:pt x="200" y="1"/>
                    <a:pt x="1" y="72"/>
                    <a:pt x="8" y="157"/>
                  </a:cubicBezTo>
                  <a:cubicBezTo>
                    <a:pt x="58" y="597"/>
                    <a:pt x="107" y="1044"/>
                    <a:pt x="157" y="1499"/>
                  </a:cubicBezTo>
                  <a:cubicBezTo>
                    <a:pt x="164" y="1584"/>
                    <a:pt x="384" y="1662"/>
                    <a:pt x="668" y="1662"/>
                  </a:cubicBezTo>
                  <a:lnTo>
                    <a:pt x="5744" y="1662"/>
                  </a:lnTo>
                  <a:cubicBezTo>
                    <a:pt x="6014" y="1662"/>
                    <a:pt x="6220" y="1584"/>
                    <a:pt x="6205" y="1499"/>
                  </a:cubicBezTo>
                  <a:cubicBezTo>
                    <a:pt x="6120" y="1044"/>
                    <a:pt x="6042" y="597"/>
                    <a:pt x="5957" y="157"/>
                  </a:cubicBezTo>
                  <a:cubicBezTo>
                    <a:pt x="5943" y="72"/>
                    <a:pt x="5708" y="1"/>
                    <a:pt x="5446"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6"/>
            <p:cNvSpPr/>
            <p:nvPr/>
          </p:nvSpPr>
          <p:spPr>
            <a:xfrm>
              <a:off x="4320950" y="3075600"/>
              <a:ext cx="159575" cy="41550"/>
            </a:xfrm>
            <a:custGeom>
              <a:avLst/>
              <a:gdLst/>
              <a:ahLst/>
              <a:cxnLst/>
              <a:rect l="l" t="t" r="r" b="b"/>
              <a:pathLst>
                <a:path w="6383" h="1662" extrusionOk="0">
                  <a:moveTo>
                    <a:pt x="5438" y="1"/>
                  </a:moveTo>
                  <a:lnTo>
                    <a:pt x="469" y="1"/>
                  </a:lnTo>
                  <a:cubicBezTo>
                    <a:pt x="206" y="1"/>
                    <a:pt x="0" y="72"/>
                    <a:pt x="14" y="157"/>
                  </a:cubicBezTo>
                  <a:cubicBezTo>
                    <a:pt x="107" y="597"/>
                    <a:pt x="199" y="1044"/>
                    <a:pt x="298" y="1499"/>
                  </a:cubicBezTo>
                  <a:cubicBezTo>
                    <a:pt x="312" y="1584"/>
                    <a:pt x="554" y="1662"/>
                    <a:pt x="824" y="1662"/>
                  </a:cubicBezTo>
                  <a:lnTo>
                    <a:pt x="5899" y="1662"/>
                  </a:lnTo>
                  <a:cubicBezTo>
                    <a:pt x="6176" y="1662"/>
                    <a:pt x="6382" y="1584"/>
                    <a:pt x="6361" y="1499"/>
                  </a:cubicBezTo>
                  <a:cubicBezTo>
                    <a:pt x="6226" y="1044"/>
                    <a:pt x="6098" y="597"/>
                    <a:pt x="5977" y="157"/>
                  </a:cubicBezTo>
                  <a:cubicBezTo>
                    <a:pt x="5949" y="72"/>
                    <a:pt x="5708" y="1"/>
                    <a:pt x="5438"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6"/>
            <p:cNvSpPr/>
            <p:nvPr/>
          </p:nvSpPr>
          <p:spPr>
            <a:xfrm>
              <a:off x="4516700" y="3075600"/>
              <a:ext cx="163475" cy="41550"/>
            </a:xfrm>
            <a:custGeom>
              <a:avLst/>
              <a:gdLst/>
              <a:ahLst/>
              <a:cxnLst/>
              <a:rect l="l" t="t" r="r" b="b"/>
              <a:pathLst>
                <a:path w="6539" h="1662" extrusionOk="0">
                  <a:moveTo>
                    <a:pt x="5445" y="1"/>
                  </a:moveTo>
                  <a:lnTo>
                    <a:pt x="476" y="1"/>
                  </a:lnTo>
                  <a:cubicBezTo>
                    <a:pt x="199" y="1"/>
                    <a:pt x="0" y="72"/>
                    <a:pt x="29" y="157"/>
                  </a:cubicBezTo>
                  <a:cubicBezTo>
                    <a:pt x="164" y="597"/>
                    <a:pt x="306" y="1044"/>
                    <a:pt x="440" y="1499"/>
                  </a:cubicBezTo>
                  <a:cubicBezTo>
                    <a:pt x="469" y="1584"/>
                    <a:pt x="717" y="1662"/>
                    <a:pt x="1001" y="1662"/>
                  </a:cubicBezTo>
                  <a:lnTo>
                    <a:pt x="6077" y="1662"/>
                  </a:lnTo>
                  <a:cubicBezTo>
                    <a:pt x="6340" y="1662"/>
                    <a:pt x="6539" y="1584"/>
                    <a:pt x="6503" y="1499"/>
                  </a:cubicBezTo>
                  <a:cubicBezTo>
                    <a:pt x="6333" y="1044"/>
                    <a:pt x="6162" y="597"/>
                    <a:pt x="5992" y="157"/>
                  </a:cubicBezTo>
                  <a:cubicBezTo>
                    <a:pt x="5956" y="72"/>
                    <a:pt x="5708" y="1"/>
                    <a:pt x="5445"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6"/>
            <p:cNvSpPr/>
            <p:nvPr/>
          </p:nvSpPr>
          <p:spPr>
            <a:xfrm>
              <a:off x="4712975" y="3075600"/>
              <a:ext cx="166850" cy="41550"/>
            </a:xfrm>
            <a:custGeom>
              <a:avLst/>
              <a:gdLst/>
              <a:ahLst/>
              <a:cxnLst/>
              <a:rect l="l" t="t" r="r" b="b"/>
              <a:pathLst>
                <a:path w="6674" h="1662" extrusionOk="0">
                  <a:moveTo>
                    <a:pt x="5425" y="1"/>
                  </a:moveTo>
                  <a:lnTo>
                    <a:pt x="455" y="1"/>
                  </a:lnTo>
                  <a:cubicBezTo>
                    <a:pt x="193" y="1"/>
                    <a:pt x="1" y="72"/>
                    <a:pt x="36" y="157"/>
                  </a:cubicBezTo>
                  <a:cubicBezTo>
                    <a:pt x="214" y="597"/>
                    <a:pt x="398" y="1044"/>
                    <a:pt x="583" y="1499"/>
                  </a:cubicBezTo>
                  <a:cubicBezTo>
                    <a:pt x="618" y="1584"/>
                    <a:pt x="874" y="1662"/>
                    <a:pt x="1144" y="1662"/>
                  </a:cubicBezTo>
                  <a:lnTo>
                    <a:pt x="6220" y="1662"/>
                  </a:lnTo>
                  <a:cubicBezTo>
                    <a:pt x="6496" y="1662"/>
                    <a:pt x="6674" y="1584"/>
                    <a:pt x="6631" y="1499"/>
                  </a:cubicBezTo>
                  <a:cubicBezTo>
                    <a:pt x="6411" y="1044"/>
                    <a:pt x="6198" y="597"/>
                    <a:pt x="5985" y="157"/>
                  </a:cubicBezTo>
                  <a:cubicBezTo>
                    <a:pt x="5943" y="72"/>
                    <a:pt x="5701" y="1"/>
                    <a:pt x="5425"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6"/>
            <p:cNvSpPr/>
            <p:nvPr/>
          </p:nvSpPr>
          <p:spPr>
            <a:xfrm>
              <a:off x="4908750" y="3075600"/>
              <a:ext cx="171100" cy="41550"/>
            </a:xfrm>
            <a:custGeom>
              <a:avLst/>
              <a:gdLst/>
              <a:ahLst/>
              <a:cxnLst/>
              <a:rect l="l" t="t" r="r" b="b"/>
              <a:pathLst>
                <a:path w="6844" h="1662" extrusionOk="0">
                  <a:moveTo>
                    <a:pt x="5410" y="1"/>
                  </a:moveTo>
                  <a:lnTo>
                    <a:pt x="462" y="1"/>
                  </a:lnTo>
                  <a:cubicBezTo>
                    <a:pt x="185" y="1"/>
                    <a:pt x="0" y="72"/>
                    <a:pt x="43" y="157"/>
                  </a:cubicBezTo>
                  <a:cubicBezTo>
                    <a:pt x="270" y="597"/>
                    <a:pt x="497" y="1044"/>
                    <a:pt x="731" y="1499"/>
                  </a:cubicBezTo>
                  <a:cubicBezTo>
                    <a:pt x="774" y="1591"/>
                    <a:pt x="1037" y="1662"/>
                    <a:pt x="1313" y="1662"/>
                  </a:cubicBezTo>
                  <a:lnTo>
                    <a:pt x="6368" y="1662"/>
                  </a:lnTo>
                  <a:cubicBezTo>
                    <a:pt x="6652" y="1662"/>
                    <a:pt x="6844" y="1591"/>
                    <a:pt x="6794" y="1499"/>
                  </a:cubicBezTo>
                  <a:cubicBezTo>
                    <a:pt x="6531" y="1044"/>
                    <a:pt x="6269" y="597"/>
                    <a:pt x="6006" y="157"/>
                  </a:cubicBezTo>
                  <a:cubicBezTo>
                    <a:pt x="5956" y="72"/>
                    <a:pt x="5686" y="1"/>
                    <a:pt x="5410"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6"/>
            <p:cNvSpPr/>
            <p:nvPr/>
          </p:nvSpPr>
          <p:spPr>
            <a:xfrm>
              <a:off x="2694900" y="3133450"/>
              <a:ext cx="378775" cy="44050"/>
            </a:xfrm>
            <a:custGeom>
              <a:avLst/>
              <a:gdLst/>
              <a:ahLst/>
              <a:cxnLst/>
              <a:rect l="l" t="t" r="r" b="b"/>
              <a:pathLst>
                <a:path w="15151" h="1762" extrusionOk="0">
                  <a:moveTo>
                    <a:pt x="14682" y="1"/>
                  </a:moveTo>
                  <a:lnTo>
                    <a:pt x="6624" y="1"/>
                  </a:lnTo>
                  <a:lnTo>
                    <a:pt x="5907" y="1"/>
                  </a:lnTo>
                  <a:lnTo>
                    <a:pt x="1506" y="1"/>
                  </a:lnTo>
                  <a:cubicBezTo>
                    <a:pt x="1222" y="1"/>
                    <a:pt x="952" y="72"/>
                    <a:pt x="895" y="164"/>
                  </a:cubicBezTo>
                  <a:cubicBezTo>
                    <a:pt x="618" y="640"/>
                    <a:pt x="342" y="1108"/>
                    <a:pt x="58" y="1591"/>
                  </a:cubicBezTo>
                  <a:cubicBezTo>
                    <a:pt x="1" y="1683"/>
                    <a:pt x="185" y="1762"/>
                    <a:pt x="476" y="1762"/>
                  </a:cubicBezTo>
                  <a:lnTo>
                    <a:pt x="4977" y="1762"/>
                  </a:lnTo>
                  <a:lnTo>
                    <a:pt x="5708" y="1762"/>
                  </a:lnTo>
                  <a:lnTo>
                    <a:pt x="13943" y="1762"/>
                  </a:lnTo>
                  <a:cubicBezTo>
                    <a:pt x="14227" y="1762"/>
                    <a:pt x="14483" y="1683"/>
                    <a:pt x="14518" y="1591"/>
                  </a:cubicBezTo>
                  <a:cubicBezTo>
                    <a:pt x="14717" y="1108"/>
                    <a:pt x="14916" y="640"/>
                    <a:pt x="15108" y="164"/>
                  </a:cubicBezTo>
                  <a:cubicBezTo>
                    <a:pt x="15150" y="72"/>
                    <a:pt x="14966" y="1"/>
                    <a:pt x="14682"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6"/>
            <p:cNvSpPr/>
            <p:nvPr/>
          </p:nvSpPr>
          <p:spPr>
            <a:xfrm>
              <a:off x="3106650" y="3133450"/>
              <a:ext cx="168975" cy="44050"/>
            </a:xfrm>
            <a:custGeom>
              <a:avLst/>
              <a:gdLst/>
              <a:ahLst/>
              <a:cxnLst/>
              <a:rect l="l" t="t" r="r" b="b"/>
              <a:pathLst>
                <a:path w="6759" h="1762" extrusionOk="0">
                  <a:moveTo>
                    <a:pt x="6269" y="1"/>
                  </a:moveTo>
                  <a:lnTo>
                    <a:pt x="1158" y="1"/>
                  </a:lnTo>
                  <a:cubicBezTo>
                    <a:pt x="881" y="1"/>
                    <a:pt x="625" y="72"/>
                    <a:pt x="590" y="164"/>
                  </a:cubicBezTo>
                  <a:cubicBezTo>
                    <a:pt x="405" y="640"/>
                    <a:pt x="221" y="1108"/>
                    <a:pt x="36" y="1591"/>
                  </a:cubicBezTo>
                  <a:cubicBezTo>
                    <a:pt x="1" y="1683"/>
                    <a:pt x="199" y="1762"/>
                    <a:pt x="476" y="1762"/>
                  </a:cubicBezTo>
                  <a:lnTo>
                    <a:pt x="5708" y="1762"/>
                  </a:lnTo>
                  <a:cubicBezTo>
                    <a:pt x="5999" y="1762"/>
                    <a:pt x="6255" y="1683"/>
                    <a:pt x="6283" y="1591"/>
                  </a:cubicBezTo>
                  <a:cubicBezTo>
                    <a:pt x="6432" y="1108"/>
                    <a:pt x="6581" y="640"/>
                    <a:pt x="6730" y="164"/>
                  </a:cubicBezTo>
                  <a:cubicBezTo>
                    <a:pt x="6759" y="72"/>
                    <a:pt x="6553" y="1"/>
                    <a:pt x="6269"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6"/>
            <p:cNvSpPr/>
            <p:nvPr/>
          </p:nvSpPr>
          <p:spPr>
            <a:xfrm>
              <a:off x="3312350" y="3133450"/>
              <a:ext cx="164900" cy="44050"/>
            </a:xfrm>
            <a:custGeom>
              <a:avLst/>
              <a:gdLst/>
              <a:ahLst/>
              <a:cxnLst/>
              <a:rect l="l" t="t" r="r" b="b"/>
              <a:pathLst>
                <a:path w="6596" h="1762" extrusionOk="0">
                  <a:moveTo>
                    <a:pt x="6113" y="1"/>
                  </a:moveTo>
                  <a:lnTo>
                    <a:pt x="994" y="1"/>
                  </a:lnTo>
                  <a:cubicBezTo>
                    <a:pt x="717" y="1"/>
                    <a:pt x="469" y="72"/>
                    <a:pt x="440" y="164"/>
                  </a:cubicBezTo>
                  <a:cubicBezTo>
                    <a:pt x="306" y="640"/>
                    <a:pt x="164" y="1108"/>
                    <a:pt x="29" y="1591"/>
                  </a:cubicBezTo>
                  <a:cubicBezTo>
                    <a:pt x="0" y="1683"/>
                    <a:pt x="206" y="1762"/>
                    <a:pt x="497" y="1762"/>
                  </a:cubicBezTo>
                  <a:lnTo>
                    <a:pt x="5722" y="1762"/>
                  </a:lnTo>
                  <a:cubicBezTo>
                    <a:pt x="6006" y="1762"/>
                    <a:pt x="6255" y="1683"/>
                    <a:pt x="6269" y="1591"/>
                  </a:cubicBezTo>
                  <a:cubicBezTo>
                    <a:pt x="6375" y="1108"/>
                    <a:pt x="6475" y="640"/>
                    <a:pt x="6574" y="164"/>
                  </a:cubicBezTo>
                  <a:cubicBezTo>
                    <a:pt x="6595" y="72"/>
                    <a:pt x="6389" y="1"/>
                    <a:pt x="6113"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6"/>
            <p:cNvSpPr/>
            <p:nvPr/>
          </p:nvSpPr>
          <p:spPr>
            <a:xfrm>
              <a:off x="3518400" y="3133450"/>
              <a:ext cx="160625" cy="44050"/>
            </a:xfrm>
            <a:custGeom>
              <a:avLst/>
              <a:gdLst/>
              <a:ahLst/>
              <a:cxnLst/>
              <a:rect l="l" t="t" r="r" b="b"/>
              <a:pathLst>
                <a:path w="6425" h="1762" extrusionOk="0">
                  <a:moveTo>
                    <a:pt x="5935" y="1"/>
                  </a:moveTo>
                  <a:lnTo>
                    <a:pt x="817" y="1"/>
                  </a:lnTo>
                  <a:cubicBezTo>
                    <a:pt x="540" y="1"/>
                    <a:pt x="306" y="72"/>
                    <a:pt x="284" y="164"/>
                  </a:cubicBezTo>
                  <a:cubicBezTo>
                    <a:pt x="199" y="640"/>
                    <a:pt x="107" y="1108"/>
                    <a:pt x="15" y="1591"/>
                  </a:cubicBezTo>
                  <a:cubicBezTo>
                    <a:pt x="0" y="1683"/>
                    <a:pt x="213" y="1762"/>
                    <a:pt x="490" y="1762"/>
                  </a:cubicBezTo>
                  <a:lnTo>
                    <a:pt x="5722" y="1762"/>
                  </a:lnTo>
                  <a:cubicBezTo>
                    <a:pt x="6006" y="1762"/>
                    <a:pt x="6240" y="1683"/>
                    <a:pt x="6247" y="1591"/>
                  </a:cubicBezTo>
                  <a:cubicBezTo>
                    <a:pt x="6304" y="1108"/>
                    <a:pt x="6354" y="640"/>
                    <a:pt x="6411" y="164"/>
                  </a:cubicBezTo>
                  <a:cubicBezTo>
                    <a:pt x="6425" y="72"/>
                    <a:pt x="6212" y="1"/>
                    <a:pt x="5935"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6"/>
            <p:cNvSpPr/>
            <p:nvPr/>
          </p:nvSpPr>
          <p:spPr>
            <a:xfrm>
              <a:off x="3724100" y="3133450"/>
              <a:ext cx="156725" cy="44050"/>
            </a:xfrm>
            <a:custGeom>
              <a:avLst/>
              <a:gdLst/>
              <a:ahLst/>
              <a:cxnLst/>
              <a:rect l="l" t="t" r="r" b="b"/>
              <a:pathLst>
                <a:path w="6269" h="1762" extrusionOk="0">
                  <a:moveTo>
                    <a:pt x="5764" y="1"/>
                  </a:moveTo>
                  <a:lnTo>
                    <a:pt x="646" y="1"/>
                  </a:lnTo>
                  <a:cubicBezTo>
                    <a:pt x="376" y="1"/>
                    <a:pt x="142" y="72"/>
                    <a:pt x="135" y="164"/>
                  </a:cubicBezTo>
                  <a:cubicBezTo>
                    <a:pt x="92" y="640"/>
                    <a:pt x="50" y="1108"/>
                    <a:pt x="7" y="1591"/>
                  </a:cubicBezTo>
                  <a:cubicBezTo>
                    <a:pt x="0" y="1683"/>
                    <a:pt x="220" y="1762"/>
                    <a:pt x="497" y="1762"/>
                  </a:cubicBezTo>
                  <a:lnTo>
                    <a:pt x="5729" y="1762"/>
                  </a:lnTo>
                  <a:cubicBezTo>
                    <a:pt x="6013" y="1762"/>
                    <a:pt x="6247" y="1683"/>
                    <a:pt x="6247" y="1591"/>
                  </a:cubicBezTo>
                  <a:cubicBezTo>
                    <a:pt x="6254" y="1108"/>
                    <a:pt x="6261" y="640"/>
                    <a:pt x="6269" y="164"/>
                  </a:cubicBezTo>
                  <a:cubicBezTo>
                    <a:pt x="6269" y="72"/>
                    <a:pt x="6048" y="1"/>
                    <a:pt x="5764"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6"/>
            <p:cNvSpPr/>
            <p:nvPr/>
          </p:nvSpPr>
          <p:spPr>
            <a:xfrm>
              <a:off x="3929250" y="3133450"/>
              <a:ext cx="156725" cy="44050"/>
            </a:xfrm>
            <a:custGeom>
              <a:avLst/>
              <a:gdLst/>
              <a:ahLst/>
              <a:cxnLst/>
              <a:rect l="l" t="t" r="r" b="b"/>
              <a:pathLst>
                <a:path w="6269" h="1762" extrusionOk="0">
                  <a:moveTo>
                    <a:pt x="5630" y="1"/>
                  </a:moveTo>
                  <a:lnTo>
                    <a:pt x="512" y="1"/>
                  </a:lnTo>
                  <a:cubicBezTo>
                    <a:pt x="228" y="1"/>
                    <a:pt x="1" y="72"/>
                    <a:pt x="8" y="164"/>
                  </a:cubicBezTo>
                  <a:cubicBezTo>
                    <a:pt x="8" y="640"/>
                    <a:pt x="15" y="1108"/>
                    <a:pt x="15" y="1591"/>
                  </a:cubicBezTo>
                  <a:cubicBezTo>
                    <a:pt x="22" y="1683"/>
                    <a:pt x="249" y="1762"/>
                    <a:pt x="540" y="1762"/>
                  </a:cubicBezTo>
                  <a:lnTo>
                    <a:pt x="5765" y="1762"/>
                  </a:lnTo>
                  <a:cubicBezTo>
                    <a:pt x="6049" y="1762"/>
                    <a:pt x="6269" y="1683"/>
                    <a:pt x="6262" y="1591"/>
                  </a:cubicBezTo>
                  <a:cubicBezTo>
                    <a:pt x="6219" y="1108"/>
                    <a:pt x="6184" y="640"/>
                    <a:pt x="6141" y="164"/>
                  </a:cubicBezTo>
                  <a:cubicBezTo>
                    <a:pt x="6134" y="72"/>
                    <a:pt x="5900" y="1"/>
                    <a:pt x="5630"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6"/>
            <p:cNvSpPr/>
            <p:nvPr/>
          </p:nvSpPr>
          <p:spPr>
            <a:xfrm>
              <a:off x="4131225" y="3133450"/>
              <a:ext cx="160450" cy="44050"/>
            </a:xfrm>
            <a:custGeom>
              <a:avLst/>
              <a:gdLst/>
              <a:ahLst/>
              <a:cxnLst/>
              <a:rect l="l" t="t" r="r" b="b"/>
              <a:pathLst>
                <a:path w="6418" h="1762" extrusionOk="0">
                  <a:moveTo>
                    <a:pt x="5608" y="1"/>
                  </a:moveTo>
                  <a:lnTo>
                    <a:pt x="490" y="1"/>
                  </a:lnTo>
                  <a:cubicBezTo>
                    <a:pt x="213" y="1"/>
                    <a:pt x="0" y="72"/>
                    <a:pt x="14" y="164"/>
                  </a:cubicBezTo>
                  <a:cubicBezTo>
                    <a:pt x="64" y="640"/>
                    <a:pt x="114" y="1108"/>
                    <a:pt x="171" y="1591"/>
                  </a:cubicBezTo>
                  <a:cubicBezTo>
                    <a:pt x="178" y="1683"/>
                    <a:pt x="405" y="1762"/>
                    <a:pt x="696" y="1762"/>
                  </a:cubicBezTo>
                  <a:lnTo>
                    <a:pt x="5928" y="1762"/>
                  </a:lnTo>
                  <a:cubicBezTo>
                    <a:pt x="6205" y="1762"/>
                    <a:pt x="6418" y="1683"/>
                    <a:pt x="6404" y="1591"/>
                  </a:cubicBezTo>
                  <a:cubicBezTo>
                    <a:pt x="6311" y="1108"/>
                    <a:pt x="6226" y="640"/>
                    <a:pt x="6141" y="164"/>
                  </a:cubicBezTo>
                  <a:cubicBezTo>
                    <a:pt x="6120" y="72"/>
                    <a:pt x="5885" y="1"/>
                    <a:pt x="5608"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6"/>
            <p:cNvSpPr/>
            <p:nvPr/>
          </p:nvSpPr>
          <p:spPr>
            <a:xfrm>
              <a:off x="4333000" y="3133450"/>
              <a:ext cx="164725" cy="44050"/>
            </a:xfrm>
            <a:custGeom>
              <a:avLst/>
              <a:gdLst/>
              <a:ahLst/>
              <a:cxnLst/>
              <a:rect l="l" t="t" r="r" b="b"/>
              <a:pathLst>
                <a:path w="6589" h="1762" extrusionOk="0">
                  <a:moveTo>
                    <a:pt x="5602" y="1"/>
                  </a:moveTo>
                  <a:lnTo>
                    <a:pt x="484" y="1"/>
                  </a:lnTo>
                  <a:cubicBezTo>
                    <a:pt x="214" y="1"/>
                    <a:pt x="1" y="72"/>
                    <a:pt x="22" y="164"/>
                  </a:cubicBezTo>
                  <a:cubicBezTo>
                    <a:pt x="114" y="640"/>
                    <a:pt x="214" y="1108"/>
                    <a:pt x="320" y="1591"/>
                  </a:cubicBezTo>
                  <a:cubicBezTo>
                    <a:pt x="334" y="1683"/>
                    <a:pt x="583" y="1762"/>
                    <a:pt x="860" y="1762"/>
                  </a:cubicBezTo>
                  <a:lnTo>
                    <a:pt x="6092" y="1762"/>
                  </a:lnTo>
                  <a:cubicBezTo>
                    <a:pt x="6376" y="1762"/>
                    <a:pt x="6589" y="1683"/>
                    <a:pt x="6560" y="1591"/>
                  </a:cubicBezTo>
                  <a:cubicBezTo>
                    <a:pt x="6425" y="1108"/>
                    <a:pt x="6291" y="640"/>
                    <a:pt x="6156" y="164"/>
                  </a:cubicBezTo>
                  <a:cubicBezTo>
                    <a:pt x="6127" y="72"/>
                    <a:pt x="5879" y="1"/>
                    <a:pt x="5602"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6"/>
            <p:cNvSpPr/>
            <p:nvPr/>
          </p:nvSpPr>
          <p:spPr>
            <a:xfrm>
              <a:off x="4534625" y="3133450"/>
              <a:ext cx="168800" cy="44050"/>
            </a:xfrm>
            <a:custGeom>
              <a:avLst/>
              <a:gdLst/>
              <a:ahLst/>
              <a:cxnLst/>
              <a:rect l="l" t="t" r="r" b="b"/>
              <a:pathLst>
                <a:path w="6752" h="1762" extrusionOk="0">
                  <a:moveTo>
                    <a:pt x="5609" y="1"/>
                  </a:moveTo>
                  <a:lnTo>
                    <a:pt x="490" y="1"/>
                  </a:lnTo>
                  <a:cubicBezTo>
                    <a:pt x="206" y="1"/>
                    <a:pt x="0" y="72"/>
                    <a:pt x="29" y="164"/>
                  </a:cubicBezTo>
                  <a:cubicBezTo>
                    <a:pt x="178" y="640"/>
                    <a:pt x="320" y="1108"/>
                    <a:pt x="469" y="1591"/>
                  </a:cubicBezTo>
                  <a:cubicBezTo>
                    <a:pt x="497" y="1683"/>
                    <a:pt x="753" y="1762"/>
                    <a:pt x="1044" y="1762"/>
                  </a:cubicBezTo>
                  <a:lnTo>
                    <a:pt x="6269" y="1762"/>
                  </a:lnTo>
                  <a:cubicBezTo>
                    <a:pt x="6546" y="1762"/>
                    <a:pt x="6752" y="1683"/>
                    <a:pt x="6716" y="1591"/>
                  </a:cubicBezTo>
                  <a:cubicBezTo>
                    <a:pt x="6531" y="1108"/>
                    <a:pt x="6347" y="640"/>
                    <a:pt x="6169" y="164"/>
                  </a:cubicBezTo>
                  <a:cubicBezTo>
                    <a:pt x="6134" y="72"/>
                    <a:pt x="5878" y="1"/>
                    <a:pt x="5609"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6"/>
            <p:cNvSpPr/>
            <p:nvPr/>
          </p:nvSpPr>
          <p:spPr>
            <a:xfrm>
              <a:off x="4736600" y="3133450"/>
              <a:ext cx="378575" cy="44050"/>
            </a:xfrm>
            <a:custGeom>
              <a:avLst/>
              <a:gdLst/>
              <a:ahLst/>
              <a:cxnLst/>
              <a:rect l="l" t="t" r="r" b="b"/>
              <a:pathLst>
                <a:path w="15143" h="1762" extrusionOk="0">
                  <a:moveTo>
                    <a:pt x="13644" y="1"/>
                  </a:moveTo>
                  <a:lnTo>
                    <a:pt x="5587" y="1"/>
                  </a:lnTo>
                  <a:lnTo>
                    <a:pt x="4181" y="1"/>
                  </a:lnTo>
                  <a:lnTo>
                    <a:pt x="469" y="1"/>
                  </a:lnTo>
                  <a:cubicBezTo>
                    <a:pt x="199" y="1"/>
                    <a:pt x="0" y="72"/>
                    <a:pt x="43" y="164"/>
                  </a:cubicBezTo>
                  <a:cubicBezTo>
                    <a:pt x="234" y="640"/>
                    <a:pt x="426" y="1108"/>
                    <a:pt x="625" y="1591"/>
                  </a:cubicBezTo>
                  <a:cubicBezTo>
                    <a:pt x="660" y="1683"/>
                    <a:pt x="923" y="1762"/>
                    <a:pt x="1200" y="1762"/>
                  </a:cubicBezTo>
                  <a:lnTo>
                    <a:pt x="4998" y="1762"/>
                  </a:lnTo>
                  <a:lnTo>
                    <a:pt x="6432" y="1762"/>
                  </a:lnTo>
                  <a:lnTo>
                    <a:pt x="14667" y="1762"/>
                  </a:lnTo>
                  <a:cubicBezTo>
                    <a:pt x="14951" y="1762"/>
                    <a:pt x="15142" y="1683"/>
                    <a:pt x="15085" y="1591"/>
                  </a:cubicBezTo>
                  <a:cubicBezTo>
                    <a:pt x="14801" y="1108"/>
                    <a:pt x="14525" y="640"/>
                    <a:pt x="14255" y="164"/>
                  </a:cubicBezTo>
                  <a:cubicBezTo>
                    <a:pt x="14198" y="72"/>
                    <a:pt x="13928" y="1"/>
                    <a:pt x="13644"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6"/>
            <p:cNvSpPr/>
            <p:nvPr/>
          </p:nvSpPr>
          <p:spPr>
            <a:xfrm>
              <a:off x="3186700" y="3194325"/>
              <a:ext cx="172525" cy="46700"/>
            </a:xfrm>
            <a:custGeom>
              <a:avLst/>
              <a:gdLst/>
              <a:ahLst/>
              <a:cxnLst/>
              <a:rect l="l" t="t" r="r" b="b"/>
              <a:pathLst>
                <a:path w="6901" h="1868" extrusionOk="0">
                  <a:moveTo>
                    <a:pt x="6389" y="1"/>
                  </a:moveTo>
                  <a:lnTo>
                    <a:pt x="1122" y="1"/>
                  </a:lnTo>
                  <a:cubicBezTo>
                    <a:pt x="845" y="1"/>
                    <a:pt x="582" y="79"/>
                    <a:pt x="547" y="178"/>
                  </a:cubicBezTo>
                  <a:cubicBezTo>
                    <a:pt x="376" y="675"/>
                    <a:pt x="206" y="1172"/>
                    <a:pt x="36" y="1683"/>
                  </a:cubicBezTo>
                  <a:cubicBezTo>
                    <a:pt x="0" y="1790"/>
                    <a:pt x="213" y="1868"/>
                    <a:pt x="497" y="1868"/>
                  </a:cubicBezTo>
                  <a:lnTo>
                    <a:pt x="5885" y="1868"/>
                  </a:lnTo>
                  <a:cubicBezTo>
                    <a:pt x="6183" y="1868"/>
                    <a:pt x="6446" y="1790"/>
                    <a:pt x="6475" y="1683"/>
                  </a:cubicBezTo>
                  <a:cubicBezTo>
                    <a:pt x="6609" y="1172"/>
                    <a:pt x="6737" y="675"/>
                    <a:pt x="6872" y="178"/>
                  </a:cubicBezTo>
                  <a:cubicBezTo>
                    <a:pt x="6900" y="79"/>
                    <a:pt x="6688" y="1"/>
                    <a:pt x="6389"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6"/>
            <p:cNvSpPr/>
            <p:nvPr/>
          </p:nvSpPr>
          <p:spPr>
            <a:xfrm>
              <a:off x="3398775" y="3194325"/>
              <a:ext cx="168100" cy="46700"/>
            </a:xfrm>
            <a:custGeom>
              <a:avLst/>
              <a:gdLst/>
              <a:ahLst/>
              <a:cxnLst/>
              <a:rect l="l" t="t" r="r" b="b"/>
              <a:pathLst>
                <a:path w="6724" h="1868" extrusionOk="0">
                  <a:moveTo>
                    <a:pt x="6212" y="1"/>
                  </a:moveTo>
                  <a:lnTo>
                    <a:pt x="952" y="1"/>
                  </a:lnTo>
                  <a:cubicBezTo>
                    <a:pt x="661" y="1"/>
                    <a:pt x="412" y="79"/>
                    <a:pt x="384" y="178"/>
                  </a:cubicBezTo>
                  <a:cubicBezTo>
                    <a:pt x="263" y="675"/>
                    <a:pt x="143" y="1172"/>
                    <a:pt x="22" y="1683"/>
                  </a:cubicBezTo>
                  <a:cubicBezTo>
                    <a:pt x="1" y="1790"/>
                    <a:pt x="214" y="1868"/>
                    <a:pt x="512" y="1868"/>
                  </a:cubicBezTo>
                  <a:lnTo>
                    <a:pt x="5893" y="1868"/>
                  </a:lnTo>
                  <a:cubicBezTo>
                    <a:pt x="6191" y="1868"/>
                    <a:pt x="6439" y="1790"/>
                    <a:pt x="6461" y="1683"/>
                  </a:cubicBezTo>
                  <a:cubicBezTo>
                    <a:pt x="6546" y="1172"/>
                    <a:pt x="6624" y="675"/>
                    <a:pt x="6709" y="178"/>
                  </a:cubicBezTo>
                  <a:cubicBezTo>
                    <a:pt x="6723" y="79"/>
                    <a:pt x="6503" y="1"/>
                    <a:pt x="6212"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6"/>
            <p:cNvSpPr/>
            <p:nvPr/>
          </p:nvSpPr>
          <p:spPr>
            <a:xfrm>
              <a:off x="3610675" y="3194325"/>
              <a:ext cx="164025" cy="46700"/>
            </a:xfrm>
            <a:custGeom>
              <a:avLst/>
              <a:gdLst/>
              <a:ahLst/>
              <a:cxnLst/>
              <a:rect l="l" t="t" r="r" b="b"/>
              <a:pathLst>
                <a:path w="6561" h="1868" extrusionOk="0">
                  <a:moveTo>
                    <a:pt x="6049" y="1"/>
                  </a:moveTo>
                  <a:lnTo>
                    <a:pt x="782" y="1"/>
                  </a:lnTo>
                  <a:cubicBezTo>
                    <a:pt x="491" y="1"/>
                    <a:pt x="242" y="79"/>
                    <a:pt x="228" y="178"/>
                  </a:cubicBezTo>
                  <a:cubicBezTo>
                    <a:pt x="164" y="675"/>
                    <a:pt x="93" y="1172"/>
                    <a:pt x="15" y="1683"/>
                  </a:cubicBezTo>
                  <a:cubicBezTo>
                    <a:pt x="1" y="1790"/>
                    <a:pt x="228" y="1868"/>
                    <a:pt x="526" y="1868"/>
                  </a:cubicBezTo>
                  <a:lnTo>
                    <a:pt x="5921" y="1868"/>
                  </a:lnTo>
                  <a:cubicBezTo>
                    <a:pt x="6205" y="1868"/>
                    <a:pt x="6447" y="1790"/>
                    <a:pt x="6454" y="1683"/>
                  </a:cubicBezTo>
                  <a:cubicBezTo>
                    <a:pt x="6489" y="1172"/>
                    <a:pt x="6518" y="675"/>
                    <a:pt x="6553" y="178"/>
                  </a:cubicBezTo>
                  <a:cubicBezTo>
                    <a:pt x="6560" y="79"/>
                    <a:pt x="6333" y="1"/>
                    <a:pt x="6049"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6"/>
            <p:cNvSpPr/>
            <p:nvPr/>
          </p:nvSpPr>
          <p:spPr>
            <a:xfrm>
              <a:off x="3823125" y="3194325"/>
              <a:ext cx="161175" cy="46700"/>
            </a:xfrm>
            <a:custGeom>
              <a:avLst/>
              <a:gdLst/>
              <a:ahLst/>
              <a:cxnLst/>
              <a:rect l="l" t="t" r="r" b="b"/>
              <a:pathLst>
                <a:path w="6447" h="1868" extrusionOk="0">
                  <a:moveTo>
                    <a:pt x="5857" y="1"/>
                  </a:moveTo>
                  <a:lnTo>
                    <a:pt x="582" y="1"/>
                  </a:lnTo>
                  <a:cubicBezTo>
                    <a:pt x="306" y="1"/>
                    <a:pt x="71" y="79"/>
                    <a:pt x="64" y="178"/>
                  </a:cubicBezTo>
                  <a:cubicBezTo>
                    <a:pt x="43" y="675"/>
                    <a:pt x="22" y="1172"/>
                    <a:pt x="0" y="1683"/>
                  </a:cubicBezTo>
                  <a:cubicBezTo>
                    <a:pt x="0" y="1790"/>
                    <a:pt x="235" y="1868"/>
                    <a:pt x="519" y="1868"/>
                  </a:cubicBezTo>
                  <a:lnTo>
                    <a:pt x="5907" y="1868"/>
                  </a:lnTo>
                  <a:cubicBezTo>
                    <a:pt x="6205" y="1868"/>
                    <a:pt x="6446" y="1790"/>
                    <a:pt x="6439" y="1683"/>
                  </a:cubicBezTo>
                  <a:cubicBezTo>
                    <a:pt x="6425" y="1172"/>
                    <a:pt x="6404" y="675"/>
                    <a:pt x="6389" y="178"/>
                  </a:cubicBezTo>
                  <a:cubicBezTo>
                    <a:pt x="6382" y="79"/>
                    <a:pt x="6148" y="1"/>
                    <a:pt x="5857"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6"/>
            <p:cNvSpPr/>
            <p:nvPr/>
          </p:nvSpPr>
          <p:spPr>
            <a:xfrm>
              <a:off x="4032550" y="3194325"/>
              <a:ext cx="163650" cy="46700"/>
            </a:xfrm>
            <a:custGeom>
              <a:avLst/>
              <a:gdLst/>
              <a:ahLst/>
              <a:cxnLst/>
              <a:rect l="l" t="t" r="r" b="b"/>
              <a:pathLst>
                <a:path w="6546" h="1868" extrusionOk="0">
                  <a:moveTo>
                    <a:pt x="5786" y="1"/>
                  </a:moveTo>
                  <a:lnTo>
                    <a:pt x="511" y="1"/>
                  </a:lnTo>
                  <a:cubicBezTo>
                    <a:pt x="234" y="1"/>
                    <a:pt x="0" y="79"/>
                    <a:pt x="7" y="178"/>
                  </a:cubicBezTo>
                  <a:cubicBezTo>
                    <a:pt x="36" y="675"/>
                    <a:pt x="71" y="1172"/>
                    <a:pt x="100" y="1683"/>
                  </a:cubicBezTo>
                  <a:cubicBezTo>
                    <a:pt x="107" y="1790"/>
                    <a:pt x="348" y="1868"/>
                    <a:pt x="632" y="1868"/>
                  </a:cubicBezTo>
                  <a:lnTo>
                    <a:pt x="6020" y="1868"/>
                  </a:lnTo>
                  <a:cubicBezTo>
                    <a:pt x="6318" y="1868"/>
                    <a:pt x="6545" y="1790"/>
                    <a:pt x="6531" y="1683"/>
                  </a:cubicBezTo>
                  <a:cubicBezTo>
                    <a:pt x="6467" y="1172"/>
                    <a:pt x="6396" y="675"/>
                    <a:pt x="6333" y="178"/>
                  </a:cubicBezTo>
                  <a:cubicBezTo>
                    <a:pt x="6318" y="79"/>
                    <a:pt x="6077" y="1"/>
                    <a:pt x="5786"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6"/>
            <p:cNvSpPr/>
            <p:nvPr/>
          </p:nvSpPr>
          <p:spPr>
            <a:xfrm>
              <a:off x="4240375" y="3194325"/>
              <a:ext cx="167900" cy="46700"/>
            </a:xfrm>
            <a:custGeom>
              <a:avLst/>
              <a:gdLst/>
              <a:ahLst/>
              <a:cxnLst/>
              <a:rect l="l" t="t" r="r" b="b"/>
              <a:pathLst>
                <a:path w="6716" h="1868" extrusionOk="0">
                  <a:moveTo>
                    <a:pt x="5786" y="1"/>
                  </a:moveTo>
                  <a:lnTo>
                    <a:pt x="511" y="1"/>
                  </a:lnTo>
                  <a:cubicBezTo>
                    <a:pt x="220" y="1"/>
                    <a:pt x="0" y="79"/>
                    <a:pt x="14" y="178"/>
                  </a:cubicBezTo>
                  <a:cubicBezTo>
                    <a:pt x="92" y="675"/>
                    <a:pt x="178" y="1172"/>
                    <a:pt x="256" y="1683"/>
                  </a:cubicBezTo>
                  <a:cubicBezTo>
                    <a:pt x="270" y="1790"/>
                    <a:pt x="525" y="1868"/>
                    <a:pt x="824" y="1868"/>
                  </a:cubicBezTo>
                  <a:lnTo>
                    <a:pt x="6212" y="1868"/>
                  </a:lnTo>
                  <a:cubicBezTo>
                    <a:pt x="6496" y="1868"/>
                    <a:pt x="6716" y="1790"/>
                    <a:pt x="6695" y="1683"/>
                  </a:cubicBezTo>
                  <a:cubicBezTo>
                    <a:pt x="6574" y="1172"/>
                    <a:pt x="6453" y="675"/>
                    <a:pt x="6340" y="178"/>
                  </a:cubicBezTo>
                  <a:cubicBezTo>
                    <a:pt x="6318" y="79"/>
                    <a:pt x="6063" y="1"/>
                    <a:pt x="5786"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6"/>
            <p:cNvSpPr/>
            <p:nvPr/>
          </p:nvSpPr>
          <p:spPr>
            <a:xfrm>
              <a:off x="4448725" y="3194325"/>
              <a:ext cx="172175" cy="46700"/>
            </a:xfrm>
            <a:custGeom>
              <a:avLst/>
              <a:gdLst/>
              <a:ahLst/>
              <a:cxnLst/>
              <a:rect l="l" t="t" r="r" b="b"/>
              <a:pathLst>
                <a:path w="6887" h="1868" extrusionOk="0">
                  <a:moveTo>
                    <a:pt x="5779" y="1"/>
                  </a:moveTo>
                  <a:lnTo>
                    <a:pt x="504" y="1"/>
                  </a:lnTo>
                  <a:cubicBezTo>
                    <a:pt x="213" y="1"/>
                    <a:pt x="0" y="79"/>
                    <a:pt x="29" y="178"/>
                  </a:cubicBezTo>
                  <a:cubicBezTo>
                    <a:pt x="157" y="675"/>
                    <a:pt x="284" y="1172"/>
                    <a:pt x="419" y="1683"/>
                  </a:cubicBezTo>
                  <a:cubicBezTo>
                    <a:pt x="441" y="1790"/>
                    <a:pt x="703" y="1868"/>
                    <a:pt x="1001" y="1868"/>
                  </a:cubicBezTo>
                  <a:lnTo>
                    <a:pt x="6390" y="1868"/>
                  </a:lnTo>
                  <a:cubicBezTo>
                    <a:pt x="6673" y="1868"/>
                    <a:pt x="6886" y="1790"/>
                    <a:pt x="6851" y="1683"/>
                  </a:cubicBezTo>
                  <a:cubicBezTo>
                    <a:pt x="6681" y="1172"/>
                    <a:pt x="6517" y="675"/>
                    <a:pt x="6347" y="178"/>
                  </a:cubicBezTo>
                  <a:cubicBezTo>
                    <a:pt x="6319" y="79"/>
                    <a:pt x="6056" y="1"/>
                    <a:pt x="5779"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6"/>
            <p:cNvSpPr/>
            <p:nvPr/>
          </p:nvSpPr>
          <p:spPr>
            <a:xfrm>
              <a:off x="4667725" y="3194325"/>
              <a:ext cx="484525" cy="46700"/>
            </a:xfrm>
            <a:custGeom>
              <a:avLst/>
              <a:gdLst/>
              <a:ahLst/>
              <a:cxnLst/>
              <a:rect l="l" t="t" r="r" b="b"/>
              <a:pathLst>
                <a:path w="19381" h="1868" extrusionOk="0">
                  <a:moveTo>
                    <a:pt x="17812" y="1"/>
                  </a:moveTo>
                  <a:lnTo>
                    <a:pt x="412" y="1"/>
                  </a:lnTo>
                  <a:cubicBezTo>
                    <a:pt x="164" y="1"/>
                    <a:pt x="1" y="65"/>
                    <a:pt x="29" y="143"/>
                  </a:cubicBezTo>
                  <a:cubicBezTo>
                    <a:pt x="221" y="661"/>
                    <a:pt x="412" y="1186"/>
                    <a:pt x="604" y="1719"/>
                  </a:cubicBezTo>
                  <a:cubicBezTo>
                    <a:pt x="632" y="1797"/>
                    <a:pt x="852" y="1868"/>
                    <a:pt x="1101" y="1868"/>
                  </a:cubicBezTo>
                  <a:lnTo>
                    <a:pt x="18891" y="1868"/>
                  </a:lnTo>
                  <a:cubicBezTo>
                    <a:pt x="19189" y="1868"/>
                    <a:pt x="19381" y="1790"/>
                    <a:pt x="19317" y="1683"/>
                  </a:cubicBezTo>
                  <a:cubicBezTo>
                    <a:pt x="19026" y="1172"/>
                    <a:pt x="18728" y="675"/>
                    <a:pt x="18437" y="178"/>
                  </a:cubicBezTo>
                  <a:cubicBezTo>
                    <a:pt x="18380" y="79"/>
                    <a:pt x="18103" y="1"/>
                    <a:pt x="17812"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6"/>
            <p:cNvSpPr/>
            <p:nvPr/>
          </p:nvSpPr>
          <p:spPr>
            <a:xfrm>
              <a:off x="2657275" y="3194325"/>
              <a:ext cx="484725" cy="46700"/>
            </a:xfrm>
            <a:custGeom>
              <a:avLst/>
              <a:gdLst/>
              <a:ahLst/>
              <a:cxnLst/>
              <a:rect l="l" t="t" r="r" b="b"/>
              <a:pathLst>
                <a:path w="19389" h="1868" extrusionOk="0">
                  <a:moveTo>
                    <a:pt x="18906" y="1"/>
                  </a:moveTo>
                  <a:cubicBezTo>
                    <a:pt x="13099" y="1"/>
                    <a:pt x="7292" y="1"/>
                    <a:pt x="1499" y="1"/>
                  </a:cubicBezTo>
                  <a:cubicBezTo>
                    <a:pt x="1264" y="1"/>
                    <a:pt x="1023" y="65"/>
                    <a:pt x="980" y="143"/>
                  </a:cubicBezTo>
                  <a:cubicBezTo>
                    <a:pt x="675" y="661"/>
                    <a:pt x="363" y="1186"/>
                    <a:pt x="51" y="1719"/>
                  </a:cubicBezTo>
                  <a:cubicBezTo>
                    <a:pt x="1" y="1797"/>
                    <a:pt x="164" y="1868"/>
                    <a:pt x="405" y="1868"/>
                  </a:cubicBezTo>
                  <a:lnTo>
                    <a:pt x="18203" y="1868"/>
                  </a:lnTo>
                  <a:cubicBezTo>
                    <a:pt x="18494" y="1868"/>
                    <a:pt x="18756" y="1790"/>
                    <a:pt x="18799" y="1683"/>
                  </a:cubicBezTo>
                  <a:cubicBezTo>
                    <a:pt x="18984" y="1172"/>
                    <a:pt x="19168" y="675"/>
                    <a:pt x="19353" y="178"/>
                  </a:cubicBezTo>
                  <a:cubicBezTo>
                    <a:pt x="19388" y="79"/>
                    <a:pt x="19189" y="1"/>
                    <a:pt x="18906" y="1"/>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6"/>
            <p:cNvSpPr/>
            <p:nvPr/>
          </p:nvSpPr>
          <p:spPr>
            <a:xfrm>
              <a:off x="2611850" y="3259300"/>
              <a:ext cx="195250" cy="59475"/>
            </a:xfrm>
            <a:custGeom>
              <a:avLst/>
              <a:gdLst/>
              <a:ahLst/>
              <a:cxnLst/>
              <a:rect l="l" t="t" r="r" b="b"/>
              <a:pathLst>
                <a:path w="7810" h="2379" extrusionOk="0">
                  <a:moveTo>
                    <a:pt x="7327" y="0"/>
                  </a:moveTo>
                  <a:lnTo>
                    <a:pt x="1889" y="0"/>
                  </a:lnTo>
                  <a:cubicBezTo>
                    <a:pt x="1591" y="0"/>
                    <a:pt x="1300" y="78"/>
                    <a:pt x="1236" y="185"/>
                  </a:cubicBezTo>
                  <a:cubicBezTo>
                    <a:pt x="852" y="838"/>
                    <a:pt x="462" y="1505"/>
                    <a:pt x="57" y="2180"/>
                  </a:cubicBezTo>
                  <a:cubicBezTo>
                    <a:pt x="0" y="2286"/>
                    <a:pt x="192" y="2378"/>
                    <a:pt x="497" y="2378"/>
                  </a:cubicBezTo>
                  <a:lnTo>
                    <a:pt x="6084" y="2378"/>
                  </a:lnTo>
                  <a:cubicBezTo>
                    <a:pt x="6383" y="2378"/>
                    <a:pt x="6681" y="2286"/>
                    <a:pt x="6730" y="2180"/>
                  </a:cubicBezTo>
                  <a:cubicBezTo>
                    <a:pt x="7078" y="1505"/>
                    <a:pt x="7419" y="838"/>
                    <a:pt x="7760" y="185"/>
                  </a:cubicBezTo>
                  <a:cubicBezTo>
                    <a:pt x="7809" y="78"/>
                    <a:pt x="7611" y="0"/>
                    <a:pt x="7327"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6"/>
            <p:cNvSpPr/>
            <p:nvPr/>
          </p:nvSpPr>
          <p:spPr>
            <a:xfrm>
              <a:off x="2831925" y="3259300"/>
              <a:ext cx="189575" cy="59475"/>
            </a:xfrm>
            <a:custGeom>
              <a:avLst/>
              <a:gdLst/>
              <a:ahLst/>
              <a:cxnLst/>
              <a:rect l="l" t="t" r="r" b="b"/>
              <a:pathLst>
                <a:path w="7583" h="2379" extrusionOk="0">
                  <a:moveTo>
                    <a:pt x="7085" y="0"/>
                  </a:moveTo>
                  <a:lnTo>
                    <a:pt x="1647" y="0"/>
                  </a:lnTo>
                  <a:cubicBezTo>
                    <a:pt x="1363" y="0"/>
                    <a:pt x="1079" y="78"/>
                    <a:pt x="1030" y="185"/>
                  </a:cubicBezTo>
                  <a:cubicBezTo>
                    <a:pt x="710" y="838"/>
                    <a:pt x="384" y="1505"/>
                    <a:pt x="50" y="2180"/>
                  </a:cubicBezTo>
                  <a:cubicBezTo>
                    <a:pt x="0" y="2286"/>
                    <a:pt x="199" y="2378"/>
                    <a:pt x="497" y="2378"/>
                  </a:cubicBezTo>
                  <a:lnTo>
                    <a:pt x="6084" y="2378"/>
                  </a:lnTo>
                  <a:cubicBezTo>
                    <a:pt x="6396" y="2378"/>
                    <a:pt x="6666" y="2286"/>
                    <a:pt x="6709" y="2180"/>
                  </a:cubicBezTo>
                  <a:cubicBezTo>
                    <a:pt x="6986" y="1505"/>
                    <a:pt x="7263" y="838"/>
                    <a:pt x="7532" y="185"/>
                  </a:cubicBezTo>
                  <a:cubicBezTo>
                    <a:pt x="7582" y="78"/>
                    <a:pt x="7383" y="0"/>
                    <a:pt x="7085" y="0"/>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6"/>
            <p:cNvSpPr/>
            <p:nvPr/>
          </p:nvSpPr>
          <p:spPr>
            <a:xfrm>
              <a:off x="3051625" y="3259300"/>
              <a:ext cx="184250" cy="59475"/>
            </a:xfrm>
            <a:custGeom>
              <a:avLst/>
              <a:gdLst/>
              <a:ahLst/>
              <a:cxnLst/>
              <a:rect l="l" t="t" r="r" b="b"/>
              <a:pathLst>
                <a:path w="7370" h="2379" extrusionOk="0">
                  <a:moveTo>
                    <a:pt x="6859" y="0"/>
                  </a:moveTo>
                  <a:lnTo>
                    <a:pt x="1421" y="0"/>
                  </a:lnTo>
                  <a:cubicBezTo>
                    <a:pt x="1137" y="0"/>
                    <a:pt x="860" y="78"/>
                    <a:pt x="824" y="185"/>
                  </a:cubicBezTo>
                  <a:cubicBezTo>
                    <a:pt x="562" y="838"/>
                    <a:pt x="306" y="1505"/>
                    <a:pt x="43" y="2180"/>
                  </a:cubicBezTo>
                  <a:cubicBezTo>
                    <a:pt x="1" y="2286"/>
                    <a:pt x="214" y="2378"/>
                    <a:pt x="512" y="2378"/>
                  </a:cubicBezTo>
                  <a:lnTo>
                    <a:pt x="6092" y="2378"/>
                  </a:lnTo>
                  <a:cubicBezTo>
                    <a:pt x="6404" y="2378"/>
                    <a:pt x="6681" y="2286"/>
                    <a:pt x="6717" y="2180"/>
                  </a:cubicBezTo>
                  <a:cubicBezTo>
                    <a:pt x="6922" y="1505"/>
                    <a:pt x="7135" y="838"/>
                    <a:pt x="7341" y="185"/>
                  </a:cubicBezTo>
                  <a:cubicBezTo>
                    <a:pt x="7370" y="78"/>
                    <a:pt x="7157" y="0"/>
                    <a:pt x="6859" y="0"/>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6"/>
            <p:cNvSpPr/>
            <p:nvPr/>
          </p:nvSpPr>
          <p:spPr>
            <a:xfrm>
              <a:off x="3271350" y="3259300"/>
              <a:ext cx="178925" cy="59475"/>
            </a:xfrm>
            <a:custGeom>
              <a:avLst/>
              <a:gdLst/>
              <a:ahLst/>
              <a:cxnLst/>
              <a:rect l="l" t="t" r="r" b="b"/>
              <a:pathLst>
                <a:path w="7157" h="2379" extrusionOk="0">
                  <a:moveTo>
                    <a:pt x="6645" y="0"/>
                  </a:moveTo>
                  <a:lnTo>
                    <a:pt x="1207" y="0"/>
                  </a:lnTo>
                  <a:cubicBezTo>
                    <a:pt x="909" y="0"/>
                    <a:pt x="646" y="78"/>
                    <a:pt x="611" y="185"/>
                  </a:cubicBezTo>
                  <a:cubicBezTo>
                    <a:pt x="419" y="838"/>
                    <a:pt x="228" y="1505"/>
                    <a:pt x="36" y="2180"/>
                  </a:cubicBezTo>
                  <a:cubicBezTo>
                    <a:pt x="0" y="2286"/>
                    <a:pt x="221" y="2378"/>
                    <a:pt x="533" y="2378"/>
                  </a:cubicBezTo>
                  <a:lnTo>
                    <a:pt x="6120" y="2378"/>
                  </a:lnTo>
                  <a:cubicBezTo>
                    <a:pt x="6411" y="2378"/>
                    <a:pt x="6681" y="2286"/>
                    <a:pt x="6702" y="2180"/>
                  </a:cubicBezTo>
                  <a:cubicBezTo>
                    <a:pt x="6851" y="1505"/>
                    <a:pt x="6993" y="838"/>
                    <a:pt x="7135" y="185"/>
                  </a:cubicBezTo>
                  <a:cubicBezTo>
                    <a:pt x="7156" y="78"/>
                    <a:pt x="6929" y="0"/>
                    <a:pt x="6645" y="0"/>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6"/>
            <p:cNvSpPr/>
            <p:nvPr/>
          </p:nvSpPr>
          <p:spPr>
            <a:xfrm>
              <a:off x="3491425" y="3259300"/>
              <a:ext cx="826350" cy="59475"/>
            </a:xfrm>
            <a:custGeom>
              <a:avLst/>
              <a:gdLst/>
              <a:ahLst/>
              <a:cxnLst/>
              <a:rect l="l" t="t" r="r" b="b"/>
              <a:pathLst>
                <a:path w="33054" h="2379" extrusionOk="0">
                  <a:moveTo>
                    <a:pt x="32102" y="0"/>
                  </a:moveTo>
                  <a:lnTo>
                    <a:pt x="29958" y="0"/>
                  </a:lnTo>
                  <a:lnTo>
                    <a:pt x="26664" y="0"/>
                  </a:lnTo>
                  <a:lnTo>
                    <a:pt x="23541" y="0"/>
                  </a:lnTo>
                  <a:lnTo>
                    <a:pt x="18103" y="0"/>
                  </a:lnTo>
                  <a:lnTo>
                    <a:pt x="14965" y="0"/>
                  </a:lnTo>
                  <a:lnTo>
                    <a:pt x="9527" y="0"/>
                  </a:lnTo>
                  <a:lnTo>
                    <a:pt x="966" y="0"/>
                  </a:lnTo>
                  <a:cubicBezTo>
                    <a:pt x="675" y="0"/>
                    <a:pt x="419" y="78"/>
                    <a:pt x="405" y="185"/>
                  </a:cubicBezTo>
                  <a:cubicBezTo>
                    <a:pt x="277" y="838"/>
                    <a:pt x="149" y="1505"/>
                    <a:pt x="22" y="2180"/>
                  </a:cubicBezTo>
                  <a:cubicBezTo>
                    <a:pt x="0" y="2286"/>
                    <a:pt x="235" y="2378"/>
                    <a:pt x="526" y="2378"/>
                  </a:cubicBezTo>
                  <a:lnTo>
                    <a:pt x="9328" y="2378"/>
                  </a:lnTo>
                  <a:lnTo>
                    <a:pt x="14915" y="2378"/>
                  </a:lnTo>
                  <a:lnTo>
                    <a:pt x="18138" y="2378"/>
                  </a:lnTo>
                  <a:lnTo>
                    <a:pt x="23725" y="2378"/>
                  </a:lnTo>
                  <a:lnTo>
                    <a:pt x="26941" y="2378"/>
                  </a:lnTo>
                  <a:lnTo>
                    <a:pt x="30327" y="2378"/>
                  </a:lnTo>
                  <a:lnTo>
                    <a:pt x="32528" y="2378"/>
                  </a:lnTo>
                  <a:cubicBezTo>
                    <a:pt x="32819" y="2378"/>
                    <a:pt x="33053" y="2286"/>
                    <a:pt x="33032" y="2180"/>
                  </a:cubicBezTo>
                  <a:cubicBezTo>
                    <a:pt x="32911" y="1505"/>
                    <a:pt x="32784" y="838"/>
                    <a:pt x="32663" y="185"/>
                  </a:cubicBezTo>
                  <a:cubicBezTo>
                    <a:pt x="32649" y="78"/>
                    <a:pt x="32393" y="0"/>
                    <a:pt x="32102"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6"/>
            <p:cNvSpPr/>
            <p:nvPr/>
          </p:nvSpPr>
          <p:spPr>
            <a:xfrm>
              <a:off x="4359275" y="3259300"/>
              <a:ext cx="178575" cy="59475"/>
            </a:xfrm>
            <a:custGeom>
              <a:avLst/>
              <a:gdLst/>
              <a:ahLst/>
              <a:cxnLst/>
              <a:rect l="l" t="t" r="r" b="b"/>
              <a:pathLst>
                <a:path w="7143" h="2379" extrusionOk="0">
                  <a:moveTo>
                    <a:pt x="5949" y="0"/>
                  </a:moveTo>
                  <a:lnTo>
                    <a:pt x="512" y="0"/>
                  </a:lnTo>
                  <a:cubicBezTo>
                    <a:pt x="228" y="0"/>
                    <a:pt x="0" y="78"/>
                    <a:pt x="22" y="185"/>
                  </a:cubicBezTo>
                  <a:cubicBezTo>
                    <a:pt x="164" y="838"/>
                    <a:pt x="299" y="1505"/>
                    <a:pt x="441" y="2180"/>
                  </a:cubicBezTo>
                  <a:cubicBezTo>
                    <a:pt x="462" y="2286"/>
                    <a:pt x="725" y="2378"/>
                    <a:pt x="1023" y="2378"/>
                  </a:cubicBezTo>
                  <a:lnTo>
                    <a:pt x="6610" y="2378"/>
                  </a:lnTo>
                  <a:cubicBezTo>
                    <a:pt x="6922" y="2378"/>
                    <a:pt x="7142" y="2286"/>
                    <a:pt x="7114" y="2180"/>
                  </a:cubicBezTo>
                  <a:cubicBezTo>
                    <a:pt x="6922" y="1505"/>
                    <a:pt x="6730" y="838"/>
                    <a:pt x="6546" y="185"/>
                  </a:cubicBezTo>
                  <a:cubicBezTo>
                    <a:pt x="6510" y="78"/>
                    <a:pt x="6248" y="0"/>
                    <a:pt x="5949" y="0"/>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6"/>
            <p:cNvSpPr/>
            <p:nvPr/>
          </p:nvSpPr>
          <p:spPr>
            <a:xfrm>
              <a:off x="4573500" y="3259300"/>
              <a:ext cx="184050" cy="59475"/>
            </a:xfrm>
            <a:custGeom>
              <a:avLst/>
              <a:gdLst/>
              <a:ahLst/>
              <a:cxnLst/>
              <a:rect l="l" t="t" r="r" b="b"/>
              <a:pathLst>
                <a:path w="7362" h="2379" extrusionOk="0">
                  <a:moveTo>
                    <a:pt x="5956" y="0"/>
                  </a:moveTo>
                  <a:lnTo>
                    <a:pt x="518" y="0"/>
                  </a:lnTo>
                  <a:cubicBezTo>
                    <a:pt x="220" y="0"/>
                    <a:pt x="0" y="78"/>
                    <a:pt x="36" y="185"/>
                  </a:cubicBezTo>
                  <a:cubicBezTo>
                    <a:pt x="234" y="838"/>
                    <a:pt x="440" y="1505"/>
                    <a:pt x="653" y="2180"/>
                  </a:cubicBezTo>
                  <a:cubicBezTo>
                    <a:pt x="682" y="2286"/>
                    <a:pt x="958" y="2378"/>
                    <a:pt x="1271" y="2378"/>
                  </a:cubicBezTo>
                  <a:lnTo>
                    <a:pt x="6851" y="2378"/>
                  </a:lnTo>
                  <a:cubicBezTo>
                    <a:pt x="7149" y="2378"/>
                    <a:pt x="7362" y="2286"/>
                    <a:pt x="7319" y="2180"/>
                  </a:cubicBezTo>
                  <a:cubicBezTo>
                    <a:pt x="7064" y="1505"/>
                    <a:pt x="6808" y="838"/>
                    <a:pt x="6552" y="185"/>
                  </a:cubicBezTo>
                  <a:cubicBezTo>
                    <a:pt x="6517" y="78"/>
                    <a:pt x="6240" y="0"/>
                    <a:pt x="5956" y="0"/>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6"/>
            <p:cNvSpPr/>
            <p:nvPr/>
          </p:nvSpPr>
          <p:spPr>
            <a:xfrm>
              <a:off x="4788050" y="3259300"/>
              <a:ext cx="189225" cy="59475"/>
            </a:xfrm>
            <a:custGeom>
              <a:avLst/>
              <a:gdLst/>
              <a:ahLst/>
              <a:cxnLst/>
              <a:rect l="l" t="t" r="r" b="b"/>
              <a:pathLst>
                <a:path w="7569" h="2379" extrusionOk="0">
                  <a:moveTo>
                    <a:pt x="5936" y="0"/>
                  </a:moveTo>
                  <a:lnTo>
                    <a:pt x="498" y="0"/>
                  </a:lnTo>
                  <a:cubicBezTo>
                    <a:pt x="214" y="0"/>
                    <a:pt x="1" y="78"/>
                    <a:pt x="43" y="185"/>
                  </a:cubicBezTo>
                  <a:cubicBezTo>
                    <a:pt x="313" y="838"/>
                    <a:pt x="583" y="1505"/>
                    <a:pt x="860" y="2180"/>
                  </a:cubicBezTo>
                  <a:cubicBezTo>
                    <a:pt x="902" y="2286"/>
                    <a:pt x="1186" y="2378"/>
                    <a:pt x="1484" y="2378"/>
                  </a:cubicBezTo>
                  <a:lnTo>
                    <a:pt x="7071" y="2378"/>
                  </a:lnTo>
                  <a:cubicBezTo>
                    <a:pt x="7384" y="2378"/>
                    <a:pt x="7568" y="2286"/>
                    <a:pt x="7519" y="2180"/>
                  </a:cubicBezTo>
                  <a:cubicBezTo>
                    <a:pt x="7192" y="1505"/>
                    <a:pt x="6873" y="838"/>
                    <a:pt x="6553" y="185"/>
                  </a:cubicBezTo>
                  <a:cubicBezTo>
                    <a:pt x="6503" y="78"/>
                    <a:pt x="6234" y="0"/>
                    <a:pt x="5936" y="0"/>
                  </a:cubicBezTo>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6"/>
            <p:cNvSpPr/>
            <p:nvPr/>
          </p:nvSpPr>
          <p:spPr>
            <a:xfrm>
              <a:off x="5002450" y="3259300"/>
              <a:ext cx="195075" cy="59475"/>
            </a:xfrm>
            <a:custGeom>
              <a:avLst/>
              <a:gdLst/>
              <a:ahLst/>
              <a:cxnLst/>
              <a:rect l="l" t="t" r="r" b="b"/>
              <a:pathLst>
                <a:path w="7803" h="2379" extrusionOk="0">
                  <a:moveTo>
                    <a:pt x="5921" y="0"/>
                  </a:moveTo>
                  <a:lnTo>
                    <a:pt x="490" y="0"/>
                  </a:lnTo>
                  <a:cubicBezTo>
                    <a:pt x="199" y="0"/>
                    <a:pt x="0" y="78"/>
                    <a:pt x="50" y="185"/>
                  </a:cubicBezTo>
                  <a:cubicBezTo>
                    <a:pt x="384" y="838"/>
                    <a:pt x="724" y="1505"/>
                    <a:pt x="1065" y="2180"/>
                  </a:cubicBezTo>
                  <a:cubicBezTo>
                    <a:pt x="1122" y="2286"/>
                    <a:pt x="1413" y="2378"/>
                    <a:pt x="1711" y="2378"/>
                  </a:cubicBezTo>
                  <a:lnTo>
                    <a:pt x="7298" y="2378"/>
                  </a:lnTo>
                  <a:cubicBezTo>
                    <a:pt x="7603" y="2378"/>
                    <a:pt x="7802" y="2286"/>
                    <a:pt x="7738" y="2180"/>
                  </a:cubicBezTo>
                  <a:cubicBezTo>
                    <a:pt x="7341" y="1505"/>
                    <a:pt x="6957" y="838"/>
                    <a:pt x="6574" y="185"/>
                  </a:cubicBezTo>
                  <a:cubicBezTo>
                    <a:pt x="6510" y="78"/>
                    <a:pt x="6226" y="0"/>
                    <a:pt x="5921"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6"/>
            <p:cNvSpPr/>
            <p:nvPr/>
          </p:nvSpPr>
          <p:spPr>
            <a:xfrm>
              <a:off x="3346425" y="3378025"/>
              <a:ext cx="1114575" cy="260200"/>
            </a:xfrm>
            <a:custGeom>
              <a:avLst/>
              <a:gdLst/>
              <a:ahLst/>
              <a:cxnLst/>
              <a:rect l="l" t="t" r="r" b="b"/>
              <a:pathLst>
                <a:path w="44583" h="10408" extrusionOk="0">
                  <a:moveTo>
                    <a:pt x="39727" y="0"/>
                  </a:moveTo>
                  <a:lnTo>
                    <a:pt x="22313" y="0"/>
                  </a:lnTo>
                  <a:lnTo>
                    <a:pt x="4913" y="0"/>
                  </a:lnTo>
                  <a:cubicBezTo>
                    <a:pt x="3571" y="0"/>
                    <a:pt x="2379" y="384"/>
                    <a:pt x="2258" y="866"/>
                  </a:cubicBezTo>
                  <a:cubicBezTo>
                    <a:pt x="1931" y="2166"/>
                    <a:pt x="1598" y="3507"/>
                    <a:pt x="1250" y="4892"/>
                  </a:cubicBezTo>
                  <a:cubicBezTo>
                    <a:pt x="895" y="6319"/>
                    <a:pt x="526" y="7802"/>
                    <a:pt x="149" y="9328"/>
                  </a:cubicBezTo>
                  <a:cubicBezTo>
                    <a:pt x="0" y="9925"/>
                    <a:pt x="1115" y="10408"/>
                    <a:pt x="2627" y="10408"/>
                  </a:cubicBezTo>
                  <a:lnTo>
                    <a:pt x="22277" y="10408"/>
                  </a:lnTo>
                  <a:lnTo>
                    <a:pt x="41948" y="10408"/>
                  </a:lnTo>
                  <a:cubicBezTo>
                    <a:pt x="43461" y="10408"/>
                    <a:pt x="44582" y="9925"/>
                    <a:pt x="44433" y="9328"/>
                  </a:cubicBezTo>
                  <a:cubicBezTo>
                    <a:pt x="44064" y="7802"/>
                    <a:pt x="43702" y="6319"/>
                    <a:pt x="43354" y="4892"/>
                  </a:cubicBezTo>
                  <a:cubicBezTo>
                    <a:pt x="43013" y="3507"/>
                    <a:pt x="42687" y="2166"/>
                    <a:pt x="42374" y="866"/>
                  </a:cubicBezTo>
                  <a:cubicBezTo>
                    <a:pt x="42254" y="384"/>
                    <a:pt x="41068" y="0"/>
                    <a:pt x="39727" y="0"/>
                  </a:cubicBezTo>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6"/>
            <p:cNvSpPr/>
            <p:nvPr/>
          </p:nvSpPr>
          <p:spPr>
            <a:xfrm>
              <a:off x="2603675" y="1321450"/>
              <a:ext cx="2601125" cy="1653900"/>
            </a:xfrm>
            <a:custGeom>
              <a:avLst/>
              <a:gdLst/>
              <a:ahLst/>
              <a:cxnLst/>
              <a:rect l="l" t="t" r="r" b="b"/>
              <a:pathLst>
                <a:path w="104045" h="66156" extrusionOk="0">
                  <a:moveTo>
                    <a:pt x="99920" y="62031"/>
                  </a:moveTo>
                  <a:lnTo>
                    <a:pt x="4118" y="62031"/>
                  </a:lnTo>
                  <a:lnTo>
                    <a:pt x="4118" y="4125"/>
                  </a:lnTo>
                  <a:lnTo>
                    <a:pt x="99920" y="4125"/>
                  </a:lnTo>
                  <a:close/>
                  <a:moveTo>
                    <a:pt x="100750" y="0"/>
                  </a:moveTo>
                  <a:lnTo>
                    <a:pt x="3288" y="0"/>
                  </a:lnTo>
                  <a:cubicBezTo>
                    <a:pt x="1478" y="0"/>
                    <a:pt x="1" y="1484"/>
                    <a:pt x="1" y="3294"/>
                  </a:cubicBezTo>
                  <a:lnTo>
                    <a:pt x="1" y="62869"/>
                  </a:lnTo>
                  <a:cubicBezTo>
                    <a:pt x="1" y="64679"/>
                    <a:pt x="1478" y="66156"/>
                    <a:pt x="3288" y="66156"/>
                  </a:cubicBezTo>
                  <a:lnTo>
                    <a:pt x="100750" y="66156"/>
                  </a:lnTo>
                  <a:cubicBezTo>
                    <a:pt x="102561" y="66156"/>
                    <a:pt x="104044" y="64679"/>
                    <a:pt x="104044" y="62869"/>
                  </a:cubicBezTo>
                  <a:lnTo>
                    <a:pt x="104044" y="3294"/>
                  </a:lnTo>
                  <a:cubicBezTo>
                    <a:pt x="104044" y="1484"/>
                    <a:pt x="102561" y="0"/>
                    <a:pt x="100750" y="0"/>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6"/>
            <p:cNvSpPr/>
            <p:nvPr/>
          </p:nvSpPr>
          <p:spPr>
            <a:xfrm>
              <a:off x="3096900" y="2945875"/>
              <a:ext cx="1614500" cy="58225"/>
            </a:xfrm>
            <a:custGeom>
              <a:avLst/>
              <a:gdLst/>
              <a:ahLst/>
              <a:cxnLst/>
              <a:rect l="l" t="t" r="r" b="b"/>
              <a:pathLst>
                <a:path w="64580" h="2329" extrusionOk="0">
                  <a:moveTo>
                    <a:pt x="1164" y="0"/>
                  </a:moveTo>
                  <a:lnTo>
                    <a:pt x="63416" y="0"/>
                  </a:lnTo>
                  <a:cubicBezTo>
                    <a:pt x="64055" y="0"/>
                    <a:pt x="64580" y="519"/>
                    <a:pt x="64580" y="1165"/>
                  </a:cubicBezTo>
                  <a:lnTo>
                    <a:pt x="64580" y="1165"/>
                  </a:lnTo>
                  <a:cubicBezTo>
                    <a:pt x="64580" y="1803"/>
                    <a:pt x="64055" y="2329"/>
                    <a:pt x="63416" y="2329"/>
                  </a:cubicBezTo>
                  <a:lnTo>
                    <a:pt x="1164" y="2329"/>
                  </a:lnTo>
                  <a:cubicBezTo>
                    <a:pt x="525" y="2329"/>
                    <a:pt x="0" y="1803"/>
                    <a:pt x="0" y="1165"/>
                  </a:cubicBezTo>
                  <a:lnTo>
                    <a:pt x="0" y="1165"/>
                  </a:lnTo>
                  <a:cubicBezTo>
                    <a:pt x="0" y="519"/>
                    <a:pt x="525" y="0"/>
                    <a:pt x="1164"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 name="Google Shape;737;p46"/>
          <p:cNvGrpSpPr/>
          <p:nvPr/>
        </p:nvGrpSpPr>
        <p:grpSpPr>
          <a:xfrm>
            <a:off x="5584700" y="2217400"/>
            <a:ext cx="469200" cy="469200"/>
            <a:chOff x="5584700" y="2217400"/>
            <a:chExt cx="469200" cy="469200"/>
          </a:xfrm>
        </p:grpSpPr>
        <p:sp>
          <p:nvSpPr>
            <p:cNvPr id="738" name="Google Shape;738;p46"/>
            <p:cNvSpPr/>
            <p:nvPr/>
          </p:nvSpPr>
          <p:spPr>
            <a:xfrm>
              <a:off x="5584700" y="2217400"/>
              <a:ext cx="469200" cy="469200"/>
            </a:xfrm>
            <a:prstGeom prst="ellipse">
              <a:avLst/>
            </a:prstGeom>
            <a:solidFill>
              <a:srgbClr val="595959">
                <a:alpha val="54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6"/>
            <p:cNvSpPr/>
            <p:nvPr/>
          </p:nvSpPr>
          <p:spPr>
            <a:xfrm rot="5400000">
              <a:off x="5736884" y="2368900"/>
              <a:ext cx="192300" cy="166200"/>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43"/>
        <p:cNvGrpSpPr/>
        <p:nvPr/>
      </p:nvGrpSpPr>
      <p:grpSpPr>
        <a:xfrm>
          <a:off x="0" y="0"/>
          <a:ext cx="0" cy="0"/>
          <a:chOff x="0" y="0"/>
          <a:chExt cx="0" cy="0"/>
        </a:xfrm>
      </p:grpSpPr>
      <p:pic>
        <p:nvPicPr>
          <p:cNvPr id="744" name="Google Shape;744;p47"/>
          <p:cNvPicPr preferRelativeResize="0"/>
          <p:nvPr/>
        </p:nvPicPr>
        <p:blipFill>
          <a:blip r:embed="rId4">
            <a:alphaModFix/>
          </a:blip>
          <a:stretch>
            <a:fillRect/>
          </a:stretch>
        </p:blipFill>
        <p:spPr>
          <a:xfrm>
            <a:off x="6" y="0"/>
            <a:ext cx="9139585" cy="5143500"/>
          </a:xfrm>
          <a:prstGeom prst="rect">
            <a:avLst/>
          </a:prstGeom>
          <a:noFill/>
          <a:ln>
            <a:noFill/>
          </a:ln>
        </p:spPr>
      </p:pic>
      <p:sp>
        <p:nvSpPr>
          <p:cNvPr id="745" name="Google Shape;745;p47"/>
          <p:cNvSpPr txBox="1">
            <a:spLocks noGrp="1"/>
          </p:cNvSpPr>
          <p:nvPr>
            <p:ph type="title"/>
          </p:nvPr>
        </p:nvSpPr>
        <p:spPr>
          <a:xfrm>
            <a:off x="648725" y="1388400"/>
            <a:ext cx="4059300" cy="236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49"/>
        <p:cNvGrpSpPr/>
        <p:nvPr/>
      </p:nvGrpSpPr>
      <p:grpSpPr>
        <a:xfrm>
          <a:off x="0" y="0"/>
          <a:ext cx="0" cy="0"/>
          <a:chOff x="0" y="0"/>
          <a:chExt cx="0" cy="0"/>
        </a:xfrm>
      </p:grpSpPr>
      <p:sp>
        <p:nvSpPr>
          <p:cNvPr id="750" name="Google Shape;750;p48"/>
          <p:cNvSpPr/>
          <p:nvPr/>
        </p:nvSpPr>
        <p:spPr>
          <a:xfrm>
            <a:off x="1650074" y="3673909"/>
            <a:ext cx="1661700" cy="161700"/>
          </a:xfrm>
          <a:prstGeom prst="roundRect">
            <a:avLst>
              <a:gd name="adj" fmla="val 30025"/>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8"/>
          <p:cNvSpPr/>
          <p:nvPr/>
        </p:nvSpPr>
        <p:spPr>
          <a:xfrm>
            <a:off x="1650074" y="2906659"/>
            <a:ext cx="1661700" cy="161700"/>
          </a:xfrm>
          <a:prstGeom prst="roundRect">
            <a:avLst>
              <a:gd name="adj" fmla="val 23052"/>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8"/>
          <p:cNvSpPr/>
          <p:nvPr/>
        </p:nvSpPr>
        <p:spPr>
          <a:xfrm>
            <a:off x="1650074" y="2138663"/>
            <a:ext cx="1661700" cy="161700"/>
          </a:xfrm>
          <a:prstGeom prst="roundRect">
            <a:avLst>
              <a:gd name="adj" fmla="val 27025"/>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8"/>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Did You Know This</a:t>
            </a:r>
            <a:endParaRPr/>
          </a:p>
        </p:txBody>
      </p:sp>
      <p:grpSp>
        <p:nvGrpSpPr>
          <p:cNvPr id="754" name="Google Shape;754;p48"/>
          <p:cNvGrpSpPr/>
          <p:nvPr/>
        </p:nvGrpSpPr>
        <p:grpSpPr>
          <a:xfrm>
            <a:off x="4042022" y="1429449"/>
            <a:ext cx="4106110" cy="3084965"/>
            <a:chOff x="4042022" y="1429449"/>
            <a:chExt cx="4106110" cy="3084965"/>
          </a:xfrm>
        </p:grpSpPr>
        <p:sp>
          <p:nvSpPr>
            <p:cNvPr id="755" name="Google Shape;755;p48"/>
            <p:cNvSpPr/>
            <p:nvPr/>
          </p:nvSpPr>
          <p:spPr>
            <a:xfrm>
              <a:off x="7903627" y="1969968"/>
              <a:ext cx="103932" cy="30749"/>
            </a:xfrm>
            <a:custGeom>
              <a:avLst/>
              <a:gdLst/>
              <a:ahLst/>
              <a:cxnLst/>
              <a:rect l="l" t="t" r="r" b="b"/>
              <a:pathLst>
                <a:path w="4340" h="1284" extrusionOk="0">
                  <a:moveTo>
                    <a:pt x="1731" y="1"/>
                  </a:moveTo>
                  <a:lnTo>
                    <a:pt x="0" y="792"/>
                  </a:lnTo>
                  <a:lnTo>
                    <a:pt x="385" y="1176"/>
                  </a:lnTo>
                  <a:lnTo>
                    <a:pt x="898" y="1112"/>
                  </a:lnTo>
                  <a:cubicBezTo>
                    <a:pt x="898" y="1112"/>
                    <a:pt x="1389" y="1112"/>
                    <a:pt x="1667" y="1176"/>
                  </a:cubicBezTo>
                  <a:cubicBezTo>
                    <a:pt x="1945" y="1219"/>
                    <a:pt x="3463" y="1283"/>
                    <a:pt x="3463" y="1283"/>
                  </a:cubicBezTo>
                  <a:lnTo>
                    <a:pt x="4232" y="898"/>
                  </a:lnTo>
                  <a:cubicBezTo>
                    <a:pt x="4232" y="898"/>
                    <a:pt x="4339" y="279"/>
                    <a:pt x="4125" y="214"/>
                  </a:cubicBezTo>
                  <a:cubicBezTo>
                    <a:pt x="3912" y="172"/>
                    <a:pt x="2672" y="1"/>
                    <a:pt x="2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8"/>
            <p:cNvSpPr/>
            <p:nvPr/>
          </p:nvSpPr>
          <p:spPr>
            <a:xfrm>
              <a:off x="6977507" y="1852242"/>
              <a:ext cx="79865" cy="36376"/>
            </a:xfrm>
            <a:custGeom>
              <a:avLst/>
              <a:gdLst/>
              <a:ahLst/>
              <a:cxnLst/>
              <a:rect l="l" t="t" r="r" b="b"/>
              <a:pathLst>
                <a:path w="3335" h="1519" extrusionOk="0">
                  <a:moveTo>
                    <a:pt x="1774" y="1"/>
                  </a:moveTo>
                  <a:lnTo>
                    <a:pt x="1112" y="65"/>
                  </a:lnTo>
                  <a:lnTo>
                    <a:pt x="0" y="727"/>
                  </a:lnTo>
                  <a:cubicBezTo>
                    <a:pt x="0" y="727"/>
                    <a:pt x="150" y="1005"/>
                    <a:pt x="727" y="1176"/>
                  </a:cubicBezTo>
                  <a:cubicBezTo>
                    <a:pt x="1283" y="1347"/>
                    <a:pt x="2394" y="1518"/>
                    <a:pt x="2565" y="1518"/>
                  </a:cubicBezTo>
                  <a:cubicBezTo>
                    <a:pt x="2736" y="1518"/>
                    <a:pt x="3335" y="1411"/>
                    <a:pt x="3335" y="1411"/>
                  </a:cubicBezTo>
                  <a:lnTo>
                    <a:pt x="3335" y="834"/>
                  </a:lnTo>
                  <a:lnTo>
                    <a:pt x="17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8"/>
            <p:cNvSpPr/>
            <p:nvPr/>
          </p:nvSpPr>
          <p:spPr>
            <a:xfrm>
              <a:off x="7123371" y="1761146"/>
              <a:ext cx="134130" cy="47105"/>
            </a:xfrm>
            <a:custGeom>
              <a:avLst/>
              <a:gdLst/>
              <a:ahLst/>
              <a:cxnLst/>
              <a:rect l="l" t="t" r="r" b="b"/>
              <a:pathLst>
                <a:path w="5601" h="1967" extrusionOk="0">
                  <a:moveTo>
                    <a:pt x="535" y="0"/>
                  </a:moveTo>
                  <a:lnTo>
                    <a:pt x="1" y="727"/>
                  </a:lnTo>
                  <a:lnTo>
                    <a:pt x="151" y="1047"/>
                  </a:lnTo>
                  <a:cubicBezTo>
                    <a:pt x="151" y="1047"/>
                    <a:pt x="2438" y="1967"/>
                    <a:pt x="2566" y="1967"/>
                  </a:cubicBezTo>
                  <a:cubicBezTo>
                    <a:pt x="2673" y="1967"/>
                    <a:pt x="4554" y="1860"/>
                    <a:pt x="4554" y="1860"/>
                  </a:cubicBezTo>
                  <a:cubicBezTo>
                    <a:pt x="4554" y="1860"/>
                    <a:pt x="5601" y="1710"/>
                    <a:pt x="5601" y="1603"/>
                  </a:cubicBezTo>
                  <a:cubicBezTo>
                    <a:pt x="5601" y="1518"/>
                    <a:pt x="5558" y="1261"/>
                    <a:pt x="5558" y="1261"/>
                  </a:cubicBezTo>
                  <a:cubicBezTo>
                    <a:pt x="5558" y="1261"/>
                    <a:pt x="5067" y="1112"/>
                    <a:pt x="4938" y="1112"/>
                  </a:cubicBezTo>
                  <a:cubicBezTo>
                    <a:pt x="4810" y="1112"/>
                    <a:pt x="4319" y="876"/>
                    <a:pt x="4148" y="876"/>
                  </a:cubicBezTo>
                  <a:cubicBezTo>
                    <a:pt x="3955" y="876"/>
                    <a:pt x="3314" y="1047"/>
                    <a:pt x="3314" y="1047"/>
                  </a:cubicBezTo>
                  <a:lnTo>
                    <a:pt x="2865" y="876"/>
                  </a:lnTo>
                  <a:cubicBezTo>
                    <a:pt x="2865" y="876"/>
                    <a:pt x="2523" y="727"/>
                    <a:pt x="2267" y="727"/>
                  </a:cubicBezTo>
                  <a:lnTo>
                    <a:pt x="1519" y="727"/>
                  </a:lnTo>
                  <a:lnTo>
                    <a:pt x="1091" y="577"/>
                  </a:lnTo>
                  <a:lnTo>
                    <a:pt x="5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8"/>
            <p:cNvSpPr/>
            <p:nvPr/>
          </p:nvSpPr>
          <p:spPr>
            <a:xfrm>
              <a:off x="6892014" y="1729919"/>
              <a:ext cx="198621" cy="78835"/>
            </a:xfrm>
            <a:custGeom>
              <a:avLst/>
              <a:gdLst/>
              <a:ahLst/>
              <a:cxnLst/>
              <a:rect l="l" t="t" r="r" b="b"/>
              <a:pathLst>
                <a:path w="8294" h="3292" extrusionOk="0">
                  <a:moveTo>
                    <a:pt x="2031" y="0"/>
                  </a:moveTo>
                  <a:lnTo>
                    <a:pt x="1326" y="107"/>
                  </a:lnTo>
                  <a:lnTo>
                    <a:pt x="792" y="642"/>
                  </a:lnTo>
                  <a:lnTo>
                    <a:pt x="1" y="1454"/>
                  </a:lnTo>
                  <a:lnTo>
                    <a:pt x="1" y="1967"/>
                  </a:lnTo>
                  <a:cubicBezTo>
                    <a:pt x="1" y="1967"/>
                    <a:pt x="685" y="2480"/>
                    <a:pt x="813" y="2629"/>
                  </a:cubicBezTo>
                  <a:cubicBezTo>
                    <a:pt x="941" y="2800"/>
                    <a:pt x="1048" y="3035"/>
                    <a:pt x="1048" y="3035"/>
                  </a:cubicBezTo>
                  <a:lnTo>
                    <a:pt x="1839" y="3035"/>
                  </a:lnTo>
                  <a:lnTo>
                    <a:pt x="2438" y="2693"/>
                  </a:lnTo>
                  <a:lnTo>
                    <a:pt x="2972" y="2736"/>
                  </a:lnTo>
                  <a:lnTo>
                    <a:pt x="2950" y="3292"/>
                  </a:lnTo>
                  <a:cubicBezTo>
                    <a:pt x="2950" y="3292"/>
                    <a:pt x="3549" y="3292"/>
                    <a:pt x="3634" y="3228"/>
                  </a:cubicBezTo>
                  <a:cubicBezTo>
                    <a:pt x="3741" y="3164"/>
                    <a:pt x="3891" y="2864"/>
                    <a:pt x="3891" y="2864"/>
                  </a:cubicBezTo>
                  <a:lnTo>
                    <a:pt x="4489" y="2800"/>
                  </a:lnTo>
                  <a:lnTo>
                    <a:pt x="5216" y="2864"/>
                  </a:lnTo>
                  <a:lnTo>
                    <a:pt x="5815" y="2672"/>
                  </a:lnTo>
                  <a:lnTo>
                    <a:pt x="5579" y="2009"/>
                  </a:lnTo>
                  <a:lnTo>
                    <a:pt x="5344" y="1582"/>
                  </a:lnTo>
                  <a:lnTo>
                    <a:pt x="5344" y="1432"/>
                  </a:lnTo>
                  <a:lnTo>
                    <a:pt x="6050" y="1432"/>
                  </a:lnTo>
                  <a:cubicBezTo>
                    <a:pt x="6050" y="1432"/>
                    <a:pt x="6071" y="1689"/>
                    <a:pt x="6071" y="1817"/>
                  </a:cubicBezTo>
                  <a:cubicBezTo>
                    <a:pt x="6071" y="1945"/>
                    <a:pt x="6306" y="2351"/>
                    <a:pt x="6306" y="2351"/>
                  </a:cubicBezTo>
                  <a:lnTo>
                    <a:pt x="7054" y="2822"/>
                  </a:lnTo>
                  <a:lnTo>
                    <a:pt x="8016" y="2800"/>
                  </a:lnTo>
                  <a:lnTo>
                    <a:pt x="8038" y="2416"/>
                  </a:lnTo>
                  <a:lnTo>
                    <a:pt x="8038" y="1945"/>
                  </a:lnTo>
                  <a:lnTo>
                    <a:pt x="8294" y="1561"/>
                  </a:lnTo>
                  <a:lnTo>
                    <a:pt x="8230" y="1304"/>
                  </a:lnTo>
                  <a:lnTo>
                    <a:pt x="7909" y="706"/>
                  </a:lnTo>
                  <a:lnTo>
                    <a:pt x="6798" y="727"/>
                  </a:lnTo>
                  <a:lnTo>
                    <a:pt x="5473" y="406"/>
                  </a:lnTo>
                  <a:lnTo>
                    <a:pt x="4874" y="300"/>
                  </a:lnTo>
                  <a:lnTo>
                    <a:pt x="4404" y="321"/>
                  </a:lnTo>
                  <a:lnTo>
                    <a:pt x="4169" y="535"/>
                  </a:lnTo>
                  <a:lnTo>
                    <a:pt x="4105" y="1197"/>
                  </a:lnTo>
                  <a:lnTo>
                    <a:pt x="3934" y="1261"/>
                  </a:lnTo>
                  <a:cubicBezTo>
                    <a:pt x="3934" y="1261"/>
                    <a:pt x="3506" y="1154"/>
                    <a:pt x="3314" y="962"/>
                  </a:cubicBezTo>
                  <a:cubicBezTo>
                    <a:pt x="3143" y="770"/>
                    <a:pt x="2822" y="235"/>
                    <a:pt x="2822" y="235"/>
                  </a:cubicBezTo>
                  <a:lnTo>
                    <a:pt x="20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8"/>
            <p:cNvSpPr/>
            <p:nvPr/>
          </p:nvSpPr>
          <p:spPr>
            <a:xfrm>
              <a:off x="5910286" y="1546672"/>
              <a:ext cx="162795" cy="86522"/>
            </a:xfrm>
            <a:custGeom>
              <a:avLst/>
              <a:gdLst/>
              <a:ahLst/>
              <a:cxnLst/>
              <a:rect l="l" t="t" r="r" b="b"/>
              <a:pathLst>
                <a:path w="6798" h="3613" extrusionOk="0">
                  <a:moveTo>
                    <a:pt x="3377" y="0"/>
                  </a:moveTo>
                  <a:lnTo>
                    <a:pt x="3271" y="342"/>
                  </a:lnTo>
                  <a:lnTo>
                    <a:pt x="2950" y="449"/>
                  </a:lnTo>
                  <a:lnTo>
                    <a:pt x="2544" y="449"/>
                  </a:lnTo>
                  <a:lnTo>
                    <a:pt x="2159" y="556"/>
                  </a:lnTo>
                  <a:lnTo>
                    <a:pt x="2116" y="941"/>
                  </a:lnTo>
                  <a:lnTo>
                    <a:pt x="1967" y="1411"/>
                  </a:lnTo>
                  <a:lnTo>
                    <a:pt x="1261" y="1518"/>
                  </a:lnTo>
                  <a:lnTo>
                    <a:pt x="1005" y="1668"/>
                  </a:lnTo>
                  <a:lnTo>
                    <a:pt x="1005" y="2245"/>
                  </a:lnTo>
                  <a:lnTo>
                    <a:pt x="642" y="2886"/>
                  </a:lnTo>
                  <a:lnTo>
                    <a:pt x="0" y="3313"/>
                  </a:lnTo>
                  <a:lnTo>
                    <a:pt x="86" y="3570"/>
                  </a:lnTo>
                  <a:lnTo>
                    <a:pt x="1710" y="3613"/>
                  </a:lnTo>
                  <a:lnTo>
                    <a:pt x="2629" y="3249"/>
                  </a:lnTo>
                  <a:lnTo>
                    <a:pt x="5194" y="3057"/>
                  </a:lnTo>
                  <a:lnTo>
                    <a:pt x="6712" y="2394"/>
                  </a:lnTo>
                  <a:lnTo>
                    <a:pt x="6797" y="1796"/>
                  </a:lnTo>
                  <a:lnTo>
                    <a:pt x="6584" y="1475"/>
                  </a:lnTo>
                  <a:lnTo>
                    <a:pt x="6071" y="1475"/>
                  </a:lnTo>
                  <a:lnTo>
                    <a:pt x="5515" y="1261"/>
                  </a:lnTo>
                  <a:lnTo>
                    <a:pt x="5023" y="855"/>
                  </a:lnTo>
                  <a:lnTo>
                    <a:pt x="4724" y="791"/>
                  </a:lnTo>
                  <a:lnTo>
                    <a:pt x="4403" y="877"/>
                  </a:lnTo>
                  <a:lnTo>
                    <a:pt x="3890" y="1368"/>
                  </a:lnTo>
                  <a:lnTo>
                    <a:pt x="3484" y="1646"/>
                  </a:lnTo>
                  <a:cubicBezTo>
                    <a:pt x="3484" y="1646"/>
                    <a:pt x="3420" y="1603"/>
                    <a:pt x="3420" y="1475"/>
                  </a:cubicBezTo>
                  <a:cubicBezTo>
                    <a:pt x="3420" y="1368"/>
                    <a:pt x="3420" y="1133"/>
                    <a:pt x="3506" y="1048"/>
                  </a:cubicBezTo>
                  <a:cubicBezTo>
                    <a:pt x="3613" y="941"/>
                    <a:pt x="3826" y="663"/>
                    <a:pt x="3826" y="663"/>
                  </a:cubicBezTo>
                  <a:lnTo>
                    <a:pt x="4126" y="321"/>
                  </a:lnTo>
                  <a:lnTo>
                    <a:pt x="36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8"/>
            <p:cNvSpPr/>
            <p:nvPr/>
          </p:nvSpPr>
          <p:spPr>
            <a:xfrm>
              <a:off x="5776683" y="1504692"/>
              <a:ext cx="152043" cy="79889"/>
            </a:xfrm>
            <a:custGeom>
              <a:avLst/>
              <a:gdLst/>
              <a:ahLst/>
              <a:cxnLst/>
              <a:rect l="l" t="t" r="r" b="b"/>
              <a:pathLst>
                <a:path w="6349" h="3336" extrusionOk="0">
                  <a:moveTo>
                    <a:pt x="3164" y="1"/>
                  </a:moveTo>
                  <a:cubicBezTo>
                    <a:pt x="3164" y="1"/>
                    <a:pt x="2865" y="65"/>
                    <a:pt x="2737" y="129"/>
                  </a:cubicBezTo>
                  <a:cubicBezTo>
                    <a:pt x="2608" y="193"/>
                    <a:pt x="1903" y="321"/>
                    <a:pt x="1903" y="321"/>
                  </a:cubicBezTo>
                  <a:lnTo>
                    <a:pt x="1305" y="428"/>
                  </a:lnTo>
                  <a:lnTo>
                    <a:pt x="1048" y="621"/>
                  </a:lnTo>
                  <a:lnTo>
                    <a:pt x="834" y="856"/>
                  </a:lnTo>
                  <a:lnTo>
                    <a:pt x="792" y="1027"/>
                  </a:lnTo>
                  <a:lnTo>
                    <a:pt x="44" y="1411"/>
                  </a:lnTo>
                  <a:lnTo>
                    <a:pt x="1" y="1647"/>
                  </a:lnTo>
                  <a:lnTo>
                    <a:pt x="450" y="1775"/>
                  </a:lnTo>
                  <a:lnTo>
                    <a:pt x="834" y="1775"/>
                  </a:lnTo>
                  <a:lnTo>
                    <a:pt x="1518" y="2416"/>
                  </a:lnTo>
                  <a:lnTo>
                    <a:pt x="1946" y="2672"/>
                  </a:lnTo>
                  <a:lnTo>
                    <a:pt x="2608" y="2630"/>
                  </a:lnTo>
                  <a:lnTo>
                    <a:pt x="3934" y="2929"/>
                  </a:lnTo>
                  <a:lnTo>
                    <a:pt x="4917" y="3335"/>
                  </a:lnTo>
                  <a:lnTo>
                    <a:pt x="5494" y="3057"/>
                  </a:lnTo>
                  <a:cubicBezTo>
                    <a:pt x="5494" y="3057"/>
                    <a:pt x="5793" y="2737"/>
                    <a:pt x="5793" y="2630"/>
                  </a:cubicBezTo>
                  <a:cubicBezTo>
                    <a:pt x="5793" y="2544"/>
                    <a:pt x="5772" y="2266"/>
                    <a:pt x="5772" y="2266"/>
                  </a:cubicBezTo>
                  <a:lnTo>
                    <a:pt x="5836" y="1775"/>
                  </a:lnTo>
                  <a:lnTo>
                    <a:pt x="6178" y="1369"/>
                  </a:lnTo>
                  <a:cubicBezTo>
                    <a:pt x="6178" y="1369"/>
                    <a:pt x="6349" y="1155"/>
                    <a:pt x="6306" y="963"/>
                  </a:cubicBezTo>
                  <a:cubicBezTo>
                    <a:pt x="6285" y="770"/>
                    <a:pt x="5985" y="492"/>
                    <a:pt x="5985" y="492"/>
                  </a:cubicBezTo>
                  <a:lnTo>
                    <a:pt x="5323" y="172"/>
                  </a:lnTo>
                  <a:lnTo>
                    <a:pt x="5002" y="129"/>
                  </a:lnTo>
                  <a:lnTo>
                    <a:pt x="4810" y="257"/>
                  </a:lnTo>
                  <a:cubicBezTo>
                    <a:pt x="4810" y="257"/>
                    <a:pt x="4810" y="450"/>
                    <a:pt x="4767" y="621"/>
                  </a:cubicBezTo>
                  <a:cubicBezTo>
                    <a:pt x="4703" y="770"/>
                    <a:pt x="4596" y="1091"/>
                    <a:pt x="4596" y="1091"/>
                  </a:cubicBezTo>
                  <a:cubicBezTo>
                    <a:pt x="4596" y="1091"/>
                    <a:pt x="4588" y="1137"/>
                    <a:pt x="4555" y="1137"/>
                  </a:cubicBezTo>
                  <a:cubicBezTo>
                    <a:pt x="4532" y="1137"/>
                    <a:pt x="4498" y="1116"/>
                    <a:pt x="4447" y="1048"/>
                  </a:cubicBezTo>
                  <a:cubicBezTo>
                    <a:pt x="4318" y="898"/>
                    <a:pt x="4062" y="642"/>
                    <a:pt x="4062" y="642"/>
                  </a:cubicBezTo>
                  <a:lnTo>
                    <a:pt x="3805" y="300"/>
                  </a:lnTo>
                  <a:lnTo>
                    <a:pt x="31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8"/>
            <p:cNvSpPr/>
            <p:nvPr/>
          </p:nvSpPr>
          <p:spPr>
            <a:xfrm>
              <a:off x="5734200" y="1432012"/>
              <a:ext cx="138225" cy="103262"/>
            </a:xfrm>
            <a:custGeom>
              <a:avLst/>
              <a:gdLst/>
              <a:ahLst/>
              <a:cxnLst/>
              <a:rect l="l" t="t" r="r" b="b"/>
              <a:pathLst>
                <a:path w="5772" h="4312" extrusionOk="0">
                  <a:moveTo>
                    <a:pt x="4126" y="1"/>
                  </a:moveTo>
                  <a:lnTo>
                    <a:pt x="3741" y="129"/>
                  </a:lnTo>
                  <a:lnTo>
                    <a:pt x="3271" y="642"/>
                  </a:lnTo>
                  <a:lnTo>
                    <a:pt x="2929" y="770"/>
                  </a:lnTo>
                  <a:lnTo>
                    <a:pt x="1540" y="920"/>
                  </a:lnTo>
                  <a:lnTo>
                    <a:pt x="1347" y="1027"/>
                  </a:lnTo>
                  <a:lnTo>
                    <a:pt x="1219" y="1390"/>
                  </a:lnTo>
                  <a:lnTo>
                    <a:pt x="1582" y="1497"/>
                  </a:lnTo>
                  <a:lnTo>
                    <a:pt x="1753" y="1775"/>
                  </a:lnTo>
                  <a:lnTo>
                    <a:pt x="1753" y="2053"/>
                  </a:lnTo>
                  <a:lnTo>
                    <a:pt x="1219" y="2224"/>
                  </a:lnTo>
                  <a:lnTo>
                    <a:pt x="792" y="2245"/>
                  </a:lnTo>
                  <a:lnTo>
                    <a:pt x="621" y="2352"/>
                  </a:lnTo>
                  <a:lnTo>
                    <a:pt x="770" y="2566"/>
                  </a:lnTo>
                  <a:lnTo>
                    <a:pt x="963" y="2758"/>
                  </a:lnTo>
                  <a:lnTo>
                    <a:pt x="1155" y="3014"/>
                  </a:lnTo>
                  <a:lnTo>
                    <a:pt x="984" y="3143"/>
                  </a:lnTo>
                  <a:lnTo>
                    <a:pt x="706" y="3207"/>
                  </a:lnTo>
                  <a:lnTo>
                    <a:pt x="321" y="3100"/>
                  </a:lnTo>
                  <a:lnTo>
                    <a:pt x="1" y="3335"/>
                  </a:lnTo>
                  <a:lnTo>
                    <a:pt x="428" y="3827"/>
                  </a:lnTo>
                  <a:cubicBezTo>
                    <a:pt x="428" y="3827"/>
                    <a:pt x="621" y="4126"/>
                    <a:pt x="642" y="4254"/>
                  </a:cubicBezTo>
                  <a:cubicBezTo>
                    <a:pt x="656" y="4297"/>
                    <a:pt x="739" y="4311"/>
                    <a:pt x="844" y="4311"/>
                  </a:cubicBezTo>
                  <a:cubicBezTo>
                    <a:pt x="1053" y="4311"/>
                    <a:pt x="1347" y="4254"/>
                    <a:pt x="1347" y="4254"/>
                  </a:cubicBezTo>
                  <a:lnTo>
                    <a:pt x="1903" y="3527"/>
                  </a:lnTo>
                  <a:lnTo>
                    <a:pt x="2330" y="3356"/>
                  </a:lnTo>
                  <a:lnTo>
                    <a:pt x="2737" y="3164"/>
                  </a:lnTo>
                  <a:lnTo>
                    <a:pt x="3057" y="2950"/>
                  </a:lnTo>
                  <a:lnTo>
                    <a:pt x="3613" y="2843"/>
                  </a:lnTo>
                  <a:lnTo>
                    <a:pt x="4511" y="2843"/>
                  </a:lnTo>
                  <a:lnTo>
                    <a:pt x="5195" y="2566"/>
                  </a:lnTo>
                  <a:lnTo>
                    <a:pt x="5195" y="2373"/>
                  </a:lnTo>
                  <a:cubicBezTo>
                    <a:pt x="5195" y="2288"/>
                    <a:pt x="5066" y="1988"/>
                    <a:pt x="5066" y="1988"/>
                  </a:cubicBezTo>
                  <a:lnTo>
                    <a:pt x="5066" y="1882"/>
                  </a:lnTo>
                  <a:lnTo>
                    <a:pt x="5130" y="1689"/>
                  </a:lnTo>
                  <a:lnTo>
                    <a:pt x="5387" y="1689"/>
                  </a:lnTo>
                  <a:lnTo>
                    <a:pt x="5772" y="1646"/>
                  </a:lnTo>
                  <a:lnTo>
                    <a:pt x="5686" y="1262"/>
                  </a:lnTo>
                  <a:lnTo>
                    <a:pt x="5301" y="1240"/>
                  </a:lnTo>
                  <a:lnTo>
                    <a:pt x="4575" y="1198"/>
                  </a:lnTo>
                  <a:lnTo>
                    <a:pt x="4318" y="834"/>
                  </a:lnTo>
                  <a:cubicBezTo>
                    <a:pt x="4254" y="727"/>
                    <a:pt x="4211" y="385"/>
                    <a:pt x="4211" y="385"/>
                  </a:cubicBezTo>
                  <a:lnTo>
                    <a:pt x="41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8"/>
            <p:cNvSpPr/>
            <p:nvPr/>
          </p:nvSpPr>
          <p:spPr>
            <a:xfrm>
              <a:off x="4695645" y="1689687"/>
              <a:ext cx="461205" cy="318789"/>
            </a:xfrm>
            <a:custGeom>
              <a:avLst/>
              <a:gdLst/>
              <a:ahLst/>
              <a:cxnLst/>
              <a:rect l="l" t="t" r="r" b="b"/>
              <a:pathLst>
                <a:path w="19259" h="13312" extrusionOk="0">
                  <a:moveTo>
                    <a:pt x="17597" y="0"/>
                  </a:moveTo>
                  <a:cubicBezTo>
                    <a:pt x="17314" y="0"/>
                    <a:pt x="17079" y="141"/>
                    <a:pt x="17079" y="141"/>
                  </a:cubicBezTo>
                  <a:lnTo>
                    <a:pt x="15903" y="740"/>
                  </a:lnTo>
                  <a:lnTo>
                    <a:pt x="15240" y="932"/>
                  </a:lnTo>
                  <a:lnTo>
                    <a:pt x="14727" y="1060"/>
                  </a:lnTo>
                  <a:lnTo>
                    <a:pt x="14065" y="1338"/>
                  </a:lnTo>
                  <a:lnTo>
                    <a:pt x="13060" y="1488"/>
                  </a:lnTo>
                  <a:lnTo>
                    <a:pt x="12205" y="1360"/>
                  </a:lnTo>
                  <a:cubicBezTo>
                    <a:pt x="12205" y="1360"/>
                    <a:pt x="11970" y="1210"/>
                    <a:pt x="11842" y="1210"/>
                  </a:cubicBezTo>
                  <a:cubicBezTo>
                    <a:pt x="11714" y="1210"/>
                    <a:pt x="11436" y="1189"/>
                    <a:pt x="11436" y="1189"/>
                  </a:cubicBezTo>
                  <a:lnTo>
                    <a:pt x="10752" y="1787"/>
                  </a:lnTo>
                  <a:lnTo>
                    <a:pt x="9769" y="2065"/>
                  </a:lnTo>
                  <a:lnTo>
                    <a:pt x="8914" y="2129"/>
                  </a:lnTo>
                  <a:lnTo>
                    <a:pt x="7888" y="2578"/>
                  </a:lnTo>
                  <a:cubicBezTo>
                    <a:pt x="7888" y="2578"/>
                    <a:pt x="7567" y="2834"/>
                    <a:pt x="7460" y="2941"/>
                  </a:cubicBezTo>
                  <a:cubicBezTo>
                    <a:pt x="7332" y="3070"/>
                    <a:pt x="6905" y="3369"/>
                    <a:pt x="6819" y="3454"/>
                  </a:cubicBezTo>
                  <a:cubicBezTo>
                    <a:pt x="6712" y="3561"/>
                    <a:pt x="6563" y="3561"/>
                    <a:pt x="6563" y="3561"/>
                  </a:cubicBezTo>
                  <a:lnTo>
                    <a:pt x="6285" y="3497"/>
                  </a:lnTo>
                  <a:lnTo>
                    <a:pt x="6050" y="3262"/>
                  </a:lnTo>
                  <a:lnTo>
                    <a:pt x="5579" y="3369"/>
                  </a:lnTo>
                  <a:lnTo>
                    <a:pt x="5579" y="3775"/>
                  </a:lnTo>
                  <a:cubicBezTo>
                    <a:pt x="5579" y="3775"/>
                    <a:pt x="5793" y="4096"/>
                    <a:pt x="5836" y="4181"/>
                  </a:cubicBezTo>
                  <a:cubicBezTo>
                    <a:pt x="5857" y="4288"/>
                    <a:pt x="5772" y="4566"/>
                    <a:pt x="5772" y="4694"/>
                  </a:cubicBezTo>
                  <a:cubicBezTo>
                    <a:pt x="5772" y="4771"/>
                    <a:pt x="5679" y="4786"/>
                    <a:pt x="5606" y="4786"/>
                  </a:cubicBezTo>
                  <a:cubicBezTo>
                    <a:pt x="5556" y="4786"/>
                    <a:pt x="5515" y="4780"/>
                    <a:pt x="5515" y="4780"/>
                  </a:cubicBezTo>
                  <a:lnTo>
                    <a:pt x="5259" y="5442"/>
                  </a:lnTo>
                  <a:lnTo>
                    <a:pt x="4703" y="6126"/>
                  </a:lnTo>
                  <a:lnTo>
                    <a:pt x="4040" y="6190"/>
                  </a:lnTo>
                  <a:cubicBezTo>
                    <a:pt x="4040" y="6190"/>
                    <a:pt x="3912" y="6361"/>
                    <a:pt x="3848" y="6468"/>
                  </a:cubicBezTo>
                  <a:cubicBezTo>
                    <a:pt x="3784" y="6554"/>
                    <a:pt x="3976" y="6618"/>
                    <a:pt x="3976" y="6618"/>
                  </a:cubicBezTo>
                  <a:cubicBezTo>
                    <a:pt x="3976" y="6618"/>
                    <a:pt x="3912" y="6874"/>
                    <a:pt x="3869" y="6981"/>
                  </a:cubicBezTo>
                  <a:cubicBezTo>
                    <a:pt x="3848" y="7067"/>
                    <a:pt x="3356" y="7793"/>
                    <a:pt x="3356" y="7793"/>
                  </a:cubicBezTo>
                  <a:lnTo>
                    <a:pt x="2822" y="7836"/>
                  </a:lnTo>
                  <a:lnTo>
                    <a:pt x="2480" y="8071"/>
                  </a:lnTo>
                  <a:lnTo>
                    <a:pt x="2480" y="8306"/>
                  </a:lnTo>
                  <a:lnTo>
                    <a:pt x="1903" y="8584"/>
                  </a:lnTo>
                  <a:lnTo>
                    <a:pt x="1903" y="8905"/>
                  </a:lnTo>
                  <a:lnTo>
                    <a:pt x="2095" y="9183"/>
                  </a:lnTo>
                  <a:lnTo>
                    <a:pt x="1967" y="9439"/>
                  </a:lnTo>
                  <a:lnTo>
                    <a:pt x="1561" y="9631"/>
                  </a:lnTo>
                  <a:lnTo>
                    <a:pt x="1305" y="9973"/>
                  </a:lnTo>
                  <a:lnTo>
                    <a:pt x="1155" y="10080"/>
                  </a:lnTo>
                  <a:lnTo>
                    <a:pt x="621" y="10102"/>
                  </a:lnTo>
                  <a:lnTo>
                    <a:pt x="129" y="10209"/>
                  </a:lnTo>
                  <a:lnTo>
                    <a:pt x="1" y="10337"/>
                  </a:lnTo>
                  <a:lnTo>
                    <a:pt x="1" y="10743"/>
                  </a:lnTo>
                  <a:cubicBezTo>
                    <a:pt x="1" y="10871"/>
                    <a:pt x="129" y="11063"/>
                    <a:pt x="129" y="11063"/>
                  </a:cubicBezTo>
                  <a:lnTo>
                    <a:pt x="1155" y="11063"/>
                  </a:lnTo>
                  <a:lnTo>
                    <a:pt x="1305" y="11213"/>
                  </a:lnTo>
                  <a:lnTo>
                    <a:pt x="1176" y="11598"/>
                  </a:lnTo>
                  <a:lnTo>
                    <a:pt x="1048" y="11918"/>
                  </a:lnTo>
                  <a:cubicBezTo>
                    <a:pt x="920" y="12218"/>
                    <a:pt x="1305" y="12089"/>
                    <a:pt x="1476" y="12154"/>
                  </a:cubicBezTo>
                  <a:cubicBezTo>
                    <a:pt x="1525" y="12175"/>
                    <a:pt x="1573" y="12182"/>
                    <a:pt x="1614" y="12182"/>
                  </a:cubicBezTo>
                  <a:cubicBezTo>
                    <a:pt x="1696" y="12182"/>
                    <a:pt x="1753" y="12154"/>
                    <a:pt x="1753" y="12154"/>
                  </a:cubicBezTo>
                  <a:lnTo>
                    <a:pt x="1753" y="11854"/>
                  </a:lnTo>
                  <a:cubicBezTo>
                    <a:pt x="1753" y="11726"/>
                    <a:pt x="1689" y="11470"/>
                    <a:pt x="1689" y="11470"/>
                  </a:cubicBezTo>
                  <a:lnTo>
                    <a:pt x="1882" y="11363"/>
                  </a:lnTo>
                  <a:lnTo>
                    <a:pt x="2822" y="11726"/>
                  </a:lnTo>
                  <a:lnTo>
                    <a:pt x="2822" y="12218"/>
                  </a:lnTo>
                  <a:cubicBezTo>
                    <a:pt x="2822" y="12389"/>
                    <a:pt x="2993" y="12645"/>
                    <a:pt x="3057" y="12880"/>
                  </a:cubicBezTo>
                  <a:cubicBezTo>
                    <a:pt x="3079" y="12966"/>
                    <a:pt x="3138" y="12994"/>
                    <a:pt x="3223" y="12994"/>
                  </a:cubicBezTo>
                  <a:cubicBezTo>
                    <a:pt x="3392" y="12994"/>
                    <a:pt x="3663" y="12880"/>
                    <a:pt x="3934" y="12880"/>
                  </a:cubicBezTo>
                  <a:cubicBezTo>
                    <a:pt x="4340" y="12880"/>
                    <a:pt x="5451" y="13201"/>
                    <a:pt x="5643" y="13265"/>
                  </a:cubicBezTo>
                  <a:cubicBezTo>
                    <a:pt x="5759" y="13303"/>
                    <a:pt x="6036" y="13311"/>
                    <a:pt x="6267" y="13311"/>
                  </a:cubicBezTo>
                  <a:cubicBezTo>
                    <a:pt x="6421" y="13311"/>
                    <a:pt x="6554" y="13308"/>
                    <a:pt x="6605" y="13308"/>
                  </a:cubicBezTo>
                  <a:cubicBezTo>
                    <a:pt x="6605" y="13308"/>
                    <a:pt x="6776" y="12667"/>
                    <a:pt x="6349" y="12667"/>
                  </a:cubicBezTo>
                  <a:cubicBezTo>
                    <a:pt x="5900" y="12667"/>
                    <a:pt x="4468" y="10508"/>
                    <a:pt x="4468" y="10508"/>
                  </a:cubicBezTo>
                  <a:lnTo>
                    <a:pt x="4447" y="9717"/>
                  </a:lnTo>
                  <a:lnTo>
                    <a:pt x="4511" y="9546"/>
                  </a:lnTo>
                  <a:cubicBezTo>
                    <a:pt x="4511" y="9546"/>
                    <a:pt x="4703" y="9439"/>
                    <a:pt x="4981" y="9354"/>
                  </a:cubicBezTo>
                  <a:cubicBezTo>
                    <a:pt x="5259" y="9247"/>
                    <a:pt x="5259" y="9161"/>
                    <a:pt x="5323" y="8969"/>
                  </a:cubicBezTo>
                  <a:cubicBezTo>
                    <a:pt x="5387" y="8776"/>
                    <a:pt x="5323" y="8627"/>
                    <a:pt x="5323" y="8520"/>
                  </a:cubicBezTo>
                  <a:cubicBezTo>
                    <a:pt x="5323" y="8434"/>
                    <a:pt x="5708" y="8178"/>
                    <a:pt x="5708" y="8178"/>
                  </a:cubicBezTo>
                  <a:cubicBezTo>
                    <a:pt x="5708" y="8178"/>
                    <a:pt x="5900" y="7943"/>
                    <a:pt x="5964" y="7836"/>
                  </a:cubicBezTo>
                  <a:cubicBezTo>
                    <a:pt x="6028" y="7708"/>
                    <a:pt x="6028" y="7344"/>
                    <a:pt x="6028" y="7344"/>
                  </a:cubicBezTo>
                  <a:lnTo>
                    <a:pt x="6498" y="7259"/>
                  </a:lnTo>
                  <a:lnTo>
                    <a:pt x="6776" y="6789"/>
                  </a:lnTo>
                  <a:lnTo>
                    <a:pt x="6947" y="6489"/>
                  </a:lnTo>
                  <a:lnTo>
                    <a:pt x="7332" y="6340"/>
                  </a:lnTo>
                  <a:cubicBezTo>
                    <a:pt x="7615" y="6223"/>
                    <a:pt x="7626" y="6211"/>
                    <a:pt x="7617" y="6211"/>
                  </a:cubicBezTo>
                  <a:cubicBezTo>
                    <a:pt x="7614" y="6211"/>
                    <a:pt x="7610" y="6212"/>
                    <a:pt x="7610" y="6212"/>
                  </a:cubicBezTo>
                  <a:lnTo>
                    <a:pt x="7866" y="5699"/>
                  </a:lnTo>
                  <a:cubicBezTo>
                    <a:pt x="7866" y="5699"/>
                    <a:pt x="8016" y="5335"/>
                    <a:pt x="8016" y="5228"/>
                  </a:cubicBezTo>
                  <a:cubicBezTo>
                    <a:pt x="8016" y="5143"/>
                    <a:pt x="8529" y="4886"/>
                    <a:pt x="8529" y="4886"/>
                  </a:cubicBezTo>
                  <a:lnTo>
                    <a:pt x="9405" y="4844"/>
                  </a:lnTo>
                  <a:cubicBezTo>
                    <a:pt x="9405" y="4844"/>
                    <a:pt x="9705" y="4758"/>
                    <a:pt x="10560" y="4053"/>
                  </a:cubicBezTo>
                  <a:cubicBezTo>
                    <a:pt x="11414" y="3369"/>
                    <a:pt x="14150" y="2770"/>
                    <a:pt x="14214" y="2663"/>
                  </a:cubicBezTo>
                  <a:cubicBezTo>
                    <a:pt x="14279" y="2578"/>
                    <a:pt x="16651" y="1851"/>
                    <a:pt x="16886" y="1809"/>
                  </a:cubicBezTo>
                  <a:cubicBezTo>
                    <a:pt x="17100" y="1787"/>
                    <a:pt x="18404" y="1424"/>
                    <a:pt x="18532" y="1360"/>
                  </a:cubicBezTo>
                  <a:cubicBezTo>
                    <a:pt x="18660" y="1296"/>
                    <a:pt x="19066" y="932"/>
                    <a:pt x="19152" y="868"/>
                  </a:cubicBezTo>
                  <a:cubicBezTo>
                    <a:pt x="19259" y="804"/>
                    <a:pt x="19259" y="569"/>
                    <a:pt x="19259" y="569"/>
                  </a:cubicBezTo>
                  <a:lnTo>
                    <a:pt x="19045" y="163"/>
                  </a:lnTo>
                  <a:cubicBezTo>
                    <a:pt x="19045" y="163"/>
                    <a:pt x="18083" y="77"/>
                    <a:pt x="17741" y="13"/>
                  </a:cubicBezTo>
                  <a:cubicBezTo>
                    <a:pt x="17692" y="4"/>
                    <a:pt x="17644" y="0"/>
                    <a:pt x="17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8"/>
            <p:cNvSpPr/>
            <p:nvPr/>
          </p:nvSpPr>
          <p:spPr>
            <a:xfrm>
              <a:off x="4616307" y="2058023"/>
              <a:ext cx="50697" cy="33790"/>
            </a:xfrm>
            <a:custGeom>
              <a:avLst/>
              <a:gdLst/>
              <a:ahLst/>
              <a:cxnLst/>
              <a:rect l="l" t="t" r="r" b="b"/>
              <a:pathLst>
                <a:path w="2117" h="1411" extrusionOk="0">
                  <a:moveTo>
                    <a:pt x="1069" y="0"/>
                  </a:moveTo>
                  <a:lnTo>
                    <a:pt x="535" y="43"/>
                  </a:lnTo>
                  <a:lnTo>
                    <a:pt x="214" y="428"/>
                  </a:lnTo>
                  <a:lnTo>
                    <a:pt x="1" y="962"/>
                  </a:lnTo>
                  <a:lnTo>
                    <a:pt x="535" y="1411"/>
                  </a:lnTo>
                  <a:lnTo>
                    <a:pt x="1240" y="1411"/>
                  </a:lnTo>
                  <a:cubicBezTo>
                    <a:pt x="1240" y="1411"/>
                    <a:pt x="1732" y="1218"/>
                    <a:pt x="1903" y="1090"/>
                  </a:cubicBezTo>
                  <a:cubicBezTo>
                    <a:pt x="2053" y="962"/>
                    <a:pt x="2117" y="449"/>
                    <a:pt x="2117" y="449"/>
                  </a:cubicBezTo>
                  <a:lnTo>
                    <a:pt x="1647" y="128"/>
                  </a:lnTo>
                  <a:lnTo>
                    <a:pt x="10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8"/>
            <p:cNvSpPr/>
            <p:nvPr/>
          </p:nvSpPr>
          <p:spPr>
            <a:xfrm>
              <a:off x="5434761" y="3994873"/>
              <a:ext cx="50697" cy="99502"/>
            </a:xfrm>
            <a:custGeom>
              <a:avLst/>
              <a:gdLst/>
              <a:ahLst/>
              <a:cxnLst/>
              <a:rect l="l" t="t" r="r" b="b"/>
              <a:pathLst>
                <a:path w="2117" h="4155" extrusionOk="0">
                  <a:moveTo>
                    <a:pt x="321" y="0"/>
                  </a:moveTo>
                  <a:lnTo>
                    <a:pt x="129" y="983"/>
                  </a:lnTo>
                  <a:cubicBezTo>
                    <a:pt x="129" y="983"/>
                    <a:pt x="1" y="2309"/>
                    <a:pt x="1" y="2394"/>
                  </a:cubicBezTo>
                  <a:cubicBezTo>
                    <a:pt x="1" y="2501"/>
                    <a:pt x="1" y="3890"/>
                    <a:pt x="129" y="3954"/>
                  </a:cubicBezTo>
                  <a:cubicBezTo>
                    <a:pt x="232" y="4006"/>
                    <a:pt x="253" y="4155"/>
                    <a:pt x="547" y="4155"/>
                  </a:cubicBezTo>
                  <a:cubicBezTo>
                    <a:pt x="618" y="4155"/>
                    <a:pt x="705" y="4146"/>
                    <a:pt x="813" y="4125"/>
                  </a:cubicBezTo>
                  <a:cubicBezTo>
                    <a:pt x="1347" y="4019"/>
                    <a:pt x="1775" y="3677"/>
                    <a:pt x="1860" y="3484"/>
                  </a:cubicBezTo>
                  <a:cubicBezTo>
                    <a:pt x="1925" y="3270"/>
                    <a:pt x="2117" y="2629"/>
                    <a:pt x="2053" y="2544"/>
                  </a:cubicBezTo>
                  <a:cubicBezTo>
                    <a:pt x="1989" y="2437"/>
                    <a:pt x="1775" y="2031"/>
                    <a:pt x="1604" y="1732"/>
                  </a:cubicBezTo>
                  <a:cubicBezTo>
                    <a:pt x="1454" y="1411"/>
                    <a:pt x="770" y="193"/>
                    <a:pt x="770" y="193"/>
                  </a:cubicBezTo>
                  <a:lnTo>
                    <a:pt x="3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8"/>
            <p:cNvSpPr/>
            <p:nvPr/>
          </p:nvSpPr>
          <p:spPr>
            <a:xfrm>
              <a:off x="5629286" y="2848818"/>
              <a:ext cx="8190" cy="1557"/>
            </a:xfrm>
            <a:custGeom>
              <a:avLst/>
              <a:gdLst/>
              <a:ahLst/>
              <a:cxnLst/>
              <a:rect l="l" t="t" r="r" b="b"/>
              <a:pathLst>
                <a:path w="342" h="65" extrusionOk="0">
                  <a:moveTo>
                    <a:pt x="342" y="65"/>
                  </a:moveTo>
                  <a:lnTo>
                    <a:pt x="0" y="1"/>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8"/>
            <p:cNvSpPr/>
            <p:nvPr/>
          </p:nvSpPr>
          <p:spPr>
            <a:xfrm>
              <a:off x="4581511" y="2980888"/>
              <a:ext cx="527" cy="1054"/>
            </a:xfrm>
            <a:custGeom>
              <a:avLst/>
              <a:gdLst/>
              <a:ahLst/>
              <a:cxnLst/>
              <a:rect l="l" t="t" r="r" b="b"/>
              <a:pathLst>
                <a:path w="22" h="44" extrusionOk="0">
                  <a:moveTo>
                    <a:pt x="0" y="43"/>
                  </a:moveTo>
                  <a:lnTo>
                    <a:pt x="22" y="0"/>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8"/>
            <p:cNvSpPr/>
            <p:nvPr/>
          </p:nvSpPr>
          <p:spPr>
            <a:xfrm>
              <a:off x="5622102" y="2847285"/>
              <a:ext cx="8741" cy="1557"/>
            </a:xfrm>
            <a:custGeom>
              <a:avLst/>
              <a:gdLst/>
              <a:ahLst/>
              <a:cxnLst/>
              <a:rect l="l" t="t" r="r" b="b"/>
              <a:pathLst>
                <a:path w="365" h="65" extrusionOk="0">
                  <a:moveTo>
                    <a:pt x="364" y="65"/>
                  </a:moveTo>
                  <a:lnTo>
                    <a:pt x="1" y="1"/>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8"/>
            <p:cNvSpPr/>
            <p:nvPr/>
          </p:nvSpPr>
          <p:spPr>
            <a:xfrm>
              <a:off x="4571789" y="2621556"/>
              <a:ext cx="1050337" cy="496527"/>
            </a:xfrm>
            <a:custGeom>
              <a:avLst/>
              <a:gdLst/>
              <a:ahLst/>
              <a:cxnLst/>
              <a:rect l="l" t="t" r="r" b="b"/>
              <a:pathLst>
                <a:path w="43860" h="20734" extrusionOk="0">
                  <a:moveTo>
                    <a:pt x="24495" y="1"/>
                  </a:moveTo>
                  <a:lnTo>
                    <a:pt x="23597" y="941"/>
                  </a:lnTo>
                  <a:cubicBezTo>
                    <a:pt x="23597" y="941"/>
                    <a:pt x="22400" y="1518"/>
                    <a:pt x="22208" y="1582"/>
                  </a:cubicBezTo>
                  <a:cubicBezTo>
                    <a:pt x="22015" y="1647"/>
                    <a:pt x="20177" y="2031"/>
                    <a:pt x="20177" y="2031"/>
                  </a:cubicBezTo>
                  <a:lnTo>
                    <a:pt x="17848" y="2331"/>
                  </a:lnTo>
                  <a:lnTo>
                    <a:pt x="16458" y="2331"/>
                  </a:lnTo>
                  <a:lnTo>
                    <a:pt x="15945" y="2651"/>
                  </a:lnTo>
                  <a:lnTo>
                    <a:pt x="15945" y="2972"/>
                  </a:lnTo>
                  <a:lnTo>
                    <a:pt x="16651" y="3164"/>
                  </a:lnTo>
                  <a:lnTo>
                    <a:pt x="16950" y="3549"/>
                  </a:lnTo>
                  <a:lnTo>
                    <a:pt x="16950" y="4040"/>
                  </a:lnTo>
                  <a:cubicBezTo>
                    <a:pt x="16950" y="4040"/>
                    <a:pt x="15945" y="3869"/>
                    <a:pt x="15496" y="3869"/>
                  </a:cubicBezTo>
                  <a:cubicBezTo>
                    <a:pt x="15069" y="3869"/>
                    <a:pt x="15133" y="5002"/>
                    <a:pt x="15133" y="5002"/>
                  </a:cubicBezTo>
                  <a:lnTo>
                    <a:pt x="14941" y="5066"/>
                  </a:lnTo>
                  <a:cubicBezTo>
                    <a:pt x="14748" y="5131"/>
                    <a:pt x="14748" y="5323"/>
                    <a:pt x="14620" y="5579"/>
                  </a:cubicBezTo>
                  <a:cubicBezTo>
                    <a:pt x="14492" y="5815"/>
                    <a:pt x="14748" y="6071"/>
                    <a:pt x="14748" y="6071"/>
                  </a:cubicBezTo>
                  <a:lnTo>
                    <a:pt x="15368" y="6071"/>
                  </a:lnTo>
                  <a:lnTo>
                    <a:pt x="16394" y="6135"/>
                  </a:lnTo>
                  <a:lnTo>
                    <a:pt x="16651" y="6456"/>
                  </a:lnTo>
                  <a:cubicBezTo>
                    <a:pt x="16651" y="6456"/>
                    <a:pt x="16779" y="6969"/>
                    <a:pt x="16886" y="7396"/>
                  </a:cubicBezTo>
                  <a:cubicBezTo>
                    <a:pt x="16939" y="7581"/>
                    <a:pt x="16778" y="7635"/>
                    <a:pt x="16552" y="7635"/>
                  </a:cubicBezTo>
                  <a:cubicBezTo>
                    <a:pt x="16230" y="7635"/>
                    <a:pt x="15776" y="7524"/>
                    <a:pt x="15625" y="7524"/>
                  </a:cubicBezTo>
                  <a:cubicBezTo>
                    <a:pt x="15368" y="7524"/>
                    <a:pt x="14556" y="7909"/>
                    <a:pt x="14556" y="7909"/>
                  </a:cubicBezTo>
                  <a:lnTo>
                    <a:pt x="13786" y="7589"/>
                  </a:lnTo>
                  <a:lnTo>
                    <a:pt x="12590" y="7225"/>
                  </a:lnTo>
                  <a:lnTo>
                    <a:pt x="12077" y="6520"/>
                  </a:lnTo>
                  <a:lnTo>
                    <a:pt x="11200" y="6520"/>
                  </a:lnTo>
                  <a:cubicBezTo>
                    <a:pt x="10880" y="6520"/>
                    <a:pt x="11136" y="7033"/>
                    <a:pt x="11136" y="7033"/>
                  </a:cubicBezTo>
                  <a:cubicBezTo>
                    <a:pt x="11136" y="7033"/>
                    <a:pt x="10431" y="7524"/>
                    <a:pt x="10003" y="7781"/>
                  </a:cubicBezTo>
                  <a:cubicBezTo>
                    <a:pt x="9904" y="7838"/>
                    <a:pt x="9832" y="7860"/>
                    <a:pt x="9782" y="7860"/>
                  </a:cubicBezTo>
                  <a:cubicBezTo>
                    <a:pt x="9605" y="7860"/>
                    <a:pt x="9683" y="7589"/>
                    <a:pt x="9683" y="7589"/>
                  </a:cubicBezTo>
                  <a:lnTo>
                    <a:pt x="8785" y="7524"/>
                  </a:lnTo>
                  <a:lnTo>
                    <a:pt x="8528" y="7225"/>
                  </a:lnTo>
                  <a:lnTo>
                    <a:pt x="8422" y="6712"/>
                  </a:lnTo>
                  <a:lnTo>
                    <a:pt x="7973" y="6392"/>
                  </a:lnTo>
                  <a:lnTo>
                    <a:pt x="6840" y="6071"/>
                  </a:lnTo>
                  <a:lnTo>
                    <a:pt x="6006" y="5686"/>
                  </a:lnTo>
                  <a:lnTo>
                    <a:pt x="5429" y="6071"/>
                  </a:lnTo>
                  <a:lnTo>
                    <a:pt x="4938" y="5686"/>
                  </a:lnTo>
                  <a:lnTo>
                    <a:pt x="3783" y="6712"/>
                  </a:lnTo>
                  <a:lnTo>
                    <a:pt x="2522" y="7097"/>
                  </a:lnTo>
                  <a:lnTo>
                    <a:pt x="2394" y="8294"/>
                  </a:lnTo>
                  <a:lnTo>
                    <a:pt x="1838" y="8166"/>
                  </a:lnTo>
                  <a:lnTo>
                    <a:pt x="1389" y="7589"/>
                  </a:lnTo>
                  <a:lnTo>
                    <a:pt x="428" y="8102"/>
                  </a:lnTo>
                  <a:lnTo>
                    <a:pt x="428" y="9234"/>
                  </a:lnTo>
                  <a:lnTo>
                    <a:pt x="0" y="9619"/>
                  </a:lnTo>
                  <a:lnTo>
                    <a:pt x="0" y="10624"/>
                  </a:lnTo>
                  <a:lnTo>
                    <a:pt x="299" y="11393"/>
                  </a:lnTo>
                  <a:lnTo>
                    <a:pt x="1646" y="11137"/>
                  </a:lnTo>
                  <a:cubicBezTo>
                    <a:pt x="1646" y="11137"/>
                    <a:pt x="1945" y="11521"/>
                    <a:pt x="2138" y="11714"/>
                  </a:cubicBezTo>
                  <a:cubicBezTo>
                    <a:pt x="2330" y="11906"/>
                    <a:pt x="2586" y="12334"/>
                    <a:pt x="2586" y="12526"/>
                  </a:cubicBezTo>
                  <a:cubicBezTo>
                    <a:pt x="2586" y="12718"/>
                    <a:pt x="2266" y="13167"/>
                    <a:pt x="2266" y="13167"/>
                  </a:cubicBezTo>
                  <a:lnTo>
                    <a:pt x="2651" y="13616"/>
                  </a:lnTo>
                  <a:lnTo>
                    <a:pt x="2672" y="13637"/>
                  </a:lnTo>
                  <a:lnTo>
                    <a:pt x="3099" y="13317"/>
                  </a:lnTo>
                  <a:lnTo>
                    <a:pt x="4147" y="12654"/>
                  </a:lnTo>
                  <a:lnTo>
                    <a:pt x="4831" y="12654"/>
                  </a:lnTo>
                  <a:lnTo>
                    <a:pt x="5686" y="12847"/>
                  </a:lnTo>
                  <a:lnTo>
                    <a:pt x="6669" y="12633"/>
                  </a:lnTo>
                  <a:lnTo>
                    <a:pt x="6925" y="12911"/>
                  </a:lnTo>
                  <a:lnTo>
                    <a:pt x="7139" y="13552"/>
                  </a:lnTo>
                  <a:lnTo>
                    <a:pt x="7075" y="14898"/>
                  </a:lnTo>
                  <a:cubicBezTo>
                    <a:pt x="7075" y="14898"/>
                    <a:pt x="6776" y="14963"/>
                    <a:pt x="6541" y="14963"/>
                  </a:cubicBezTo>
                  <a:cubicBezTo>
                    <a:pt x="6327" y="14963"/>
                    <a:pt x="5557" y="14898"/>
                    <a:pt x="5557" y="14898"/>
                  </a:cubicBezTo>
                  <a:lnTo>
                    <a:pt x="5130" y="14941"/>
                  </a:lnTo>
                  <a:lnTo>
                    <a:pt x="4767" y="15262"/>
                  </a:lnTo>
                  <a:lnTo>
                    <a:pt x="4767" y="15518"/>
                  </a:lnTo>
                  <a:cubicBezTo>
                    <a:pt x="4767" y="15518"/>
                    <a:pt x="4831" y="15753"/>
                    <a:pt x="4831" y="15882"/>
                  </a:cubicBezTo>
                  <a:lnTo>
                    <a:pt x="4831" y="16010"/>
                  </a:lnTo>
                  <a:cubicBezTo>
                    <a:pt x="4831" y="16010"/>
                    <a:pt x="4868" y="16109"/>
                    <a:pt x="4791" y="16109"/>
                  </a:cubicBezTo>
                  <a:cubicBezTo>
                    <a:pt x="4767" y="16109"/>
                    <a:pt x="4732" y="16099"/>
                    <a:pt x="4681" y="16074"/>
                  </a:cubicBezTo>
                  <a:cubicBezTo>
                    <a:pt x="4446" y="15989"/>
                    <a:pt x="3954" y="15882"/>
                    <a:pt x="3954" y="15882"/>
                  </a:cubicBezTo>
                  <a:lnTo>
                    <a:pt x="3655" y="16181"/>
                  </a:lnTo>
                  <a:lnTo>
                    <a:pt x="3762" y="16480"/>
                  </a:lnTo>
                  <a:lnTo>
                    <a:pt x="4147" y="16459"/>
                  </a:lnTo>
                  <a:lnTo>
                    <a:pt x="4553" y="16416"/>
                  </a:lnTo>
                  <a:lnTo>
                    <a:pt x="4574" y="16651"/>
                  </a:lnTo>
                  <a:lnTo>
                    <a:pt x="4809" y="16651"/>
                  </a:lnTo>
                  <a:lnTo>
                    <a:pt x="5130" y="17848"/>
                  </a:lnTo>
                  <a:lnTo>
                    <a:pt x="5365" y="17848"/>
                  </a:lnTo>
                  <a:lnTo>
                    <a:pt x="5793" y="18233"/>
                  </a:lnTo>
                  <a:lnTo>
                    <a:pt x="6156" y="18233"/>
                  </a:lnTo>
                  <a:lnTo>
                    <a:pt x="6605" y="18190"/>
                  </a:lnTo>
                  <a:lnTo>
                    <a:pt x="6605" y="18618"/>
                  </a:lnTo>
                  <a:lnTo>
                    <a:pt x="6455" y="18767"/>
                  </a:lnTo>
                  <a:lnTo>
                    <a:pt x="6412" y="19537"/>
                  </a:lnTo>
                  <a:lnTo>
                    <a:pt x="6541" y="19943"/>
                  </a:lnTo>
                  <a:lnTo>
                    <a:pt x="6776" y="19964"/>
                  </a:lnTo>
                  <a:lnTo>
                    <a:pt x="6990" y="19473"/>
                  </a:lnTo>
                  <a:lnTo>
                    <a:pt x="6883" y="19109"/>
                  </a:lnTo>
                  <a:lnTo>
                    <a:pt x="7246" y="18895"/>
                  </a:lnTo>
                  <a:lnTo>
                    <a:pt x="7695" y="18917"/>
                  </a:lnTo>
                  <a:lnTo>
                    <a:pt x="7738" y="18767"/>
                  </a:lnTo>
                  <a:lnTo>
                    <a:pt x="8785" y="19045"/>
                  </a:lnTo>
                  <a:lnTo>
                    <a:pt x="9298" y="19601"/>
                  </a:lnTo>
                  <a:lnTo>
                    <a:pt x="9469" y="20028"/>
                  </a:lnTo>
                  <a:lnTo>
                    <a:pt x="10260" y="20114"/>
                  </a:lnTo>
                  <a:lnTo>
                    <a:pt x="10260" y="15219"/>
                  </a:lnTo>
                  <a:lnTo>
                    <a:pt x="12590" y="14535"/>
                  </a:lnTo>
                  <a:lnTo>
                    <a:pt x="14577" y="15005"/>
                  </a:lnTo>
                  <a:lnTo>
                    <a:pt x="16843" y="17207"/>
                  </a:lnTo>
                  <a:lnTo>
                    <a:pt x="19942" y="17207"/>
                  </a:lnTo>
                  <a:lnTo>
                    <a:pt x="21075" y="17784"/>
                  </a:lnTo>
                  <a:lnTo>
                    <a:pt x="21503" y="19900"/>
                  </a:lnTo>
                  <a:lnTo>
                    <a:pt x="22849" y="20541"/>
                  </a:lnTo>
                  <a:lnTo>
                    <a:pt x="23982" y="20734"/>
                  </a:lnTo>
                  <a:lnTo>
                    <a:pt x="25051" y="20028"/>
                  </a:lnTo>
                  <a:lnTo>
                    <a:pt x="26012" y="19943"/>
                  </a:lnTo>
                  <a:lnTo>
                    <a:pt x="26354" y="18960"/>
                  </a:lnTo>
                  <a:lnTo>
                    <a:pt x="26782" y="18682"/>
                  </a:lnTo>
                  <a:lnTo>
                    <a:pt x="27017" y="18040"/>
                  </a:lnTo>
                  <a:lnTo>
                    <a:pt x="28342" y="18040"/>
                  </a:lnTo>
                  <a:lnTo>
                    <a:pt x="28620" y="18596"/>
                  </a:lnTo>
                  <a:lnTo>
                    <a:pt x="29432" y="18596"/>
                  </a:lnTo>
                  <a:lnTo>
                    <a:pt x="29561" y="18040"/>
                  </a:lnTo>
                  <a:lnTo>
                    <a:pt x="30031" y="17656"/>
                  </a:lnTo>
                  <a:lnTo>
                    <a:pt x="30651" y="17998"/>
                  </a:lnTo>
                  <a:lnTo>
                    <a:pt x="34113" y="18126"/>
                  </a:lnTo>
                  <a:lnTo>
                    <a:pt x="36614" y="19195"/>
                  </a:lnTo>
                  <a:lnTo>
                    <a:pt x="36614" y="19173"/>
                  </a:lnTo>
                  <a:lnTo>
                    <a:pt x="36721" y="18874"/>
                  </a:lnTo>
                  <a:lnTo>
                    <a:pt x="36528" y="18682"/>
                  </a:lnTo>
                  <a:cubicBezTo>
                    <a:pt x="36528" y="18682"/>
                    <a:pt x="36464" y="18553"/>
                    <a:pt x="36550" y="18425"/>
                  </a:cubicBezTo>
                  <a:cubicBezTo>
                    <a:pt x="36657" y="18297"/>
                    <a:pt x="36678" y="18233"/>
                    <a:pt x="36806" y="18105"/>
                  </a:cubicBezTo>
                  <a:cubicBezTo>
                    <a:pt x="36935" y="17976"/>
                    <a:pt x="37063" y="17891"/>
                    <a:pt x="37063" y="17784"/>
                  </a:cubicBezTo>
                  <a:cubicBezTo>
                    <a:pt x="37063" y="17698"/>
                    <a:pt x="37084" y="17570"/>
                    <a:pt x="37084" y="17570"/>
                  </a:cubicBezTo>
                  <a:lnTo>
                    <a:pt x="36935" y="16972"/>
                  </a:lnTo>
                  <a:cubicBezTo>
                    <a:pt x="36935" y="16972"/>
                    <a:pt x="36678" y="16587"/>
                    <a:pt x="36678" y="16459"/>
                  </a:cubicBezTo>
                  <a:cubicBezTo>
                    <a:pt x="36678" y="16331"/>
                    <a:pt x="36614" y="15946"/>
                    <a:pt x="36614" y="15818"/>
                  </a:cubicBezTo>
                  <a:cubicBezTo>
                    <a:pt x="36614" y="15689"/>
                    <a:pt x="36678" y="15411"/>
                    <a:pt x="36678" y="15411"/>
                  </a:cubicBezTo>
                  <a:lnTo>
                    <a:pt x="36956" y="15091"/>
                  </a:lnTo>
                  <a:lnTo>
                    <a:pt x="37918" y="15091"/>
                  </a:lnTo>
                  <a:lnTo>
                    <a:pt x="38452" y="15326"/>
                  </a:lnTo>
                  <a:cubicBezTo>
                    <a:pt x="38452" y="15326"/>
                    <a:pt x="38717" y="15362"/>
                    <a:pt x="38894" y="15362"/>
                  </a:cubicBezTo>
                  <a:cubicBezTo>
                    <a:pt x="38953" y="15362"/>
                    <a:pt x="39003" y="15358"/>
                    <a:pt x="39029" y="15347"/>
                  </a:cubicBezTo>
                  <a:cubicBezTo>
                    <a:pt x="39115" y="15326"/>
                    <a:pt x="39371" y="15027"/>
                    <a:pt x="39371" y="15027"/>
                  </a:cubicBezTo>
                  <a:cubicBezTo>
                    <a:pt x="39371" y="15027"/>
                    <a:pt x="39115" y="14663"/>
                    <a:pt x="39115" y="14492"/>
                  </a:cubicBezTo>
                  <a:cubicBezTo>
                    <a:pt x="39115" y="14343"/>
                    <a:pt x="39179" y="14022"/>
                    <a:pt x="39222" y="13894"/>
                  </a:cubicBezTo>
                  <a:cubicBezTo>
                    <a:pt x="39243" y="13766"/>
                    <a:pt x="39628" y="12825"/>
                    <a:pt x="39628" y="12825"/>
                  </a:cubicBezTo>
                  <a:lnTo>
                    <a:pt x="39649" y="12440"/>
                  </a:lnTo>
                  <a:lnTo>
                    <a:pt x="40248" y="12569"/>
                  </a:lnTo>
                  <a:lnTo>
                    <a:pt x="40611" y="12847"/>
                  </a:lnTo>
                  <a:lnTo>
                    <a:pt x="41551" y="12953"/>
                  </a:lnTo>
                  <a:lnTo>
                    <a:pt x="41872" y="12697"/>
                  </a:lnTo>
                  <a:lnTo>
                    <a:pt x="42000" y="12312"/>
                  </a:lnTo>
                  <a:lnTo>
                    <a:pt x="42193" y="10880"/>
                  </a:lnTo>
                  <a:lnTo>
                    <a:pt x="43133" y="10666"/>
                  </a:lnTo>
                  <a:lnTo>
                    <a:pt x="43368" y="9961"/>
                  </a:lnTo>
                  <a:lnTo>
                    <a:pt x="43860" y="9427"/>
                  </a:lnTo>
                  <a:lnTo>
                    <a:pt x="43539" y="8615"/>
                  </a:lnTo>
                  <a:lnTo>
                    <a:pt x="42342" y="9298"/>
                  </a:lnTo>
                  <a:lnTo>
                    <a:pt x="41530" y="8871"/>
                  </a:lnTo>
                  <a:lnTo>
                    <a:pt x="41017" y="7781"/>
                  </a:lnTo>
                  <a:lnTo>
                    <a:pt x="40568" y="7225"/>
                  </a:lnTo>
                  <a:lnTo>
                    <a:pt x="39884" y="6840"/>
                  </a:lnTo>
                  <a:lnTo>
                    <a:pt x="39243" y="7460"/>
                  </a:lnTo>
                  <a:lnTo>
                    <a:pt x="38238" y="7396"/>
                  </a:lnTo>
                  <a:lnTo>
                    <a:pt x="37854" y="6776"/>
                  </a:lnTo>
                  <a:lnTo>
                    <a:pt x="37020" y="6648"/>
                  </a:lnTo>
                  <a:lnTo>
                    <a:pt x="36721" y="7225"/>
                  </a:lnTo>
                  <a:lnTo>
                    <a:pt x="36144" y="7097"/>
                  </a:lnTo>
                  <a:lnTo>
                    <a:pt x="35695" y="6199"/>
                  </a:lnTo>
                  <a:lnTo>
                    <a:pt x="35139" y="4425"/>
                  </a:lnTo>
                  <a:cubicBezTo>
                    <a:pt x="35139" y="4425"/>
                    <a:pt x="33173" y="3036"/>
                    <a:pt x="33173" y="2779"/>
                  </a:cubicBezTo>
                  <a:cubicBezTo>
                    <a:pt x="33173" y="2523"/>
                    <a:pt x="33365" y="2523"/>
                    <a:pt x="33365" y="2523"/>
                  </a:cubicBezTo>
                  <a:lnTo>
                    <a:pt x="33472" y="2031"/>
                  </a:lnTo>
                  <a:lnTo>
                    <a:pt x="33045" y="1775"/>
                  </a:lnTo>
                  <a:cubicBezTo>
                    <a:pt x="33045" y="1775"/>
                    <a:pt x="31655" y="2587"/>
                    <a:pt x="31335" y="2715"/>
                  </a:cubicBezTo>
                  <a:cubicBezTo>
                    <a:pt x="31014" y="2844"/>
                    <a:pt x="30565" y="3100"/>
                    <a:pt x="30180" y="3292"/>
                  </a:cubicBezTo>
                  <a:cubicBezTo>
                    <a:pt x="30108" y="3331"/>
                    <a:pt x="30039" y="3346"/>
                    <a:pt x="29976" y="3346"/>
                  </a:cubicBezTo>
                  <a:cubicBezTo>
                    <a:pt x="29725" y="3346"/>
                    <a:pt x="29561" y="3100"/>
                    <a:pt x="29561" y="3100"/>
                  </a:cubicBezTo>
                  <a:lnTo>
                    <a:pt x="29561" y="2908"/>
                  </a:lnTo>
                  <a:cubicBezTo>
                    <a:pt x="29561" y="2715"/>
                    <a:pt x="29304" y="2266"/>
                    <a:pt x="29304" y="2266"/>
                  </a:cubicBezTo>
                  <a:cubicBezTo>
                    <a:pt x="29304" y="2266"/>
                    <a:pt x="28235" y="2395"/>
                    <a:pt x="27851" y="2395"/>
                  </a:cubicBezTo>
                  <a:lnTo>
                    <a:pt x="27466" y="2395"/>
                  </a:lnTo>
                  <a:cubicBezTo>
                    <a:pt x="27466" y="2395"/>
                    <a:pt x="27274" y="2224"/>
                    <a:pt x="27209" y="2031"/>
                  </a:cubicBezTo>
                  <a:cubicBezTo>
                    <a:pt x="27145" y="1839"/>
                    <a:pt x="27209" y="1711"/>
                    <a:pt x="27209" y="1454"/>
                  </a:cubicBezTo>
                  <a:cubicBezTo>
                    <a:pt x="27209" y="1198"/>
                    <a:pt x="26525" y="450"/>
                    <a:pt x="26525" y="450"/>
                  </a:cubicBezTo>
                  <a:lnTo>
                    <a:pt x="244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8"/>
            <p:cNvSpPr/>
            <p:nvPr/>
          </p:nvSpPr>
          <p:spPr>
            <a:xfrm>
              <a:off x="4390578" y="3027466"/>
              <a:ext cx="1054" cy="1054"/>
            </a:xfrm>
            <a:custGeom>
              <a:avLst/>
              <a:gdLst/>
              <a:ahLst/>
              <a:cxnLst/>
              <a:rect l="l" t="t" r="r" b="b"/>
              <a:pathLst>
                <a:path w="44" h="44" extrusionOk="0">
                  <a:moveTo>
                    <a:pt x="44" y="43"/>
                  </a:moveTo>
                  <a:cubicBezTo>
                    <a:pt x="44" y="22"/>
                    <a:pt x="22" y="22"/>
                    <a:pt x="1" y="0"/>
                  </a:cubicBezTo>
                  <a:cubicBezTo>
                    <a:pt x="22" y="22"/>
                    <a:pt x="44" y="22"/>
                    <a:pt x="44" y="43"/>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8"/>
            <p:cNvSpPr/>
            <p:nvPr/>
          </p:nvSpPr>
          <p:spPr>
            <a:xfrm>
              <a:off x="4380352" y="3014678"/>
              <a:ext cx="1054" cy="1557"/>
            </a:xfrm>
            <a:custGeom>
              <a:avLst/>
              <a:gdLst/>
              <a:ahLst/>
              <a:cxnLst/>
              <a:rect l="l" t="t" r="r" b="b"/>
              <a:pathLst>
                <a:path w="44" h="65" extrusionOk="0">
                  <a:moveTo>
                    <a:pt x="43" y="64"/>
                  </a:moveTo>
                  <a:cubicBezTo>
                    <a:pt x="43" y="43"/>
                    <a:pt x="22" y="21"/>
                    <a:pt x="0" y="0"/>
                  </a:cubicBezTo>
                  <a:cubicBezTo>
                    <a:pt x="22" y="21"/>
                    <a:pt x="43" y="43"/>
                    <a:pt x="43" y="64"/>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8"/>
            <p:cNvSpPr/>
            <p:nvPr/>
          </p:nvSpPr>
          <p:spPr>
            <a:xfrm>
              <a:off x="4390075" y="3026963"/>
              <a:ext cx="527" cy="527"/>
            </a:xfrm>
            <a:custGeom>
              <a:avLst/>
              <a:gdLst/>
              <a:ahLst/>
              <a:cxnLst/>
              <a:rect l="l" t="t" r="r" b="b"/>
              <a:pathLst>
                <a:path w="22" h="22" extrusionOk="0">
                  <a:moveTo>
                    <a:pt x="0" y="0"/>
                  </a:moveTo>
                  <a:cubicBezTo>
                    <a:pt x="0" y="0"/>
                    <a:pt x="0" y="0"/>
                    <a:pt x="22" y="21"/>
                  </a:cubicBezTo>
                  <a:cubicBezTo>
                    <a:pt x="0" y="0"/>
                    <a:pt x="0" y="0"/>
                    <a:pt x="0" y="0"/>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8"/>
            <p:cNvSpPr/>
            <p:nvPr/>
          </p:nvSpPr>
          <p:spPr>
            <a:xfrm>
              <a:off x="4392111" y="3028496"/>
              <a:ext cx="1054" cy="1030"/>
            </a:xfrm>
            <a:custGeom>
              <a:avLst/>
              <a:gdLst/>
              <a:ahLst/>
              <a:cxnLst/>
              <a:rect l="l" t="t" r="r" b="b"/>
              <a:pathLst>
                <a:path w="44" h="43" extrusionOk="0">
                  <a:moveTo>
                    <a:pt x="44" y="43"/>
                  </a:moveTo>
                  <a:cubicBezTo>
                    <a:pt x="22" y="22"/>
                    <a:pt x="1" y="0"/>
                    <a:pt x="1" y="0"/>
                  </a:cubicBezTo>
                  <a:cubicBezTo>
                    <a:pt x="1" y="0"/>
                    <a:pt x="22" y="22"/>
                    <a:pt x="44" y="43"/>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8"/>
            <p:cNvSpPr/>
            <p:nvPr/>
          </p:nvSpPr>
          <p:spPr>
            <a:xfrm>
              <a:off x="4393140" y="3024904"/>
              <a:ext cx="174577" cy="83457"/>
            </a:xfrm>
            <a:custGeom>
              <a:avLst/>
              <a:gdLst/>
              <a:ahLst/>
              <a:cxnLst/>
              <a:rect l="l" t="t" r="r" b="b"/>
              <a:pathLst>
                <a:path w="7290" h="3485" extrusionOk="0">
                  <a:moveTo>
                    <a:pt x="813" y="1"/>
                  </a:moveTo>
                  <a:lnTo>
                    <a:pt x="1" y="193"/>
                  </a:lnTo>
                  <a:cubicBezTo>
                    <a:pt x="300" y="364"/>
                    <a:pt x="856" y="642"/>
                    <a:pt x="962" y="749"/>
                  </a:cubicBezTo>
                  <a:cubicBezTo>
                    <a:pt x="1091" y="898"/>
                    <a:pt x="1711" y="1454"/>
                    <a:pt x="1711" y="1454"/>
                  </a:cubicBezTo>
                  <a:lnTo>
                    <a:pt x="1882" y="1881"/>
                  </a:lnTo>
                  <a:cubicBezTo>
                    <a:pt x="1882" y="1881"/>
                    <a:pt x="2181" y="2052"/>
                    <a:pt x="1988" y="2202"/>
                  </a:cubicBezTo>
                  <a:cubicBezTo>
                    <a:pt x="1796" y="2330"/>
                    <a:pt x="1518" y="2480"/>
                    <a:pt x="1475" y="2672"/>
                  </a:cubicBezTo>
                  <a:cubicBezTo>
                    <a:pt x="1454" y="2758"/>
                    <a:pt x="1369" y="2907"/>
                    <a:pt x="1283" y="3014"/>
                  </a:cubicBezTo>
                  <a:lnTo>
                    <a:pt x="1732" y="3057"/>
                  </a:lnTo>
                  <a:lnTo>
                    <a:pt x="3164" y="2929"/>
                  </a:lnTo>
                  <a:lnTo>
                    <a:pt x="3720" y="3228"/>
                  </a:lnTo>
                  <a:lnTo>
                    <a:pt x="3720" y="3442"/>
                  </a:lnTo>
                  <a:lnTo>
                    <a:pt x="4639" y="3271"/>
                  </a:lnTo>
                  <a:lnTo>
                    <a:pt x="5152" y="3271"/>
                  </a:lnTo>
                  <a:lnTo>
                    <a:pt x="5708" y="3484"/>
                  </a:lnTo>
                  <a:lnTo>
                    <a:pt x="6199" y="3185"/>
                  </a:lnTo>
                  <a:lnTo>
                    <a:pt x="6712" y="3356"/>
                  </a:lnTo>
                  <a:lnTo>
                    <a:pt x="7268" y="3399"/>
                  </a:lnTo>
                  <a:lnTo>
                    <a:pt x="7289" y="2523"/>
                  </a:lnTo>
                  <a:cubicBezTo>
                    <a:pt x="7075" y="2416"/>
                    <a:pt x="6883" y="2330"/>
                    <a:pt x="6883" y="2330"/>
                  </a:cubicBezTo>
                  <a:lnTo>
                    <a:pt x="5985" y="1390"/>
                  </a:lnTo>
                  <a:lnTo>
                    <a:pt x="4660" y="1390"/>
                  </a:lnTo>
                  <a:lnTo>
                    <a:pt x="3912" y="813"/>
                  </a:lnTo>
                  <a:lnTo>
                    <a:pt x="1882" y="620"/>
                  </a:lnTo>
                  <a:lnTo>
                    <a:pt x="8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8"/>
            <p:cNvSpPr/>
            <p:nvPr/>
          </p:nvSpPr>
          <p:spPr>
            <a:xfrm>
              <a:off x="4817466" y="2969633"/>
              <a:ext cx="455074" cy="265674"/>
            </a:xfrm>
            <a:custGeom>
              <a:avLst/>
              <a:gdLst/>
              <a:ahLst/>
              <a:cxnLst/>
              <a:rect l="l" t="t" r="r" b="b"/>
              <a:pathLst>
                <a:path w="19003" h="11094" extrusionOk="0">
                  <a:moveTo>
                    <a:pt x="2331" y="0"/>
                  </a:moveTo>
                  <a:lnTo>
                    <a:pt x="1" y="684"/>
                  </a:lnTo>
                  <a:lnTo>
                    <a:pt x="1" y="5579"/>
                  </a:lnTo>
                  <a:lnTo>
                    <a:pt x="984" y="5707"/>
                  </a:lnTo>
                  <a:lnTo>
                    <a:pt x="1112" y="5066"/>
                  </a:lnTo>
                  <a:lnTo>
                    <a:pt x="2117" y="4425"/>
                  </a:lnTo>
                  <a:lnTo>
                    <a:pt x="2672" y="3634"/>
                  </a:lnTo>
                  <a:lnTo>
                    <a:pt x="3506" y="4147"/>
                  </a:lnTo>
                  <a:lnTo>
                    <a:pt x="4019" y="4318"/>
                  </a:lnTo>
                  <a:lnTo>
                    <a:pt x="4318" y="4510"/>
                  </a:lnTo>
                  <a:lnTo>
                    <a:pt x="4447" y="5579"/>
                  </a:lnTo>
                  <a:lnTo>
                    <a:pt x="5537" y="5792"/>
                  </a:lnTo>
                  <a:lnTo>
                    <a:pt x="6092" y="5750"/>
                  </a:lnTo>
                  <a:lnTo>
                    <a:pt x="7182" y="6455"/>
                  </a:lnTo>
                  <a:lnTo>
                    <a:pt x="7610" y="7673"/>
                  </a:lnTo>
                  <a:lnTo>
                    <a:pt x="8914" y="8443"/>
                  </a:lnTo>
                  <a:lnTo>
                    <a:pt x="10175" y="9255"/>
                  </a:lnTo>
                  <a:lnTo>
                    <a:pt x="11286" y="9490"/>
                  </a:lnTo>
                  <a:lnTo>
                    <a:pt x="11564" y="10687"/>
                  </a:lnTo>
                  <a:lnTo>
                    <a:pt x="12975" y="11093"/>
                  </a:lnTo>
                  <a:lnTo>
                    <a:pt x="13253" y="10345"/>
                  </a:lnTo>
                  <a:cubicBezTo>
                    <a:pt x="13253" y="10345"/>
                    <a:pt x="13680" y="10089"/>
                    <a:pt x="13637" y="9918"/>
                  </a:cubicBezTo>
                  <a:cubicBezTo>
                    <a:pt x="13595" y="9747"/>
                    <a:pt x="13552" y="9212"/>
                    <a:pt x="13509" y="9041"/>
                  </a:cubicBezTo>
                  <a:cubicBezTo>
                    <a:pt x="13466" y="8870"/>
                    <a:pt x="12975" y="8443"/>
                    <a:pt x="12975" y="8443"/>
                  </a:cubicBezTo>
                  <a:lnTo>
                    <a:pt x="12505" y="8400"/>
                  </a:lnTo>
                  <a:lnTo>
                    <a:pt x="12505" y="7759"/>
                  </a:lnTo>
                  <a:lnTo>
                    <a:pt x="13509" y="7759"/>
                  </a:lnTo>
                  <a:lnTo>
                    <a:pt x="13894" y="7225"/>
                  </a:lnTo>
                  <a:lnTo>
                    <a:pt x="14450" y="7139"/>
                  </a:lnTo>
                  <a:lnTo>
                    <a:pt x="14834" y="6498"/>
                  </a:lnTo>
                  <a:lnTo>
                    <a:pt x="15711" y="6498"/>
                  </a:lnTo>
                  <a:lnTo>
                    <a:pt x="16138" y="6241"/>
                  </a:lnTo>
                  <a:lnTo>
                    <a:pt x="16138" y="6754"/>
                  </a:lnTo>
                  <a:lnTo>
                    <a:pt x="15967" y="7096"/>
                  </a:lnTo>
                  <a:lnTo>
                    <a:pt x="16480" y="7139"/>
                  </a:lnTo>
                  <a:lnTo>
                    <a:pt x="17057" y="6968"/>
                  </a:lnTo>
                  <a:lnTo>
                    <a:pt x="18126" y="7182"/>
                  </a:lnTo>
                  <a:lnTo>
                    <a:pt x="19002" y="6455"/>
                  </a:lnTo>
                  <a:cubicBezTo>
                    <a:pt x="19002" y="6455"/>
                    <a:pt x="19002" y="6070"/>
                    <a:pt x="18789" y="5963"/>
                  </a:cubicBezTo>
                  <a:cubicBezTo>
                    <a:pt x="18575" y="5835"/>
                    <a:pt x="17784" y="5664"/>
                    <a:pt x="17784" y="5664"/>
                  </a:cubicBezTo>
                  <a:lnTo>
                    <a:pt x="17314" y="5322"/>
                  </a:lnTo>
                  <a:lnTo>
                    <a:pt x="16715" y="5450"/>
                  </a:lnTo>
                  <a:lnTo>
                    <a:pt x="16480" y="5664"/>
                  </a:lnTo>
                  <a:lnTo>
                    <a:pt x="15753" y="5408"/>
                  </a:lnTo>
                  <a:lnTo>
                    <a:pt x="14792" y="5493"/>
                  </a:lnTo>
                  <a:lnTo>
                    <a:pt x="13723" y="6199"/>
                  </a:lnTo>
                  <a:lnTo>
                    <a:pt x="12590" y="6006"/>
                  </a:lnTo>
                  <a:lnTo>
                    <a:pt x="11244" y="5365"/>
                  </a:lnTo>
                  <a:lnTo>
                    <a:pt x="10816" y="3249"/>
                  </a:lnTo>
                  <a:lnTo>
                    <a:pt x="9683" y="2672"/>
                  </a:lnTo>
                  <a:lnTo>
                    <a:pt x="6584" y="2672"/>
                  </a:lnTo>
                  <a:lnTo>
                    <a:pt x="4318" y="470"/>
                  </a:lnTo>
                  <a:lnTo>
                    <a:pt x="23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8"/>
            <p:cNvSpPr/>
            <p:nvPr/>
          </p:nvSpPr>
          <p:spPr>
            <a:xfrm>
              <a:off x="5170644" y="3044349"/>
              <a:ext cx="277959" cy="121677"/>
            </a:xfrm>
            <a:custGeom>
              <a:avLst/>
              <a:gdLst/>
              <a:ahLst/>
              <a:cxnLst/>
              <a:rect l="l" t="t" r="r" b="b"/>
              <a:pathLst>
                <a:path w="11607" h="5081" extrusionOk="0">
                  <a:moveTo>
                    <a:pt x="5024" y="1"/>
                  </a:moveTo>
                  <a:lnTo>
                    <a:pt x="4554" y="385"/>
                  </a:lnTo>
                  <a:lnTo>
                    <a:pt x="4425" y="941"/>
                  </a:lnTo>
                  <a:lnTo>
                    <a:pt x="3613" y="941"/>
                  </a:lnTo>
                  <a:lnTo>
                    <a:pt x="3335" y="385"/>
                  </a:lnTo>
                  <a:lnTo>
                    <a:pt x="2010" y="385"/>
                  </a:lnTo>
                  <a:lnTo>
                    <a:pt x="1775" y="1027"/>
                  </a:lnTo>
                  <a:lnTo>
                    <a:pt x="1347" y="1305"/>
                  </a:lnTo>
                  <a:lnTo>
                    <a:pt x="1005" y="2288"/>
                  </a:lnTo>
                  <a:lnTo>
                    <a:pt x="1732" y="2544"/>
                  </a:lnTo>
                  <a:lnTo>
                    <a:pt x="1967" y="2330"/>
                  </a:lnTo>
                  <a:lnTo>
                    <a:pt x="2566" y="2202"/>
                  </a:lnTo>
                  <a:lnTo>
                    <a:pt x="3036" y="2544"/>
                  </a:lnTo>
                  <a:cubicBezTo>
                    <a:pt x="3036" y="2544"/>
                    <a:pt x="3827" y="2715"/>
                    <a:pt x="4041" y="2843"/>
                  </a:cubicBezTo>
                  <a:cubicBezTo>
                    <a:pt x="4254" y="2950"/>
                    <a:pt x="4254" y="3335"/>
                    <a:pt x="4254" y="3335"/>
                  </a:cubicBezTo>
                  <a:lnTo>
                    <a:pt x="3378" y="4062"/>
                  </a:lnTo>
                  <a:lnTo>
                    <a:pt x="2309" y="3848"/>
                  </a:lnTo>
                  <a:lnTo>
                    <a:pt x="1732" y="4019"/>
                  </a:lnTo>
                  <a:lnTo>
                    <a:pt x="1219" y="3976"/>
                  </a:lnTo>
                  <a:lnTo>
                    <a:pt x="706" y="4062"/>
                  </a:lnTo>
                  <a:lnTo>
                    <a:pt x="364" y="4062"/>
                  </a:lnTo>
                  <a:lnTo>
                    <a:pt x="1" y="4404"/>
                  </a:lnTo>
                  <a:lnTo>
                    <a:pt x="1" y="4810"/>
                  </a:lnTo>
                  <a:lnTo>
                    <a:pt x="1134" y="4810"/>
                  </a:lnTo>
                  <a:cubicBezTo>
                    <a:pt x="1134" y="4810"/>
                    <a:pt x="1347" y="5024"/>
                    <a:pt x="1476" y="5024"/>
                  </a:cubicBezTo>
                  <a:cubicBezTo>
                    <a:pt x="1561" y="5024"/>
                    <a:pt x="1694" y="5081"/>
                    <a:pt x="1773" y="5081"/>
                  </a:cubicBezTo>
                  <a:cubicBezTo>
                    <a:pt x="1813" y="5081"/>
                    <a:pt x="1839" y="5066"/>
                    <a:pt x="1839" y="5024"/>
                  </a:cubicBezTo>
                  <a:cubicBezTo>
                    <a:pt x="1839" y="4895"/>
                    <a:pt x="1882" y="4682"/>
                    <a:pt x="1882" y="4682"/>
                  </a:cubicBezTo>
                  <a:cubicBezTo>
                    <a:pt x="1882" y="4682"/>
                    <a:pt x="2053" y="4639"/>
                    <a:pt x="2181" y="4639"/>
                  </a:cubicBezTo>
                  <a:cubicBezTo>
                    <a:pt x="2309" y="4639"/>
                    <a:pt x="2352" y="4853"/>
                    <a:pt x="2566" y="4895"/>
                  </a:cubicBezTo>
                  <a:cubicBezTo>
                    <a:pt x="2779" y="4938"/>
                    <a:pt x="3036" y="5024"/>
                    <a:pt x="3378" y="5024"/>
                  </a:cubicBezTo>
                  <a:cubicBezTo>
                    <a:pt x="3570" y="5024"/>
                    <a:pt x="4340" y="5024"/>
                    <a:pt x="4917" y="5002"/>
                  </a:cubicBezTo>
                  <a:lnTo>
                    <a:pt x="4896" y="4874"/>
                  </a:lnTo>
                  <a:lnTo>
                    <a:pt x="4960" y="4190"/>
                  </a:lnTo>
                  <a:lnTo>
                    <a:pt x="5473" y="4019"/>
                  </a:lnTo>
                  <a:lnTo>
                    <a:pt x="6071" y="3720"/>
                  </a:lnTo>
                  <a:lnTo>
                    <a:pt x="6670" y="3527"/>
                  </a:lnTo>
                  <a:lnTo>
                    <a:pt x="6862" y="3720"/>
                  </a:lnTo>
                  <a:lnTo>
                    <a:pt x="7183" y="3763"/>
                  </a:lnTo>
                  <a:cubicBezTo>
                    <a:pt x="7183" y="3763"/>
                    <a:pt x="7332" y="3763"/>
                    <a:pt x="7439" y="3677"/>
                  </a:cubicBezTo>
                  <a:cubicBezTo>
                    <a:pt x="7525" y="3592"/>
                    <a:pt x="8102" y="2950"/>
                    <a:pt x="8102" y="2950"/>
                  </a:cubicBezTo>
                  <a:lnTo>
                    <a:pt x="8957" y="3079"/>
                  </a:lnTo>
                  <a:lnTo>
                    <a:pt x="9555" y="2929"/>
                  </a:lnTo>
                  <a:lnTo>
                    <a:pt x="9769" y="2437"/>
                  </a:lnTo>
                  <a:cubicBezTo>
                    <a:pt x="9769" y="2437"/>
                    <a:pt x="10004" y="2224"/>
                    <a:pt x="10089" y="2181"/>
                  </a:cubicBezTo>
                  <a:cubicBezTo>
                    <a:pt x="10175" y="2159"/>
                    <a:pt x="11393" y="1775"/>
                    <a:pt x="11393" y="1775"/>
                  </a:cubicBezTo>
                  <a:lnTo>
                    <a:pt x="11607" y="1540"/>
                  </a:lnTo>
                  <a:lnTo>
                    <a:pt x="9106" y="471"/>
                  </a:lnTo>
                  <a:lnTo>
                    <a:pt x="5644" y="343"/>
                  </a:lnTo>
                  <a:lnTo>
                    <a:pt x="50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8"/>
            <p:cNvSpPr/>
            <p:nvPr/>
          </p:nvSpPr>
          <p:spPr>
            <a:xfrm>
              <a:off x="4045087" y="3078642"/>
              <a:ext cx="472460" cy="177571"/>
            </a:xfrm>
            <a:custGeom>
              <a:avLst/>
              <a:gdLst/>
              <a:ahLst/>
              <a:cxnLst/>
              <a:rect l="l" t="t" r="r" b="b"/>
              <a:pathLst>
                <a:path w="19729" h="7415" extrusionOk="0">
                  <a:moveTo>
                    <a:pt x="9426" y="1"/>
                  </a:moveTo>
                  <a:lnTo>
                    <a:pt x="7289" y="86"/>
                  </a:lnTo>
                  <a:lnTo>
                    <a:pt x="6391" y="706"/>
                  </a:lnTo>
                  <a:lnTo>
                    <a:pt x="5365" y="1262"/>
                  </a:lnTo>
                  <a:lnTo>
                    <a:pt x="3826" y="1069"/>
                  </a:lnTo>
                  <a:lnTo>
                    <a:pt x="2758" y="1069"/>
                  </a:lnTo>
                  <a:lnTo>
                    <a:pt x="3035" y="1732"/>
                  </a:lnTo>
                  <a:lnTo>
                    <a:pt x="2608" y="2095"/>
                  </a:lnTo>
                  <a:lnTo>
                    <a:pt x="1860" y="2331"/>
                  </a:lnTo>
                  <a:cubicBezTo>
                    <a:pt x="1860" y="2331"/>
                    <a:pt x="1026" y="2245"/>
                    <a:pt x="834" y="2202"/>
                  </a:cubicBezTo>
                  <a:cubicBezTo>
                    <a:pt x="682" y="2169"/>
                    <a:pt x="543" y="2015"/>
                    <a:pt x="418" y="2015"/>
                  </a:cubicBezTo>
                  <a:cubicBezTo>
                    <a:pt x="385" y="2015"/>
                    <a:pt x="352" y="2026"/>
                    <a:pt x="321" y="2053"/>
                  </a:cubicBezTo>
                  <a:cubicBezTo>
                    <a:pt x="193" y="2202"/>
                    <a:pt x="86" y="2523"/>
                    <a:pt x="86" y="2523"/>
                  </a:cubicBezTo>
                  <a:lnTo>
                    <a:pt x="0" y="2950"/>
                  </a:lnTo>
                  <a:lnTo>
                    <a:pt x="321" y="2844"/>
                  </a:lnTo>
                  <a:lnTo>
                    <a:pt x="791" y="2950"/>
                  </a:lnTo>
                  <a:lnTo>
                    <a:pt x="791" y="3592"/>
                  </a:lnTo>
                  <a:lnTo>
                    <a:pt x="428" y="4447"/>
                  </a:lnTo>
                  <a:cubicBezTo>
                    <a:pt x="428" y="4447"/>
                    <a:pt x="641" y="4895"/>
                    <a:pt x="791" y="4960"/>
                  </a:cubicBezTo>
                  <a:cubicBezTo>
                    <a:pt x="941" y="5002"/>
                    <a:pt x="1219" y="5323"/>
                    <a:pt x="1219" y="5323"/>
                  </a:cubicBezTo>
                  <a:lnTo>
                    <a:pt x="1069" y="5686"/>
                  </a:lnTo>
                  <a:lnTo>
                    <a:pt x="2009" y="6498"/>
                  </a:lnTo>
                  <a:cubicBezTo>
                    <a:pt x="2009" y="6498"/>
                    <a:pt x="2800" y="7011"/>
                    <a:pt x="3035" y="7054"/>
                  </a:cubicBezTo>
                  <a:cubicBezTo>
                    <a:pt x="3221" y="7088"/>
                    <a:pt x="3686" y="7414"/>
                    <a:pt x="3968" y="7414"/>
                  </a:cubicBezTo>
                  <a:cubicBezTo>
                    <a:pt x="4044" y="7414"/>
                    <a:pt x="4106" y="7391"/>
                    <a:pt x="4147" y="7332"/>
                  </a:cubicBezTo>
                  <a:cubicBezTo>
                    <a:pt x="4339" y="7054"/>
                    <a:pt x="4703" y="6819"/>
                    <a:pt x="4703" y="6819"/>
                  </a:cubicBezTo>
                  <a:cubicBezTo>
                    <a:pt x="4703" y="6819"/>
                    <a:pt x="4630" y="6294"/>
                    <a:pt x="4952" y="6294"/>
                  </a:cubicBezTo>
                  <a:cubicBezTo>
                    <a:pt x="4980" y="6294"/>
                    <a:pt x="5011" y="6298"/>
                    <a:pt x="5045" y="6306"/>
                  </a:cubicBezTo>
                  <a:cubicBezTo>
                    <a:pt x="5451" y="6392"/>
                    <a:pt x="6434" y="6541"/>
                    <a:pt x="6541" y="6712"/>
                  </a:cubicBezTo>
                  <a:cubicBezTo>
                    <a:pt x="6626" y="6905"/>
                    <a:pt x="6712" y="7332"/>
                    <a:pt x="6904" y="7332"/>
                  </a:cubicBezTo>
                  <a:lnTo>
                    <a:pt x="7609" y="7332"/>
                  </a:lnTo>
                  <a:lnTo>
                    <a:pt x="7887" y="7289"/>
                  </a:lnTo>
                  <a:lnTo>
                    <a:pt x="8678" y="6947"/>
                  </a:lnTo>
                  <a:lnTo>
                    <a:pt x="8764" y="6627"/>
                  </a:lnTo>
                  <a:cubicBezTo>
                    <a:pt x="8764" y="6627"/>
                    <a:pt x="8792" y="6646"/>
                    <a:pt x="9001" y="6646"/>
                  </a:cubicBezTo>
                  <a:cubicBezTo>
                    <a:pt x="9106" y="6646"/>
                    <a:pt x="9255" y="6641"/>
                    <a:pt x="9469" y="6627"/>
                  </a:cubicBezTo>
                  <a:cubicBezTo>
                    <a:pt x="10132" y="6584"/>
                    <a:pt x="10303" y="6434"/>
                    <a:pt x="10303" y="6434"/>
                  </a:cubicBezTo>
                  <a:lnTo>
                    <a:pt x="10602" y="6306"/>
                  </a:lnTo>
                  <a:cubicBezTo>
                    <a:pt x="10687" y="6520"/>
                    <a:pt x="10858" y="6648"/>
                    <a:pt x="10880" y="6798"/>
                  </a:cubicBezTo>
                  <a:cubicBezTo>
                    <a:pt x="10901" y="6776"/>
                    <a:pt x="10901" y="6776"/>
                    <a:pt x="10901" y="6776"/>
                  </a:cubicBezTo>
                  <a:cubicBezTo>
                    <a:pt x="10901" y="6776"/>
                    <a:pt x="11735" y="6862"/>
                    <a:pt x="11863" y="6862"/>
                  </a:cubicBezTo>
                  <a:cubicBezTo>
                    <a:pt x="11991" y="6862"/>
                    <a:pt x="12654" y="6541"/>
                    <a:pt x="12654" y="6541"/>
                  </a:cubicBezTo>
                  <a:lnTo>
                    <a:pt x="13316" y="6776"/>
                  </a:lnTo>
                  <a:cubicBezTo>
                    <a:pt x="13316" y="6776"/>
                    <a:pt x="14107" y="6734"/>
                    <a:pt x="14642" y="6712"/>
                  </a:cubicBezTo>
                  <a:cubicBezTo>
                    <a:pt x="15176" y="6669"/>
                    <a:pt x="15112" y="6306"/>
                    <a:pt x="15112" y="6306"/>
                  </a:cubicBezTo>
                  <a:cubicBezTo>
                    <a:pt x="15112" y="6306"/>
                    <a:pt x="16095" y="6178"/>
                    <a:pt x="16223" y="6178"/>
                  </a:cubicBezTo>
                  <a:cubicBezTo>
                    <a:pt x="16351" y="6178"/>
                    <a:pt x="17121" y="6242"/>
                    <a:pt x="17121" y="6242"/>
                  </a:cubicBezTo>
                  <a:lnTo>
                    <a:pt x="17997" y="5879"/>
                  </a:lnTo>
                  <a:lnTo>
                    <a:pt x="18916" y="6178"/>
                  </a:lnTo>
                  <a:lnTo>
                    <a:pt x="19365" y="6520"/>
                  </a:lnTo>
                  <a:lnTo>
                    <a:pt x="19729" y="6520"/>
                  </a:lnTo>
                  <a:lnTo>
                    <a:pt x="19579" y="5857"/>
                  </a:lnTo>
                  <a:lnTo>
                    <a:pt x="18980" y="5131"/>
                  </a:lnTo>
                  <a:lnTo>
                    <a:pt x="19194" y="4682"/>
                  </a:lnTo>
                  <a:lnTo>
                    <a:pt x="19130" y="3934"/>
                  </a:lnTo>
                  <a:lnTo>
                    <a:pt x="19387" y="3186"/>
                  </a:lnTo>
                  <a:lnTo>
                    <a:pt x="19451" y="2779"/>
                  </a:lnTo>
                  <a:lnTo>
                    <a:pt x="19322" y="2459"/>
                  </a:lnTo>
                  <a:lnTo>
                    <a:pt x="18467" y="2373"/>
                  </a:lnTo>
                  <a:lnTo>
                    <a:pt x="18275" y="1540"/>
                  </a:lnTo>
                  <a:lnTo>
                    <a:pt x="18254" y="1198"/>
                  </a:lnTo>
                  <a:lnTo>
                    <a:pt x="18254" y="984"/>
                  </a:lnTo>
                  <a:lnTo>
                    <a:pt x="17698" y="685"/>
                  </a:lnTo>
                  <a:lnTo>
                    <a:pt x="16266" y="813"/>
                  </a:lnTo>
                  <a:lnTo>
                    <a:pt x="15817" y="770"/>
                  </a:lnTo>
                  <a:cubicBezTo>
                    <a:pt x="15732" y="920"/>
                    <a:pt x="15625" y="1027"/>
                    <a:pt x="15625" y="1027"/>
                  </a:cubicBezTo>
                  <a:lnTo>
                    <a:pt x="14556" y="1347"/>
                  </a:lnTo>
                  <a:lnTo>
                    <a:pt x="12696" y="1497"/>
                  </a:lnTo>
                  <a:lnTo>
                    <a:pt x="11841" y="1411"/>
                  </a:lnTo>
                  <a:lnTo>
                    <a:pt x="10645" y="749"/>
                  </a:lnTo>
                  <a:lnTo>
                    <a:pt x="94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8"/>
            <p:cNvSpPr/>
            <p:nvPr/>
          </p:nvSpPr>
          <p:spPr>
            <a:xfrm>
              <a:off x="4535939" y="3082234"/>
              <a:ext cx="110087" cy="108530"/>
            </a:xfrm>
            <a:custGeom>
              <a:avLst/>
              <a:gdLst/>
              <a:ahLst/>
              <a:cxnLst/>
              <a:rect l="l" t="t" r="r" b="b"/>
              <a:pathLst>
                <a:path w="4597" h="4532" extrusionOk="0">
                  <a:moveTo>
                    <a:pt x="1048" y="0"/>
                  </a:moveTo>
                  <a:lnTo>
                    <a:pt x="1048" y="0"/>
                  </a:lnTo>
                  <a:cubicBezTo>
                    <a:pt x="1104" y="24"/>
                    <a:pt x="1179" y="56"/>
                    <a:pt x="1264" y="93"/>
                  </a:cubicBezTo>
                  <a:lnTo>
                    <a:pt x="1264" y="93"/>
                  </a:lnTo>
                  <a:cubicBezTo>
                    <a:pt x="1179" y="49"/>
                    <a:pt x="1100" y="18"/>
                    <a:pt x="1048" y="0"/>
                  </a:cubicBezTo>
                  <a:close/>
                  <a:moveTo>
                    <a:pt x="3549" y="193"/>
                  </a:moveTo>
                  <a:lnTo>
                    <a:pt x="3778" y="516"/>
                  </a:lnTo>
                  <a:lnTo>
                    <a:pt x="3778" y="516"/>
                  </a:lnTo>
                  <a:lnTo>
                    <a:pt x="3784" y="513"/>
                  </a:lnTo>
                  <a:lnTo>
                    <a:pt x="3549" y="193"/>
                  </a:lnTo>
                  <a:close/>
                  <a:moveTo>
                    <a:pt x="1264" y="93"/>
                  </a:moveTo>
                  <a:lnTo>
                    <a:pt x="1264" y="93"/>
                  </a:lnTo>
                  <a:cubicBezTo>
                    <a:pt x="1284" y="104"/>
                    <a:pt x="1305" y="116"/>
                    <a:pt x="1326" y="129"/>
                  </a:cubicBezTo>
                  <a:lnTo>
                    <a:pt x="1305" y="1005"/>
                  </a:lnTo>
                  <a:lnTo>
                    <a:pt x="749" y="962"/>
                  </a:lnTo>
                  <a:lnTo>
                    <a:pt x="236" y="791"/>
                  </a:lnTo>
                  <a:lnTo>
                    <a:pt x="1" y="919"/>
                  </a:lnTo>
                  <a:lnTo>
                    <a:pt x="578" y="1881"/>
                  </a:lnTo>
                  <a:lnTo>
                    <a:pt x="578" y="2480"/>
                  </a:lnTo>
                  <a:lnTo>
                    <a:pt x="1561" y="3869"/>
                  </a:lnTo>
                  <a:lnTo>
                    <a:pt x="2224" y="3527"/>
                  </a:lnTo>
                  <a:lnTo>
                    <a:pt x="2523" y="2993"/>
                  </a:lnTo>
                  <a:lnTo>
                    <a:pt x="2844" y="2993"/>
                  </a:lnTo>
                  <a:lnTo>
                    <a:pt x="3164" y="3527"/>
                  </a:lnTo>
                  <a:lnTo>
                    <a:pt x="2908" y="4318"/>
                  </a:lnTo>
                  <a:lnTo>
                    <a:pt x="3656" y="4532"/>
                  </a:lnTo>
                  <a:cubicBezTo>
                    <a:pt x="3699" y="4339"/>
                    <a:pt x="3741" y="4126"/>
                    <a:pt x="3891" y="3955"/>
                  </a:cubicBezTo>
                  <a:cubicBezTo>
                    <a:pt x="4083" y="3784"/>
                    <a:pt x="4468" y="3228"/>
                    <a:pt x="4468" y="3228"/>
                  </a:cubicBezTo>
                  <a:cubicBezTo>
                    <a:pt x="4468" y="3228"/>
                    <a:pt x="4596" y="2437"/>
                    <a:pt x="4596" y="2352"/>
                  </a:cubicBezTo>
                  <a:lnTo>
                    <a:pt x="4596" y="1432"/>
                  </a:lnTo>
                  <a:lnTo>
                    <a:pt x="4019" y="855"/>
                  </a:lnTo>
                  <a:lnTo>
                    <a:pt x="3778" y="516"/>
                  </a:lnTo>
                  <a:lnTo>
                    <a:pt x="3778" y="516"/>
                  </a:lnTo>
                  <a:lnTo>
                    <a:pt x="3079" y="770"/>
                  </a:lnTo>
                  <a:cubicBezTo>
                    <a:pt x="3079" y="770"/>
                    <a:pt x="2309" y="642"/>
                    <a:pt x="2117" y="513"/>
                  </a:cubicBezTo>
                  <a:cubicBezTo>
                    <a:pt x="2000" y="430"/>
                    <a:pt x="1568" y="228"/>
                    <a:pt x="1264" y="9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8"/>
            <p:cNvSpPr/>
            <p:nvPr/>
          </p:nvSpPr>
          <p:spPr>
            <a:xfrm>
              <a:off x="4551817" y="3074044"/>
              <a:ext cx="6178" cy="6681"/>
            </a:xfrm>
            <a:custGeom>
              <a:avLst/>
              <a:gdLst/>
              <a:ahLst/>
              <a:cxnLst/>
              <a:rect l="l" t="t" r="r" b="b"/>
              <a:pathLst>
                <a:path w="258" h="279" extrusionOk="0">
                  <a:moveTo>
                    <a:pt x="257" y="278"/>
                  </a:moveTo>
                  <a:lnTo>
                    <a:pt x="1" y="0"/>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8"/>
            <p:cNvSpPr/>
            <p:nvPr/>
          </p:nvSpPr>
          <p:spPr>
            <a:xfrm>
              <a:off x="4557971" y="3081204"/>
              <a:ext cx="2562" cy="1054"/>
            </a:xfrm>
            <a:custGeom>
              <a:avLst/>
              <a:gdLst/>
              <a:ahLst/>
              <a:cxnLst/>
              <a:rect l="l" t="t" r="r" b="b"/>
              <a:pathLst>
                <a:path w="107" h="44" extrusionOk="0">
                  <a:moveTo>
                    <a:pt x="107" y="43"/>
                  </a:moveTo>
                  <a:cubicBezTo>
                    <a:pt x="64" y="22"/>
                    <a:pt x="21" y="1"/>
                    <a:pt x="0" y="1"/>
                  </a:cubicBezTo>
                  <a:cubicBezTo>
                    <a:pt x="21" y="1"/>
                    <a:pt x="64" y="22"/>
                    <a:pt x="107" y="43"/>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8"/>
            <p:cNvSpPr/>
            <p:nvPr/>
          </p:nvSpPr>
          <p:spPr>
            <a:xfrm>
              <a:off x="4482201" y="3103212"/>
              <a:ext cx="91144" cy="76800"/>
            </a:xfrm>
            <a:custGeom>
              <a:avLst/>
              <a:gdLst/>
              <a:ahLst/>
              <a:cxnLst/>
              <a:rect l="l" t="t" r="r" b="b"/>
              <a:pathLst>
                <a:path w="3806" h="3207" extrusionOk="0">
                  <a:moveTo>
                    <a:pt x="920" y="1"/>
                  </a:moveTo>
                  <a:lnTo>
                    <a:pt x="1" y="172"/>
                  </a:lnTo>
                  <a:lnTo>
                    <a:pt x="22" y="514"/>
                  </a:lnTo>
                  <a:lnTo>
                    <a:pt x="214" y="1347"/>
                  </a:lnTo>
                  <a:lnTo>
                    <a:pt x="1069" y="1433"/>
                  </a:lnTo>
                  <a:lnTo>
                    <a:pt x="1198" y="1753"/>
                  </a:lnTo>
                  <a:lnTo>
                    <a:pt x="2459" y="3207"/>
                  </a:lnTo>
                  <a:lnTo>
                    <a:pt x="3805" y="2993"/>
                  </a:lnTo>
                  <a:lnTo>
                    <a:pt x="2822" y="1604"/>
                  </a:lnTo>
                  <a:lnTo>
                    <a:pt x="2822" y="1005"/>
                  </a:lnTo>
                  <a:lnTo>
                    <a:pt x="2245" y="43"/>
                  </a:lnTo>
                  <a:lnTo>
                    <a:pt x="1989" y="214"/>
                  </a:lnTo>
                  <a:lnTo>
                    <a:pt x="14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8"/>
            <p:cNvSpPr/>
            <p:nvPr/>
          </p:nvSpPr>
          <p:spPr>
            <a:xfrm>
              <a:off x="4291795" y="3233223"/>
              <a:ext cx="24" cy="24"/>
            </a:xfrm>
            <a:custGeom>
              <a:avLst/>
              <a:gdLst/>
              <a:ahLst/>
              <a:cxnLst/>
              <a:rect l="l" t="t" r="r" b="b"/>
              <a:pathLst>
                <a:path w="1" h="1" extrusionOk="0">
                  <a:moveTo>
                    <a:pt x="1" y="1"/>
                  </a:move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8"/>
            <p:cNvSpPr/>
            <p:nvPr/>
          </p:nvSpPr>
          <p:spPr>
            <a:xfrm>
              <a:off x="4287197" y="3234755"/>
              <a:ext cx="24" cy="24"/>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8"/>
            <p:cNvSpPr/>
            <p:nvPr/>
          </p:nvSpPr>
          <p:spPr>
            <a:xfrm>
              <a:off x="4290262" y="3233750"/>
              <a:ext cx="24" cy="24"/>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8"/>
            <p:cNvSpPr/>
            <p:nvPr/>
          </p:nvSpPr>
          <p:spPr>
            <a:xfrm>
              <a:off x="4291795" y="3233223"/>
              <a:ext cx="24" cy="24"/>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8"/>
            <p:cNvSpPr/>
            <p:nvPr/>
          </p:nvSpPr>
          <p:spPr>
            <a:xfrm>
              <a:off x="4301014" y="3233223"/>
              <a:ext cx="24" cy="551"/>
            </a:xfrm>
            <a:custGeom>
              <a:avLst/>
              <a:gdLst/>
              <a:ahLst/>
              <a:cxnLst/>
              <a:rect l="l" t="t" r="r" b="b"/>
              <a:pathLst>
                <a:path w="1" h="23" extrusionOk="0">
                  <a:moveTo>
                    <a:pt x="0" y="22"/>
                  </a:moveTo>
                  <a:cubicBezTo>
                    <a:pt x="0" y="22"/>
                    <a:pt x="0" y="22"/>
                    <a:pt x="0" y="1"/>
                  </a:cubicBezTo>
                  <a:cubicBezTo>
                    <a:pt x="0" y="22"/>
                    <a:pt x="0" y="22"/>
                    <a:pt x="0" y="22"/>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8"/>
            <p:cNvSpPr/>
            <p:nvPr/>
          </p:nvSpPr>
          <p:spPr>
            <a:xfrm>
              <a:off x="4298955" y="3229655"/>
              <a:ext cx="551" cy="1557"/>
            </a:xfrm>
            <a:custGeom>
              <a:avLst/>
              <a:gdLst/>
              <a:ahLst/>
              <a:cxnLst/>
              <a:rect l="l" t="t" r="r" b="b"/>
              <a:pathLst>
                <a:path w="23" h="65" extrusionOk="0">
                  <a:moveTo>
                    <a:pt x="22" y="64"/>
                  </a:moveTo>
                  <a:cubicBezTo>
                    <a:pt x="22" y="43"/>
                    <a:pt x="1" y="21"/>
                    <a:pt x="1" y="0"/>
                  </a:cubicBezTo>
                  <a:cubicBezTo>
                    <a:pt x="1" y="21"/>
                    <a:pt x="22" y="43"/>
                    <a:pt x="22" y="64"/>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8"/>
            <p:cNvSpPr/>
            <p:nvPr/>
          </p:nvSpPr>
          <p:spPr>
            <a:xfrm>
              <a:off x="4299985" y="3231690"/>
              <a:ext cx="527" cy="1054"/>
            </a:xfrm>
            <a:custGeom>
              <a:avLst/>
              <a:gdLst/>
              <a:ahLst/>
              <a:cxnLst/>
              <a:rect l="l" t="t" r="r" b="b"/>
              <a:pathLst>
                <a:path w="22" h="44" extrusionOk="0">
                  <a:moveTo>
                    <a:pt x="22" y="43"/>
                  </a:moveTo>
                  <a:cubicBezTo>
                    <a:pt x="22" y="43"/>
                    <a:pt x="1" y="22"/>
                    <a:pt x="1" y="1"/>
                  </a:cubicBezTo>
                  <a:cubicBezTo>
                    <a:pt x="1" y="22"/>
                    <a:pt x="22" y="43"/>
                    <a:pt x="22" y="43"/>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8"/>
            <p:cNvSpPr/>
            <p:nvPr/>
          </p:nvSpPr>
          <p:spPr>
            <a:xfrm>
              <a:off x="4269284" y="3226565"/>
              <a:ext cx="185809" cy="140284"/>
            </a:xfrm>
            <a:custGeom>
              <a:avLst/>
              <a:gdLst/>
              <a:ahLst/>
              <a:cxnLst/>
              <a:rect l="l" t="t" r="r" b="b"/>
              <a:pathLst>
                <a:path w="7759" h="5858" extrusionOk="0">
                  <a:moveTo>
                    <a:pt x="6861" y="1"/>
                  </a:moveTo>
                  <a:cubicBezTo>
                    <a:pt x="6733" y="1"/>
                    <a:pt x="5750" y="129"/>
                    <a:pt x="5750" y="129"/>
                  </a:cubicBezTo>
                  <a:cubicBezTo>
                    <a:pt x="5750" y="129"/>
                    <a:pt x="5814" y="492"/>
                    <a:pt x="5280" y="535"/>
                  </a:cubicBezTo>
                  <a:cubicBezTo>
                    <a:pt x="4745" y="557"/>
                    <a:pt x="3954" y="599"/>
                    <a:pt x="3954" y="599"/>
                  </a:cubicBezTo>
                  <a:lnTo>
                    <a:pt x="3292" y="364"/>
                  </a:lnTo>
                  <a:cubicBezTo>
                    <a:pt x="3292" y="364"/>
                    <a:pt x="2629" y="685"/>
                    <a:pt x="2501" y="685"/>
                  </a:cubicBezTo>
                  <a:cubicBezTo>
                    <a:pt x="2373" y="685"/>
                    <a:pt x="1539" y="599"/>
                    <a:pt x="1539" y="599"/>
                  </a:cubicBezTo>
                  <a:cubicBezTo>
                    <a:pt x="1539" y="599"/>
                    <a:pt x="1539" y="599"/>
                    <a:pt x="1518" y="621"/>
                  </a:cubicBezTo>
                  <a:cubicBezTo>
                    <a:pt x="1518" y="685"/>
                    <a:pt x="1475" y="749"/>
                    <a:pt x="1368" y="834"/>
                  </a:cubicBezTo>
                  <a:lnTo>
                    <a:pt x="1047" y="1070"/>
                  </a:lnTo>
                  <a:lnTo>
                    <a:pt x="1047" y="1946"/>
                  </a:lnTo>
                  <a:lnTo>
                    <a:pt x="855" y="3121"/>
                  </a:lnTo>
                  <a:lnTo>
                    <a:pt x="299" y="4233"/>
                  </a:lnTo>
                  <a:lnTo>
                    <a:pt x="0" y="4853"/>
                  </a:lnTo>
                  <a:lnTo>
                    <a:pt x="791" y="5344"/>
                  </a:lnTo>
                  <a:lnTo>
                    <a:pt x="1710" y="5857"/>
                  </a:lnTo>
                  <a:lnTo>
                    <a:pt x="4745" y="4425"/>
                  </a:lnTo>
                  <a:lnTo>
                    <a:pt x="6562" y="3250"/>
                  </a:lnTo>
                  <a:lnTo>
                    <a:pt x="6733" y="963"/>
                  </a:lnTo>
                  <a:lnTo>
                    <a:pt x="7759" y="65"/>
                  </a:lnTo>
                  <a:cubicBezTo>
                    <a:pt x="7759" y="65"/>
                    <a:pt x="6989" y="1"/>
                    <a:pt x="68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8"/>
            <p:cNvSpPr/>
            <p:nvPr/>
          </p:nvSpPr>
          <p:spPr>
            <a:xfrm>
              <a:off x="4285664" y="3235282"/>
              <a:ext cx="24" cy="24"/>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8"/>
            <p:cNvSpPr/>
            <p:nvPr/>
          </p:nvSpPr>
          <p:spPr>
            <a:xfrm>
              <a:off x="4728405" y="3056634"/>
              <a:ext cx="366014" cy="231381"/>
            </a:xfrm>
            <a:custGeom>
              <a:avLst/>
              <a:gdLst/>
              <a:ahLst/>
              <a:cxnLst/>
              <a:rect l="l" t="t" r="r" b="b"/>
              <a:pathLst>
                <a:path w="15284" h="9662" extrusionOk="0">
                  <a:moveTo>
                    <a:pt x="6391" y="1"/>
                  </a:moveTo>
                  <a:lnTo>
                    <a:pt x="5836" y="792"/>
                  </a:lnTo>
                  <a:lnTo>
                    <a:pt x="4831" y="1433"/>
                  </a:lnTo>
                  <a:lnTo>
                    <a:pt x="4703" y="2074"/>
                  </a:lnTo>
                  <a:lnTo>
                    <a:pt x="3720" y="1946"/>
                  </a:lnTo>
                  <a:lnTo>
                    <a:pt x="2929" y="1860"/>
                  </a:lnTo>
                  <a:lnTo>
                    <a:pt x="2758" y="1433"/>
                  </a:lnTo>
                  <a:lnTo>
                    <a:pt x="2245" y="877"/>
                  </a:lnTo>
                  <a:lnTo>
                    <a:pt x="1198" y="599"/>
                  </a:lnTo>
                  <a:lnTo>
                    <a:pt x="1155" y="749"/>
                  </a:lnTo>
                  <a:lnTo>
                    <a:pt x="1240" y="749"/>
                  </a:lnTo>
                  <a:cubicBezTo>
                    <a:pt x="1240" y="749"/>
                    <a:pt x="1269" y="725"/>
                    <a:pt x="1302" y="725"/>
                  </a:cubicBezTo>
                  <a:cubicBezTo>
                    <a:pt x="1338" y="725"/>
                    <a:pt x="1379" y="754"/>
                    <a:pt x="1390" y="877"/>
                  </a:cubicBezTo>
                  <a:cubicBezTo>
                    <a:pt x="1433" y="1134"/>
                    <a:pt x="1390" y="1390"/>
                    <a:pt x="1390" y="1390"/>
                  </a:cubicBezTo>
                  <a:cubicBezTo>
                    <a:pt x="1390" y="1390"/>
                    <a:pt x="1369" y="1561"/>
                    <a:pt x="1433" y="1646"/>
                  </a:cubicBezTo>
                  <a:cubicBezTo>
                    <a:pt x="1497" y="1732"/>
                    <a:pt x="1518" y="1775"/>
                    <a:pt x="1646" y="1775"/>
                  </a:cubicBezTo>
                  <a:cubicBezTo>
                    <a:pt x="1775" y="1775"/>
                    <a:pt x="2031" y="1839"/>
                    <a:pt x="2031" y="1839"/>
                  </a:cubicBezTo>
                  <a:lnTo>
                    <a:pt x="2288" y="2031"/>
                  </a:lnTo>
                  <a:lnTo>
                    <a:pt x="2416" y="2288"/>
                  </a:lnTo>
                  <a:lnTo>
                    <a:pt x="2416" y="2501"/>
                  </a:lnTo>
                  <a:cubicBezTo>
                    <a:pt x="2416" y="2501"/>
                    <a:pt x="2373" y="2651"/>
                    <a:pt x="2181" y="2694"/>
                  </a:cubicBezTo>
                  <a:lnTo>
                    <a:pt x="1988" y="2715"/>
                  </a:lnTo>
                  <a:lnTo>
                    <a:pt x="1454" y="2843"/>
                  </a:lnTo>
                  <a:lnTo>
                    <a:pt x="1240" y="2886"/>
                  </a:lnTo>
                  <a:lnTo>
                    <a:pt x="599" y="2566"/>
                  </a:lnTo>
                  <a:lnTo>
                    <a:pt x="385" y="2566"/>
                  </a:lnTo>
                  <a:lnTo>
                    <a:pt x="108" y="2651"/>
                  </a:lnTo>
                  <a:lnTo>
                    <a:pt x="1" y="3228"/>
                  </a:lnTo>
                  <a:lnTo>
                    <a:pt x="129" y="3485"/>
                  </a:lnTo>
                  <a:lnTo>
                    <a:pt x="407" y="3570"/>
                  </a:lnTo>
                  <a:cubicBezTo>
                    <a:pt x="407" y="3570"/>
                    <a:pt x="727" y="3677"/>
                    <a:pt x="727" y="3805"/>
                  </a:cubicBezTo>
                  <a:lnTo>
                    <a:pt x="727" y="4019"/>
                  </a:lnTo>
                  <a:cubicBezTo>
                    <a:pt x="727" y="4019"/>
                    <a:pt x="535" y="4233"/>
                    <a:pt x="535" y="4340"/>
                  </a:cubicBezTo>
                  <a:lnTo>
                    <a:pt x="535" y="4425"/>
                  </a:lnTo>
                  <a:lnTo>
                    <a:pt x="920" y="4617"/>
                  </a:lnTo>
                  <a:lnTo>
                    <a:pt x="1176" y="4682"/>
                  </a:lnTo>
                  <a:lnTo>
                    <a:pt x="1497" y="5066"/>
                  </a:lnTo>
                  <a:lnTo>
                    <a:pt x="1326" y="6199"/>
                  </a:lnTo>
                  <a:cubicBezTo>
                    <a:pt x="1326" y="6199"/>
                    <a:pt x="1518" y="6969"/>
                    <a:pt x="1518" y="7097"/>
                  </a:cubicBezTo>
                  <a:lnTo>
                    <a:pt x="2031" y="7054"/>
                  </a:lnTo>
                  <a:lnTo>
                    <a:pt x="3057" y="6242"/>
                  </a:lnTo>
                  <a:lnTo>
                    <a:pt x="3805" y="6370"/>
                  </a:lnTo>
                  <a:lnTo>
                    <a:pt x="4233" y="6071"/>
                  </a:lnTo>
                  <a:lnTo>
                    <a:pt x="4660" y="6028"/>
                  </a:lnTo>
                  <a:lnTo>
                    <a:pt x="6306" y="6883"/>
                  </a:lnTo>
                  <a:lnTo>
                    <a:pt x="6969" y="6840"/>
                  </a:lnTo>
                  <a:lnTo>
                    <a:pt x="7653" y="7396"/>
                  </a:lnTo>
                  <a:lnTo>
                    <a:pt x="8337" y="8016"/>
                  </a:lnTo>
                  <a:lnTo>
                    <a:pt x="9170" y="8016"/>
                  </a:lnTo>
                  <a:lnTo>
                    <a:pt x="9341" y="9277"/>
                  </a:lnTo>
                  <a:lnTo>
                    <a:pt x="10346" y="9363"/>
                  </a:lnTo>
                  <a:lnTo>
                    <a:pt x="10773" y="9662"/>
                  </a:lnTo>
                  <a:lnTo>
                    <a:pt x="11671" y="9662"/>
                  </a:lnTo>
                  <a:lnTo>
                    <a:pt x="11756" y="9149"/>
                  </a:lnTo>
                  <a:lnTo>
                    <a:pt x="12846" y="8743"/>
                  </a:lnTo>
                  <a:lnTo>
                    <a:pt x="13359" y="8187"/>
                  </a:lnTo>
                  <a:lnTo>
                    <a:pt x="13723" y="7311"/>
                  </a:lnTo>
                  <a:lnTo>
                    <a:pt x="14535" y="6883"/>
                  </a:lnTo>
                  <a:lnTo>
                    <a:pt x="15283" y="7054"/>
                  </a:lnTo>
                  <a:lnTo>
                    <a:pt x="15283" y="7054"/>
                  </a:lnTo>
                  <a:lnTo>
                    <a:pt x="15005" y="5857"/>
                  </a:lnTo>
                  <a:lnTo>
                    <a:pt x="13894" y="5622"/>
                  </a:lnTo>
                  <a:lnTo>
                    <a:pt x="12633" y="4810"/>
                  </a:lnTo>
                  <a:lnTo>
                    <a:pt x="11329" y="4062"/>
                  </a:lnTo>
                  <a:lnTo>
                    <a:pt x="10901" y="2822"/>
                  </a:lnTo>
                  <a:lnTo>
                    <a:pt x="9811" y="2117"/>
                  </a:lnTo>
                  <a:lnTo>
                    <a:pt x="9256" y="2159"/>
                  </a:lnTo>
                  <a:lnTo>
                    <a:pt x="8166" y="1946"/>
                  </a:lnTo>
                  <a:lnTo>
                    <a:pt x="8037" y="877"/>
                  </a:lnTo>
                  <a:lnTo>
                    <a:pt x="7738" y="685"/>
                  </a:lnTo>
                  <a:lnTo>
                    <a:pt x="7225" y="514"/>
                  </a:lnTo>
                  <a:lnTo>
                    <a:pt x="63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8"/>
            <p:cNvSpPr/>
            <p:nvPr/>
          </p:nvSpPr>
          <p:spPr>
            <a:xfrm>
              <a:off x="4694113" y="3047941"/>
              <a:ext cx="527" cy="1054"/>
            </a:xfrm>
            <a:custGeom>
              <a:avLst/>
              <a:gdLst/>
              <a:ahLst/>
              <a:cxnLst/>
              <a:rect l="l" t="t" r="r" b="b"/>
              <a:pathLst>
                <a:path w="22" h="44" extrusionOk="0">
                  <a:moveTo>
                    <a:pt x="1" y="0"/>
                  </a:moveTo>
                  <a:lnTo>
                    <a:pt x="22" y="43"/>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8"/>
            <p:cNvSpPr/>
            <p:nvPr/>
          </p:nvSpPr>
          <p:spPr>
            <a:xfrm>
              <a:off x="4247276" y="3327911"/>
              <a:ext cx="40950" cy="110590"/>
            </a:xfrm>
            <a:custGeom>
              <a:avLst/>
              <a:gdLst/>
              <a:ahLst/>
              <a:cxnLst/>
              <a:rect l="l" t="t" r="r" b="b"/>
              <a:pathLst>
                <a:path w="1710" h="4618" extrusionOk="0">
                  <a:moveTo>
                    <a:pt x="1646" y="1"/>
                  </a:moveTo>
                  <a:lnTo>
                    <a:pt x="1197" y="22"/>
                  </a:lnTo>
                  <a:lnTo>
                    <a:pt x="663" y="1176"/>
                  </a:lnTo>
                  <a:lnTo>
                    <a:pt x="470" y="2096"/>
                  </a:lnTo>
                  <a:lnTo>
                    <a:pt x="0" y="2651"/>
                  </a:lnTo>
                  <a:cubicBezTo>
                    <a:pt x="0" y="2651"/>
                    <a:pt x="86" y="3464"/>
                    <a:pt x="192" y="3592"/>
                  </a:cubicBezTo>
                  <a:cubicBezTo>
                    <a:pt x="278" y="3741"/>
                    <a:pt x="727" y="4575"/>
                    <a:pt x="748" y="4618"/>
                  </a:cubicBezTo>
                  <a:lnTo>
                    <a:pt x="1368" y="3271"/>
                  </a:lnTo>
                  <a:lnTo>
                    <a:pt x="1282" y="1882"/>
                  </a:lnTo>
                  <a:lnTo>
                    <a:pt x="1710" y="1112"/>
                  </a:lnTo>
                  <a:lnTo>
                    <a:pt x="16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8"/>
            <p:cNvSpPr/>
            <p:nvPr/>
          </p:nvSpPr>
          <p:spPr>
            <a:xfrm>
              <a:off x="4265189" y="3437974"/>
              <a:ext cx="24" cy="24"/>
            </a:xfrm>
            <a:custGeom>
              <a:avLst/>
              <a:gdLst/>
              <a:ahLst/>
              <a:cxnLst/>
              <a:rect l="l" t="t" r="r" b="b"/>
              <a:pathLst>
                <a:path w="1" h="1" extrusionOk="0">
                  <a:moveTo>
                    <a:pt x="0" y="0"/>
                  </a:moveTo>
                  <a:lnTo>
                    <a:pt x="0" y="0"/>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8"/>
            <p:cNvSpPr/>
            <p:nvPr/>
          </p:nvSpPr>
          <p:spPr>
            <a:xfrm>
              <a:off x="4265189" y="3338161"/>
              <a:ext cx="108027" cy="118780"/>
            </a:xfrm>
            <a:custGeom>
              <a:avLst/>
              <a:gdLst/>
              <a:ahLst/>
              <a:cxnLst/>
              <a:rect l="l" t="t" r="r" b="b"/>
              <a:pathLst>
                <a:path w="4511" h="4960" extrusionOk="0">
                  <a:moveTo>
                    <a:pt x="4425" y="0"/>
                  </a:moveTo>
                  <a:lnTo>
                    <a:pt x="1881" y="1197"/>
                  </a:lnTo>
                  <a:lnTo>
                    <a:pt x="962" y="684"/>
                  </a:lnTo>
                  <a:lnTo>
                    <a:pt x="534" y="1454"/>
                  </a:lnTo>
                  <a:lnTo>
                    <a:pt x="620" y="2843"/>
                  </a:lnTo>
                  <a:lnTo>
                    <a:pt x="0" y="4190"/>
                  </a:lnTo>
                  <a:lnTo>
                    <a:pt x="21" y="4745"/>
                  </a:lnTo>
                  <a:lnTo>
                    <a:pt x="748" y="4959"/>
                  </a:lnTo>
                  <a:lnTo>
                    <a:pt x="1261" y="4959"/>
                  </a:lnTo>
                  <a:lnTo>
                    <a:pt x="1560" y="4810"/>
                  </a:lnTo>
                  <a:lnTo>
                    <a:pt x="1881" y="4339"/>
                  </a:lnTo>
                  <a:lnTo>
                    <a:pt x="1881" y="4104"/>
                  </a:lnTo>
                  <a:lnTo>
                    <a:pt x="2672" y="4019"/>
                  </a:lnTo>
                  <a:lnTo>
                    <a:pt x="3334" y="3869"/>
                  </a:lnTo>
                  <a:cubicBezTo>
                    <a:pt x="3334" y="3869"/>
                    <a:pt x="3420" y="3484"/>
                    <a:pt x="3420" y="3377"/>
                  </a:cubicBezTo>
                  <a:cubicBezTo>
                    <a:pt x="3420" y="3292"/>
                    <a:pt x="3249" y="3036"/>
                    <a:pt x="3249" y="3036"/>
                  </a:cubicBezTo>
                  <a:lnTo>
                    <a:pt x="2629" y="2672"/>
                  </a:lnTo>
                  <a:lnTo>
                    <a:pt x="2458" y="2480"/>
                  </a:lnTo>
                  <a:lnTo>
                    <a:pt x="2693" y="1967"/>
                  </a:lnTo>
                  <a:lnTo>
                    <a:pt x="3121" y="1881"/>
                  </a:lnTo>
                  <a:lnTo>
                    <a:pt x="3698" y="1881"/>
                  </a:lnTo>
                  <a:lnTo>
                    <a:pt x="4510" y="1668"/>
                  </a:lnTo>
                  <a:lnTo>
                    <a:pt x="44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8"/>
            <p:cNvSpPr/>
            <p:nvPr/>
          </p:nvSpPr>
          <p:spPr>
            <a:xfrm>
              <a:off x="4432558" y="3226565"/>
              <a:ext cx="527" cy="24"/>
            </a:xfrm>
            <a:custGeom>
              <a:avLst/>
              <a:gdLst/>
              <a:ahLst/>
              <a:cxnLst/>
              <a:rect l="l" t="t" r="r" b="b"/>
              <a:pathLst>
                <a:path w="22" h="1" extrusionOk="0">
                  <a:moveTo>
                    <a:pt x="0" y="1"/>
                  </a:moveTo>
                  <a:cubicBezTo>
                    <a:pt x="0" y="1"/>
                    <a:pt x="0" y="1"/>
                    <a:pt x="22" y="1"/>
                  </a:cubicBezTo>
                  <a:cubicBezTo>
                    <a:pt x="0" y="1"/>
                    <a:pt x="0" y="1"/>
                    <a:pt x="0" y="1"/>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8"/>
            <p:cNvSpPr/>
            <p:nvPr/>
          </p:nvSpPr>
          <p:spPr>
            <a:xfrm>
              <a:off x="4429493" y="3226565"/>
              <a:ext cx="527" cy="24"/>
            </a:xfrm>
            <a:custGeom>
              <a:avLst/>
              <a:gdLst/>
              <a:ahLst/>
              <a:cxnLst/>
              <a:rect l="l" t="t" r="r" b="b"/>
              <a:pathLst>
                <a:path w="22" h="1" extrusionOk="0">
                  <a:moveTo>
                    <a:pt x="0" y="1"/>
                  </a:moveTo>
                  <a:cubicBezTo>
                    <a:pt x="0" y="1"/>
                    <a:pt x="22" y="1"/>
                    <a:pt x="22" y="1"/>
                  </a:cubicBezTo>
                  <a:cubicBezTo>
                    <a:pt x="22" y="1"/>
                    <a:pt x="0" y="1"/>
                    <a:pt x="0" y="1"/>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8"/>
            <p:cNvSpPr/>
            <p:nvPr/>
          </p:nvSpPr>
          <p:spPr>
            <a:xfrm>
              <a:off x="4371133" y="3219405"/>
              <a:ext cx="240601" cy="246731"/>
            </a:xfrm>
            <a:custGeom>
              <a:avLst/>
              <a:gdLst/>
              <a:ahLst/>
              <a:cxnLst/>
              <a:rect l="l" t="t" r="r" b="b"/>
              <a:pathLst>
                <a:path w="10047" h="10303" extrusionOk="0">
                  <a:moveTo>
                    <a:pt x="4382" y="1"/>
                  </a:moveTo>
                  <a:lnTo>
                    <a:pt x="3506" y="364"/>
                  </a:lnTo>
                  <a:lnTo>
                    <a:pt x="2480" y="1262"/>
                  </a:lnTo>
                  <a:lnTo>
                    <a:pt x="2309" y="3549"/>
                  </a:lnTo>
                  <a:lnTo>
                    <a:pt x="492" y="4724"/>
                  </a:lnTo>
                  <a:lnTo>
                    <a:pt x="1" y="4959"/>
                  </a:lnTo>
                  <a:lnTo>
                    <a:pt x="86" y="6627"/>
                  </a:lnTo>
                  <a:lnTo>
                    <a:pt x="1668" y="6819"/>
                  </a:lnTo>
                  <a:lnTo>
                    <a:pt x="6691" y="10153"/>
                  </a:lnTo>
                  <a:lnTo>
                    <a:pt x="8379" y="10303"/>
                  </a:lnTo>
                  <a:lnTo>
                    <a:pt x="8678" y="9298"/>
                  </a:lnTo>
                  <a:lnTo>
                    <a:pt x="8978" y="8828"/>
                  </a:lnTo>
                  <a:lnTo>
                    <a:pt x="9576" y="9020"/>
                  </a:lnTo>
                  <a:lnTo>
                    <a:pt x="10046" y="8914"/>
                  </a:lnTo>
                  <a:lnTo>
                    <a:pt x="9448" y="7353"/>
                  </a:lnTo>
                  <a:lnTo>
                    <a:pt x="9384" y="6691"/>
                  </a:lnTo>
                  <a:lnTo>
                    <a:pt x="9341" y="6242"/>
                  </a:lnTo>
                  <a:lnTo>
                    <a:pt x="8550" y="6092"/>
                  </a:lnTo>
                  <a:cubicBezTo>
                    <a:pt x="8550" y="6092"/>
                    <a:pt x="7674" y="5793"/>
                    <a:pt x="7567" y="5729"/>
                  </a:cubicBezTo>
                  <a:cubicBezTo>
                    <a:pt x="7439" y="5665"/>
                    <a:pt x="7567" y="4959"/>
                    <a:pt x="7567" y="4959"/>
                  </a:cubicBezTo>
                  <a:lnTo>
                    <a:pt x="7118" y="4746"/>
                  </a:lnTo>
                  <a:lnTo>
                    <a:pt x="6862" y="4340"/>
                  </a:lnTo>
                  <a:lnTo>
                    <a:pt x="7674" y="2672"/>
                  </a:lnTo>
                  <a:lnTo>
                    <a:pt x="7674" y="2117"/>
                  </a:lnTo>
                  <a:lnTo>
                    <a:pt x="6648" y="1582"/>
                  </a:lnTo>
                  <a:lnTo>
                    <a:pt x="6114" y="642"/>
                  </a:lnTo>
                  <a:lnTo>
                    <a:pt x="5750" y="642"/>
                  </a:lnTo>
                  <a:lnTo>
                    <a:pt x="5301" y="300"/>
                  </a:lnTo>
                  <a:lnTo>
                    <a:pt x="4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8"/>
            <p:cNvSpPr/>
            <p:nvPr/>
          </p:nvSpPr>
          <p:spPr>
            <a:xfrm>
              <a:off x="4420273" y="3227595"/>
              <a:ext cx="2586" cy="24"/>
            </a:xfrm>
            <a:custGeom>
              <a:avLst/>
              <a:gdLst/>
              <a:ahLst/>
              <a:cxnLst/>
              <a:rect l="l" t="t" r="r" b="b"/>
              <a:pathLst>
                <a:path w="108" h="1" extrusionOk="0">
                  <a:moveTo>
                    <a:pt x="0" y="1"/>
                  </a:moveTo>
                  <a:lnTo>
                    <a:pt x="0" y="1"/>
                  </a:lnTo>
                  <a:cubicBezTo>
                    <a:pt x="43" y="1"/>
                    <a:pt x="65" y="1"/>
                    <a:pt x="107" y="1"/>
                  </a:cubicBezTo>
                  <a:cubicBezTo>
                    <a:pt x="65" y="1"/>
                    <a:pt x="43" y="1"/>
                    <a:pt x="0" y="1"/>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8"/>
            <p:cNvSpPr/>
            <p:nvPr/>
          </p:nvSpPr>
          <p:spPr>
            <a:xfrm>
              <a:off x="4431025" y="3226565"/>
              <a:ext cx="527" cy="24"/>
            </a:xfrm>
            <a:custGeom>
              <a:avLst/>
              <a:gdLst/>
              <a:ahLst/>
              <a:cxnLst/>
              <a:rect l="l" t="t" r="r" b="b"/>
              <a:pathLst>
                <a:path w="22" h="1" extrusionOk="0">
                  <a:moveTo>
                    <a:pt x="0" y="1"/>
                  </a:moveTo>
                  <a:cubicBezTo>
                    <a:pt x="0" y="1"/>
                    <a:pt x="22" y="1"/>
                    <a:pt x="22" y="1"/>
                  </a:cubicBezTo>
                  <a:cubicBezTo>
                    <a:pt x="22" y="1"/>
                    <a:pt x="0" y="1"/>
                    <a:pt x="0" y="1"/>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8"/>
            <p:cNvSpPr/>
            <p:nvPr/>
          </p:nvSpPr>
          <p:spPr>
            <a:xfrm>
              <a:off x="4422835" y="3227092"/>
              <a:ext cx="1557" cy="527"/>
            </a:xfrm>
            <a:custGeom>
              <a:avLst/>
              <a:gdLst/>
              <a:ahLst/>
              <a:cxnLst/>
              <a:rect l="l" t="t" r="r" b="b"/>
              <a:pathLst>
                <a:path w="65" h="22" extrusionOk="0">
                  <a:moveTo>
                    <a:pt x="0" y="22"/>
                  </a:moveTo>
                  <a:cubicBezTo>
                    <a:pt x="22" y="22"/>
                    <a:pt x="43" y="22"/>
                    <a:pt x="64" y="0"/>
                  </a:cubicBezTo>
                  <a:cubicBezTo>
                    <a:pt x="43" y="22"/>
                    <a:pt x="22" y="22"/>
                    <a:pt x="0" y="22"/>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8"/>
            <p:cNvSpPr/>
            <p:nvPr/>
          </p:nvSpPr>
          <p:spPr>
            <a:xfrm>
              <a:off x="4427433" y="3227092"/>
              <a:ext cx="1054" cy="24"/>
            </a:xfrm>
            <a:custGeom>
              <a:avLst/>
              <a:gdLst/>
              <a:ahLst/>
              <a:cxnLst/>
              <a:rect l="l" t="t" r="r" b="b"/>
              <a:pathLst>
                <a:path w="44" h="1" extrusionOk="0">
                  <a:moveTo>
                    <a:pt x="1" y="0"/>
                  </a:moveTo>
                  <a:cubicBezTo>
                    <a:pt x="22" y="0"/>
                    <a:pt x="22" y="0"/>
                    <a:pt x="43" y="0"/>
                  </a:cubicBezTo>
                  <a:cubicBezTo>
                    <a:pt x="22" y="0"/>
                    <a:pt x="22" y="0"/>
                    <a:pt x="1" y="0"/>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8"/>
            <p:cNvSpPr/>
            <p:nvPr/>
          </p:nvSpPr>
          <p:spPr>
            <a:xfrm>
              <a:off x="4425398" y="3227092"/>
              <a:ext cx="1030" cy="24"/>
            </a:xfrm>
            <a:custGeom>
              <a:avLst/>
              <a:gdLst/>
              <a:ahLst/>
              <a:cxnLst/>
              <a:rect l="l" t="t" r="r" b="b"/>
              <a:pathLst>
                <a:path w="43" h="1" extrusionOk="0">
                  <a:moveTo>
                    <a:pt x="0" y="0"/>
                  </a:moveTo>
                  <a:cubicBezTo>
                    <a:pt x="22" y="0"/>
                    <a:pt x="22" y="0"/>
                    <a:pt x="43" y="0"/>
                  </a:cubicBezTo>
                  <a:cubicBezTo>
                    <a:pt x="22" y="0"/>
                    <a:pt x="22" y="0"/>
                    <a:pt x="0" y="0"/>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8"/>
            <p:cNvSpPr/>
            <p:nvPr/>
          </p:nvSpPr>
          <p:spPr>
            <a:xfrm>
              <a:off x="4371636" y="3353511"/>
              <a:ext cx="1581" cy="24594"/>
            </a:xfrm>
            <a:custGeom>
              <a:avLst/>
              <a:gdLst/>
              <a:ahLst/>
              <a:cxnLst/>
              <a:rect l="l" t="t" r="r" b="b"/>
              <a:pathLst>
                <a:path w="66" h="1027" extrusionOk="0">
                  <a:moveTo>
                    <a:pt x="1" y="1"/>
                  </a:moveTo>
                  <a:lnTo>
                    <a:pt x="65" y="1027"/>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8"/>
            <p:cNvSpPr/>
            <p:nvPr/>
          </p:nvSpPr>
          <p:spPr>
            <a:xfrm>
              <a:off x="4265692" y="3378081"/>
              <a:ext cx="536951" cy="421284"/>
            </a:xfrm>
            <a:custGeom>
              <a:avLst/>
              <a:gdLst/>
              <a:ahLst/>
              <a:cxnLst/>
              <a:rect l="l" t="t" r="r" b="b"/>
              <a:pathLst>
                <a:path w="22422" h="17592" extrusionOk="0">
                  <a:moveTo>
                    <a:pt x="4489" y="1"/>
                  </a:moveTo>
                  <a:lnTo>
                    <a:pt x="3677" y="214"/>
                  </a:lnTo>
                  <a:lnTo>
                    <a:pt x="3100" y="214"/>
                  </a:lnTo>
                  <a:lnTo>
                    <a:pt x="2672" y="300"/>
                  </a:lnTo>
                  <a:lnTo>
                    <a:pt x="2437" y="813"/>
                  </a:lnTo>
                  <a:lnTo>
                    <a:pt x="2608" y="1005"/>
                  </a:lnTo>
                  <a:lnTo>
                    <a:pt x="3228" y="1369"/>
                  </a:lnTo>
                  <a:cubicBezTo>
                    <a:pt x="3228" y="1369"/>
                    <a:pt x="3399" y="1625"/>
                    <a:pt x="3399" y="1710"/>
                  </a:cubicBezTo>
                  <a:cubicBezTo>
                    <a:pt x="3399" y="1817"/>
                    <a:pt x="3313" y="2202"/>
                    <a:pt x="3313" y="2202"/>
                  </a:cubicBezTo>
                  <a:lnTo>
                    <a:pt x="2651" y="2352"/>
                  </a:lnTo>
                  <a:lnTo>
                    <a:pt x="1860" y="2437"/>
                  </a:lnTo>
                  <a:lnTo>
                    <a:pt x="1860" y="2672"/>
                  </a:lnTo>
                  <a:lnTo>
                    <a:pt x="1539" y="3143"/>
                  </a:lnTo>
                  <a:lnTo>
                    <a:pt x="1240" y="3292"/>
                  </a:lnTo>
                  <a:lnTo>
                    <a:pt x="727" y="3292"/>
                  </a:lnTo>
                  <a:lnTo>
                    <a:pt x="0" y="3078"/>
                  </a:lnTo>
                  <a:lnTo>
                    <a:pt x="22" y="4382"/>
                  </a:lnTo>
                  <a:lnTo>
                    <a:pt x="1240" y="5943"/>
                  </a:lnTo>
                  <a:lnTo>
                    <a:pt x="2352" y="7246"/>
                  </a:lnTo>
                  <a:cubicBezTo>
                    <a:pt x="2352" y="7246"/>
                    <a:pt x="2416" y="8507"/>
                    <a:pt x="2736" y="8678"/>
                  </a:cubicBezTo>
                  <a:cubicBezTo>
                    <a:pt x="3057" y="8871"/>
                    <a:pt x="4553" y="10559"/>
                    <a:pt x="4553" y="10559"/>
                  </a:cubicBezTo>
                  <a:lnTo>
                    <a:pt x="4596" y="12462"/>
                  </a:lnTo>
                  <a:lnTo>
                    <a:pt x="5109" y="13252"/>
                  </a:lnTo>
                  <a:lnTo>
                    <a:pt x="5964" y="13723"/>
                  </a:lnTo>
                  <a:lnTo>
                    <a:pt x="8422" y="17591"/>
                  </a:lnTo>
                  <a:lnTo>
                    <a:pt x="9170" y="16801"/>
                  </a:lnTo>
                  <a:lnTo>
                    <a:pt x="10281" y="16801"/>
                  </a:lnTo>
                  <a:cubicBezTo>
                    <a:pt x="10431" y="16801"/>
                    <a:pt x="11906" y="17164"/>
                    <a:pt x="11906" y="17164"/>
                  </a:cubicBezTo>
                  <a:lnTo>
                    <a:pt x="13231" y="17442"/>
                  </a:lnTo>
                  <a:lnTo>
                    <a:pt x="15475" y="15390"/>
                  </a:lnTo>
                  <a:lnTo>
                    <a:pt x="17976" y="15368"/>
                  </a:lnTo>
                  <a:lnTo>
                    <a:pt x="21674" y="14257"/>
                  </a:lnTo>
                  <a:lnTo>
                    <a:pt x="22422" y="11543"/>
                  </a:lnTo>
                  <a:lnTo>
                    <a:pt x="22037" y="11072"/>
                  </a:lnTo>
                  <a:lnTo>
                    <a:pt x="19387" y="10859"/>
                  </a:lnTo>
                  <a:lnTo>
                    <a:pt x="18660" y="10431"/>
                  </a:lnTo>
                  <a:lnTo>
                    <a:pt x="18553" y="9768"/>
                  </a:lnTo>
                  <a:lnTo>
                    <a:pt x="17955" y="9106"/>
                  </a:lnTo>
                  <a:cubicBezTo>
                    <a:pt x="17955" y="9106"/>
                    <a:pt x="17762" y="8892"/>
                    <a:pt x="17698" y="8721"/>
                  </a:cubicBezTo>
                  <a:lnTo>
                    <a:pt x="17228" y="8721"/>
                  </a:lnTo>
                  <a:lnTo>
                    <a:pt x="16929" y="8272"/>
                  </a:lnTo>
                  <a:cubicBezTo>
                    <a:pt x="16779" y="8123"/>
                    <a:pt x="16630" y="7930"/>
                    <a:pt x="16587" y="7759"/>
                  </a:cubicBezTo>
                  <a:cubicBezTo>
                    <a:pt x="16544" y="7567"/>
                    <a:pt x="16501" y="7182"/>
                    <a:pt x="16501" y="7182"/>
                  </a:cubicBezTo>
                  <a:cubicBezTo>
                    <a:pt x="16501" y="7182"/>
                    <a:pt x="16779" y="6627"/>
                    <a:pt x="16501" y="6456"/>
                  </a:cubicBezTo>
                  <a:cubicBezTo>
                    <a:pt x="16223" y="6263"/>
                    <a:pt x="15433" y="5750"/>
                    <a:pt x="15433" y="5750"/>
                  </a:cubicBezTo>
                  <a:lnTo>
                    <a:pt x="14770" y="4724"/>
                  </a:lnTo>
                  <a:lnTo>
                    <a:pt x="14727" y="4489"/>
                  </a:lnTo>
                  <a:lnTo>
                    <a:pt x="14214" y="4489"/>
                  </a:lnTo>
                  <a:lnTo>
                    <a:pt x="12782" y="3677"/>
                  </a:lnTo>
                  <a:lnTo>
                    <a:pt x="11094" y="3527"/>
                  </a:lnTo>
                  <a:lnTo>
                    <a:pt x="6071" y="193"/>
                  </a:lnTo>
                  <a:lnTo>
                    <a:pt x="44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8"/>
            <p:cNvSpPr/>
            <p:nvPr/>
          </p:nvSpPr>
          <p:spPr>
            <a:xfrm>
              <a:off x="4571789" y="3430814"/>
              <a:ext cx="46602" cy="54792"/>
            </a:xfrm>
            <a:custGeom>
              <a:avLst/>
              <a:gdLst/>
              <a:ahLst/>
              <a:cxnLst/>
              <a:rect l="l" t="t" r="r" b="b"/>
              <a:pathLst>
                <a:path w="1946" h="2288" extrusionOk="0">
                  <a:moveTo>
                    <a:pt x="599" y="0"/>
                  </a:moveTo>
                  <a:lnTo>
                    <a:pt x="299" y="470"/>
                  </a:lnTo>
                  <a:lnTo>
                    <a:pt x="0" y="1475"/>
                  </a:lnTo>
                  <a:lnTo>
                    <a:pt x="1432" y="2287"/>
                  </a:lnTo>
                  <a:lnTo>
                    <a:pt x="1945" y="2287"/>
                  </a:lnTo>
                  <a:lnTo>
                    <a:pt x="1860" y="1817"/>
                  </a:lnTo>
                  <a:cubicBezTo>
                    <a:pt x="1860" y="1817"/>
                    <a:pt x="1625" y="1112"/>
                    <a:pt x="1518" y="983"/>
                  </a:cubicBezTo>
                  <a:cubicBezTo>
                    <a:pt x="1432" y="834"/>
                    <a:pt x="1005" y="235"/>
                    <a:pt x="1197" y="192"/>
                  </a:cubicBezTo>
                  <a:lnTo>
                    <a:pt x="5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8"/>
            <p:cNvSpPr/>
            <p:nvPr/>
          </p:nvSpPr>
          <p:spPr>
            <a:xfrm>
              <a:off x="4671075" y="3545642"/>
              <a:ext cx="25624" cy="41309"/>
            </a:xfrm>
            <a:custGeom>
              <a:avLst/>
              <a:gdLst/>
              <a:ahLst/>
              <a:cxnLst/>
              <a:rect l="l" t="t" r="r" b="b"/>
              <a:pathLst>
                <a:path w="1070" h="1725" extrusionOk="0">
                  <a:moveTo>
                    <a:pt x="313" y="1"/>
                  </a:moveTo>
                  <a:cubicBezTo>
                    <a:pt x="219" y="1"/>
                    <a:pt x="86" y="45"/>
                    <a:pt x="86" y="292"/>
                  </a:cubicBezTo>
                  <a:lnTo>
                    <a:pt x="86" y="1083"/>
                  </a:lnTo>
                  <a:cubicBezTo>
                    <a:pt x="86" y="1083"/>
                    <a:pt x="116" y="1306"/>
                    <a:pt x="52" y="1306"/>
                  </a:cubicBezTo>
                  <a:cubicBezTo>
                    <a:pt x="39" y="1306"/>
                    <a:pt x="22" y="1297"/>
                    <a:pt x="1" y="1275"/>
                  </a:cubicBezTo>
                  <a:lnTo>
                    <a:pt x="1" y="1275"/>
                  </a:lnTo>
                  <a:lnTo>
                    <a:pt x="300" y="1724"/>
                  </a:lnTo>
                  <a:lnTo>
                    <a:pt x="770" y="1724"/>
                  </a:lnTo>
                  <a:cubicBezTo>
                    <a:pt x="770" y="1681"/>
                    <a:pt x="770" y="1639"/>
                    <a:pt x="792" y="1596"/>
                  </a:cubicBezTo>
                  <a:cubicBezTo>
                    <a:pt x="877" y="1446"/>
                    <a:pt x="1069" y="484"/>
                    <a:pt x="1069" y="484"/>
                  </a:cubicBezTo>
                  <a:lnTo>
                    <a:pt x="834" y="14"/>
                  </a:lnTo>
                  <a:lnTo>
                    <a:pt x="407" y="14"/>
                  </a:lnTo>
                  <a:cubicBezTo>
                    <a:pt x="407" y="14"/>
                    <a:pt x="366"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8"/>
            <p:cNvSpPr/>
            <p:nvPr/>
          </p:nvSpPr>
          <p:spPr>
            <a:xfrm>
              <a:off x="4626557" y="3179485"/>
              <a:ext cx="1030" cy="1054"/>
            </a:xfrm>
            <a:custGeom>
              <a:avLst/>
              <a:gdLst/>
              <a:ahLst/>
              <a:cxnLst/>
              <a:rect l="l" t="t" r="r" b="b"/>
              <a:pathLst>
                <a:path w="43" h="44" extrusionOk="0">
                  <a:moveTo>
                    <a:pt x="0" y="43"/>
                  </a:moveTo>
                  <a:cubicBezTo>
                    <a:pt x="22" y="22"/>
                    <a:pt x="22" y="22"/>
                    <a:pt x="43" y="0"/>
                  </a:cubicBezTo>
                  <a:cubicBezTo>
                    <a:pt x="22" y="22"/>
                    <a:pt x="22" y="22"/>
                    <a:pt x="0" y="43"/>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8"/>
            <p:cNvSpPr/>
            <p:nvPr/>
          </p:nvSpPr>
          <p:spPr>
            <a:xfrm>
              <a:off x="4625527" y="3181520"/>
              <a:ext cx="527" cy="1054"/>
            </a:xfrm>
            <a:custGeom>
              <a:avLst/>
              <a:gdLst/>
              <a:ahLst/>
              <a:cxnLst/>
              <a:rect l="l" t="t" r="r" b="b"/>
              <a:pathLst>
                <a:path w="22" h="44" extrusionOk="0">
                  <a:moveTo>
                    <a:pt x="0" y="44"/>
                  </a:moveTo>
                  <a:cubicBezTo>
                    <a:pt x="22" y="22"/>
                    <a:pt x="22" y="1"/>
                    <a:pt x="22" y="1"/>
                  </a:cubicBezTo>
                  <a:cubicBezTo>
                    <a:pt x="22" y="1"/>
                    <a:pt x="22" y="22"/>
                    <a:pt x="0" y="44"/>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8"/>
            <p:cNvSpPr/>
            <p:nvPr/>
          </p:nvSpPr>
          <p:spPr>
            <a:xfrm>
              <a:off x="4627562" y="3176922"/>
              <a:ext cx="1581" cy="2083"/>
            </a:xfrm>
            <a:custGeom>
              <a:avLst/>
              <a:gdLst/>
              <a:ahLst/>
              <a:cxnLst/>
              <a:rect l="l" t="t" r="r" b="b"/>
              <a:pathLst>
                <a:path w="66" h="87" extrusionOk="0">
                  <a:moveTo>
                    <a:pt x="1" y="86"/>
                  </a:moveTo>
                  <a:cubicBezTo>
                    <a:pt x="22" y="65"/>
                    <a:pt x="44" y="22"/>
                    <a:pt x="65" y="1"/>
                  </a:cubicBezTo>
                  <a:cubicBezTo>
                    <a:pt x="44" y="22"/>
                    <a:pt x="22" y="65"/>
                    <a:pt x="1" y="86"/>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8"/>
            <p:cNvSpPr/>
            <p:nvPr/>
          </p:nvSpPr>
          <p:spPr>
            <a:xfrm>
              <a:off x="4623994" y="3188704"/>
              <a:ext cx="24" cy="527"/>
            </a:xfrm>
            <a:custGeom>
              <a:avLst/>
              <a:gdLst/>
              <a:ahLst/>
              <a:cxnLst/>
              <a:rect l="l" t="t" r="r" b="b"/>
              <a:pathLst>
                <a:path w="1" h="22" extrusionOk="0">
                  <a:moveTo>
                    <a:pt x="0" y="22"/>
                  </a:moveTo>
                  <a:cubicBezTo>
                    <a:pt x="0" y="22"/>
                    <a:pt x="0" y="0"/>
                    <a:pt x="0" y="0"/>
                  </a:cubicBezTo>
                  <a:cubicBezTo>
                    <a:pt x="0" y="0"/>
                    <a:pt x="0" y="22"/>
                    <a:pt x="0" y="22"/>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8"/>
            <p:cNvSpPr/>
            <p:nvPr/>
          </p:nvSpPr>
          <p:spPr>
            <a:xfrm>
              <a:off x="4625024" y="3183580"/>
              <a:ext cx="527" cy="1054"/>
            </a:xfrm>
            <a:custGeom>
              <a:avLst/>
              <a:gdLst/>
              <a:ahLst/>
              <a:cxnLst/>
              <a:rect l="l" t="t" r="r" b="b"/>
              <a:pathLst>
                <a:path w="22" h="44" extrusionOk="0">
                  <a:moveTo>
                    <a:pt x="0" y="43"/>
                  </a:moveTo>
                  <a:cubicBezTo>
                    <a:pt x="0" y="22"/>
                    <a:pt x="0" y="0"/>
                    <a:pt x="21" y="0"/>
                  </a:cubicBezTo>
                  <a:cubicBezTo>
                    <a:pt x="0" y="0"/>
                    <a:pt x="0" y="22"/>
                    <a:pt x="0" y="43"/>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8"/>
            <p:cNvSpPr/>
            <p:nvPr/>
          </p:nvSpPr>
          <p:spPr>
            <a:xfrm>
              <a:off x="4624497" y="3185615"/>
              <a:ext cx="24" cy="1581"/>
            </a:xfrm>
            <a:custGeom>
              <a:avLst/>
              <a:gdLst/>
              <a:ahLst/>
              <a:cxnLst/>
              <a:rect l="l" t="t" r="r" b="b"/>
              <a:pathLst>
                <a:path w="1" h="66" extrusionOk="0">
                  <a:moveTo>
                    <a:pt x="1" y="65"/>
                  </a:moveTo>
                  <a:cubicBezTo>
                    <a:pt x="1" y="44"/>
                    <a:pt x="1" y="22"/>
                    <a:pt x="1" y="1"/>
                  </a:cubicBezTo>
                  <a:cubicBezTo>
                    <a:pt x="1" y="22"/>
                    <a:pt x="1" y="44"/>
                    <a:pt x="1" y="65"/>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8"/>
            <p:cNvSpPr/>
            <p:nvPr/>
          </p:nvSpPr>
          <p:spPr>
            <a:xfrm>
              <a:off x="4487829" y="3222997"/>
              <a:ext cx="10273" cy="3592"/>
            </a:xfrm>
            <a:custGeom>
              <a:avLst/>
              <a:gdLst/>
              <a:ahLst/>
              <a:cxnLst/>
              <a:rect l="l" t="t" r="r" b="b"/>
              <a:pathLst>
                <a:path w="429" h="150" extrusionOk="0">
                  <a:moveTo>
                    <a:pt x="1" y="0"/>
                  </a:moveTo>
                  <a:lnTo>
                    <a:pt x="428" y="150"/>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8"/>
            <p:cNvSpPr/>
            <p:nvPr/>
          </p:nvSpPr>
          <p:spPr>
            <a:xfrm>
              <a:off x="4499611" y="3145192"/>
              <a:ext cx="510345" cy="426385"/>
            </a:xfrm>
            <a:custGeom>
              <a:avLst/>
              <a:gdLst/>
              <a:ahLst/>
              <a:cxnLst/>
              <a:rect l="l" t="t" r="r" b="b"/>
              <a:pathLst>
                <a:path w="21311" h="17805" extrusionOk="0">
                  <a:moveTo>
                    <a:pt x="471" y="0"/>
                  </a:moveTo>
                  <a:lnTo>
                    <a:pt x="407" y="407"/>
                  </a:lnTo>
                  <a:lnTo>
                    <a:pt x="150" y="1155"/>
                  </a:lnTo>
                  <a:lnTo>
                    <a:pt x="214" y="1903"/>
                  </a:lnTo>
                  <a:lnTo>
                    <a:pt x="0" y="2352"/>
                  </a:lnTo>
                  <a:lnTo>
                    <a:pt x="599" y="3078"/>
                  </a:lnTo>
                  <a:lnTo>
                    <a:pt x="749" y="3741"/>
                  </a:lnTo>
                  <a:lnTo>
                    <a:pt x="1283" y="4681"/>
                  </a:lnTo>
                  <a:lnTo>
                    <a:pt x="2309" y="5216"/>
                  </a:lnTo>
                  <a:lnTo>
                    <a:pt x="2309" y="5771"/>
                  </a:lnTo>
                  <a:lnTo>
                    <a:pt x="1497" y="7439"/>
                  </a:lnTo>
                  <a:lnTo>
                    <a:pt x="1753" y="7845"/>
                  </a:lnTo>
                  <a:lnTo>
                    <a:pt x="2202" y="8058"/>
                  </a:lnTo>
                  <a:cubicBezTo>
                    <a:pt x="2202" y="8058"/>
                    <a:pt x="2074" y="8764"/>
                    <a:pt x="2202" y="8828"/>
                  </a:cubicBezTo>
                  <a:cubicBezTo>
                    <a:pt x="2309" y="8892"/>
                    <a:pt x="3185" y="9191"/>
                    <a:pt x="3185" y="9191"/>
                  </a:cubicBezTo>
                  <a:lnTo>
                    <a:pt x="3976" y="9341"/>
                  </a:lnTo>
                  <a:lnTo>
                    <a:pt x="4019" y="9790"/>
                  </a:lnTo>
                  <a:lnTo>
                    <a:pt x="4083" y="10452"/>
                  </a:lnTo>
                  <a:lnTo>
                    <a:pt x="4681" y="12013"/>
                  </a:lnTo>
                  <a:cubicBezTo>
                    <a:pt x="4767" y="11991"/>
                    <a:pt x="4810" y="11970"/>
                    <a:pt x="4810" y="11970"/>
                  </a:cubicBezTo>
                  <a:lnTo>
                    <a:pt x="5900" y="11414"/>
                  </a:lnTo>
                  <a:lnTo>
                    <a:pt x="6178" y="11414"/>
                  </a:lnTo>
                  <a:lnTo>
                    <a:pt x="7054" y="11777"/>
                  </a:lnTo>
                  <a:lnTo>
                    <a:pt x="7952" y="13594"/>
                  </a:lnTo>
                  <a:lnTo>
                    <a:pt x="8037" y="14342"/>
                  </a:lnTo>
                  <a:lnTo>
                    <a:pt x="8742" y="14770"/>
                  </a:lnTo>
                  <a:lnTo>
                    <a:pt x="10516" y="15881"/>
                  </a:lnTo>
                  <a:lnTo>
                    <a:pt x="12013" y="16181"/>
                  </a:lnTo>
                  <a:lnTo>
                    <a:pt x="13081" y="15710"/>
                  </a:lnTo>
                  <a:lnTo>
                    <a:pt x="14471" y="15710"/>
                  </a:lnTo>
                  <a:lnTo>
                    <a:pt x="14855" y="17057"/>
                  </a:lnTo>
                  <a:lnTo>
                    <a:pt x="15689" y="17292"/>
                  </a:lnTo>
                  <a:lnTo>
                    <a:pt x="19280" y="17805"/>
                  </a:lnTo>
                  <a:lnTo>
                    <a:pt x="19579" y="17805"/>
                  </a:lnTo>
                  <a:lnTo>
                    <a:pt x="19900" y="16693"/>
                  </a:lnTo>
                  <a:cubicBezTo>
                    <a:pt x="19900" y="16693"/>
                    <a:pt x="20263" y="16458"/>
                    <a:pt x="20349" y="16437"/>
                  </a:cubicBezTo>
                  <a:cubicBezTo>
                    <a:pt x="20455" y="16394"/>
                    <a:pt x="21054" y="16202"/>
                    <a:pt x="21054" y="16202"/>
                  </a:cubicBezTo>
                  <a:lnTo>
                    <a:pt x="21310" y="15903"/>
                  </a:lnTo>
                  <a:lnTo>
                    <a:pt x="20584" y="15454"/>
                  </a:lnTo>
                  <a:lnTo>
                    <a:pt x="20669" y="14278"/>
                  </a:lnTo>
                  <a:cubicBezTo>
                    <a:pt x="20669" y="14278"/>
                    <a:pt x="19301" y="13872"/>
                    <a:pt x="19152" y="13765"/>
                  </a:cubicBezTo>
                  <a:cubicBezTo>
                    <a:pt x="19002" y="13680"/>
                    <a:pt x="19087" y="13402"/>
                    <a:pt x="19087" y="13402"/>
                  </a:cubicBezTo>
                  <a:lnTo>
                    <a:pt x="18318" y="12355"/>
                  </a:lnTo>
                  <a:lnTo>
                    <a:pt x="19429" y="11500"/>
                  </a:lnTo>
                  <a:lnTo>
                    <a:pt x="19622" y="10837"/>
                  </a:lnTo>
                  <a:lnTo>
                    <a:pt x="19237" y="10452"/>
                  </a:lnTo>
                  <a:lnTo>
                    <a:pt x="18746" y="10388"/>
                  </a:lnTo>
                  <a:lnTo>
                    <a:pt x="18297" y="8742"/>
                  </a:lnTo>
                  <a:lnTo>
                    <a:pt x="18190" y="7182"/>
                  </a:lnTo>
                  <a:lnTo>
                    <a:pt x="18938" y="6391"/>
                  </a:lnTo>
                  <a:lnTo>
                    <a:pt x="18895" y="5579"/>
                  </a:lnTo>
                  <a:lnTo>
                    <a:pt x="18724" y="4318"/>
                  </a:lnTo>
                  <a:lnTo>
                    <a:pt x="17891" y="4318"/>
                  </a:lnTo>
                  <a:lnTo>
                    <a:pt x="17207" y="3698"/>
                  </a:lnTo>
                  <a:lnTo>
                    <a:pt x="16523" y="3142"/>
                  </a:lnTo>
                  <a:lnTo>
                    <a:pt x="15860" y="3185"/>
                  </a:lnTo>
                  <a:lnTo>
                    <a:pt x="14214" y="2330"/>
                  </a:lnTo>
                  <a:lnTo>
                    <a:pt x="13787" y="2373"/>
                  </a:lnTo>
                  <a:lnTo>
                    <a:pt x="13359" y="2672"/>
                  </a:lnTo>
                  <a:lnTo>
                    <a:pt x="12611" y="2544"/>
                  </a:lnTo>
                  <a:lnTo>
                    <a:pt x="11585" y="3356"/>
                  </a:lnTo>
                  <a:lnTo>
                    <a:pt x="11072" y="3399"/>
                  </a:lnTo>
                  <a:cubicBezTo>
                    <a:pt x="11072" y="3527"/>
                    <a:pt x="11072" y="3805"/>
                    <a:pt x="10923" y="3869"/>
                  </a:cubicBezTo>
                  <a:cubicBezTo>
                    <a:pt x="10752" y="3933"/>
                    <a:pt x="9683" y="4126"/>
                    <a:pt x="9533" y="4147"/>
                  </a:cubicBezTo>
                  <a:cubicBezTo>
                    <a:pt x="9362" y="4190"/>
                    <a:pt x="8486" y="4275"/>
                    <a:pt x="8486" y="4275"/>
                  </a:cubicBezTo>
                  <a:lnTo>
                    <a:pt x="7567" y="3826"/>
                  </a:lnTo>
                  <a:cubicBezTo>
                    <a:pt x="7567" y="3826"/>
                    <a:pt x="6990" y="3356"/>
                    <a:pt x="6904" y="3356"/>
                  </a:cubicBezTo>
                  <a:cubicBezTo>
                    <a:pt x="6797" y="3356"/>
                    <a:pt x="6520" y="3335"/>
                    <a:pt x="6178" y="3164"/>
                  </a:cubicBezTo>
                  <a:cubicBezTo>
                    <a:pt x="5814" y="3014"/>
                    <a:pt x="5216" y="2758"/>
                    <a:pt x="5194" y="2672"/>
                  </a:cubicBezTo>
                  <a:cubicBezTo>
                    <a:pt x="5152" y="2565"/>
                    <a:pt x="5130" y="2245"/>
                    <a:pt x="5152" y="2031"/>
                  </a:cubicBezTo>
                  <a:cubicBezTo>
                    <a:pt x="5173" y="1988"/>
                    <a:pt x="5173" y="1945"/>
                    <a:pt x="5173" y="1903"/>
                  </a:cubicBezTo>
                  <a:lnTo>
                    <a:pt x="4425" y="1689"/>
                  </a:lnTo>
                  <a:lnTo>
                    <a:pt x="4681" y="898"/>
                  </a:lnTo>
                  <a:lnTo>
                    <a:pt x="4361" y="364"/>
                  </a:lnTo>
                  <a:lnTo>
                    <a:pt x="4040" y="364"/>
                  </a:lnTo>
                  <a:lnTo>
                    <a:pt x="3741" y="898"/>
                  </a:lnTo>
                  <a:lnTo>
                    <a:pt x="3078" y="1240"/>
                  </a:lnTo>
                  <a:lnTo>
                    <a:pt x="1732" y="1454"/>
                  </a:lnTo>
                  <a:lnTo>
                    <a:pt x="4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8"/>
            <p:cNvSpPr/>
            <p:nvPr/>
          </p:nvSpPr>
          <p:spPr>
            <a:xfrm>
              <a:off x="4461726" y="3742011"/>
              <a:ext cx="273361" cy="158197"/>
            </a:xfrm>
            <a:custGeom>
              <a:avLst/>
              <a:gdLst/>
              <a:ahLst/>
              <a:cxnLst/>
              <a:rect l="l" t="t" r="r" b="b"/>
              <a:pathLst>
                <a:path w="11415" h="6606" extrusionOk="0">
                  <a:moveTo>
                    <a:pt x="10346" y="0"/>
                  </a:moveTo>
                  <a:lnTo>
                    <a:pt x="9790" y="171"/>
                  </a:lnTo>
                  <a:lnTo>
                    <a:pt x="7289" y="193"/>
                  </a:lnTo>
                  <a:lnTo>
                    <a:pt x="5045" y="2245"/>
                  </a:lnTo>
                  <a:lnTo>
                    <a:pt x="3720" y="1967"/>
                  </a:lnTo>
                  <a:cubicBezTo>
                    <a:pt x="3720" y="1967"/>
                    <a:pt x="2245" y="1604"/>
                    <a:pt x="2095" y="1604"/>
                  </a:cubicBezTo>
                  <a:lnTo>
                    <a:pt x="984" y="1604"/>
                  </a:lnTo>
                  <a:lnTo>
                    <a:pt x="236" y="2394"/>
                  </a:lnTo>
                  <a:lnTo>
                    <a:pt x="1" y="3292"/>
                  </a:lnTo>
                  <a:lnTo>
                    <a:pt x="1" y="4211"/>
                  </a:lnTo>
                  <a:lnTo>
                    <a:pt x="856" y="5387"/>
                  </a:lnTo>
                  <a:lnTo>
                    <a:pt x="941" y="6562"/>
                  </a:lnTo>
                  <a:lnTo>
                    <a:pt x="2053" y="6605"/>
                  </a:lnTo>
                  <a:lnTo>
                    <a:pt x="4019" y="6178"/>
                  </a:lnTo>
                  <a:cubicBezTo>
                    <a:pt x="4019" y="6178"/>
                    <a:pt x="4724" y="5622"/>
                    <a:pt x="4960" y="5536"/>
                  </a:cubicBezTo>
                  <a:cubicBezTo>
                    <a:pt x="5195" y="5429"/>
                    <a:pt x="6071" y="5258"/>
                    <a:pt x="6071" y="5258"/>
                  </a:cubicBezTo>
                  <a:lnTo>
                    <a:pt x="7204" y="5344"/>
                  </a:lnTo>
                  <a:lnTo>
                    <a:pt x="7931" y="4318"/>
                  </a:lnTo>
                  <a:lnTo>
                    <a:pt x="9619" y="4040"/>
                  </a:lnTo>
                  <a:cubicBezTo>
                    <a:pt x="9619" y="4040"/>
                    <a:pt x="10410" y="3891"/>
                    <a:pt x="10453" y="3762"/>
                  </a:cubicBezTo>
                  <a:cubicBezTo>
                    <a:pt x="10517" y="3613"/>
                    <a:pt x="10645" y="2672"/>
                    <a:pt x="10645" y="2672"/>
                  </a:cubicBezTo>
                  <a:lnTo>
                    <a:pt x="11415" y="2565"/>
                  </a:lnTo>
                  <a:lnTo>
                    <a:pt x="103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8"/>
            <p:cNvSpPr/>
            <p:nvPr/>
          </p:nvSpPr>
          <p:spPr>
            <a:xfrm>
              <a:off x="4438186" y="3753794"/>
              <a:ext cx="29192" cy="45572"/>
            </a:xfrm>
            <a:custGeom>
              <a:avLst/>
              <a:gdLst/>
              <a:ahLst/>
              <a:cxnLst/>
              <a:rect l="l" t="t" r="r" b="b"/>
              <a:pathLst>
                <a:path w="1219" h="1903" extrusionOk="0">
                  <a:moveTo>
                    <a:pt x="1" y="0"/>
                  </a:moveTo>
                  <a:lnTo>
                    <a:pt x="1219" y="1902"/>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8"/>
            <p:cNvSpPr/>
            <p:nvPr/>
          </p:nvSpPr>
          <p:spPr>
            <a:xfrm>
              <a:off x="4709990" y="3545977"/>
              <a:ext cx="114158" cy="97275"/>
            </a:xfrm>
            <a:custGeom>
              <a:avLst/>
              <a:gdLst/>
              <a:ahLst/>
              <a:cxnLst/>
              <a:rect l="l" t="t" r="r" b="b"/>
              <a:pathLst>
                <a:path w="4767" h="4062" extrusionOk="0">
                  <a:moveTo>
                    <a:pt x="4190" y="0"/>
                  </a:moveTo>
                  <a:lnTo>
                    <a:pt x="3826" y="684"/>
                  </a:lnTo>
                  <a:lnTo>
                    <a:pt x="3270" y="1304"/>
                  </a:lnTo>
                  <a:lnTo>
                    <a:pt x="2950" y="1945"/>
                  </a:lnTo>
                  <a:lnTo>
                    <a:pt x="2244" y="2330"/>
                  </a:lnTo>
                  <a:lnTo>
                    <a:pt x="706" y="2330"/>
                  </a:lnTo>
                  <a:lnTo>
                    <a:pt x="0" y="2757"/>
                  </a:lnTo>
                  <a:lnTo>
                    <a:pt x="107" y="3420"/>
                  </a:lnTo>
                  <a:lnTo>
                    <a:pt x="834" y="3848"/>
                  </a:lnTo>
                  <a:lnTo>
                    <a:pt x="3484" y="4061"/>
                  </a:lnTo>
                  <a:lnTo>
                    <a:pt x="3570" y="3078"/>
                  </a:lnTo>
                  <a:lnTo>
                    <a:pt x="4254" y="2223"/>
                  </a:lnTo>
                  <a:lnTo>
                    <a:pt x="4211" y="1603"/>
                  </a:lnTo>
                  <a:lnTo>
                    <a:pt x="4767" y="1390"/>
                  </a:lnTo>
                  <a:lnTo>
                    <a:pt x="4767" y="1197"/>
                  </a:lnTo>
                  <a:lnTo>
                    <a:pt x="4724" y="43"/>
                  </a:lnTo>
                  <a:lnTo>
                    <a:pt x="419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8"/>
            <p:cNvSpPr/>
            <p:nvPr/>
          </p:nvSpPr>
          <p:spPr>
            <a:xfrm>
              <a:off x="4696172" y="3597153"/>
              <a:ext cx="13842" cy="14871"/>
            </a:xfrm>
            <a:custGeom>
              <a:avLst/>
              <a:gdLst/>
              <a:ahLst/>
              <a:cxnLst/>
              <a:rect l="l" t="t" r="r" b="b"/>
              <a:pathLst>
                <a:path w="578" h="621" extrusionOk="0">
                  <a:moveTo>
                    <a:pt x="0" y="1"/>
                  </a:moveTo>
                  <a:lnTo>
                    <a:pt x="577" y="620"/>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8"/>
            <p:cNvSpPr/>
            <p:nvPr/>
          </p:nvSpPr>
          <p:spPr>
            <a:xfrm>
              <a:off x="4824124" y="3574116"/>
              <a:ext cx="24" cy="551"/>
            </a:xfrm>
            <a:custGeom>
              <a:avLst/>
              <a:gdLst/>
              <a:ahLst/>
              <a:cxnLst/>
              <a:rect l="l" t="t" r="r" b="b"/>
              <a:pathLst>
                <a:path w="1" h="23" extrusionOk="0">
                  <a:moveTo>
                    <a:pt x="1" y="22"/>
                  </a:moveTo>
                  <a:lnTo>
                    <a:pt x="1" y="1"/>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8"/>
            <p:cNvSpPr/>
            <p:nvPr/>
          </p:nvSpPr>
          <p:spPr>
            <a:xfrm>
              <a:off x="4716647" y="3805999"/>
              <a:ext cx="24" cy="527"/>
            </a:xfrm>
            <a:custGeom>
              <a:avLst/>
              <a:gdLst/>
              <a:ahLst/>
              <a:cxnLst/>
              <a:rect l="l" t="t" r="r" b="b"/>
              <a:pathLst>
                <a:path w="1" h="22" extrusionOk="0">
                  <a:moveTo>
                    <a:pt x="0" y="0"/>
                  </a:moveTo>
                  <a:cubicBezTo>
                    <a:pt x="0" y="0"/>
                    <a:pt x="0" y="22"/>
                    <a:pt x="0" y="22"/>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8"/>
            <p:cNvSpPr/>
            <p:nvPr/>
          </p:nvSpPr>
          <p:spPr>
            <a:xfrm>
              <a:off x="4716120" y="3808562"/>
              <a:ext cx="24" cy="24"/>
            </a:xfrm>
            <a:custGeom>
              <a:avLst/>
              <a:gdLst/>
              <a:ahLst/>
              <a:cxnLst/>
              <a:rect l="l" t="t" r="r" b="b"/>
              <a:pathLst>
                <a:path w="1" h="1" extrusionOk="0">
                  <a:moveTo>
                    <a:pt x="1" y="0"/>
                  </a:moveTo>
                  <a:lnTo>
                    <a:pt x="1" y="0"/>
                  </a:lnTo>
                  <a:lnTo>
                    <a:pt x="1" y="0"/>
                  </a:lnTo>
                  <a:cubicBezTo>
                    <a:pt x="1" y="0"/>
                    <a:pt x="1" y="0"/>
                    <a:pt x="1" y="0"/>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8"/>
            <p:cNvSpPr/>
            <p:nvPr/>
          </p:nvSpPr>
          <p:spPr>
            <a:xfrm>
              <a:off x="4709463" y="3579240"/>
              <a:ext cx="194023" cy="224220"/>
            </a:xfrm>
            <a:custGeom>
              <a:avLst/>
              <a:gdLst/>
              <a:ahLst/>
              <a:cxnLst/>
              <a:rect l="l" t="t" r="r" b="b"/>
              <a:pathLst>
                <a:path w="8102" h="9363" extrusionOk="0">
                  <a:moveTo>
                    <a:pt x="4789" y="1"/>
                  </a:moveTo>
                  <a:lnTo>
                    <a:pt x="4233" y="214"/>
                  </a:lnTo>
                  <a:lnTo>
                    <a:pt x="4276" y="834"/>
                  </a:lnTo>
                  <a:lnTo>
                    <a:pt x="3592" y="1689"/>
                  </a:lnTo>
                  <a:lnTo>
                    <a:pt x="3506" y="2672"/>
                  </a:lnTo>
                  <a:lnTo>
                    <a:pt x="3891" y="3143"/>
                  </a:lnTo>
                  <a:lnTo>
                    <a:pt x="3143" y="5857"/>
                  </a:lnTo>
                  <a:lnTo>
                    <a:pt x="1" y="6797"/>
                  </a:lnTo>
                  <a:lnTo>
                    <a:pt x="1070" y="9362"/>
                  </a:lnTo>
                  <a:lnTo>
                    <a:pt x="3335" y="9063"/>
                  </a:lnTo>
                  <a:lnTo>
                    <a:pt x="3335" y="8272"/>
                  </a:lnTo>
                  <a:lnTo>
                    <a:pt x="4404" y="7759"/>
                  </a:lnTo>
                  <a:lnTo>
                    <a:pt x="5195" y="7610"/>
                  </a:lnTo>
                  <a:lnTo>
                    <a:pt x="5537" y="6733"/>
                  </a:lnTo>
                  <a:cubicBezTo>
                    <a:pt x="5537" y="6733"/>
                    <a:pt x="5784" y="6980"/>
                    <a:pt x="5948" y="6980"/>
                  </a:cubicBezTo>
                  <a:cubicBezTo>
                    <a:pt x="6031" y="6980"/>
                    <a:pt x="6092" y="6919"/>
                    <a:pt x="6092" y="6733"/>
                  </a:cubicBezTo>
                  <a:lnTo>
                    <a:pt x="6092" y="5365"/>
                  </a:lnTo>
                  <a:cubicBezTo>
                    <a:pt x="6092" y="5365"/>
                    <a:pt x="7161" y="4852"/>
                    <a:pt x="7311" y="4767"/>
                  </a:cubicBezTo>
                  <a:cubicBezTo>
                    <a:pt x="7439" y="4681"/>
                    <a:pt x="7909" y="4297"/>
                    <a:pt x="7909" y="4297"/>
                  </a:cubicBezTo>
                  <a:lnTo>
                    <a:pt x="8102" y="3314"/>
                  </a:lnTo>
                  <a:lnTo>
                    <a:pt x="8102" y="2801"/>
                  </a:lnTo>
                  <a:lnTo>
                    <a:pt x="7396" y="2095"/>
                  </a:lnTo>
                  <a:lnTo>
                    <a:pt x="7204" y="1539"/>
                  </a:lnTo>
                  <a:lnTo>
                    <a:pt x="6092" y="1176"/>
                  </a:lnTo>
                  <a:lnTo>
                    <a:pt x="5387" y="1027"/>
                  </a:lnTo>
                  <a:lnTo>
                    <a:pt x="4831" y="749"/>
                  </a:lnTo>
                  <a:lnTo>
                    <a:pt x="47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8"/>
            <p:cNvSpPr/>
            <p:nvPr/>
          </p:nvSpPr>
          <p:spPr>
            <a:xfrm>
              <a:off x="5251515" y="3132404"/>
              <a:ext cx="11303" cy="9220"/>
            </a:xfrm>
            <a:custGeom>
              <a:avLst/>
              <a:gdLst/>
              <a:ahLst/>
              <a:cxnLst/>
              <a:rect l="l" t="t" r="r" b="b"/>
              <a:pathLst>
                <a:path w="472" h="385" extrusionOk="0">
                  <a:moveTo>
                    <a:pt x="471" y="0"/>
                  </a:moveTo>
                  <a:lnTo>
                    <a:pt x="471" y="0"/>
                  </a:lnTo>
                  <a:lnTo>
                    <a:pt x="1" y="385"/>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8"/>
            <p:cNvSpPr/>
            <p:nvPr/>
          </p:nvSpPr>
          <p:spPr>
            <a:xfrm>
              <a:off x="5116906" y="3120622"/>
              <a:ext cx="202213" cy="129532"/>
            </a:xfrm>
            <a:custGeom>
              <a:avLst/>
              <a:gdLst/>
              <a:ahLst/>
              <a:cxnLst/>
              <a:rect l="l" t="t" r="r" b="b"/>
              <a:pathLst>
                <a:path w="8444" h="5409" extrusionOk="0">
                  <a:moveTo>
                    <a:pt x="3634" y="0"/>
                  </a:moveTo>
                  <a:lnTo>
                    <a:pt x="3506" y="22"/>
                  </a:lnTo>
                  <a:lnTo>
                    <a:pt x="3207" y="193"/>
                  </a:lnTo>
                  <a:lnTo>
                    <a:pt x="2330" y="193"/>
                  </a:lnTo>
                  <a:lnTo>
                    <a:pt x="1946" y="834"/>
                  </a:lnTo>
                  <a:lnTo>
                    <a:pt x="1390" y="920"/>
                  </a:lnTo>
                  <a:lnTo>
                    <a:pt x="1005" y="1454"/>
                  </a:lnTo>
                  <a:lnTo>
                    <a:pt x="1" y="1454"/>
                  </a:lnTo>
                  <a:lnTo>
                    <a:pt x="1" y="2095"/>
                  </a:lnTo>
                  <a:lnTo>
                    <a:pt x="471" y="2138"/>
                  </a:lnTo>
                  <a:cubicBezTo>
                    <a:pt x="471" y="2138"/>
                    <a:pt x="962" y="2565"/>
                    <a:pt x="1005" y="2736"/>
                  </a:cubicBezTo>
                  <a:cubicBezTo>
                    <a:pt x="1048" y="2907"/>
                    <a:pt x="1091" y="3442"/>
                    <a:pt x="1133" y="3613"/>
                  </a:cubicBezTo>
                  <a:cubicBezTo>
                    <a:pt x="1176" y="3784"/>
                    <a:pt x="749" y="4040"/>
                    <a:pt x="749" y="4040"/>
                  </a:cubicBezTo>
                  <a:lnTo>
                    <a:pt x="471" y="4788"/>
                  </a:lnTo>
                  <a:lnTo>
                    <a:pt x="1604" y="4745"/>
                  </a:lnTo>
                  <a:lnTo>
                    <a:pt x="2052" y="4425"/>
                  </a:lnTo>
                  <a:lnTo>
                    <a:pt x="2993" y="4297"/>
                  </a:lnTo>
                  <a:lnTo>
                    <a:pt x="3314" y="3463"/>
                  </a:lnTo>
                  <a:lnTo>
                    <a:pt x="4361" y="3100"/>
                  </a:lnTo>
                  <a:lnTo>
                    <a:pt x="4468" y="3997"/>
                  </a:lnTo>
                  <a:lnTo>
                    <a:pt x="4660" y="4147"/>
                  </a:lnTo>
                  <a:lnTo>
                    <a:pt x="4617" y="5408"/>
                  </a:lnTo>
                  <a:lnTo>
                    <a:pt x="5472" y="5408"/>
                  </a:lnTo>
                  <a:lnTo>
                    <a:pt x="8443" y="4703"/>
                  </a:lnTo>
                  <a:cubicBezTo>
                    <a:pt x="8443" y="4703"/>
                    <a:pt x="8401" y="3591"/>
                    <a:pt x="8336" y="3506"/>
                  </a:cubicBezTo>
                  <a:cubicBezTo>
                    <a:pt x="8272" y="3399"/>
                    <a:pt x="8187" y="2929"/>
                    <a:pt x="8187" y="2929"/>
                  </a:cubicBezTo>
                  <a:lnTo>
                    <a:pt x="7717" y="2736"/>
                  </a:lnTo>
                  <a:lnTo>
                    <a:pt x="7268" y="2544"/>
                  </a:lnTo>
                  <a:lnTo>
                    <a:pt x="7161" y="1817"/>
                  </a:lnTo>
                  <a:cubicBezTo>
                    <a:pt x="6584" y="1839"/>
                    <a:pt x="5814" y="1839"/>
                    <a:pt x="5622" y="1839"/>
                  </a:cubicBezTo>
                  <a:cubicBezTo>
                    <a:pt x="5280" y="1839"/>
                    <a:pt x="5023" y="1753"/>
                    <a:pt x="4810" y="1710"/>
                  </a:cubicBezTo>
                  <a:cubicBezTo>
                    <a:pt x="4596" y="1668"/>
                    <a:pt x="4553" y="1454"/>
                    <a:pt x="4425" y="1454"/>
                  </a:cubicBezTo>
                  <a:cubicBezTo>
                    <a:pt x="4297" y="1454"/>
                    <a:pt x="4126" y="1497"/>
                    <a:pt x="4126" y="1497"/>
                  </a:cubicBezTo>
                  <a:cubicBezTo>
                    <a:pt x="4126" y="1497"/>
                    <a:pt x="4083" y="1710"/>
                    <a:pt x="4083" y="1839"/>
                  </a:cubicBezTo>
                  <a:cubicBezTo>
                    <a:pt x="4083" y="1881"/>
                    <a:pt x="4057" y="1896"/>
                    <a:pt x="4017" y="1896"/>
                  </a:cubicBezTo>
                  <a:cubicBezTo>
                    <a:pt x="3938" y="1896"/>
                    <a:pt x="3805" y="1839"/>
                    <a:pt x="3720" y="1839"/>
                  </a:cubicBezTo>
                  <a:cubicBezTo>
                    <a:pt x="3591" y="1839"/>
                    <a:pt x="3378" y="1625"/>
                    <a:pt x="3378" y="1625"/>
                  </a:cubicBezTo>
                  <a:lnTo>
                    <a:pt x="2245" y="1625"/>
                  </a:lnTo>
                  <a:lnTo>
                    <a:pt x="2245" y="1219"/>
                  </a:lnTo>
                  <a:lnTo>
                    <a:pt x="2608" y="877"/>
                  </a:lnTo>
                  <a:lnTo>
                    <a:pt x="2950" y="877"/>
                  </a:lnTo>
                  <a:lnTo>
                    <a:pt x="3463" y="791"/>
                  </a:lnTo>
                  <a:lnTo>
                    <a:pt x="3634" y="449"/>
                  </a:lnTo>
                  <a:lnTo>
                    <a:pt x="36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8"/>
            <p:cNvSpPr/>
            <p:nvPr/>
          </p:nvSpPr>
          <p:spPr>
            <a:xfrm>
              <a:off x="4935192" y="3194835"/>
              <a:ext cx="294339" cy="271301"/>
            </a:xfrm>
            <a:custGeom>
              <a:avLst/>
              <a:gdLst/>
              <a:ahLst/>
              <a:cxnLst/>
              <a:rect l="l" t="t" r="r" b="b"/>
              <a:pathLst>
                <a:path w="12291" h="11329" extrusionOk="0">
                  <a:moveTo>
                    <a:pt x="11949" y="1"/>
                  </a:moveTo>
                  <a:lnTo>
                    <a:pt x="10902" y="364"/>
                  </a:lnTo>
                  <a:lnTo>
                    <a:pt x="10581" y="1198"/>
                  </a:lnTo>
                  <a:lnTo>
                    <a:pt x="9640" y="1326"/>
                  </a:lnTo>
                  <a:lnTo>
                    <a:pt x="9192" y="1646"/>
                  </a:lnTo>
                  <a:lnTo>
                    <a:pt x="8059" y="1689"/>
                  </a:lnTo>
                  <a:lnTo>
                    <a:pt x="6648" y="1283"/>
                  </a:lnTo>
                  <a:lnTo>
                    <a:pt x="5900" y="1112"/>
                  </a:lnTo>
                  <a:lnTo>
                    <a:pt x="5088" y="1540"/>
                  </a:lnTo>
                  <a:lnTo>
                    <a:pt x="4724" y="2416"/>
                  </a:lnTo>
                  <a:lnTo>
                    <a:pt x="4211" y="2972"/>
                  </a:lnTo>
                  <a:lnTo>
                    <a:pt x="3121" y="3378"/>
                  </a:lnTo>
                  <a:lnTo>
                    <a:pt x="3036" y="3891"/>
                  </a:lnTo>
                  <a:lnTo>
                    <a:pt x="2138" y="3891"/>
                  </a:lnTo>
                  <a:lnTo>
                    <a:pt x="1711" y="3592"/>
                  </a:lnTo>
                  <a:lnTo>
                    <a:pt x="706" y="3506"/>
                  </a:lnTo>
                  <a:lnTo>
                    <a:pt x="749" y="4318"/>
                  </a:lnTo>
                  <a:lnTo>
                    <a:pt x="1" y="5109"/>
                  </a:lnTo>
                  <a:lnTo>
                    <a:pt x="108" y="6669"/>
                  </a:lnTo>
                  <a:lnTo>
                    <a:pt x="557" y="8315"/>
                  </a:lnTo>
                  <a:lnTo>
                    <a:pt x="1048" y="8379"/>
                  </a:lnTo>
                  <a:lnTo>
                    <a:pt x="1433" y="8764"/>
                  </a:lnTo>
                  <a:lnTo>
                    <a:pt x="1240" y="9427"/>
                  </a:lnTo>
                  <a:lnTo>
                    <a:pt x="129" y="10282"/>
                  </a:lnTo>
                  <a:lnTo>
                    <a:pt x="898" y="11329"/>
                  </a:lnTo>
                  <a:lnTo>
                    <a:pt x="6605" y="10688"/>
                  </a:lnTo>
                  <a:lnTo>
                    <a:pt x="6434" y="8892"/>
                  </a:lnTo>
                  <a:lnTo>
                    <a:pt x="8080" y="8871"/>
                  </a:lnTo>
                  <a:lnTo>
                    <a:pt x="8508" y="8101"/>
                  </a:lnTo>
                  <a:lnTo>
                    <a:pt x="8871" y="8208"/>
                  </a:lnTo>
                  <a:lnTo>
                    <a:pt x="9149" y="8443"/>
                  </a:lnTo>
                  <a:lnTo>
                    <a:pt x="9598" y="8294"/>
                  </a:lnTo>
                  <a:lnTo>
                    <a:pt x="9576" y="6691"/>
                  </a:lnTo>
                  <a:lnTo>
                    <a:pt x="10303" y="6562"/>
                  </a:lnTo>
                  <a:lnTo>
                    <a:pt x="10624" y="6263"/>
                  </a:lnTo>
                  <a:lnTo>
                    <a:pt x="10624" y="5964"/>
                  </a:lnTo>
                  <a:lnTo>
                    <a:pt x="10218" y="5686"/>
                  </a:lnTo>
                  <a:lnTo>
                    <a:pt x="10175" y="5430"/>
                  </a:lnTo>
                  <a:lnTo>
                    <a:pt x="10474" y="5259"/>
                  </a:lnTo>
                  <a:lnTo>
                    <a:pt x="11521" y="5686"/>
                  </a:lnTo>
                  <a:lnTo>
                    <a:pt x="11778" y="5494"/>
                  </a:lnTo>
                  <a:cubicBezTo>
                    <a:pt x="11778" y="5494"/>
                    <a:pt x="11949" y="5216"/>
                    <a:pt x="11949" y="5130"/>
                  </a:cubicBezTo>
                  <a:cubicBezTo>
                    <a:pt x="11949" y="5045"/>
                    <a:pt x="11692" y="4446"/>
                    <a:pt x="11692" y="4446"/>
                  </a:cubicBezTo>
                  <a:lnTo>
                    <a:pt x="12291" y="4062"/>
                  </a:lnTo>
                  <a:lnTo>
                    <a:pt x="12291" y="3613"/>
                  </a:lnTo>
                  <a:lnTo>
                    <a:pt x="12034" y="3100"/>
                  </a:lnTo>
                  <a:lnTo>
                    <a:pt x="12205" y="2309"/>
                  </a:lnTo>
                  <a:lnTo>
                    <a:pt x="12248" y="1048"/>
                  </a:lnTo>
                  <a:lnTo>
                    <a:pt x="12056" y="898"/>
                  </a:lnTo>
                  <a:lnTo>
                    <a:pt x="119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8"/>
            <p:cNvSpPr/>
            <p:nvPr/>
          </p:nvSpPr>
          <p:spPr>
            <a:xfrm>
              <a:off x="5221844" y="3198427"/>
              <a:ext cx="2059" cy="17937"/>
            </a:xfrm>
            <a:custGeom>
              <a:avLst/>
              <a:gdLst/>
              <a:ahLst/>
              <a:cxnLst/>
              <a:rect l="l" t="t" r="r" b="b"/>
              <a:pathLst>
                <a:path w="86" h="749" extrusionOk="0">
                  <a:moveTo>
                    <a:pt x="86" y="748"/>
                  </a:moveTo>
                  <a:lnTo>
                    <a:pt x="0" y="0"/>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8"/>
            <p:cNvSpPr/>
            <p:nvPr/>
          </p:nvSpPr>
          <p:spPr>
            <a:xfrm>
              <a:off x="4954637" y="3233223"/>
              <a:ext cx="415657" cy="386992"/>
            </a:xfrm>
            <a:custGeom>
              <a:avLst/>
              <a:gdLst/>
              <a:ahLst/>
              <a:cxnLst/>
              <a:rect l="l" t="t" r="r" b="b"/>
              <a:pathLst>
                <a:path w="17357" h="16160" extrusionOk="0">
                  <a:moveTo>
                    <a:pt x="15219" y="1"/>
                  </a:moveTo>
                  <a:lnTo>
                    <a:pt x="12248" y="706"/>
                  </a:lnTo>
                  <a:lnTo>
                    <a:pt x="11393" y="706"/>
                  </a:lnTo>
                  <a:lnTo>
                    <a:pt x="11222" y="1497"/>
                  </a:lnTo>
                  <a:lnTo>
                    <a:pt x="11479" y="2010"/>
                  </a:lnTo>
                  <a:lnTo>
                    <a:pt x="11479" y="2459"/>
                  </a:lnTo>
                  <a:lnTo>
                    <a:pt x="10880" y="2843"/>
                  </a:lnTo>
                  <a:cubicBezTo>
                    <a:pt x="10880" y="2843"/>
                    <a:pt x="11137" y="3442"/>
                    <a:pt x="11137" y="3527"/>
                  </a:cubicBezTo>
                  <a:cubicBezTo>
                    <a:pt x="11137" y="3613"/>
                    <a:pt x="10966" y="3891"/>
                    <a:pt x="10966" y="3891"/>
                  </a:cubicBezTo>
                  <a:lnTo>
                    <a:pt x="10709" y="4083"/>
                  </a:lnTo>
                  <a:lnTo>
                    <a:pt x="9662" y="3656"/>
                  </a:lnTo>
                  <a:lnTo>
                    <a:pt x="9363" y="3827"/>
                  </a:lnTo>
                  <a:lnTo>
                    <a:pt x="9406" y="4083"/>
                  </a:lnTo>
                  <a:lnTo>
                    <a:pt x="9812" y="4361"/>
                  </a:lnTo>
                  <a:lnTo>
                    <a:pt x="9812" y="4660"/>
                  </a:lnTo>
                  <a:lnTo>
                    <a:pt x="9491" y="4959"/>
                  </a:lnTo>
                  <a:lnTo>
                    <a:pt x="8764" y="5088"/>
                  </a:lnTo>
                  <a:lnTo>
                    <a:pt x="8786" y="6691"/>
                  </a:lnTo>
                  <a:lnTo>
                    <a:pt x="8337" y="6840"/>
                  </a:lnTo>
                  <a:lnTo>
                    <a:pt x="8059" y="6605"/>
                  </a:lnTo>
                  <a:lnTo>
                    <a:pt x="7696" y="6498"/>
                  </a:lnTo>
                  <a:lnTo>
                    <a:pt x="7268" y="7268"/>
                  </a:lnTo>
                  <a:lnTo>
                    <a:pt x="5622" y="7289"/>
                  </a:lnTo>
                  <a:lnTo>
                    <a:pt x="5793" y="9085"/>
                  </a:lnTo>
                  <a:lnTo>
                    <a:pt x="86" y="9726"/>
                  </a:lnTo>
                  <a:cubicBezTo>
                    <a:pt x="86" y="9726"/>
                    <a:pt x="1" y="10004"/>
                    <a:pt x="151" y="10089"/>
                  </a:cubicBezTo>
                  <a:cubicBezTo>
                    <a:pt x="300" y="10196"/>
                    <a:pt x="1668" y="10602"/>
                    <a:pt x="1668" y="10602"/>
                  </a:cubicBezTo>
                  <a:lnTo>
                    <a:pt x="1583" y="11778"/>
                  </a:lnTo>
                  <a:lnTo>
                    <a:pt x="2309" y="12227"/>
                  </a:lnTo>
                  <a:lnTo>
                    <a:pt x="2053" y="12526"/>
                  </a:lnTo>
                  <a:cubicBezTo>
                    <a:pt x="2053" y="12526"/>
                    <a:pt x="1454" y="12718"/>
                    <a:pt x="1348" y="12761"/>
                  </a:cubicBezTo>
                  <a:cubicBezTo>
                    <a:pt x="1262" y="12782"/>
                    <a:pt x="899" y="13017"/>
                    <a:pt x="899" y="13017"/>
                  </a:cubicBezTo>
                  <a:lnTo>
                    <a:pt x="578" y="14129"/>
                  </a:lnTo>
                  <a:lnTo>
                    <a:pt x="2053" y="14172"/>
                  </a:lnTo>
                  <a:lnTo>
                    <a:pt x="3036" y="13894"/>
                  </a:lnTo>
                  <a:lnTo>
                    <a:pt x="4383" y="14450"/>
                  </a:lnTo>
                  <a:lnTo>
                    <a:pt x="5366" y="14086"/>
                  </a:lnTo>
                  <a:lnTo>
                    <a:pt x="5836" y="13808"/>
                  </a:lnTo>
                  <a:lnTo>
                    <a:pt x="6435" y="14963"/>
                  </a:lnTo>
                  <a:cubicBezTo>
                    <a:pt x="6435" y="14963"/>
                    <a:pt x="6306" y="15005"/>
                    <a:pt x="6435" y="15305"/>
                  </a:cubicBezTo>
                  <a:cubicBezTo>
                    <a:pt x="6584" y="15582"/>
                    <a:pt x="7012" y="15903"/>
                    <a:pt x="7012" y="15903"/>
                  </a:cubicBezTo>
                  <a:lnTo>
                    <a:pt x="7418" y="15860"/>
                  </a:lnTo>
                  <a:lnTo>
                    <a:pt x="7760" y="16159"/>
                  </a:lnTo>
                  <a:lnTo>
                    <a:pt x="8230" y="15411"/>
                  </a:lnTo>
                  <a:lnTo>
                    <a:pt x="8786" y="15411"/>
                  </a:lnTo>
                  <a:lnTo>
                    <a:pt x="9919" y="15369"/>
                  </a:lnTo>
                  <a:cubicBezTo>
                    <a:pt x="9919" y="15369"/>
                    <a:pt x="10410" y="15219"/>
                    <a:pt x="10517" y="15155"/>
                  </a:cubicBezTo>
                  <a:cubicBezTo>
                    <a:pt x="10624" y="15091"/>
                    <a:pt x="10624" y="14770"/>
                    <a:pt x="10624" y="14770"/>
                  </a:cubicBezTo>
                  <a:lnTo>
                    <a:pt x="10517" y="14236"/>
                  </a:lnTo>
                  <a:lnTo>
                    <a:pt x="9790" y="13744"/>
                  </a:lnTo>
                  <a:lnTo>
                    <a:pt x="9748" y="12740"/>
                  </a:lnTo>
                  <a:lnTo>
                    <a:pt x="9277" y="12526"/>
                  </a:lnTo>
                  <a:lnTo>
                    <a:pt x="9042" y="12419"/>
                  </a:lnTo>
                  <a:lnTo>
                    <a:pt x="8957" y="12205"/>
                  </a:lnTo>
                  <a:lnTo>
                    <a:pt x="9619" y="11265"/>
                  </a:lnTo>
                  <a:lnTo>
                    <a:pt x="10410" y="11308"/>
                  </a:lnTo>
                  <a:lnTo>
                    <a:pt x="11158" y="11329"/>
                  </a:lnTo>
                  <a:lnTo>
                    <a:pt x="11522" y="11243"/>
                  </a:lnTo>
                  <a:lnTo>
                    <a:pt x="11885" y="10602"/>
                  </a:lnTo>
                  <a:lnTo>
                    <a:pt x="11992" y="10239"/>
                  </a:lnTo>
                  <a:lnTo>
                    <a:pt x="12505" y="10111"/>
                  </a:lnTo>
                  <a:lnTo>
                    <a:pt x="12911" y="9705"/>
                  </a:lnTo>
                  <a:lnTo>
                    <a:pt x="13018" y="9277"/>
                  </a:lnTo>
                  <a:lnTo>
                    <a:pt x="13381" y="8828"/>
                  </a:lnTo>
                  <a:lnTo>
                    <a:pt x="13745" y="8636"/>
                  </a:lnTo>
                  <a:lnTo>
                    <a:pt x="13787" y="8037"/>
                  </a:lnTo>
                  <a:lnTo>
                    <a:pt x="14151" y="7952"/>
                  </a:lnTo>
                  <a:lnTo>
                    <a:pt x="14664" y="7311"/>
                  </a:lnTo>
                  <a:lnTo>
                    <a:pt x="14535" y="6541"/>
                  </a:lnTo>
                  <a:lnTo>
                    <a:pt x="14920" y="6178"/>
                  </a:lnTo>
                  <a:lnTo>
                    <a:pt x="15155" y="6050"/>
                  </a:lnTo>
                  <a:cubicBezTo>
                    <a:pt x="15155" y="6050"/>
                    <a:pt x="15112" y="5836"/>
                    <a:pt x="15091" y="5750"/>
                  </a:cubicBezTo>
                  <a:cubicBezTo>
                    <a:pt x="15070" y="5665"/>
                    <a:pt x="14835" y="5558"/>
                    <a:pt x="14835" y="5558"/>
                  </a:cubicBezTo>
                  <a:lnTo>
                    <a:pt x="14215" y="5494"/>
                  </a:lnTo>
                  <a:lnTo>
                    <a:pt x="14001" y="5024"/>
                  </a:lnTo>
                  <a:lnTo>
                    <a:pt x="13830" y="3998"/>
                  </a:lnTo>
                  <a:lnTo>
                    <a:pt x="13702" y="3421"/>
                  </a:lnTo>
                  <a:lnTo>
                    <a:pt x="13445" y="3335"/>
                  </a:lnTo>
                  <a:lnTo>
                    <a:pt x="13445" y="3057"/>
                  </a:lnTo>
                  <a:lnTo>
                    <a:pt x="14087" y="2822"/>
                  </a:lnTo>
                  <a:lnTo>
                    <a:pt x="14770" y="2886"/>
                  </a:lnTo>
                  <a:lnTo>
                    <a:pt x="15262" y="3207"/>
                  </a:lnTo>
                  <a:lnTo>
                    <a:pt x="15882" y="3185"/>
                  </a:lnTo>
                  <a:lnTo>
                    <a:pt x="16545" y="3143"/>
                  </a:lnTo>
                  <a:lnTo>
                    <a:pt x="17122" y="2758"/>
                  </a:lnTo>
                  <a:lnTo>
                    <a:pt x="17357" y="2523"/>
                  </a:lnTo>
                  <a:lnTo>
                    <a:pt x="17250" y="1924"/>
                  </a:lnTo>
                  <a:lnTo>
                    <a:pt x="16737" y="1689"/>
                  </a:lnTo>
                  <a:lnTo>
                    <a:pt x="16203" y="1198"/>
                  </a:lnTo>
                  <a:lnTo>
                    <a:pt x="16010" y="599"/>
                  </a:lnTo>
                  <a:lnTo>
                    <a:pt x="15433" y="193"/>
                  </a:lnTo>
                  <a:lnTo>
                    <a:pt x="15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8"/>
            <p:cNvSpPr/>
            <p:nvPr/>
          </p:nvSpPr>
          <p:spPr>
            <a:xfrm>
              <a:off x="5443981" y="3429784"/>
              <a:ext cx="196585" cy="106495"/>
            </a:xfrm>
            <a:custGeom>
              <a:avLst/>
              <a:gdLst/>
              <a:ahLst/>
              <a:cxnLst/>
              <a:rect l="l" t="t" r="r" b="b"/>
              <a:pathLst>
                <a:path w="8209" h="4447" extrusionOk="0">
                  <a:moveTo>
                    <a:pt x="1219" y="0"/>
                  </a:moveTo>
                  <a:cubicBezTo>
                    <a:pt x="1219" y="0"/>
                    <a:pt x="1091" y="278"/>
                    <a:pt x="962" y="278"/>
                  </a:cubicBezTo>
                  <a:lnTo>
                    <a:pt x="449" y="278"/>
                  </a:lnTo>
                  <a:lnTo>
                    <a:pt x="1" y="1133"/>
                  </a:lnTo>
                  <a:lnTo>
                    <a:pt x="129" y="1796"/>
                  </a:lnTo>
                  <a:lnTo>
                    <a:pt x="2544" y="3313"/>
                  </a:lnTo>
                  <a:lnTo>
                    <a:pt x="3271" y="3634"/>
                  </a:lnTo>
                  <a:cubicBezTo>
                    <a:pt x="3271" y="3634"/>
                    <a:pt x="3900" y="3248"/>
                    <a:pt x="4011" y="3248"/>
                  </a:cubicBezTo>
                  <a:cubicBezTo>
                    <a:pt x="4014" y="3248"/>
                    <a:pt x="4017" y="3249"/>
                    <a:pt x="4019" y="3249"/>
                  </a:cubicBezTo>
                  <a:cubicBezTo>
                    <a:pt x="4126" y="3292"/>
                    <a:pt x="4874" y="3912"/>
                    <a:pt x="4874" y="3912"/>
                  </a:cubicBezTo>
                  <a:cubicBezTo>
                    <a:pt x="4874" y="3912"/>
                    <a:pt x="5900" y="4318"/>
                    <a:pt x="6028" y="4318"/>
                  </a:cubicBezTo>
                  <a:cubicBezTo>
                    <a:pt x="6156" y="4318"/>
                    <a:pt x="7674" y="4446"/>
                    <a:pt x="7759" y="4446"/>
                  </a:cubicBezTo>
                  <a:cubicBezTo>
                    <a:pt x="7866" y="4446"/>
                    <a:pt x="8208" y="4361"/>
                    <a:pt x="8208" y="4211"/>
                  </a:cubicBezTo>
                  <a:cubicBezTo>
                    <a:pt x="8208" y="4040"/>
                    <a:pt x="7824" y="2907"/>
                    <a:pt x="7824" y="2907"/>
                  </a:cubicBezTo>
                  <a:cubicBezTo>
                    <a:pt x="7695" y="2993"/>
                    <a:pt x="7482" y="3100"/>
                    <a:pt x="7482" y="3100"/>
                  </a:cubicBezTo>
                  <a:lnTo>
                    <a:pt x="6562" y="2864"/>
                  </a:lnTo>
                  <a:lnTo>
                    <a:pt x="5665" y="2843"/>
                  </a:lnTo>
                  <a:lnTo>
                    <a:pt x="4318" y="2138"/>
                  </a:lnTo>
                  <a:lnTo>
                    <a:pt x="2053" y="278"/>
                  </a:lnTo>
                  <a:lnTo>
                    <a:pt x="17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8"/>
            <p:cNvSpPr/>
            <p:nvPr/>
          </p:nvSpPr>
          <p:spPr>
            <a:xfrm>
              <a:off x="5655389" y="3487114"/>
              <a:ext cx="73710" cy="48637"/>
            </a:xfrm>
            <a:custGeom>
              <a:avLst/>
              <a:gdLst/>
              <a:ahLst/>
              <a:cxnLst/>
              <a:rect l="l" t="t" r="r" b="b"/>
              <a:pathLst>
                <a:path w="3078" h="2031" extrusionOk="0">
                  <a:moveTo>
                    <a:pt x="1112" y="0"/>
                  </a:moveTo>
                  <a:lnTo>
                    <a:pt x="705" y="193"/>
                  </a:lnTo>
                  <a:lnTo>
                    <a:pt x="428" y="962"/>
                  </a:lnTo>
                  <a:lnTo>
                    <a:pt x="0" y="1240"/>
                  </a:lnTo>
                  <a:lnTo>
                    <a:pt x="299" y="1582"/>
                  </a:lnTo>
                  <a:lnTo>
                    <a:pt x="1176" y="1710"/>
                  </a:lnTo>
                  <a:cubicBezTo>
                    <a:pt x="1176" y="1710"/>
                    <a:pt x="1240" y="2031"/>
                    <a:pt x="1475" y="2031"/>
                  </a:cubicBezTo>
                  <a:lnTo>
                    <a:pt x="2992" y="2031"/>
                  </a:lnTo>
                  <a:lnTo>
                    <a:pt x="3078" y="1390"/>
                  </a:lnTo>
                  <a:lnTo>
                    <a:pt x="3057" y="663"/>
                  </a:lnTo>
                  <a:lnTo>
                    <a:pt x="2693" y="342"/>
                  </a:lnTo>
                  <a:lnTo>
                    <a:pt x="2009" y="385"/>
                  </a:lnTo>
                  <a:lnTo>
                    <a:pt x="11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8"/>
            <p:cNvSpPr/>
            <p:nvPr/>
          </p:nvSpPr>
          <p:spPr>
            <a:xfrm>
              <a:off x="5411747" y="3323313"/>
              <a:ext cx="4622" cy="2586"/>
            </a:xfrm>
            <a:custGeom>
              <a:avLst/>
              <a:gdLst/>
              <a:ahLst/>
              <a:cxnLst/>
              <a:rect l="l" t="t" r="r" b="b"/>
              <a:pathLst>
                <a:path w="193" h="108" extrusionOk="0">
                  <a:moveTo>
                    <a:pt x="0" y="107"/>
                  </a:moveTo>
                  <a:lnTo>
                    <a:pt x="192" y="1"/>
                  </a:ln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8"/>
            <p:cNvSpPr/>
            <p:nvPr/>
          </p:nvSpPr>
          <p:spPr>
            <a:xfrm>
              <a:off x="5391775" y="3268043"/>
              <a:ext cx="55295" cy="55295"/>
            </a:xfrm>
            <a:custGeom>
              <a:avLst/>
              <a:gdLst/>
              <a:ahLst/>
              <a:cxnLst/>
              <a:rect l="l" t="t" r="r" b="b"/>
              <a:pathLst>
                <a:path w="2309" h="2309" extrusionOk="0">
                  <a:moveTo>
                    <a:pt x="920" y="0"/>
                  </a:moveTo>
                  <a:lnTo>
                    <a:pt x="642" y="64"/>
                  </a:lnTo>
                  <a:lnTo>
                    <a:pt x="342" y="342"/>
                  </a:lnTo>
                  <a:lnTo>
                    <a:pt x="0" y="706"/>
                  </a:lnTo>
                  <a:cubicBezTo>
                    <a:pt x="0" y="706"/>
                    <a:pt x="193" y="1112"/>
                    <a:pt x="257" y="1197"/>
                  </a:cubicBezTo>
                  <a:cubicBezTo>
                    <a:pt x="321" y="1304"/>
                    <a:pt x="727" y="1753"/>
                    <a:pt x="727" y="1753"/>
                  </a:cubicBezTo>
                  <a:lnTo>
                    <a:pt x="984" y="2309"/>
                  </a:lnTo>
                  <a:lnTo>
                    <a:pt x="1026" y="2309"/>
                  </a:lnTo>
                  <a:lnTo>
                    <a:pt x="1133" y="2244"/>
                  </a:lnTo>
                  <a:lnTo>
                    <a:pt x="1497" y="2159"/>
                  </a:lnTo>
                  <a:cubicBezTo>
                    <a:pt x="1497" y="2159"/>
                    <a:pt x="1839" y="1838"/>
                    <a:pt x="1924" y="1774"/>
                  </a:cubicBezTo>
                  <a:cubicBezTo>
                    <a:pt x="2031" y="1710"/>
                    <a:pt x="2309" y="919"/>
                    <a:pt x="2309" y="919"/>
                  </a:cubicBezTo>
                  <a:lnTo>
                    <a:pt x="2181" y="513"/>
                  </a:lnTo>
                  <a:lnTo>
                    <a:pt x="1240" y="107"/>
                  </a:lnTo>
                  <a:lnTo>
                    <a:pt x="9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8"/>
            <p:cNvSpPr/>
            <p:nvPr/>
          </p:nvSpPr>
          <p:spPr>
            <a:xfrm>
              <a:off x="5635920" y="3545450"/>
              <a:ext cx="102926" cy="123378"/>
            </a:xfrm>
            <a:custGeom>
              <a:avLst/>
              <a:gdLst/>
              <a:ahLst/>
              <a:cxnLst/>
              <a:rect l="l" t="t" r="r" b="b"/>
              <a:pathLst>
                <a:path w="4298" h="5152" extrusionOk="0">
                  <a:moveTo>
                    <a:pt x="321" y="1"/>
                  </a:moveTo>
                  <a:lnTo>
                    <a:pt x="1" y="343"/>
                  </a:lnTo>
                  <a:lnTo>
                    <a:pt x="279" y="663"/>
                  </a:lnTo>
                  <a:lnTo>
                    <a:pt x="877" y="963"/>
                  </a:lnTo>
                  <a:lnTo>
                    <a:pt x="877" y="1262"/>
                  </a:lnTo>
                  <a:lnTo>
                    <a:pt x="578" y="1625"/>
                  </a:lnTo>
                  <a:lnTo>
                    <a:pt x="321" y="2181"/>
                  </a:lnTo>
                  <a:lnTo>
                    <a:pt x="386" y="3164"/>
                  </a:lnTo>
                  <a:lnTo>
                    <a:pt x="749" y="4447"/>
                  </a:lnTo>
                  <a:lnTo>
                    <a:pt x="685" y="5109"/>
                  </a:lnTo>
                  <a:lnTo>
                    <a:pt x="65" y="5152"/>
                  </a:lnTo>
                  <a:lnTo>
                    <a:pt x="65" y="5152"/>
                  </a:lnTo>
                  <a:lnTo>
                    <a:pt x="1604" y="5067"/>
                  </a:lnTo>
                  <a:lnTo>
                    <a:pt x="2630" y="4596"/>
                  </a:lnTo>
                  <a:lnTo>
                    <a:pt x="2673" y="3934"/>
                  </a:lnTo>
                  <a:lnTo>
                    <a:pt x="3143" y="3805"/>
                  </a:lnTo>
                  <a:lnTo>
                    <a:pt x="3186" y="2608"/>
                  </a:lnTo>
                  <a:lnTo>
                    <a:pt x="3891" y="2160"/>
                  </a:lnTo>
                  <a:lnTo>
                    <a:pt x="4297" y="1754"/>
                  </a:lnTo>
                  <a:lnTo>
                    <a:pt x="4297" y="1326"/>
                  </a:lnTo>
                  <a:lnTo>
                    <a:pt x="2309" y="1262"/>
                  </a:lnTo>
                  <a:lnTo>
                    <a:pt x="1967" y="963"/>
                  </a:lnTo>
                  <a:lnTo>
                    <a:pt x="1903" y="407"/>
                  </a:lnTo>
                  <a:lnTo>
                    <a:pt x="749" y="65"/>
                  </a:lnTo>
                  <a:lnTo>
                    <a:pt x="3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8"/>
            <p:cNvSpPr/>
            <p:nvPr/>
          </p:nvSpPr>
          <p:spPr>
            <a:xfrm>
              <a:off x="5727040" y="3664733"/>
              <a:ext cx="527" cy="1030"/>
            </a:xfrm>
            <a:custGeom>
              <a:avLst/>
              <a:gdLst/>
              <a:ahLst/>
              <a:cxnLst/>
              <a:rect l="l" t="t" r="r" b="b"/>
              <a:pathLst>
                <a:path w="22" h="43" extrusionOk="0">
                  <a:moveTo>
                    <a:pt x="22" y="43"/>
                  </a:moveTo>
                  <a:cubicBezTo>
                    <a:pt x="0" y="21"/>
                    <a:pt x="0" y="0"/>
                    <a:pt x="0" y="0"/>
                  </a:cubicBezTo>
                  <a:cubicBezTo>
                    <a:pt x="0" y="0"/>
                    <a:pt x="0" y="21"/>
                    <a:pt x="22" y="43"/>
                  </a:cubicBezTo>
                  <a:close/>
                </a:path>
              </a:pathLst>
            </a:custGeom>
            <a:solidFill>
              <a:srgbClr val="3941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8"/>
            <p:cNvSpPr/>
            <p:nvPr/>
          </p:nvSpPr>
          <p:spPr>
            <a:xfrm>
              <a:off x="5720886" y="3621220"/>
              <a:ext cx="28186" cy="67580"/>
            </a:xfrm>
            <a:custGeom>
              <a:avLst/>
              <a:gdLst/>
              <a:ahLst/>
              <a:cxnLst/>
              <a:rect l="l" t="t" r="r" b="b"/>
              <a:pathLst>
                <a:path w="1177" h="2822" extrusionOk="0">
                  <a:moveTo>
                    <a:pt x="792" y="0"/>
                  </a:moveTo>
                  <a:lnTo>
                    <a:pt x="343" y="171"/>
                  </a:lnTo>
                  <a:lnTo>
                    <a:pt x="1" y="941"/>
                  </a:lnTo>
                  <a:cubicBezTo>
                    <a:pt x="44" y="983"/>
                    <a:pt x="65" y="1026"/>
                    <a:pt x="65" y="1048"/>
                  </a:cubicBezTo>
                  <a:cubicBezTo>
                    <a:pt x="65" y="1197"/>
                    <a:pt x="108" y="1390"/>
                    <a:pt x="215" y="1603"/>
                  </a:cubicBezTo>
                  <a:cubicBezTo>
                    <a:pt x="279" y="1796"/>
                    <a:pt x="364" y="2415"/>
                    <a:pt x="428" y="2822"/>
                  </a:cubicBezTo>
                  <a:lnTo>
                    <a:pt x="1177" y="1903"/>
                  </a:lnTo>
                  <a:lnTo>
                    <a:pt x="920" y="428"/>
                  </a:lnTo>
                  <a:lnTo>
                    <a:pt x="79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8"/>
            <p:cNvSpPr/>
            <p:nvPr/>
          </p:nvSpPr>
          <p:spPr>
            <a:xfrm>
              <a:off x="4082948" y="1647515"/>
              <a:ext cx="4062119" cy="1453158"/>
            </a:xfrm>
            <a:custGeom>
              <a:avLst/>
              <a:gdLst/>
              <a:ahLst/>
              <a:cxnLst/>
              <a:rect l="l" t="t" r="r" b="b"/>
              <a:pathLst>
                <a:path w="169626" h="60681" extrusionOk="0">
                  <a:moveTo>
                    <a:pt x="81265" y="0"/>
                  </a:moveTo>
                  <a:cubicBezTo>
                    <a:pt x="81265" y="0"/>
                    <a:pt x="80688" y="43"/>
                    <a:pt x="80560" y="86"/>
                  </a:cubicBezTo>
                  <a:cubicBezTo>
                    <a:pt x="80453" y="150"/>
                    <a:pt x="80282" y="278"/>
                    <a:pt x="80175" y="278"/>
                  </a:cubicBezTo>
                  <a:cubicBezTo>
                    <a:pt x="80090" y="278"/>
                    <a:pt x="79256" y="363"/>
                    <a:pt x="79256" y="363"/>
                  </a:cubicBezTo>
                  <a:lnTo>
                    <a:pt x="78102" y="1646"/>
                  </a:lnTo>
                  <a:lnTo>
                    <a:pt x="77931" y="2031"/>
                  </a:lnTo>
                  <a:cubicBezTo>
                    <a:pt x="77931" y="2031"/>
                    <a:pt x="77995" y="2116"/>
                    <a:pt x="78059" y="2202"/>
                  </a:cubicBezTo>
                  <a:cubicBezTo>
                    <a:pt x="78102" y="2308"/>
                    <a:pt x="78145" y="2629"/>
                    <a:pt x="78145" y="2629"/>
                  </a:cubicBezTo>
                  <a:lnTo>
                    <a:pt x="77931" y="2800"/>
                  </a:lnTo>
                  <a:lnTo>
                    <a:pt x="76135" y="2843"/>
                  </a:lnTo>
                  <a:lnTo>
                    <a:pt x="76135" y="3014"/>
                  </a:lnTo>
                  <a:cubicBezTo>
                    <a:pt x="76135" y="3014"/>
                    <a:pt x="76371" y="3163"/>
                    <a:pt x="76413" y="3228"/>
                  </a:cubicBezTo>
                  <a:cubicBezTo>
                    <a:pt x="76456" y="3313"/>
                    <a:pt x="76606" y="3505"/>
                    <a:pt x="76606" y="3505"/>
                  </a:cubicBezTo>
                  <a:cubicBezTo>
                    <a:pt x="76606" y="3505"/>
                    <a:pt x="76606" y="3676"/>
                    <a:pt x="76371" y="3698"/>
                  </a:cubicBezTo>
                  <a:cubicBezTo>
                    <a:pt x="76358" y="3699"/>
                    <a:pt x="76346" y="3699"/>
                    <a:pt x="76333" y="3699"/>
                  </a:cubicBezTo>
                  <a:cubicBezTo>
                    <a:pt x="76103" y="3699"/>
                    <a:pt x="75815" y="3527"/>
                    <a:pt x="75815" y="3527"/>
                  </a:cubicBezTo>
                  <a:cubicBezTo>
                    <a:pt x="75815" y="3527"/>
                    <a:pt x="75751" y="3334"/>
                    <a:pt x="75622" y="3334"/>
                  </a:cubicBezTo>
                  <a:cubicBezTo>
                    <a:pt x="75516" y="3334"/>
                    <a:pt x="74874" y="3399"/>
                    <a:pt x="74874" y="3399"/>
                  </a:cubicBezTo>
                  <a:cubicBezTo>
                    <a:pt x="74874" y="3399"/>
                    <a:pt x="74789" y="3698"/>
                    <a:pt x="74682" y="3719"/>
                  </a:cubicBezTo>
                  <a:cubicBezTo>
                    <a:pt x="74596" y="3741"/>
                    <a:pt x="73827" y="3869"/>
                    <a:pt x="73485" y="3869"/>
                  </a:cubicBezTo>
                  <a:cubicBezTo>
                    <a:pt x="73164" y="3869"/>
                    <a:pt x="73485" y="3334"/>
                    <a:pt x="73485" y="3334"/>
                  </a:cubicBezTo>
                  <a:lnTo>
                    <a:pt x="73549" y="3057"/>
                  </a:lnTo>
                  <a:cubicBezTo>
                    <a:pt x="73549" y="3057"/>
                    <a:pt x="73276" y="2947"/>
                    <a:pt x="73133" y="2947"/>
                  </a:cubicBezTo>
                  <a:cubicBezTo>
                    <a:pt x="73121" y="2947"/>
                    <a:pt x="73110" y="2948"/>
                    <a:pt x="73100" y="2950"/>
                  </a:cubicBezTo>
                  <a:cubicBezTo>
                    <a:pt x="72993" y="2971"/>
                    <a:pt x="72844" y="3035"/>
                    <a:pt x="72822" y="3142"/>
                  </a:cubicBezTo>
                  <a:cubicBezTo>
                    <a:pt x="72801" y="3228"/>
                    <a:pt x="72758" y="3527"/>
                    <a:pt x="72758" y="3527"/>
                  </a:cubicBezTo>
                  <a:cubicBezTo>
                    <a:pt x="72758" y="3527"/>
                    <a:pt x="72589" y="3572"/>
                    <a:pt x="72488" y="3572"/>
                  </a:cubicBezTo>
                  <a:cubicBezTo>
                    <a:pt x="72450" y="3572"/>
                    <a:pt x="72422" y="3566"/>
                    <a:pt x="72416" y="3548"/>
                  </a:cubicBezTo>
                  <a:cubicBezTo>
                    <a:pt x="72395" y="3484"/>
                    <a:pt x="72309" y="3249"/>
                    <a:pt x="72309" y="3249"/>
                  </a:cubicBezTo>
                  <a:lnTo>
                    <a:pt x="72224" y="3228"/>
                  </a:lnTo>
                  <a:lnTo>
                    <a:pt x="71668" y="3505"/>
                  </a:lnTo>
                  <a:cubicBezTo>
                    <a:pt x="71668" y="3505"/>
                    <a:pt x="71732" y="3676"/>
                    <a:pt x="71519" y="3676"/>
                  </a:cubicBezTo>
                  <a:cubicBezTo>
                    <a:pt x="71305" y="3676"/>
                    <a:pt x="70343" y="3612"/>
                    <a:pt x="70343" y="3612"/>
                  </a:cubicBezTo>
                  <a:lnTo>
                    <a:pt x="70343" y="3805"/>
                  </a:lnTo>
                  <a:lnTo>
                    <a:pt x="70813" y="3976"/>
                  </a:lnTo>
                  <a:cubicBezTo>
                    <a:pt x="70813" y="3976"/>
                    <a:pt x="70899" y="4061"/>
                    <a:pt x="70899" y="4125"/>
                  </a:cubicBezTo>
                  <a:cubicBezTo>
                    <a:pt x="70899" y="4189"/>
                    <a:pt x="71070" y="4211"/>
                    <a:pt x="70835" y="4296"/>
                  </a:cubicBezTo>
                  <a:cubicBezTo>
                    <a:pt x="70600" y="4360"/>
                    <a:pt x="69274" y="4382"/>
                    <a:pt x="69189" y="4403"/>
                  </a:cubicBezTo>
                  <a:cubicBezTo>
                    <a:pt x="69125" y="4424"/>
                    <a:pt x="68804" y="4766"/>
                    <a:pt x="68804" y="4766"/>
                  </a:cubicBezTo>
                  <a:lnTo>
                    <a:pt x="67543" y="4766"/>
                  </a:lnTo>
                  <a:lnTo>
                    <a:pt x="66774" y="5237"/>
                  </a:lnTo>
                  <a:lnTo>
                    <a:pt x="65833" y="5279"/>
                  </a:lnTo>
                  <a:lnTo>
                    <a:pt x="65619" y="5686"/>
                  </a:lnTo>
                  <a:lnTo>
                    <a:pt x="65128" y="5728"/>
                  </a:lnTo>
                  <a:lnTo>
                    <a:pt x="64444" y="5643"/>
                  </a:lnTo>
                  <a:lnTo>
                    <a:pt x="64444" y="5643"/>
                  </a:lnTo>
                  <a:cubicBezTo>
                    <a:pt x="64444" y="5643"/>
                    <a:pt x="64551" y="5899"/>
                    <a:pt x="64337" y="5963"/>
                  </a:cubicBezTo>
                  <a:cubicBezTo>
                    <a:pt x="64123" y="6049"/>
                    <a:pt x="63760" y="6156"/>
                    <a:pt x="63760" y="6156"/>
                  </a:cubicBezTo>
                  <a:cubicBezTo>
                    <a:pt x="63760" y="6156"/>
                    <a:pt x="63803" y="6455"/>
                    <a:pt x="63867" y="6498"/>
                  </a:cubicBezTo>
                  <a:cubicBezTo>
                    <a:pt x="63952" y="6541"/>
                    <a:pt x="64145" y="6541"/>
                    <a:pt x="64145" y="6541"/>
                  </a:cubicBezTo>
                  <a:lnTo>
                    <a:pt x="64337" y="6669"/>
                  </a:lnTo>
                  <a:lnTo>
                    <a:pt x="64294" y="6818"/>
                  </a:lnTo>
                  <a:lnTo>
                    <a:pt x="63824" y="6947"/>
                  </a:lnTo>
                  <a:lnTo>
                    <a:pt x="63674" y="7203"/>
                  </a:lnTo>
                  <a:lnTo>
                    <a:pt x="63845" y="7310"/>
                  </a:lnTo>
                  <a:cubicBezTo>
                    <a:pt x="63845" y="7310"/>
                    <a:pt x="63995" y="7310"/>
                    <a:pt x="64080" y="7417"/>
                  </a:cubicBezTo>
                  <a:cubicBezTo>
                    <a:pt x="64187" y="7502"/>
                    <a:pt x="64337" y="7695"/>
                    <a:pt x="64337" y="7695"/>
                  </a:cubicBezTo>
                  <a:lnTo>
                    <a:pt x="64465" y="8037"/>
                  </a:lnTo>
                  <a:lnTo>
                    <a:pt x="64380" y="8571"/>
                  </a:lnTo>
                  <a:cubicBezTo>
                    <a:pt x="64380" y="8571"/>
                    <a:pt x="64444" y="8721"/>
                    <a:pt x="64230" y="8742"/>
                  </a:cubicBezTo>
                  <a:cubicBezTo>
                    <a:pt x="64209" y="8746"/>
                    <a:pt x="64190" y="8748"/>
                    <a:pt x="64173" y="8748"/>
                  </a:cubicBezTo>
                  <a:cubicBezTo>
                    <a:pt x="64023" y="8748"/>
                    <a:pt x="64042" y="8590"/>
                    <a:pt x="63888" y="8571"/>
                  </a:cubicBezTo>
                  <a:cubicBezTo>
                    <a:pt x="63738" y="8528"/>
                    <a:pt x="63503" y="8486"/>
                    <a:pt x="63439" y="8486"/>
                  </a:cubicBezTo>
                  <a:lnTo>
                    <a:pt x="63012" y="8486"/>
                  </a:lnTo>
                  <a:cubicBezTo>
                    <a:pt x="63012" y="8486"/>
                    <a:pt x="63033" y="8870"/>
                    <a:pt x="62862" y="8870"/>
                  </a:cubicBezTo>
                  <a:cubicBezTo>
                    <a:pt x="62759" y="8870"/>
                    <a:pt x="62603" y="8893"/>
                    <a:pt x="62485" y="8893"/>
                  </a:cubicBezTo>
                  <a:cubicBezTo>
                    <a:pt x="62406" y="8893"/>
                    <a:pt x="62345" y="8883"/>
                    <a:pt x="62328" y="8849"/>
                  </a:cubicBezTo>
                  <a:cubicBezTo>
                    <a:pt x="62306" y="8742"/>
                    <a:pt x="62199" y="8657"/>
                    <a:pt x="62199" y="8657"/>
                  </a:cubicBezTo>
                  <a:lnTo>
                    <a:pt x="61451" y="8892"/>
                  </a:lnTo>
                  <a:lnTo>
                    <a:pt x="60361" y="8892"/>
                  </a:lnTo>
                  <a:lnTo>
                    <a:pt x="58267" y="8934"/>
                  </a:lnTo>
                  <a:lnTo>
                    <a:pt x="57775" y="9405"/>
                  </a:lnTo>
                  <a:lnTo>
                    <a:pt x="57775" y="9875"/>
                  </a:lnTo>
                  <a:lnTo>
                    <a:pt x="57925" y="10345"/>
                  </a:lnTo>
                  <a:cubicBezTo>
                    <a:pt x="57925" y="10345"/>
                    <a:pt x="57583" y="10495"/>
                    <a:pt x="57775" y="10773"/>
                  </a:cubicBezTo>
                  <a:cubicBezTo>
                    <a:pt x="57967" y="11050"/>
                    <a:pt x="58203" y="11286"/>
                    <a:pt x="58203" y="11286"/>
                  </a:cubicBezTo>
                  <a:lnTo>
                    <a:pt x="59699" y="11692"/>
                  </a:lnTo>
                  <a:cubicBezTo>
                    <a:pt x="59827" y="11884"/>
                    <a:pt x="59827" y="12034"/>
                    <a:pt x="59827" y="12034"/>
                  </a:cubicBezTo>
                  <a:lnTo>
                    <a:pt x="59977" y="12632"/>
                  </a:lnTo>
                  <a:lnTo>
                    <a:pt x="59635" y="13102"/>
                  </a:lnTo>
                  <a:lnTo>
                    <a:pt x="59271" y="13102"/>
                  </a:lnTo>
                  <a:lnTo>
                    <a:pt x="58801" y="12953"/>
                  </a:lnTo>
                  <a:lnTo>
                    <a:pt x="58053" y="12397"/>
                  </a:lnTo>
                  <a:lnTo>
                    <a:pt x="57412" y="11970"/>
                  </a:lnTo>
                  <a:lnTo>
                    <a:pt x="56001" y="11692"/>
                  </a:lnTo>
                  <a:lnTo>
                    <a:pt x="55125" y="11521"/>
                  </a:lnTo>
                  <a:lnTo>
                    <a:pt x="54377" y="11008"/>
                  </a:lnTo>
                  <a:lnTo>
                    <a:pt x="53799" y="11136"/>
                  </a:lnTo>
                  <a:lnTo>
                    <a:pt x="53799" y="11371"/>
                  </a:lnTo>
                  <a:lnTo>
                    <a:pt x="54334" y="11563"/>
                  </a:lnTo>
                  <a:lnTo>
                    <a:pt x="54890" y="11884"/>
                  </a:lnTo>
                  <a:cubicBezTo>
                    <a:pt x="54890" y="11884"/>
                    <a:pt x="55253" y="12076"/>
                    <a:pt x="55061" y="12205"/>
                  </a:cubicBezTo>
                  <a:cubicBezTo>
                    <a:pt x="54890" y="12354"/>
                    <a:pt x="54612" y="12440"/>
                    <a:pt x="54462" y="12440"/>
                  </a:cubicBezTo>
                  <a:cubicBezTo>
                    <a:pt x="54334" y="12440"/>
                    <a:pt x="54141" y="12397"/>
                    <a:pt x="54141" y="12397"/>
                  </a:cubicBezTo>
                  <a:lnTo>
                    <a:pt x="53671" y="12076"/>
                  </a:lnTo>
                  <a:lnTo>
                    <a:pt x="53201" y="11970"/>
                  </a:lnTo>
                  <a:cubicBezTo>
                    <a:pt x="53201" y="11970"/>
                    <a:pt x="53009" y="12589"/>
                    <a:pt x="53009" y="12718"/>
                  </a:cubicBezTo>
                  <a:cubicBezTo>
                    <a:pt x="53009" y="12867"/>
                    <a:pt x="54035" y="13380"/>
                    <a:pt x="54035" y="13380"/>
                  </a:cubicBezTo>
                  <a:lnTo>
                    <a:pt x="54783" y="13615"/>
                  </a:lnTo>
                  <a:lnTo>
                    <a:pt x="55403" y="14321"/>
                  </a:lnTo>
                  <a:cubicBezTo>
                    <a:pt x="55403" y="14321"/>
                    <a:pt x="56044" y="14684"/>
                    <a:pt x="55403" y="14684"/>
                  </a:cubicBezTo>
                  <a:cubicBezTo>
                    <a:pt x="54740" y="14684"/>
                    <a:pt x="54505" y="14599"/>
                    <a:pt x="54505" y="14599"/>
                  </a:cubicBezTo>
                  <a:lnTo>
                    <a:pt x="54035" y="14171"/>
                  </a:lnTo>
                  <a:lnTo>
                    <a:pt x="53714" y="14128"/>
                  </a:lnTo>
                  <a:lnTo>
                    <a:pt x="52367" y="14021"/>
                  </a:lnTo>
                  <a:cubicBezTo>
                    <a:pt x="52367" y="14021"/>
                    <a:pt x="51854" y="13808"/>
                    <a:pt x="51854" y="13573"/>
                  </a:cubicBezTo>
                  <a:cubicBezTo>
                    <a:pt x="51854" y="13337"/>
                    <a:pt x="51940" y="12953"/>
                    <a:pt x="51983" y="12782"/>
                  </a:cubicBezTo>
                  <a:cubicBezTo>
                    <a:pt x="52047" y="12589"/>
                    <a:pt x="52325" y="11841"/>
                    <a:pt x="52325" y="11841"/>
                  </a:cubicBezTo>
                  <a:cubicBezTo>
                    <a:pt x="52325" y="11841"/>
                    <a:pt x="52496" y="11008"/>
                    <a:pt x="52325" y="10901"/>
                  </a:cubicBezTo>
                  <a:cubicBezTo>
                    <a:pt x="52132" y="10815"/>
                    <a:pt x="51748" y="10580"/>
                    <a:pt x="51748" y="10580"/>
                  </a:cubicBezTo>
                  <a:lnTo>
                    <a:pt x="51470" y="10708"/>
                  </a:lnTo>
                  <a:lnTo>
                    <a:pt x="51577" y="11136"/>
                  </a:lnTo>
                  <a:lnTo>
                    <a:pt x="51619" y="11927"/>
                  </a:lnTo>
                  <a:lnTo>
                    <a:pt x="51341" y="12482"/>
                  </a:lnTo>
                  <a:lnTo>
                    <a:pt x="50593" y="12718"/>
                  </a:lnTo>
                  <a:lnTo>
                    <a:pt x="49888" y="13188"/>
                  </a:lnTo>
                  <a:lnTo>
                    <a:pt x="49760" y="13508"/>
                  </a:lnTo>
                  <a:cubicBezTo>
                    <a:pt x="49760" y="13508"/>
                    <a:pt x="49888" y="13808"/>
                    <a:pt x="50123" y="13979"/>
                  </a:cubicBezTo>
                  <a:cubicBezTo>
                    <a:pt x="50358" y="14171"/>
                    <a:pt x="50786" y="14492"/>
                    <a:pt x="50786" y="14492"/>
                  </a:cubicBezTo>
                  <a:lnTo>
                    <a:pt x="51064" y="15347"/>
                  </a:lnTo>
                  <a:lnTo>
                    <a:pt x="50551" y="15753"/>
                  </a:lnTo>
                  <a:lnTo>
                    <a:pt x="50316" y="16501"/>
                  </a:lnTo>
                  <a:lnTo>
                    <a:pt x="50316" y="17484"/>
                  </a:lnTo>
                  <a:cubicBezTo>
                    <a:pt x="50316" y="17484"/>
                    <a:pt x="50444" y="17676"/>
                    <a:pt x="50636" y="17676"/>
                  </a:cubicBezTo>
                  <a:cubicBezTo>
                    <a:pt x="50787" y="17676"/>
                    <a:pt x="51107" y="17794"/>
                    <a:pt x="51322" y="17794"/>
                  </a:cubicBezTo>
                  <a:cubicBezTo>
                    <a:pt x="51381" y="17794"/>
                    <a:pt x="51433" y="17785"/>
                    <a:pt x="51470" y="17762"/>
                  </a:cubicBezTo>
                  <a:cubicBezTo>
                    <a:pt x="51662" y="17676"/>
                    <a:pt x="52175" y="17527"/>
                    <a:pt x="52175" y="17527"/>
                  </a:cubicBezTo>
                  <a:lnTo>
                    <a:pt x="53244" y="17527"/>
                  </a:lnTo>
                  <a:lnTo>
                    <a:pt x="54035" y="17676"/>
                  </a:lnTo>
                  <a:lnTo>
                    <a:pt x="54548" y="17997"/>
                  </a:lnTo>
                  <a:lnTo>
                    <a:pt x="54975" y="18424"/>
                  </a:lnTo>
                  <a:lnTo>
                    <a:pt x="54975" y="19108"/>
                  </a:lnTo>
                  <a:cubicBezTo>
                    <a:pt x="54975" y="19108"/>
                    <a:pt x="54890" y="19728"/>
                    <a:pt x="54740" y="19771"/>
                  </a:cubicBezTo>
                  <a:cubicBezTo>
                    <a:pt x="54612" y="19814"/>
                    <a:pt x="54505" y="19963"/>
                    <a:pt x="54505" y="19963"/>
                  </a:cubicBezTo>
                  <a:cubicBezTo>
                    <a:pt x="54505" y="19963"/>
                    <a:pt x="54377" y="20284"/>
                    <a:pt x="54548" y="20327"/>
                  </a:cubicBezTo>
                  <a:cubicBezTo>
                    <a:pt x="54740" y="20370"/>
                    <a:pt x="55061" y="20562"/>
                    <a:pt x="55061" y="20562"/>
                  </a:cubicBezTo>
                  <a:lnTo>
                    <a:pt x="55680" y="20797"/>
                  </a:lnTo>
                  <a:cubicBezTo>
                    <a:pt x="55680" y="20797"/>
                    <a:pt x="55916" y="20989"/>
                    <a:pt x="55723" y="21118"/>
                  </a:cubicBezTo>
                  <a:cubicBezTo>
                    <a:pt x="55531" y="21267"/>
                    <a:pt x="55766" y="21353"/>
                    <a:pt x="55403" y="21353"/>
                  </a:cubicBezTo>
                  <a:cubicBezTo>
                    <a:pt x="55200" y="21353"/>
                    <a:pt x="55116" y="21382"/>
                    <a:pt x="55016" y="21382"/>
                  </a:cubicBezTo>
                  <a:cubicBezTo>
                    <a:pt x="54927" y="21382"/>
                    <a:pt x="54824" y="21358"/>
                    <a:pt x="54612" y="21267"/>
                  </a:cubicBezTo>
                  <a:cubicBezTo>
                    <a:pt x="54141" y="21075"/>
                    <a:pt x="53906" y="21224"/>
                    <a:pt x="53714" y="20711"/>
                  </a:cubicBezTo>
                  <a:cubicBezTo>
                    <a:pt x="53522" y="20199"/>
                    <a:pt x="53287" y="20092"/>
                    <a:pt x="53522" y="19921"/>
                  </a:cubicBezTo>
                  <a:cubicBezTo>
                    <a:pt x="53757" y="19728"/>
                    <a:pt x="53992" y="20006"/>
                    <a:pt x="53864" y="19536"/>
                  </a:cubicBezTo>
                  <a:cubicBezTo>
                    <a:pt x="53714" y="19066"/>
                    <a:pt x="53671" y="18831"/>
                    <a:pt x="53671" y="18831"/>
                  </a:cubicBezTo>
                  <a:lnTo>
                    <a:pt x="53479" y="18660"/>
                  </a:lnTo>
                  <a:cubicBezTo>
                    <a:pt x="53479" y="18660"/>
                    <a:pt x="52966" y="18424"/>
                    <a:pt x="52774" y="18424"/>
                  </a:cubicBezTo>
                  <a:lnTo>
                    <a:pt x="51983" y="18424"/>
                  </a:lnTo>
                  <a:cubicBezTo>
                    <a:pt x="51983" y="18424"/>
                    <a:pt x="51748" y="18702"/>
                    <a:pt x="51577" y="18702"/>
                  </a:cubicBezTo>
                  <a:cubicBezTo>
                    <a:pt x="51455" y="18702"/>
                    <a:pt x="51238" y="18591"/>
                    <a:pt x="51096" y="18591"/>
                  </a:cubicBezTo>
                  <a:cubicBezTo>
                    <a:pt x="51014" y="18591"/>
                    <a:pt x="50957" y="18628"/>
                    <a:pt x="50957" y="18745"/>
                  </a:cubicBezTo>
                  <a:cubicBezTo>
                    <a:pt x="50957" y="19066"/>
                    <a:pt x="50871" y="19301"/>
                    <a:pt x="51064" y="19450"/>
                  </a:cubicBezTo>
                  <a:cubicBezTo>
                    <a:pt x="51235" y="19579"/>
                    <a:pt x="51812" y="20049"/>
                    <a:pt x="51812" y="20049"/>
                  </a:cubicBezTo>
                  <a:cubicBezTo>
                    <a:pt x="51812" y="20049"/>
                    <a:pt x="51705" y="20562"/>
                    <a:pt x="51470" y="20754"/>
                  </a:cubicBezTo>
                  <a:cubicBezTo>
                    <a:pt x="51235" y="20947"/>
                    <a:pt x="50636" y="21267"/>
                    <a:pt x="50593" y="21395"/>
                  </a:cubicBezTo>
                  <a:cubicBezTo>
                    <a:pt x="50551" y="21545"/>
                    <a:pt x="49525" y="21908"/>
                    <a:pt x="49525" y="21908"/>
                  </a:cubicBezTo>
                  <a:lnTo>
                    <a:pt x="49183" y="22614"/>
                  </a:lnTo>
                  <a:lnTo>
                    <a:pt x="48734" y="23127"/>
                  </a:lnTo>
                  <a:lnTo>
                    <a:pt x="48349" y="23127"/>
                  </a:lnTo>
                  <a:cubicBezTo>
                    <a:pt x="48114" y="23127"/>
                    <a:pt x="47986" y="22849"/>
                    <a:pt x="47793" y="22849"/>
                  </a:cubicBezTo>
                  <a:cubicBezTo>
                    <a:pt x="47601" y="22849"/>
                    <a:pt x="47174" y="22934"/>
                    <a:pt x="47174" y="22934"/>
                  </a:cubicBezTo>
                  <a:cubicBezTo>
                    <a:pt x="47174" y="22934"/>
                    <a:pt x="46575" y="23234"/>
                    <a:pt x="46383" y="23234"/>
                  </a:cubicBezTo>
                  <a:cubicBezTo>
                    <a:pt x="46212" y="23234"/>
                    <a:pt x="45934" y="23169"/>
                    <a:pt x="45784" y="23127"/>
                  </a:cubicBezTo>
                  <a:cubicBezTo>
                    <a:pt x="45635" y="23084"/>
                    <a:pt x="45271" y="23084"/>
                    <a:pt x="45228" y="22849"/>
                  </a:cubicBezTo>
                  <a:cubicBezTo>
                    <a:pt x="45186" y="22614"/>
                    <a:pt x="45079" y="22614"/>
                    <a:pt x="45186" y="22379"/>
                  </a:cubicBezTo>
                  <a:cubicBezTo>
                    <a:pt x="45271" y="22144"/>
                    <a:pt x="45592" y="22101"/>
                    <a:pt x="45592" y="22101"/>
                  </a:cubicBezTo>
                  <a:lnTo>
                    <a:pt x="46019" y="22486"/>
                  </a:lnTo>
                  <a:lnTo>
                    <a:pt x="46490" y="22486"/>
                  </a:lnTo>
                  <a:lnTo>
                    <a:pt x="46618" y="22293"/>
                  </a:lnTo>
                  <a:lnTo>
                    <a:pt x="47131" y="22293"/>
                  </a:lnTo>
                  <a:cubicBezTo>
                    <a:pt x="47131" y="22293"/>
                    <a:pt x="47363" y="22430"/>
                    <a:pt x="47568" y="22430"/>
                  </a:cubicBezTo>
                  <a:cubicBezTo>
                    <a:pt x="47654" y="22430"/>
                    <a:pt x="47736" y="22406"/>
                    <a:pt x="47793" y="22336"/>
                  </a:cubicBezTo>
                  <a:cubicBezTo>
                    <a:pt x="47986" y="22101"/>
                    <a:pt x="48349" y="21695"/>
                    <a:pt x="48349" y="21695"/>
                  </a:cubicBezTo>
                  <a:cubicBezTo>
                    <a:pt x="48349" y="21695"/>
                    <a:pt x="48777" y="20519"/>
                    <a:pt x="49012" y="20519"/>
                  </a:cubicBezTo>
                  <a:cubicBezTo>
                    <a:pt x="49161" y="20519"/>
                    <a:pt x="49361" y="20631"/>
                    <a:pt x="49510" y="20631"/>
                  </a:cubicBezTo>
                  <a:cubicBezTo>
                    <a:pt x="49596" y="20631"/>
                    <a:pt x="49664" y="20594"/>
                    <a:pt x="49696" y="20476"/>
                  </a:cubicBezTo>
                  <a:cubicBezTo>
                    <a:pt x="49803" y="20134"/>
                    <a:pt x="49888" y="19536"/>
                    <a:pt x="49888" y="19536"/>
                  </a:cubicBezTo>
                  <a:lnTo>
                    <a:pt x="49931" y="19258"/>
                  </a:lnTo>
                  <a:lnTo>
                    <a:pt x="49183" y="18424"/>
                  </a:lnTo>
                  <a:lnTo>
                    <a:pt x="49012" y="16736"/>
                  </a:lnTo>
                  <a:lnTo>
                    <a:pt x="49097" y="15753"/>
                  </a:lnTo>
                  <a:lnTo>
                    <a:pt x="49461" y="14834"/>
                  </a:lnTo>
                  <a:lnTo>
                    <a:pt x="49140" y="13936"/>
                  </a:lnTo>
                  <a:lnTo>
                    <a:pt x="48028" y="13337"/>
                  </a:lnTo>
                  <a:lnTo>
                    <a:pt x="48627" y="12440"/>
                  </a:lnTo>
                  <a:lnTo>
                    <a:pt x="49418" y="11606"/>
                  </a:lnTo>
                  <a:lnTo>
                    <a:pt x="49332" y="10580"/>
                  </a:lnTo>
                  <a:lnTo>
                    <a:pt x="47601" y="10495"/>
                  </a:lnTo>
                  <a:lnTo>
                    <a:pt x="46105" y="10110"/>
                  </a:lnTo>
                  <a:lnTo>
                    <a:pt x="45228" y="10431"/>
                  </a:lnTo>
                  <a:lnTo>
                    <a:pt x="44523" y="12482"/>
                  </a:lnTo>
                  <a:lnTo>
                    <a:pt x="44160" y="13231"/>
                  </a:lnTo>
                  <a:lnTo>
                    <a:pt x="42984" y="13466"/>
                  </a:lnTo>
                  <a:cubicBezTo>
                    <a:pt x="42984" y="13466"/>
                    <a:pt x="42749" y="13658"/>
                    <a:pt x="42749" y="13850"/>
                  </a:cubicBezTo>
                  <a:lnTo>
                    <a:pt x="42749" y="14363"/>
                  </a:lnTo>
                  <a:lnTo>
                    <a:pt x="43305" y="14641"/>
                  </a:lnTo>
                  <a:cubicBezTo>
                    <a:pt x="43305" y="14641"/>
                    <a:pt x="43348" y="14834"/>
                    <a:pt x="43348" y="15069"/>
                  </a:cubicBezTo>
                  <a:cubicBezTo>
                    <a:pt x="43348" y="15282"/>
                    <a:pt x="43219" y="15860"/>
                    <a:pt x="43219" y="15860"/>
                  </a:cubicBezTo>
                  <a:cubicBezTo>
                    <a:pt x="43219" y="15860"/>
                    <a:pt x="42984" y="16095"/>
                    <a:pt x="42941" y="16223"/>
                  </a:cubicBezTo>
                  <a:cubicBezTo>
                    <a:pt x="42899" y="16373"/>
                    <a:pt x="42835" y="16373"/>
                    <a:pt x="42835" y="16544"/>
                  </a:cubicBezTo>
                  <a:cubicBezTo>
                    <a:pt x="42835" y="16736"/>
                    <a:pt x="43027" y="17014"/>
                    <a:pt x="43027" y="17014"/>
                  </a:cubicBezTo>
                  <a:lnTo>
                    <a:pt x="43690" y="17206"/>
                  </a:lnTo>
                  <a:lnTo>
                    <a:pt x="44245" y="17206"/>
                  </a:lnTo>
                  <a:cubicBezTo>
                    <a:pt x="44245" y="17206"/>
                    <a:pt x="44288" y="17399"/>
                    <a:pt x="44288" y="17527"/>
                  </a:cubicBezTo>
                  <a:cubicBezTo>
                    <a:pt x="44288" y="17676"/>
                    <a:pt x="44010" y="17869"/>
                    <a:pt x="44331" y="18147"/>
                  </a:cubicBezTo>
                  <a:cubicBezTo>
                    <a:pt x="44673" y="18424"/>
                    <a:pt x="44993" y="18553"/>
                    <a:pt x="44993" y="18553"/>
                  </a:cubicBezTo>
                  <a:lnTo>
                    <a:pt x="44993" y="18980"/>
                  </a:lnTo>
                  <a:lnTo>
                    <a:pt x="44288" y="19579"/>
                  </a:lnTo>
                  <a:lnTo>
                    <a:pt x="42941" y="18702"/>
                  </a:lnTo>
                  <a:lnTo>
                    <a:pt x="41403" y="17869"/>
                  </a:lnTo>
                  <a:lnTo>
                    <a:pt x="39714" y="17249"/>
                  </a:lnTo>
                  <a:lnTo>
                    <a:pt x="37812" y="16415"/>
                  </a:lnTo>
                  <a:lnTo>
                    <a:pt x="36828" y="16650"/>
                  </a:lnTo>
                  <a:lnTo>
                    <a:pt x="35803" y="16501"/>
                  </a:lnTo>
                  <a:lnTo>
                    <a:pt x="35097" y="15582"/>
                  </a:lnTo>
                  <a:lnTo>
                    <a:pt x="34028" y="15282"/>
                  </a:lnTo>
                  <a:cubicBezTo>
                    <a:pt x="34028" y="15282"/>
                    <a:pt x="33919" y="15258"/>
                    <a:pt x="33817" y="15258"/>
                  </a:cubicBezTo>
                  <a:cubicBezTo>
                    <a:pt x="33728" y="15258"/>
                    <a:pt x="33644" y="15277"/>
                    <a:pt x="33644" y="15347"/>
                  </a:cubicBezTo>
                  <a:cubicBezTo>
                    <a:pt x="33644" y="15475"/>
                    <a:pt x="33515" y="15624"/>
                    <a:pt x="33558" y="15753"/>
                  </a:cubicBezTo>
                  <a:cubicBezTo>
                    <a:pt x="33601" y="15902"/>
                    <a:pt x="33686" y="16137"/>
                    <a:pt x="33879" y="16223"/>
                  </a:cubicBezTo>
                  <a:cubicBezTo>
                    <a:pt x="34071" y="16308"/>
                    <a:pt x="34734" y="16458"/>
                    <a:pt x="34734" y="16458"/>
                  </a:cubicBezTo>
                  <a:lnTo>
                    <a:pt x="35247" y="16779"/>
                  </a:lnTo>
                  <a:lnTo>
                    <a:pt x="35461" y="16971"/>
                  </a:lnTo>
                  <a:lnTo>
                    <a:pt x="36038" y="17805"/>
                  </a:lnTo>
                  <a:lnTo>
                    <a:pt x="36358" y="18553"/>
                  </a:lnTo>
                  <a:cubicBezTo>
                    <a:pt x="36358" y="18553"/>
                    <a:pt x="36444" y="18745"/>
                    <a:pt x="36080" y="18745"/>
                  </a:cubicBezTo>
                  <a:lnTo>
                    <a:pt x="35332" y="18745"/>
                  </a:lnTo>
                  <a:lnTo>
                    <a:pt x="35054" y="19258"/>
                  </a:lnTo>
                  <a:lnTo>
                    <a:pt x="34541" y="19493"/>
                  </a:lnTo>
                  <a:lnTo>
                    <a:pt x="34157" y="19108"/>
                  </a:lnTo>
                  <a:cubicBezTo>
                    <a:pt x="34157" y="19108"/>
                    <a:pt x="34157" y="18937"/>
                    <a:pt x="34306" y="18660"/>
                  </a:cubicBezTo>
                  <a:cubicBezTo>
                    <a:pt x="34435" y="18382"/>
                    <a:pt x="34627" y="18318"/>
                    <a:pt x="34349" y="18189"/>
                  </a:cubicBezTo>
                  <a:cubicBezTo>
                    <a:pt x="34172" y="18094"/>
                    <a:pt x="33692" y="18077"/>
                    <a:pt x="33367" y="18077"/>
                  </a:cubicBezTo>
                  <a:cubicBezTo>
                    <a:pt x="33181" y="18077"/>
                    <a:pt x="33045" y="18082"/>
                    <a:pt x="33045" y="18082"/>
                  </a:cubicBezTo>
                  <a:cubicBezTo>
                    <a:pt x="33045" y="18082"/>
                    <a:pt x="32896" y="18660"/>
                    <a:pt x="32105" y="18745"/>
                  </a:cubicBezTo>
                  <a:cubicBezTo>
                    <a:pt x="31314" y="18831"/>
                    <a:pt x="30844" y="18831"/>
                    <a:pt x="30844" y="18831"/>
                  </a:cubicBezTo>
                  <a:lnTo>
                    <a:pt x="30288" y="19023"/>
                  </a:lnTo>
                  <a:cubicBezTo>
                    <a:pt x="30288" y="19023"/>
                    <a:pt x="29967" y="19579"/>
                    <a:pt x="29775" y="19579"/>
                  </a:cubicBezTo>
                  <a:lnTo>
                    <a:pt x="28941" y="19579"/>
                  </a:lnTo>
                  <a:cubicBezTo>
                    <a:pt x="28557" y="19579"/>
                    <a:pt x="28001" y="19536"/>
                    <a:pt x="28001" y="19536"/>
                  </a:cubicBezTo>
                  <a:cubicBezTo>
                    <a:pt x="28001" y="19536"/>
                    <a:pt x="27723" y="19258"/>
                    <a:pt x="27915" y="19066"/>
                  </a:cubicBezTo>
                  <a:cubicBezTo>
                    <a:pt x="28086" y="18895"/>
                    <a:pt x="28514" y="18660"/>
                    <a:pt x="28514" y="18660"/>
                  </a:cubicBezTo>
                  <a:lnTo>
                    <a:pt x="28621" y="18382"/>
                  </a:lnTo>
                  <a:lnTo>
                    <a:pt x="28428" y="18189"/>
                  </a:lnTo>
                  <a:lnTo>
                    <a:pt x="27958" y="18147"/>
                  </a:lnTo>
                  <a:lnTo>
                    <a:pt x="27573" y="18232"/>
                  </a:lnTo>
                  <a:lnTo>
                    <a:pt x="27360" y="18595"/>
                  </a:lnTo>
                  <a:cubicBezTo>
                    <a:pt x="27360" y="18595"/>
                    <a:pt x="27403" y="18980"/>
                    <a:pt x="27360" y="19108"/>
                  </a:cubicBezTo>
                  <a:cubicBezTo>
                    <a:pt x="27296" y="19258"/>
                    <a:pt x="27167" y="19301"/>
                    <a:pt x="27167" y="19301"/>
                  </a:cubicBezTo>
                  <a:lnTo>
                    <a:pt x="26697" y="19301"/>
                  </a:lnTo>
                  <a:cubicBezTo>
                    <a:pt x="26697" y="19301"/>
                    <a:pt x="26654" y="19173"/>
                    <a:pt x="26462" y="19108"/>
                  </a:cubicBezTo>
                  <a:cubicBezTo>
                    <a:pt x="26270" y="19066"/>
                    <a:pt x="25949" y="19023"/>
                    <a:pt x="25949" y="19023"/>
                  </a:cubicBezTo>
                  <a:lnTo>
                    <a:pt x="25009" y="19621"/>
                  </a:lnTo>
                  <a:lnTo>
                    <a:pt x="23854" y="20049"/>
                  </a:lnTo>
                  <a:cubicBezTo>
                    <a:pt x="23854" y="20049"/>
                    <a:pt x="23577" y="20327"/>
                    <a:pt x="23235" y="20370"/>
                  </a:cubicBezTo>
                  <a:cubicBezTo>
                    <a:pt x="22914" y="20434"/>
                    <a:pt x="22166" y="20476"/>
                    <a:pt x="22166" y="20476"/>
                  </a:cubicBezTo>
                  <a:lnTo>
                    <a:pt x="21973" y="21182"/>
                  </a:lnTo>
                  <a:cubicBezTo>
                    <a:pt x="21973" y="21182"/>
                    <a:pt x="22209" y="21823"/>
                    <a:pt x="21931" y="21908"/>
                  </a:cubicBezTo>
                  <a:cubicBezTo>
                    <a:pt x="21653" y="22015"/>
                    <a:pt x="21012" y="22058"/>
                    <a:pt x="20670" y="22058"/>
                  </a:cubicBezTo>
                  <a:lnTo>
                    <a:pt x="19644" y="22058"/>
                  </a:lnTo>
                  <a:lnTo>
                    <a:pt x="19002" y="21310"/>
                  </a:lnTo>
                  <a:cubicBezTo>
                    <a:pt x="19002" y="21310"/>
                    <a:pt x="18661" y="20797"/>
                    <a:pt x="18810" y="20562"/>
                  </a:cubicBezTo>
                  <a:cubicBezTo>
                    <a:pt x="18960" y="20327"/>
                    <a:pt x="18960" y="20199"/>
                    <a:pt x="19238" y="20199"/>
                  </a:cubicBezTo>
                  <a:cubicBezTo>
                    <a:pt x="19515" y="20199"/>
                    <a:pt x="20627" y="20284"/>
                    <a:pt x="20627" y="20284"/>
                  </a:cubicBezTo>
                  <a:cubicBezTo>
                    <a:pt x="20777" y="20092"/>
                    <a:pt x="20285" y="19472"/>
                    <a:pt x="20285" y="19472"/>
                  </a:cubicBezTo>
                  <a:cubicBezTo>
                    <a:pt x="20285" y="19472"/>
                    <a:pt x="20135" y="18873"/>
                    <a:pt x="19900" y="18831"/>
                  </a:cubicBezTo>
                  <a:cubicBezTo>
                    <a:pt x="19665" y="18788"/>
                    <a:pt x="17784" y="18660"/>
                    <a:pt x="17784" y="18660"/>
                  </a:cubicBezTo>
                  <a:lnTo>
                    <a:pt x="17122" y="18275"/>
                  </a:lnTo>
                  <a:lnTo>
                    <a:pt x="17079" y="18553"/>
                  </a:lnTo>
                  <a:lnTo>
                    <a:pt x="17699" y="19215"/>
                  </a:lnTo>
                  <a:cubicBezTo>
                    <a:pt x="17699" y="19215"/>
                    <a:pt x="17870" y="20006"/>
                    <a:pt x="17870" y="20241"/>
                  </a:cubicBezTo>
                  <a:cubicBezTo>
                    <a:pt x="17870" y="20476"/>
                    <a:pt x="17464" y="20797"/>
                    <a:pt x="17464" y="20947"/>
                  </a:cubicBezTo>
                  <a:cubicBezTo>
                    <a:pt x="17464" y="21075"/>
                    <a:pt x="17314" y="21075"/>
                    <a:pt x="17464" y="21224"/>
                  </a:cubicBezTo>
                  <a:cubicBezTo>
                    <a:pt x="17592" y="21353"/>
                    <a:pt x="17934" y="21353"/>
                    <a:pt x="17934" y="21353"/>
                  </a:cubicBezTo>
                  <a:cubicBezTo>
                    <a:pt x="17977" y="21502"/>
                    <a:pt x="18019" y="22208"/>
                    <a:pt x="18019" y="22208"/>
                  </a:cubicBezTo>
                  <a:cubicBezTo>
                    <a:pt x="18019" y="22208"/>
                    <a:pt x="18212" y="23041"/>
                    <a:pt x="17741" y="23169"/>
                  </a:cubicBezTo>
                  <a:cubicBezTo>
                    <a:pt x="17652" y="23198"/>
                    <a:pt x="17570" y="23209"/>
                    <a:pt x="17496" y="23209"/>
                  </a:cubicBezTo>
                  <a:cubicBezTo>
                    <a:pt x="17176" y="23209"/>
                    <a:pt x="16993" y="22999"/>
                    <a:pt x="16993" y="22999"/>
                  </a:cubicBezTo>
                  <a:lnTo>
                    <a:pt x="16609" y="22721"/>
                  </a:lnTo>
                  <a:lnTo>
                    <a:pt x="15540" y="22571"/>
                  </a:lnTo>
                  <a:lnTo>
                    <a:pt x="15177" y="23127"/>
                  </a:lnTo>
                  <a:lnTo>
                    <a:pt x="14279" y="23405"/>
                  </a:lnTo>
                  <a:lnTo>
                    <a:pt x="13766" y="23469"/>
                  </a:lnTo>
                  <a:lnTo>
                    <a:pt x="12932" y="24302"/>
                  </a:lnTo>
                  <a:lnTo>
                    <a:pt x="14001" y="25179"/>
                  </a:lnTo>
                  <a:cubicBezTo>
                    <a:pt x="14001" y="25179"/>
                    <a:pt x="14471" y="25927"/>
                    <a:pt x="14279" y="26119"/>
                  </a:cubicBezTo>
                  <a:cubicBezTo>
                    <a:pt x="14160" y="26252"/>
                    <a:pt x="13714" y="26273"/>
                    <a:pt x="13373" y="26273"/>
                  </a:cubicBezTo>
                  <a:cubicBezTo>
                    <a:pt x="13221" y="26273"/>
                    <a:pt x="13090" y="26269"/>
                    <a:pt x="13018" y="26269"/>
                  </a:cubicBezTo>
                  <a:cubicBezTo>
                    <a:pt x="12783" y="26269"/>
                    <a:pt x="11757" y="25841"/>
                    <a:pt x="11757" y="25841"/>
                  </a:cubicBezTo>
                  <a:cubicBezTo>
                    <a:pt x="11757" y="25841"/>
                    <a:pt x="11244" y="25606"/>
                    <a:pt x="11009" y="25563"/>
                  </a:cubicBezTo>
                  <a:cubicBezTo>
                    <a:pt x="10945" y="25552"/>
                    <a:pt x="10879" y="25550"/>
                    <a:pt x="10815" y="25550"/>
                  </a:cubicBezTo>
                  <a:cubicBezTo>
                    <a:pt x="10776" y="25550"/>
                    <a:pt x="10738" y="25550"/>
                    <a:pt x="10703" y="25550"/>
                  </a:cubicBezTo>
                  <a:cubicBezTo>
                    <a:pt x="10584" y="25550"/>
                    <a:pt x="10496" y="25541"/>
                    <a:pt x="10496" y="25457"/>
                  </a:cubicBezTo>
                  <a:cubicBezTo>
                    <a:pt x="10496" y="25328"/>
                    <a:pt x="10175" y="24944"/>
                    <a:pt x="10175" y="24944"/>
                  </a:cubicBezTo>
                  <a:lnTo>
                    <a:pt x="9470" y="25179"/>
                  </a:lnTo>
                  <a:cubicBezTo>
                    <a:pt x="9470" y="25179"/>
                    <a:pt x="9427" y="25927"/>
                    <a:pt x="9619" y="26076"/>
                  </a:cubicBezTo>
                  <a:cubicBezTo>
                    <a:pt x="9812" y="26205"/>
                    <a:pt x="10047" y="26269"/>
                    <a:pt x="10260" y="26354"/>
                  </a:cubicBezTo>
                  <a:cubicBezTo>
                    <a:pt x="10496" y="26440"/>
                    <a:pt x="11009" y="26482"/>
                    <a:pt x="11009" y="26482"/>
                  </a:cubicBezTo>
                  <a:lnTo>
                    <a:pt x="11073" y="26718"/>
                  </a:lnTo>
                  <a:cubicBezTo>
                    <a:pt x="11073" y="26718"/>
                    <a:pt x="11073" y="27380"/>
                    <a:pt x="10880" y="27423"/>
                  </a:cubicBezTo>
                  <a:cubicBezTo>
                    <a:pt x="10748" y="27452"/>
                    <a:pt x="10506" y="27512"/>
                    <a:pt x="10249" y="27512"/>
                  </a:cubicBezTo>
                  <a:cubicBezTo>
                    <a:pt x="10132" y="27512"/>
                    <a:pt x="10011" y="27499"/>
                    <a:pt x="9897" y="27466"/>
                  </a:cubicBezTo>
                  <a:cubicBezTo>
                    <a:pt x="9534" y="27380"/>
                    <a:pt x="9384" y="27337"/>
                    <a:pt x="9192" y="27060"/>
                  </a:cubicBezTo>
                  <a:cubicBezTo>
                    <a:pt x="9021" y="26782"/>
                    <a:pt x="9299" y="26482"/>
                    <a:pt x="8722" y="26440"/>
                  </a:cubicBezTo>
                  <a:cubicBezTo>
                    <a:pt x="8166" y="26397"/>
                    <a:pt x="7653" y="26397"/>
                    <a:pt x="7653" y="26397"/>
                  </a:cubicBezTo>
                  <a:cubicBezTo>
                    <a:pt x="7653" y="26397"/>
                    <a:pt x="7183" y="25457"/>
                    <a:pt x="7183" y="25221"/>
                  </a:cubicBezTo>
                  <a:cubicBezTo>
                    <a:pt x="7183" y="25008"/>
                    <a:pt x="7332" y="24431"/>
                    <a:pt x="7525" y="24195"/>
                  </a:cubicBezTo>
                  <a:cubicBezTo>
                    <a:pt x="7696" y="23982"/>
                    <a:pt x="7567" y="23169"/>
                    <a:pt x="7567" y="23169"/>
                  </a:cubicBezTo>
                  <a:lnTo>
                    <a:pt x="6392" y="23041"/>
                  </a:lnTo>
                  <a:lnTo>
                    <a:pt x="5751" y="22293"/>
                  </a:lnTo>
                  <a:lnTo>
                    <a:pt x="5088" y="21545"/>
                  </a:lnTo>
                  <a:lnTo>
                    <a:pt x="4853" y="21182"/>
                  </a:lnTo>
                  <a:lnTo>
                    <a:pt x="5173" y="21118"/>
                  </a:lnTo>
                  <a:lnTo>
                    <a:pt x="5836" y="21224"/>
                  </a:lnTo>
                  <a:lnTo>
                    <a:pt x="6114" y="21502"/>
                  </a:lnTo>
                  <a:cubicBezTo>
                    <a:pt x="6114" y="21502"/>
                    <a:pt x="6028" y="21695"/>
                    <a:pt x="6435" y="21823"/>
                  </a:cubicBezTo>
                  <a:cubicBezTo>
                    <a:pt x="6862" y="21973"/>
                    <a:pt x="7140" y="22015"/>
                    <a:pt x="7525" y="22101"/>
                  </a:cubicBezTo>
                  <a:cubicBezTo>
                    <a:pt x="7888" y="22208"/>
                    <a:pt x="8273" y="22293"/>
                    <a:pt x="8551" y="22486"/>
                  </a:cubicBezTo>
                  <a:cubicBezTo>
                    <a:pt x="8828" y="22657"/>
                    <a:pt x="9299" y="22806"/>
                    <a:pt x="9299" y="22806"/>
                  </a:cubicBezTo>
                  <a:lnTo>
                    <a:pt x="10645" y="23084"/>
                  </a:lnTo>
                  <a:lnTo>
                    <a:pt x="12377" y="22934"/>
                  </a:lnTo>
                  <a:lnTo>
                    <a:pt x="13531" y="22721"/>
                  </a:lnTo>
                  <a:lnTo>
                    <a:pt x="14664" y="21395"/>
                  </a:lnTo>
                  <a:lnTo>
                    <a:pt x="14471" y="20754"/>
                  </a:lnTo>
                  <a:lnTo>
                    <a:pt x="13445" y="19621"/>
                  </a:lnTo>
                  <a:lnTo>
                    <a:pt x="11671" y="19301"/>
                  </a:lnTo>
                  <a:lnTo>
                    <a:pt x="9854" y="18189"/>
                  </a:lnTo>
                  <a:cubicBezTo>
                    <a:pt x="9854" y="18189"/>
                    <a:pt x="8444" y="17292"/>
                    <a:pt x="8166" y="17292"/>
                  </a:cubicBezTo>
                  <a:lnTo>
                    <a:pt x="6264" y="17292"/>
                  </a:lnTo>
                  <a:cubicBezTo>
                    <a:pt x="6071" y="17292"/>
                    <a:pt x="5238" y="17163"/>
                    <a:pt x="5238" y="17163"/>
                  </a:cubicBezTo>
                  <a:lnTo>
                    <a:pt x="5366" y="16736"/>
                  </a:lnTo>
                  <a:lnTo>
                    <a:pt x="4960" y="16308"/>
                  </a:lnTo>
                  <a:cubicBezTo>
                    <a:pt x="4960" y="16308"/>
                    <a:pt x="4749" y="16171"/>
                    <a:pt x="4512" y="16171"/>
                  </a:cubicBezTo>
                  <a:cubicBezTo>
                    <a:pt x="4412" y="16171"/>
                    <a:pt x="4307" y="16196"/>
                    <a:pt x="4212" y="16266"/>
                  </a:cubicBezTo>
                  <a:cubicBezTo>
                    <a:pt x="3870" y="16501"/>
                    <a:pt x="3741" y="16821"/>
                    <a:pt x="3741" y="16821"/>
                  </a:cubicBezTo>
                  <a:lnTo>
                    <a:pt x="2758" y="17121"/>
                  </a:lnTo>
                  <a:lnTo>
                    <a:pt x="1027" y="17399"/>
                  </a:lnTo>
                  <a:lnTo>
                    <a:pt x="984" y="18147"/>
                  </a:lnTo>
                  <a:cubicBezTo>
                    <a:pt x="984" y="18147"/>
                    <a:pt x="899" y="18595"/>
                    <a:pt x="1027" y="18745"/>
                  </a:cubicBezTo>
                  <a:cubicBezTo>
                    <a:pt x="1177" y="18895"/>
                    <a:pt x="1732" y="19344"/>
                    <a:pt x="1732" y="19344"/>
                  </a:cubicBezTo>
                  <a:cubicBezTo>
                    <a:pt x="1732" y="19344"/>
                    <a:pt x="2160" y="19536"/>
                    <a:pt x="2202" y="19686"/>
                  </a:cubicBezTo>
                  <a:cubicBezTo>
                    <a:pt x="2245" y="19814"/>
                    <a:pt x="2438" y="20049"/>
                    <a:pt x="2438" y="20049"/>
                  </a:cubicBezTo>
                  <a:lnTo>
                    <a:pt x="2395" y="20434"/>
                  </a:lnTo>
                  <a:lnTo>
                    <a:pt x="1689" y="21118"/>
                  </a:lnTo>
                  <a:lnTo>
                    <a:pt x="1689" y="21631"/>
                  </a:lnTo>
                  <a:lnTo>
                    <a:pt x="1689" y="22336"/>
                  </a:lnTo>
                  <a:lnTo>
                    <a:pt x="1860" y="22379"/>
                  </a:lnTo>
                  <a:lnTo>
                    <a:pt x="2053" y="21588"/>
                  </a:lnTo>
                  <a:lnTo>
                    <a:pt x="2288" y="21310"/>
                  </a:lnTo>
                  <a:lnTo>
                    <a:pt x="2951" y="21545"/>
                  </a:lnTo>
                  <a:lnTo>
                    <a:pt x="2951" y="21973"/>
                  </a:lnTo>
                  <a:lnTo>
                    <a:pt x="3122" y="22571"/>
                  </a:lnTo>
                  <a:lnTo>
                    <a:pt x="2480" y="24260"/>
                  </a:lnTo>
                  <a:lnTo>
                    <a:pt x="2245" y="24944"/>
                  </a:lnTo>
                  <a:lnTo>
                    <a:pt x="2395" y="26269"/>
                  </a:lnTo>
                  <a:lnTo>
                    <a:pt x="3271" y="27060"/>
                  </a:lnTo>
                  <a:lnTo>
                    <a:pt x="2758" y="27508"/>
                  </a:lnTo>
                  <a:cubicBezTo>
                    <a:pt x="2758" y="27508"/>
                    <a:pt x="2566" y="27615"/>
                    <a:pt x="2908" y="27850"/>
                  </a:cubicBezTo>
                  <a:cubicBezTo>
                    <a:pt x="3228" y="28086"/>
                    <a:pt x="3977" y="28492"/>
                    <a:pt x="3977" y="28492"/>
                  </a:cubicBezTo>
                  <a:lnTo>
                    <a:pt x="4019" y="29432"/>
                  </a:lnTo>
                  <a:cubicBezTo>
                    <a:pt x="4019" y="29432"/>
                    <a:pt x="3699" y="30095"/>
                    <a:pt x="3549" y="30223"/>
                  </a:cubicBezTo>
                  <a:cubicBezTo>
                    <a:pt x="3421" y="30373"/>
                    <a:pt x="2523" y="31014"/>
                    <a:pt x="2523" y="31014"/>
                  </a:cubicBezTo>
                  <a:cubicBezTo>
                    <a:pt x="2523" y="31014"/>
                    <a:pt x="2288" y="31634"/>
                    <a:pt x="2010" y="31762"/>
                  </a:cubicBezTo>
                  <a:cubicBezTo>
                    <a:pt x="1732" y="31911"/>
                    <a:pt x="514" y="32275"/>
                    <a:pt x="514" y="32275"/>
                  </a:cubicBezTo>
                  <a:lnTo>
                    <a:pt x="749" y="32553"/>
                  </a:lnTo>
                  <a:cubicBezTo>
                    <a:pt x="749" y="32553"/>
                    <a:pt x="795" y="32527"/>
                    <a:pt x="860" y="32527"/>
                  </a:cubicBezTo>
                  <a:cubicBezTo>
                    <a:pt x="941" y="32527"/>
                    <a:pt x="1051" y="32567"/>
                    <a:pt x="1134" y="32745"/>
                  </a:cubicBezTo>
                  <a:cubicBezTo>
                    <a:pt x="1262" y="33066"/>
                    <a:pt x="1412" y="33344"/>
                    <a:pt x="1412" y="33344"/>
                  </a:cubicBezTo>
                  <a:lnTo>
                    <a:pt x="2566" y="33344"/>
                  </a:lnTo>
                  <a:lnTo>
                    <a:pt x="2566" y="33686"/>
                  </a:lnTo>
                  <a:lnTo>
                    <a:pt x="1070" y="34049"/>
                  </a:lnTo>
                  <a:lnTo>
                    <a:pt x="322" y="34519"/>
                  </a:lnTo>
                  <a:lnTo>
                    <a:pt x="1" y="35823"/>
                  </a:lnTo>
                  <a:lnTo>
                    <a:pt x="1" y="36892"/>
                  </a:lnTo>
                  <a:lnTo>
                    <a:pt x="471" y="37362"/>
                  </a:lnTo>
                  <a:lnTo>
                    <a:pt x="151" y="37747"/>
                  </a:lnTo>
                  <a:lnTo>
                    <a:pt x="108" y="38260"/>
                  </a:lnTo>
                  <a:cubicBezTo>
                    <a:pt x="108" y="38260"/>
                    <a:pt x="236" y="39136"/>
                    <a:pt x="386" y="39221"/>
                  </a:cubicBezTo>
                  <a:cubicBezTo>
                    <a:pt x="514" y="39328"/>
                    <a:pt x="749" y="39798"/>
                    <a:pt x="1027" y="39841"/>
                  </a:cubicBezTo>
                  <a:cubicBezTo>
                    <a:pt x="1305" y="39884"/>
                    <a:pt x="2096" y="39969"/>
                    <a:pt x="2096" y="39969"/>
                  </a:cubicBezTo>
                  <a:lnTo>
                    <a:pt x="2566" y="40440"/>
                  </a:lnTo>
                  <a:lnTo>
                    <a:pt x="3228" y="40247"/>
                  </a:lnTo>
                  <a:lnTo>
                    <a:pt x="3741" y="40718"/>
                  </a:lnTo>
                  <a:lnTo>
                    <a:pt x="3635" y="41808"/>
                  </a:lnTo>
                  <a:lnTo>
                    <a:pt x="4212" y="42598"/>
                  </a:lnTo>
                  <a:lnTo>
                    <a:pt x="5238" y="43389"/>
                  </a:lnTo>
                  <a:cubicBezTo>
                    <a:pt x="5238" y="43389"/>
                    <a:pt x="5558" y="43582"/>
                    <a:pt x="5558" y="43753"/>
                  </a:cubicBezTo>
                  <a:cubicBezTo>
                    <a:pt x="5558" y="43945"/>
                    <a:pt x="5751" y="44373"/>
                    <a:pt x="5280" y="44373"/>
                  </a:cubicBezTo>
                  <a:lnTo>
                    <a:pt x="3784" y="44373"/>
                  </a:lnTo>
                  <a:lnTo>
                    <a:pt x="4383" y="45527"/>
                  </a:lnTo>
                  <a:cubicBezTo>
                    <a:pt x="4383" y="45527"/>
                    <a:pt x="4853" y="45484"/>
                    <a:pt x="5002" y="45484"/>
                  </a:cubicBezTo>
                  <a:cubicBezTo>
                    <a:pt x="5131" y="45484"/>
                    <a:pt x="5986" y="45292"/>
                    <a:pt x="5986" y="45292"/>
                  </a:cubicBezTo>
                  <a:lnTo>
                    <a:pt x="6499" y="45441"/>
                  </a:lnTo>
                  <a:lnTo>
                    <a:pt x="6905" y="45847"/>
                  </a:lnTo>
                  <a:lnTo>
                    <a:pt x="6905" y="46660"/>
                  </a:lnTo>
                  <a:lnTo>
                    <a:pt x="7054" y="47023"/>
                  </a:lnTo>
                  <a:lnTo>
                    <a:pt x="7802" y="47023"/>
                  </a:lnTo>
                  <a:lnTo>
                    <a:pt x="8166" y="47108"/>
                  </a:lnTo>
                  <a:lnTo>
                    <a:pt x="8273" y="48006"/>
                  </a:lnTo>
                  <a:lnTo>
                    <a:pt x="8957" y="48369"/>
                  </a:lnTo>
                  <a:lnTo>
                    <a:pt x="9662" y="48476"/>
                  </a:lnTo>
                  <a:lnTo>
                    <a:pt x="10090" y="48476"/>
                  </a:lnTo>
                  <a:lnTo>
                    <a:pt x="10218" y="48134"/>
                  </a:lnTo>
                  <a:lnTo>
                    <a:pt x="10880" y="48519"/>
                  </a:lnTo>
                  <a:cubicBezTo>
                    <a:pt x="10880" y="48519"/>
                    <a:pt x="10731" y="48797"/>
                    <a:pt x="10880" y="48797"/>
                  </a:cubicBezTo>
                  <a:cubicBezTo>
                    <a:pt x="11009" y="48797"/>
                    <a:pt x="11864" y="49032"/>
                    <a:pt x="12099" y="49032"/>
                  </a:cubicBezTo>
                  <a:lnTo>
                    <a:pt x="13125" y="49032"/>
                  </a:lnTo>
                  <a:lnTo>
                    <a:pt x="13360" y="49224"/>
                  </a:lnTo>
                  <a:lnTo>
                    <a:pt x="13253" y="50143"/>
                  </a:lnTo>
                  <a:lnTo>
                    <a:pt x="12890" y="50421"/>
                  </a:lnTo>
                  <a:lnTo>
                    <a:pt x="13210" y="50998"/>
                  </a:lnTo>
                  <a:lnTo>
                    <a:pt x="13253" y="51234"/>
                  </a:lnTo>
                  <a:lnTo>
                    <a:pt x="13253" y="51682"/>
                  </a:lnTo>
                  <a:cubicBezTo>
                    <a:pt x="13253" y="51682"/>
                    <a:pt x="12932" y="51832"/>
                    <a:pt x="12783" y="51832"/>
                  </a:cubicBezTo>
                  <a:cubicBezTo>
                    <a:pt x="12654" y="51832"/>
                    <a:pt x="12035" y="51875"/>
                    <a:pt x="12035" y="51875"/>
                  </a:cubicBezTo>
                  <a:lnTo>
                    <a:pt x="11351" y="51982"/>
                  </a:lnTo>
                  <a:lnTo>
                    <a:pt x="11244" y="52666"/>
                  </a:lnTo>
                  <a:lnTo>
                    <a:pt x="11671" y="52858"/>
                  </a:lnTo>
                  <a:lnTo>
                    <a:pt x="12270" y="52815"/>
                  </a:lnTo>
                  <a:lnTo>
                    <a:pt x="12334" y="53285"/>
                  </a:lnTo>
                  <a:lnTo>
                    <a:pt x="11628" y="53456"/>
                  </a:lnTo>
                  <a:lnTo>
                    <a:pt x="11201" y="53456"/>
                  </a:lnTo>
                  <a:lnTo>
                    <a:pt x="11009" y="53649"/>
                  </a:lnTo>
                  <a:lnTo>
                    <a:pt x="11586" y="54311"/>
                  </a:lnTo>
                  <a:cubicBezTo>
                    <a:pt x="11586" y="54311"/>
                    <a:pt x="11864" y="54589"/>
                    <a:pt x="11671" y="54632"/>
                  </a:cubicBezTo>
                  <a:cubicBezTo>
                    <a:pt x="11479" y="54675"/>
                    <a:pt x="10880" y="54953"/>
                    <a:pt x="10880" y="54953"/>
                  </a:cubicBezTo>
                  <a:lnTo>
                    <a:pt x="10496" y="55466"/>
                  </a:lnTo>
                  <a:cubicBezTo>
                    <a:pt x="10496" y="55466"/>
                    <a:pt x="10125" y="55409"/>
                    <a:pt x="9878" y="55409"/>
                  </a:cubicBezTo>
                  <a:cubicBezTo>
                    <a:pt x="9755" y="55409"/>
                    <a:pt x="9662" y="55423"/>
                    <a:pt x="9662" y="55466"/>
                  </a:cubicBezTo>
                  <a:cubicBezTo>
                    <a:pt x="9662" y="55615"/>
                    <a:pt x="9705" y="55936"/>
                    <a:pt x="9705" y="55936"/>
                  </a:cubicBezTo>
                  <a:lnTo>
                    <a:pt x="10090" y="56085"/>
                  </a:lnTo>
                  <a:cubicBezTo>
                    <a:pt x="10090" y="56085"/>
                    <a:pt x="10602" y="56256"/>
                    <a:pt x="10880" y="56321"/>
                  </a:cubicBezTo>
                  <a:cubicBezTo>
                    <a:pt x="10905" y="56324"/>
                    <a:pt x="10932" y="56326"/>
                    <a:pt x="10960" y="56326"/>
                  </a:cubicBezTo>
                  <a:cubicBezTo>
                    <a:pt x="11104" y="56326"/>
                    <a:pt x="11288" y="56285"/>
                    <a:pt x="11468" y="56285"/>
                  </a:cubicBezTo>
                  <a:cubicBezTo>
                    <a:pt x="11647" y="56285"/>
                    <a:pt x="11823" y="56326"/>
                    <a:pt x="11949" y="56492"/>
                  </a:cubicBezTo>
                  <a:cubicBezTo>
                    <a:pt x="12227" y="56876"/>
                    <a:pt x="12377" y="57005"/>
                    <a:pt x="12462" y="57154"/>
                  </a:cubicBezTo>
                  <a:cubicBezTo>
                    <a:pt x="12548" y="57282"/>
                    <a:pt x="12697" y="57432"/>
                    <a:pt x="12783" y="57560"/>
                  </a:cubicBezTo>
                  <a:cubicBezTo>
                    <a:pt x="12804" y="57603"/>
                    <a:pt x="12868" y="57646"/>
                    <a:pt x="12954" y="57710"/>
                  </a:cubicBezTo>
                  <a:lnTo>
                    <a:pt x="13766" y="57518"/>
                  </a:lnTo>
                  <a:lnTo>
                    <a:pt x="14835" y="58137"/>
                  </a:lnTo>
                  <a:lnTo>
                    <a:pt x="16865" y="58330"/>
                  </a:lnTo>
                  <a:lnTo>
                    <a:pt x="17613" y="58907"/>
                  </a:lnTo>
                  <a:lnTo>
                    <a:pt x="18938" y="58907"/>
                  </a:lnTo>
                  <a:lnTo>
                    <a:pt x="19836" y="59847"/>
                  </a:lnTo>
                  <a:cubicBezTo>
                    <a:pt x="19836" y="59847"/>
                    <a:pt x="20841" y="60296"/>
                    <a:pt x="21033" y="60424"/>
                  </a:cubicBezTo>
                  <a:cubicBezTo>
                    <a:pt x="21225" y="60553"/>
                    <a:pt x="21995" y="60681"/>
                    <a:pt x="21995" y="60681"/>
                  </a:cubicBezTo>
                  <a:lnTo>
                    <a:pt x="22700" y="60424"/>
                  </a:lnTo>
                  <a:lnTo>
                    <a:pt x="22465" y="60104"/>
                  </a:lnTo>
                  <a:lnTo>
                    <a:pt x="21610" y="59056"/>
                  </a:lnTo>
                  <a:lnTo>
                    <a:pt x="21332" y="58116"/>
                  </a:lnTo>
                  <a:lnTo>
                    <a:pt x="21396" y="57518"/>
                  </a:lnTo>
                  <a:lnTo>
                    <a:pt x="20905" y="57090"/>
                  </a:lnTo>
                  <a:lnTo>
                    <a:pt x="20477" y="56470"/>
                  </a:lnTo>
                  <a:lnTo>
                    <a:pt x="20841" y="55679"/>
                  </a:lnTo>
                  <a:lnTo>
                    <a:pt x="21738" y="54718"/>
                  </a:lnTo>
                  <a:lnTo>
                    <a:pt x="22807" y="54504"/>
                  </a:lnTo>
                  <a:lnTo>
                    <a:pt x="23085" y="54311"/>
                  </a:lnTo>
                  <a:lnTo>
                    <a:pt x="23064" y="54290"/>
                  </a:lnTo>
                  <a:lnTo>
                    <a:pt x="22679" y="53841"/>
                  </a:lnTo>
                  <a:cubicBezTo>
                    <a:pt x="22679" y="53841"/>
                    <a:pt x="22999" y="53392"/>
                    <a:pt x="22999" y="53200"/>
                  </a:cubicBezTo>
                  <a:cubicBezTo>
                    <a:pt x="22999" y="53008"/>
                    <a:pt x="22743" y="52580"/>
                    <a:pt x="22551" y="52388"/>
                  </a:cubicBezTo>
                  <a:cubicBezTo>
                    <a:pt x="22358" y="52195"/>
                    <a:pt x="22059" y="51811"/>
                    <a:pt x="22059" y="51811"/>
                  </a:cubicBezTo>
                  <a:lnTo>
                    <a:pt x="20712" y="52067"/>
                  </a:lnTo>
                  <a:lnTo>
                    <a:pt x="20413" y="51298"/>
                  </a:lnTo>
                  <a:lnTo>
                    <a:pt x="20413" y="50293"/>
                  </a:lnTo>
                  <a:lnTo>
                    <a:pt x="20841" y="49908"/>
                  </a:lnTo>
                  <a:lnTo>
                    <a:pt x="20841" y="48776"/>
                  </a:lnTo>
                  <a:lnTo>
                    <a:pt x="21802" y="48263"/>
                  </a:lnTo>
                  <a:lnTo>
                    <a:pt x="22230" y="48840"/>
                  </a:lnTo>
                  <a:lnTo>
                    <a:pt x="22807" y="48968"/>
                  </a:lnTo>
                  <a:lnTo>
                    <a:pt x="22935" y="47771"/>
                  </a:lnTo>
                  <a:lnTo>
                    <a:pt x="24196" y="47386"/>
                  </a:lnTo>
                  <a:lnTo>
                    <a:pt x="25351" y="46360"/>
                  </a:lnTo>
                  <a:lnTo>
                    <a:pt x="25842" y="46745"/>
                  </a:lnTo>
                  <a:lnTo>
                    <a:pt x="26419" y="46360"/>
                  </a:lnTo>
                  <a:lnTo>
                    <a:pt x="27232" y="46745"/>
                  </a:lnTo>
                  <a:lnTo>
                    <a:pt x="28386" y="47066"/>
                  </a:lnTo>
                  <a:lnTo>
                    <a:pt x="28835" y="47386"/>
                  </a:lnTo>
                  <a:lnTo>
                    <a:pt x="28941" y="47899"/>
                  </a:lnTo>
                  <a:lnTo>
                    <a:pt x="29198" y="48198"/>
                  </a:lnTo>
                  <a:lnTo>
                    <a:pt x="30096" y="48263"/>
                  </a:lnTo>
                  <a:cubicBezTo>
                    <a:pt x="30096" y="48263"/>
                    <a:pt x="30018" y="48534"/>
                    <a:pt x="30195" y="48534"/>
                  </a:cubicBezTo>
                  <a:cubicBezTo>
                    <a:pt x="30245" y="48534"/>
                    <a:pt x="30317" y="48512"/>
                    <a:pt x="30416" y="48455"/>
                  </a:cubicBezTo>
                  <a:cubicBezTo>
                    <a:pt x="30844" y="48198"/>
                    <a:pt x="31549" y="47707"/>
                    <a:pt x="31549" y="47707"/>
                  </a:cubicBezTo>
                  <a:cubicBezTo>
                    <a:pt x="31549" y="47707"/>
                    <a:pt x="31293" y="47194"/>
                    <a:pt x="31613" y="47194"/>
                  </a:cubicBezTo>
                  <a:lnTo>
                    <a:pt x="32490" y="47194"/>
                  </a:lnTo>
                  <a:lnTo>
                    <a:pt x="33003" y="47899"/>
                  </a:lnTo>
                  <a:lnTo>
                    <a:pt x="34199" y="48263"/>
                  </a:lnTo>
                  <a:lnTo>
                    <a:pt x="34969" y="48583"/>
                  </a:lnTo>
                  <a:cubicBezTo>
                    <a:pt x="34969" y="48583"/>
                    <a:pt x="35781" y="48198"/>
                    <a:pt x="36038" y="48198"/>
                  </a:cubicBezTo>
                  <a:cubicBezTo>
                    <a:pt x="36189" y="48198"/>
                    <a:pt x="36643" y="48309"/>
                    <a:pt x="36965" y="48309"/>
                  </a:cubicBezTo>
                  <a:cubicBezTo>
                    <a:pt x="37191" y="48309"/>
                    <a:pt x="37352" y="48255"/>
                    <a:pt x="37299" y="48070"/>
                  </a:cubicBezTo>
                  <a:cubicBezTo>
                    <a:pt x="37192" y="47643"/>
                    <a:pt x="37064" y="47130"/>
                    <a:pt x="37064" y="47130"/>
                  </a:cubicBezTo>
                  <a:lnTo>
                    <a:pt x="36807" y="46809"/>
                  </a:lnTo>
                  <a:lnTo>
                    <a:pt x="35781" y="46745"/>
                  </a:lnTo>
                  <a:lnTo>
                    <a:pt x="35161" y="46745"/>
                  </a:lnTo>
                  <a:cubicBezTo>
                    <a:pt x="35161" y="46745"/>
                    <a:pt x="34905" y="46489"/>
                    <a:pt x="35033" y="46253"/>
                  </a:cubicBezTo>
                  <a:cubicBezTo>
                    <a:pt x="35161" y="45997"/>
                    <a:pt x="35161" y="45805"/>
                    <a:pt x="35354" y="45740"/>
                  </a:cubicBezTo>
                  <a:lnTo>
                    <a:pt x="35546" y="45676"/>
                  </a:lnTo>
                  <a:cubicBezTo>
                    <a:pt x="35546" y="45676"/>
                    <a:pt x="35482" y="44543"/>
                    <a:pt x="35909" y="44543"/>
                  </a:cubicBezTo>
                  <a:cubicBezTo>
                    <a:pt x="36358" y="44543"/>
                    <a:pt x="37363" y="44714"/>
                    <a:pt x="37363" y="44714"/>
                  </a:cubicBezTo>
                  <a:lnTo>
                    <a:pt x="37363" y="44223"/>
                  </a:lnTo>
                  <a:lnTo>
                    <a:pt x="37064" y="43838"/>
                  </a:lnTo>
                  <a:lnTo>
                    <a:pt x="36358" y="43646"/>
                  </a:lnTo>
                  <a:lnTo>
                    <a:pt x="36358" y="43325"/>
                  </a:lnTo>
                  <a:lnTo>
                    <a:pt x="36871" y="43005"/>
                  </a:lnTo>
                  <a:lnTo>
                    <a:pt x="38261" y="43005"/>
                  </a:lnTo>
                  <a:lnTo>
                    <a:pt x="40590" y="42705"/>
                  </a:lnTo>
                  <a:cubicBezTo>
                    <a:pt x="40590" y="42705"/>
                    <a:pt x="42428" y="42321"/>
                    <a:pt x="42621" y="42256"/>
                  </a:cubicBezTo>
                  <a:cubicBezTo>
                    <a:pt x="42813" y="42192"/>
                    <a:pt x="44010" y="41615"/>
                    <a:pt x="44010" y="41615"/>
                  </a:cubicBezTo>
                  <a:lnTo>
                    <a:pt x="44908" y="40675"/>
                  </a:lnTo>
                  <a:lnTo>
                    <a:pt x="46938" y="41124"/>
                  </a:lnTo>
                  <a:cubicBezTo>
                    <a:pt x="46938" y="41124"/>
                    <a:pt x="47622" y="41872"/>
                    <a:pt x="47622" y="42128"/>
                  </a:cubicBezTo>
                  <a:cubicBezTo>
                    <a:pt x="47622" y="42385"/>
                    <a:pt x="47558" y="42513"/>
                    <a:pt x="47622" y="42705"/>
                  </a:cubicBezTo>
                  <a:cubicBezTo>
                    <a:pt x="47687" y="42898"/>
                    <a:pt x="47879" y="43069"/>
                    <a:pt x="47879" y="43069"/>
                  </a:cubicBezTo>
                  <a:lnTo>
                    <a:pt x="48264" y="43069"/>
                  </a:lnTo>
                  <a:cubicBezTo>
                    <a:pt x="48648" y="43069"/>
                    <a:pt x="49717" y="42940"/>
                    <a:pt x="49717" y="42940"/>
                  </a:cubicBezTo>
                  <a:cubicBezTo>
                    <a:pt x="49717" y="42940"/>
                    <a:pt x="49974" y="43389"/>
                    <a:pt x="49974" y="43582"/>
                  </a:cubicBezTo>
                  <a:lnTo>
                    <a:pt x="49974" y="43774"/>
                  </a:lnTo>
                  <a:cubicBezTo>
                    <a:pt x="49974" y="43774"/>
                    <a:pt x="50138" y="44020"/>
                    <a:pt x="50389" y="44020"/>
                  </a:cubicBezTo>
                  <a:cubicBezTo>
                    <a:pt x="50452" y="44020"/>
                    <a:pt x="50521" y="44005"/>
                    <a:pt x="50593" y="43966"/>
                  </a:cubicBezTo>
                  <a:cubicBezTo>
                    <a:pt x="50978" y="43774"/>
                    <a:pt x="51427" y="43518"/>
                    <a:pt x="51748" y="43389"/>
                  </a:cubicBezTo>
                  <a:cubicBezTo>
                    <a:pt x="52068" y="43261"/>
                    <a:pt x="53458" y="42449"/>
                    <a:pt x="53458" y="42449"/>
                  </a:cubicBezTo>
                  <a:lnTo>
                    <a:pt x="53885" y="42705"/>
                  </a:lnTo>
                  <a:lnTo>
                    <a:pt x="53778" y="43197"/>
                  </a:lnTo>
                  <a:cubicBezTo>
                    <a:pt x="53778" y="43197"/>
                    <a:pt x="53586" y="43197"/>
                    <a:pt x="53586" y="43453"/>
                  </a:cubicBezTo>
                  <a:cubicBezTo>
                    <a:pt x="53586" y="43710"/>
                    <a:pt x="55531" y="45099"/>
                    <a:pt x="55531" y="45099"/>
                  </a:cubicBezTo>
                  <a:lnTo>
                    <a:pt x="56108" y="46873"/>
                  </a:lnTo>
                  <a:lnTo>
                    <a:pt x="56557" y="47771"/>
                  </a:lnTo>
                  <a:lnTo>
                    <a:pt x="57134" y="47899"/>
                  </a:lnTo>
                  <a:lnTo>
                    <a:pt x="57433" y="47322"/>
                  </a:lnTo>
                  <a:lnTo>
                    <a:pt x="58267" y="47450"/>
                  </a:lnTo>
                  <a:lnTo>
                    <a:pt x="58651" y="48070"/>
                  </a:lnTo>
                  <a:lnTo>
                    <a:pt x="59656" y="48134"/>
                  </a:lnTo>
                  <a:lnTo>
                    <a:pt x="60297" y="47514"/>
                  </a:lnTo>
                  <a:lnTo>
                    <a:pt x="60981" y="47899"/>
                  </a:lnTo>
                  <a:lnTo>
                    <a:pt x="61430" y="48455"/>
                  </a:lnTo>
                  <a:lnTo>
                    <a:pt x="61943" y="49545"/>
                  </a:lnTo>
                  <a:lnTo>
                    <a:pt x="62755" y="49972"/>
                  </a:lnTo>
                  <a:lnTo>
                    <a:pt x="63952" y="49289"/>
                  </a:lnTo>
                  <a:lnTo>
                    <a:pt x="64273" y="50101"/>
                  </a:lnTo>
                  <a:lnTo>
                    <a:pt x="64914" y="50229"/>
                  </a:lnTo>
                  <a:lnTo>
                    <a:pt x="66367" y="49908"/>
                  </a:lnTo>
                  <a:lnTo>
                    <a:pt x="68783" y="47835"/>
                  </a:lnTo>
                  <a:lnTo>
                    <a:pt x="70535" y="48134"/>
                  </a:lnTo>
                  <a:lnTo>
                    <a:pt x="72074" y="49224"/>
                  </a:lnTo>
                  <a:lnTo>
                    <a:pt x="73400" y="49417"/>
                  </a:lnTo>
                  <a:cubicBezTo>
                    <a:pt x="73400" y="49417"/>
                    <a:pt x="73457" y="49474"/>
                    <a:pt x="73602" y="49474"/>
                  </a:cubicBezTo>
                  <a:cubicBezTo>
                    <a:pt x="73675" y="49474"/>
                    <a:pt x="73770" y="49460"/>
                    <a:pt x="73891" y="49417"/>
                  </a:cubicBezTo>
                  <a:cubicBezTo>
                    <a:pt x="74276" y="49289"/>
                    <a:pt x="74661" y="48968"/>
                    <a:pt x="74661" y="48968"/>
                  </a:cubicBezTo>
                  <a:lnTo>
                    <a:pt x="74532" y="47899"/>
                  </a:lnTo>
                  <a:lnTo>
                    <a:pt x="74276" y="47002"/>
                  </a:lnTo>
                  <a:lnTo>
                    <a:pt x="75430" y="46424"/>
                  </a:lnTo>
                  <a:lnTo>
                    <a:pt x="77760" y="46553"/>
                  </a:lnTo>
                  <a:lnTo>
                    <a:pt x="79277" y="46809"/>
                  </a:lnTo>
                  <a:lnTo>
                    <a:pt x="79406" y="47707"/>
                  </a:lnTo>
                  <a:cubicBezTo>
                    <a:pt x="79406" y="47707"/>
                    <a:pt x="79662" y="48647"/>
                    <a:pt x="79983" y="48711"/>
                  </a:cubicBezTo>
                  <a:cubicBezTo>
                    <a:pt x="80303" y="48776"/>
                    <a:pt x="81244" y="49032"/>
                    <a:pt x="81244" y="49032"/>
                  </a:cubicBezTo>
                  <a:lnTo>
                    <a:pt x="82505" y="48776"/>
                  </a:lnTo>
                  <a:lnTo>
                    <a:pt x="84984" y="48904"/>
                  </a:lnTo>
                  <a:cubicBezTo>
                    <a:pt x="84984" y="48904"/>
                    <a:pt x="85241" y="49844"/>
                    <a:pt x="85433" y="49908"/>
                  </a:cubicBezTo>
                  <a:cubicBezTo>
                    <a:pt x="85604" y="49972"/>
                    <a:pt x="87442" y="50485"/>
                    <a:pt x="87442" y="50485"/>
                  </a:cubicBezTo>
                  <a:lnTo>
                    <a:pt x="89986" y="50229"/>
                  </a:lnTo>
                  <a:lnTo>
                    <a:pt x="91632" y="49353"/>
                  </a:lnTo>
                  <a:lnTo>
                    <a:pt x="92893" y="48455"/>
                  </a:lnTo>
                  <a:lnTo>
                    <a:pt x="94090" y="48647"/>
                  </a:lnTo>
                  <a:lnTo>
                    <a:pt x="94603" y="49289"/>
                  </a:lnTo>
                  <a:lnTo>
                    <a:pt x="95308" y="49652"/>
                  </a:lnTo>
                  <a:lnTo>
                    <a:pt x="96825" y="49545"/>
                  </a:lnTo>
                  <a:lnTo>
                    <a:pt x="98087" y="48904"/>
                  </a:lnTo>
                  <a:lnTo>
                    <a:pt x="98407" y="47514"/>
                  </a:lnTo>
                  <a:lnTo>
                    <a:pt x="99412" y="46360"/>
                  </a:lnTo>
                  <a:lnTo>
                    <a:pt x="99476" y="45676"/>
                  </a:lnTo>
                  <a:lnTo>
                    <a:pt x="99155" y="45099"/>
                  </a:lnTo>
                  <a:lnTo>
                    <a:pt x="99668" y="44287"/>
                  </a:lnTo>
                  <a:lnTo>
                    <a:pt x="101506" y="43966"/>
                  </a:lnTo>
                  <a:lnTo>
                    <a:pt x="104349" y="44779"/>
                  </a:lnTo>
                  <a:cubicBezTo>
                    <a:pt x="104349" y="44779"/>
                    <a:pt x="105311" y="45292"/>
                    <a:pt x="105610" y="45869"/>
                  </a:cubicBezTo>
                  <a:cubicBezTo>
                    <a:pt x="105931" y="46424"/>
                    <a:pt x="106380" y="47899"/>
                    <a:pt x="106508" y="48134"/>
                  </a:cubicBezTo>
                  <a:cubicBezTo>
                    <a:pt x="106636" y="48391"/>
                    <a:pt x="106636" y="49096"/>
                    <a:pt x="106829" y="49353"/>
                  </a:cubicBezTo>
                  <a:cubicBezTo>
                    <a:pt x="107021" y="49588"/>
                    <a:pt x="108667" y="50229"/>
                    <a:pt x="108667" y="50229"/>
                  </a:cubicBezTo>
                  <a:lnTo>
                    <a:pt x="109864" y="50550"/>
                  </a:lnTo>
                  <a:lnTo>
                    <a:pt x="110441" y="52003"/>
                  </a:lnTo>
                  <a:lnTo>
                    <a:pt x="111638" y="52452"/>
                  </a:lnTo>
                  <a:lnTo>
                    <a:pt x="112514" y="52195"/>
                  </a:lnTo>
                  <a:lnTo>
                    <a:pt x="113476" y="51554"/>
                  </a:lnTo>
                  <a:lnTo>
                    <a:pt x="114224" y="51554"/>
                  </a:lnTo>
                  <a:lnTo>
                    <a:pt x="114416" y="52260"/>
                  </a:lnTo>
                  <a:lnTo>
                    <a:pt x="114288" y="53392"/>
                  </a:lnTo>
                  <a:lnTo>
                    <a:pt x="113091" y="54974"/>
                  </a:lnTo>
                  <a:lnTo>
                    <a:pt x="112642" y="55936"/>
                  </a:lnTo>
                  <a:lnTo>
                    <a:pt x="111702" y="55808"/>
                  </a:lnTo>
                  <a:lnTo>
                    <a:pt x="111125" y="55743"/>
                  </a:lnTo>
                  <a:lnTo>
                    <a:pt x="110740" y="56256"/>
                  </a:lnTo>
                  <a:lnTo>
                    <a:pt x="110612" y="56876"/>
                  </a:lnTo>
                  <a:lnTo>
                    <a:pt x="110783" y="58928"/>
                  </a:lnTo>
                  <a:cubicBezTo>
                    <a:pt x="111018" y="58736"/>
                    <a:pt x="111445" y="58266"/>
                    <a:pt x="111445" y="58266"/>
                  </a:cubicBezTo>
                  <a:lnTo>
                    <a:pt x="112001" y="58608"/>
                  </a:lnTo>
                  <a:lnTo>
                    <a:pt x="112664" y="58971"/>
                  </a:lnTo>
                  <a:lnTo>
                    <a:pt x="113818" y="58971"/>
                  </a:lnTo>
                  <a:lnTo>
                    <a:pt x="114887" y="57667"/>
                  </a:lnTo>
                  <a:lnTo>
                    <a:pt x="116575" y="56363"/>
                  </a:lnTo>
                  <a:lnTo>
                    <a:pt x="118029" y="54205"/>
                  </a:lnTo>
                  <a:lnTo>
                    <a:pt x="119097" y="53179"/>
                  </a:lnTo>
                  <a:lnTo>
                    <a:pt x="120123" y="51597"/>
                  </a:lnTo>
                  <a:lnTo>
                    <a:pt x="120551" y="49780"/>
                  </a:lnTo>
                  <a:lnTo>
                    <a:pt x="120593" y="47728"/>
                  </a:lnTo>
                  <a:lnTo>
                    <a:pt x="121705" y="46040"/>
                  </a:lnTo>
                  <a:cubicBezTo>
                    <a:pt x="121705" y="46040"/>
                    <a:pt x="121513" y="45334"/>
                    <a:pt x="121513" y="45163"/>
                  </a:cubicBezTo>
                  <a:cubicBezTo>
                    <a:pt x="121513" y="44971"/>
                    <a:pt x="121662" y="44971"/>
                    <a:pt x="121577" y="44779"/>
                  </a:cubicBezTo>
                  <a:cubicBezTo>
                    <a:pt x="121470" y="44608"/>
                    <a:pt x="121106" y="44266"/>
                    <a:pt x="121106" y="44266"/>
                  </a:cubicBezTo>
                  <a:lnTo>
                    <a:pt x="120679" y="43945"/>
                  </a:lnTo>
                  <a:lnTo>
                    <a:pt x="120444" y="43240"/>
                  </a:lnTo>
                  <a:lnTo>
                    <a:pt x="119375" y="42769"/>
                  </a:lnTo>
                  <a:lnTo>
                    <a:pt x="119012" y="43005"/>
                  </a:lnTo>
                  <a:cubicBezTo>
                    <a:pt x="119012" y="43005"/>
                    <a:pt x="118948" y="43282"/>
                    <a:pt x="118905" y="43432"/>
                  </a:cubicBezTo>
                  <a:cubicBezTo>
                    <a:pt x="118862" y="43582"/>
                    <a:pt x="118713" y="43667"/>
                    <a:pt x="118542" y="43860"/>
                  </a:cubicBezTo>
                  <a:cubicBezTo>
                    <a:pt x="118349" y="44031"/>
                    <a:pt x="118392" y="44180"/>
                    <a:pt x="118071" y="44180"/>
                  </a:cubicBezTo>
                  <a:cubicBezTo>
                    <a:pt x="117911" y="44180"/>
                    <a:pt x="117783" y="44202"/>
                    <a:pt x="117695" y="44202"/>
                  </a:cubicBezTo>
                  <a:cubicBezTo>
                    <a:pt x="117606" y="44202"/>
                    <a:pt x="117558" y="44180"/>
                    <a:pt x="117558" y="44095"/>
                  </a:cubicBezTo>
                  <a:cubicBezTo>
                    <a:pt x="117558" y="43902"/>
                    <a:pt x="117601" y="43710"/>
                    <a:pt x="117601" y="43710"/>
                  </a:cubicBezTo>
                  <a:lnTo>
                    <a:pt x="117879" y="43282"/>
                  </a:lnTo>
                  <a:lnTo>
                    <a:pt x="117879" y="42962"/>
                  </a:lnTo>
                  <a:lnTo>
                    <a:pt x="117879" y="42769"/>
                  </a:lnTo>
                  <a:lnTo>
                    <a:pt x="117558" y="42834"/>
                  </a:lnTo>
                  <a:cubicBezTo>
                    <a:pt x="117558" y="42834"/>
                    <a:pt x="117280" y="43111"/>
                    <a:pt x="117238" y="43240"/>
                  </a:cubicBezTo>
                  <a:lnTo>
                    <a:pt x="117174" y="43389"/>
                  </a:lnTo>
                  <a:lnTo>
                    <a:pt x="116896" y="43518"/>
                  </a:lnTo>
                  <a:cubicBezTo>
                    <a:pt x="116896" y="43518"/>
                    <a:pt x="116859" y="43531"/>
                    <a:pt x="116814" y="43531"/>
                  </a:cubicBezTo>
                  <a:cubicBezTo>
                    <a:pt x="116761" y="43531"/>
                    <a:pt x="116695" y="43513"/>
                    <a:pt x="116661" y="43432"/>
                  </a:cubicBezTo>
                  <a:cubicBezTo>
                    <a:pt x="116618" y="43282"/>
                    <a:pt x="116575" y="43347"/>
                    <a:pt x="116575" y="43154"/>
                  </a:cubicBezTo>
                  <a:cubicBezTo>
                    <a:pt x="116575" y="42962"/>
                    <a:pt x="116725" y="42727"/>
                    <a:pt x="116725" y="42727"/>
                  </a:cubicBezTo>
                  <a:lnTo>
                    <a:pt x="116768" y="42449"/>
                  </a:lnTo>
                  <a:cubicBezTo>
                    <a:pt x="116532" y="42406"/>
                    <a:pt x="115592" y="42363"/>
                    <a:pt x="115592" y="42363"/>
                  </a:cubicBezTo>
                  <a:cubicBezTo>
                    <a:pt x="115592" y="42363"/>
                    <a:pt x="115307" y="42420"/>
                    <a:pt x="115117" y="42420"/>
                  </a:cubicBezTo>
                  <a:cubicBezTo>
                    <a:pt x="115022" y="42420"/>
                    <a:pt x="114951" y="42406"/>
                    <a:pt x="114951" y="42363"/>
                  </a:cubicBezTo>
                  <a:cubicBezTo>
                    <a:pt x="114951" y="42214"/>
                    <a:pt x="115229" y="41658"/>
                    <a:pt x="115229" y="41658"/>
                  </a:cubicBezTo>
                  <a:lnTo>
                    <a:pt x="116105" y="41102"/>
                  </a:lnTo>
                  <a:cubicBezTo>
                    <a:pt x="116105" y="41102"/>
                    <a:pt x="117601" y="40354"/>
                    <a:pt x="117687" y="40205"/>
                  </a:cubicBezTo>
                  <a:cubicBezTo>
                    <a:pt x="117793" y="40076"/>
                    <a:pt x="118200" y="39649"/>
                    <a:pt x="118392" y="39414"/>
                  </a:cubicBezTo>
                  <a:cubicBezTo>
                    <a:pt x="118584" y="39179"/>
                    <a:pt x="119055" y="38773"/>
                    <a:pt x="119055" y="38773"/>
                  </a:cubicBezTo>
                  <a:cubicBezTo>
                    <a:pt x="119055" y="38773"/>
                    <a:pt x="119461" y="38666"/>
                    <a:pt x="119610" y="38537"/>
                  </a:cubicBezTo>
                  <a:cubicBezTo>
                    <a:pt x="119739" y="38388"/>
                    <a:pt x="120679" y="37597"/>
                    <a:pt x="120679" y="37597"/>
                  </a:cubicBezTo>
                  <a:lnTo>
                    <a:pt x="121662" y="36250"/>
                  </a:lnTo>
                  <a:cubicBezTo>
                    <a:pt x="121662" y="36250"/>
                    <a:pt x="122175" y="36250"/>
                    <a:pt x="122325" y="36144"/>
                  </a:cubicBezTo>
                  <a:cubicBezTo>
                    <a:pt x="122453" y="36058"/>
                    <a:pt x="123051" y="35631"/>
                    <a:pt x="123051" y="35631"/>
                  </a:cubicBezTo>
                  <a:lnTo>
                    <a:pt x="124548" y="35118"/>
                  </a:lnTo>
                  <a:lnTo>
                    <a:pt x="126001" y="35118"/>
                  </a:lnTo>
                  <a:lnTo>
                    <a:pt x="126899" y="35502"/>
                  </a:lnTo>
                  <a:lnTo>
                    <a:pt x="127818" y="35460"/>
                  </a:lnTo>
                  <a:lnTo>
                    <a:pt x="129122" y="35353"/>
                  </a:lnTo>
                  <a:lnTo>
                    <a:pt x="129699" y="35267"/>
                  </a:lnTo>
                  <a:lnTo>
                    <a:pt x="130383" y="34476"/>
                  </a:lnTo>
                  <a:lnTo>
                    <a:pt x="130768" y="34434"/>
                  </a:lnTo>
                  <a:lnTo>
                    <a:pt x="131558" y="34562"/>
                  </a:lnTo>
                  <a:lnTo>
                    <a:pt x="131793" y="34754"/>
                  </a:lnTo>
                  <a:lnTo>
                    <a:pt x="132306" y="35032"/>
                  </a:lnTo>
                  <a:lnTo>
                    <a:pt x="132819" y="34797"/>
                  </a:lnTo>
                  <a:lnTo>
                    <a:pt x="133332" y="34947"/>
                  </a:lnTo>
                  <a:lnTo>
                    <a:pt x="133375" y="35118"/>
                  </a:lnTo>
                  <a:lnTo>
                    <a:pt x="133375" y="35395"/>
                  </a:lnTo>
                  <a:cubicBezTo>
                    <a:pt x="133375" y="35395"/>
                    <a:pt x="133183" y="35395"/>
                    <a:pt x="133012" y="35502"/>
                  </a:cubicBezTo>
                  <a:cubicBezTo>
                    <a:pt x="132819" y="35588"/>
                    <a:pt x="132627" y="35631"/>
                    <a:pt x="132627" y="35631"/>
                  </a:cubicBezTo>
                  <a:lnTo>
                    <a:pt x="132542" y="35973"/>
                  </a:lnTo>
                  <a:lnTo>
                    <a:pt x="132948" y="36101"/>
                  </a:lnTo>
                  <a:lnTo>
                    <a:pt x="133375" y="36101"/>
                  </a:lnTo>
                  <a:cubicBezTo>
                    <a:pt x="133739" y="36101"/>
                    <a:pt x="135235" y="35182"/>
                    <a:pt x="135235" y="35182"/>
                  </a:cubicBezTo>
                  <a:lnTo>
                    <a:pt x="134935" y="34647"/>
                  </a:lnTo>
                  <a:lnTo>
                    <a:pt x="134529" y="34647"/>
                  </a:lnTo>
                  <a:lnTo>
                    <a:pt x="134529" y="34134"/>
                  </a:lnTo>
                  <a:lnTo>
                    <a:pt x="135042" y="33621"/>
                  </a:lnTo>
                  <a:lnTo>
                    <a:pt x="136432" y="32895"/>
                  </a:lnTo>
                  <a:lnTo>
                    <a:pt x="136859" y="32467"/>
                  </a:lnTo>
                  <a:lnTo>
                    <a:pt x="136987" y="31484"/>
                  </a:lnTo>
                  <a:lnTo>
                    <a:pt x="137415" y="31057"/>
                  </a:lnTo>
                  <a:lnTo>
                    <a:pt x="138911" y="31163"/>
                  </a:lnTo>
                  <a:lnTo>
                    <a:pt x="139510" y="30821"/>
                  </a:lnTo>
                  <a:lnTo>
                    <a:pt x="139980" y="31121"/>
                  </a:lnTo>
                  <a:lnTo>
                    <a:pt x="140600" y="30928"/>
                  </a:lnTo>
                  <a:lnTo>
                    <a:pt x="141006" y="30971"/>
                  </a:lnTo>
                  <a:lnTo>
                    <a:pt x="141006" y="31292"/>
                  </a:lnTo>
                  <a:lnTo>
                    <a:pt x="140771" y="31634"/>
                  </a:lnTo>
                  <a:lnTo>
                    <a:pt x="140535" y="31954"/>
                  </a:lnTo>
                  <a:cubicBezTo>
                    <a:pt x="140535" y="31954"/>
                    <a:pt x="140407" y="32040"/>
                    <a:pt x="140407" y="32189"/>
                  </a:cubicBezTo>
                  <a:cubicBezTo>
                    <a:pt x="140407" y="32318"/>
                    <a:pt x="140685" y="32424"/>
                    <a:pt x="140685" y="32424"/>
                  </a:cubicBezTo>
                  <a:lnTo>
                    <a:pt x="141006" y="32510"/>
                  </a:lnTo>
                  <a:lnTo>
                    <a:pt x="140963" y="32980"/>
                  </a:lnTo>
                  <a:cubicBezTo>
                    <a:pt x="140963" y="32980"/>
                    <a:pt x="140877" y="33173"/>
                    <a:pt x="141048" y="33173"/>
                  </a:cubicBezTo>
                  <a:cubicBezTo>
                    <a:pt x="141241" y="33173"/>
                    <a:pt x="141754" y="33108"/>
                    <a:pt x="141903" y="33023"/>
                  </a:cubicBezTo>
                  <a:cubicBezTo>
                    <a:pt x="142032" y="32937"/>
                    <a:pt x="142545" y="31569"/>
                    <a:pt x="142545" y="31569"/>
                  </a:cubicBezTo>
                  <a:lnTo>
                    <a:pt x="143400" y="31441"/>
                  </a:lnTo>
                  <a:lnTo>
                    <a:pt x="143571" y="31398"/>
                  </a:lnTo>
                  <a:cubicBezTo>
                    <a:pt x="143571" y="31398"/>
                    <a:pt x="143806" y="31292"/>
                    <a:pt x="143806" y="31121"/>
                  </a:cubicBezTo>
                  <a:lnTo>
                    <a:pt x="143806" y="29988"/>
                  </a:lnTo>
                  <a:lnTo>
                    <a:pt x="144319" y="29624"/>
                  </a:lnTo>
                  <a:lnTo>
                    <a:pt x="145858" y="29518"/>
                  </a:lnTo>
                  <a:cubicBezTo>
                    <a:pt x="146050" y="29667"/>
                    <a:pt x="146093" y="29667"/>
                    <a:pt x="146093" y="29795"/>
                  </a:cubicBezTo>
                  <a:cubicBezTo>
                    <a:pt x="146093" y="29945"/>
                    <a:pt x="146285" y="30095"/>
                    <a:pt x="146093" y="30137"/>
                  </a:cubicBezTo>
                  <a:cubicBezTo>
                    <a:pt x="145997" y="30159"/>
                    <a:pt x="146007" y="30159"/>
                    <a:pt x="146013" y="30159"/>
                  </a:cubicBezTo>
                  <a:cubicBezTo>
                    <a:pt x="146018" y="30159"/>
                    <a:pt x="146018" y="30159"/>
                    <a:pt x="145900" y="30180"/>
                  </a:cubicBezTo>
                  <a:cubicBezTo>
                    <a:pt x="145687" y="30223"/>
                    <a:pt x="145494" y="30266"/>
                    <a:pt x="145494" y="30266"/>
                  </a:cubicBezTo>
                  <a:lnTo>
                    <a:pt x="145259" y="31014"/>
                  </a:lnTo>
                  <a:lnTo>
                    <a:pt x="144789" y="31762"/>
                  </a:lnTo>
                  <a:lnTo>
                    <a:pt x="144746" y="32382"/>
                  </a:lnTo>
                  <a:lnTo>
                    <a:pt x="144597" y="32788"/>
                  </a:lnTo>
                  <a:lnTo>
                    <a:pt x="142929" y="33215"/>
                  </a:lnTo>
                  <a:lnTo>
                    <a:pt x="142459" y="33963"/>
                  </a:lnTo>
                  <a:lnTo>
                    <a:pt x="141433" y="34754"/>
                  </a:lnTo>
                  <a:lnTo>
                    <a:pt x="140087" y="35780"/>
                  </a:lnTo>
                  <a:lnTo>
                    <a:pt x="139702" y="36656"/>
                  </a:lnTo>
                  <a:lnTo>
                    <a:pt x="139467" y="36934"/>
                  </a:lnTo>
                  <a:lnTo>
                    <a:pt x="138035" y="37319"/>
                  </a:lnTo>
                  <a:lnTo>
                    <a:pt x="137137" y="37362"/>
                  </a:lnTo>
                  <a:lnTo>
                    <a:pt x="137052" y="37747"/>
                  </a:lnTo>
                  <a:lnTo>
                    <a:pt x="137287" y="38388"/>
                  </a:lnTo>
                  <a:lnTo>
                    <a:pt x="136987" y="38815"/>
                  </a:lnTo>
                  <a:lnTo>
                    <a:pt x="136474" y="39414"/>
                  </a:lnTo>
                  <a:lnTo>
                    <a:pt x="135876" y="40718"/>
                  </a:lnTo>
                  <a:cubicBezTo>
                    <a:pt x="135876" y="40718"/>
                    <a:pt x="135598" y="41658"/>
                    <a:pt x="135684" y="41936"/>
                  </a:cubicBezTo>
                  <a:cubicBezTo>
                    <a:pt x="135790" y="42214"/>
                    <a:pt x="136026" y="43005"/>
                    <a:pt x="136026" y="43005"/>
                  </a:cubicBezTo>
                  <a:lnTo>
                    <a:pt x="136581" y="46147"/>
                  </a:lnTo>
                  <a:lnTo>
                    <a:pt x="137094" y="48006"/>
                  </a:lnTo>
                  <a:lnTo>
                    <a:pt x="138890" y="46211"/>
                  </a:lnTo>
                  <a:lnTo>
                    <a:pt x="138890" y="45292"/>
                  </a:lnTo>
                  <a:lnTo>
                    <a:pt x="139210" y="44907"/>
                  </a:lnTo>
                  <a:lnTo>
                    <a:pt x="140193" y="44479"/>
                  </a:lnTo>
                  <a:lnTo>
                    <a:pt x="140685" y="44714"/>
                  </a:lnTo>
                  <a:lnTo>
                    <a:pt x="140685" y="44180"/>
                  </a:lnTo>
                  <a:lnTo>
                    <a:pt x="140386" y="43453"/>
                  </a:lnTo>
                  <a:lnTo>
                    <a:pt x="140749" y="42962"/>
                  </a:lnTo>
                  <a:lnTo>
                    <a:pt x="141839" y="42598"/>
                  </a:lnTo>
                  <a:lnTo>
                    <a:pt x="142694" y="42620"/>
                  </a:lnTo>
                  <a:lnTo>
                    <a:pt x="143036" y="42192"/>
                  </a:lnTo>
                  <a:lnTo>
                    <a:pt x="142502" y="41594"/>
                  </a:lnTo>
                  <a:lnTo>
                    <a:pt x="142716" y="40718"/>
                  </a:lnTo>
                  <a:lnTo>
                    <a:pt x="142951" y="40269"/>
                  </a:lnTo>
                  <a:lnTo>
                    <a:pt x="143848" y="40226"/>
                  </a:lnTo>
                  <a:lnTo>
                    <a:pt x="144190" y="40012"/>
                  </a:lnTo>
                  <a:lnTo>
                    <a:pt x="144084" y="39606"/>
                  </a:lnTo>
                  <a:lnTo>
                    <a:pt x="143528" y="39307"/>
                  </a:lnTo>
                  <a:lnTo>
                    <a:pt x="143100" y="39136"/>
                  </a:lnTo>
                  <a:lnTo>
                    <a:pt x="143293" y="38537"/>
                  </a:lnTo>
                  <a:lnTo>
                    <a:pt x="144105" y="37939"/>
                  </a:lnTo>
                  <a:lnTo>
                    <a:pt x="144062" y="37447"/>
                  </a:lnTo>
                  <a:lnTo>
                    <a:pt x="143015" y="37533"/>
                  </a:lnTo>
                  <a:lnTo>
                    <a:pt x="142609" y="36977"/>
                  </a:lnTo>
                  <a:lnTo>
                    <a:pt x="142994" y="36379"/>
                  </a:lnTo>
                  <a:lnTo>
                    <a:pt x="144019" y="35759"/>
                  </a:lnTo>
                  <a:cubicBezTo>
                    <a:pt x="144019" y="35759"/>
                    <a:pt x="144490" y="34006"/>
                    <a:pt x="144597" y="34006"/>
                  </a:cubicBezTo>
                  <a:cubicBezTo>
                    <a:pt x="144682" y="34006"/>
                    <a:pt x="145259" y="34027"/>
                    <a:pt x="145259" y="34027"/>
                  </a:cubicBezTo>
                  <a:lnTo>
                    <a:pt x="145815" y="34284"/>
                  </a:lnTo>
                  <a:lnTo>
                    <a:pt x="146905" y="33194"/>
                  </a:lnTo>
                  <a:lnTo>
                    <a:pt x="147161" y="33237"/>
                  </a:lnTo>
                  <a:lnTo>
                    <a:pt x="147439" y="34198"/>
                  </a:lnTo>
                  <a:lnTo>
                    <a:pt x="147952" y="33985"/>
                  </a:lnTo>
                  <a:lnTo>
                    <a:pt x="148594" y="33344"/>
                  </a:lnTo>
                  <a:lnTo>
                    <a:pt x="151116" y="33386"/>
                  </a:lnTo>
                  <a:lnTo>
                    <a:pt x="151864" y="34305"/>
                  </a:lnTo>
                  <a:lnTo>
                    <a:pt x="152227" y="33985"/>
                  </a:lnTo>
                  <a:lnTo>
                    <a:pt x="152163" y="33621"/>
                  </a:lnTo>
                  <a:lnTo>
                    <a:pt x="153467" y="32788"/>
                  </a:lnTo>
                  <a:lnTo>
                    <a:pt x="155604" y="31227"/>
                  </a:lnTo>
                  <a:lnTo>
                    <a:pt x="155155" y="30650"/>
                  </a:lnTo>
                  <a:lnTo>
                    <a:pt x="156074" y="30308"/>
                  </a:lnTo>
                  <a:lnTo>
                    <a:pt x="156288" y="29817"/>
                  </a:lnTo>
                  <a:cubicBezTo>
                    <a:pt x="156288" y="29817"/>
                    <a:pt x="156310" y="29518"/>
                    <a:pt x="156438" y="29518"/>
                  </a:cubicBezTo>
                  <a:cubicBezTo>
                    <a:pt x="156566" y="29518"/>
                    <a:pt x="156887" y="29710"/>
                    <a:pt x="156887" y="29710"/>
                  </a:cubicBezTo>
                  <a:cubicBezTo>
                    <a:pt x="156887" y="29710"/>
                    <a:pt x="157250" y="29966"/>
                    <a:pt x="157421" y="29966"/>
                  </a:cubicBezTo>
                  <a:cubicBezTo>
                    <a:pt x="157592" y="29966"/>
                    <a:pt x="158383" y="30009"/>
                    <a:pt x="158383" y="30009"/>
                  </a:cubicBezTo>
                  <a:lnTo>
                    <a:pt x="159067" y="30223"/>
                  </a:lnTo>
                  <a:lnTo>
                    <a:pt x="159452" y="29774"/>
                  </a:lnTo>
                  <a:lnTo>
                    <a:pt x="158297" y="28150"/>
                  </a:lnTo>
                  <a:lnTo>
                    <a:pt x="158276" y="27487"/>
                  </a:lnTo>
                  <a:lnTo>
                    <a:pt x="157848" y="27060"/>
                  </a:lnTo>
                  <a:lnTo>
                    <a:pt x="157293" y="27252"/>
                  </a:lnTo>
                  <a:lnTo>
                    <a:pt x="156972" y="26953"/>
                  </a:lnTo>
                  <a:lnTo>
                    <a:pt x="156801" y="26376"/>
                  </a:lnTo>
                  <a:lnTo>
                    <a:pt x="156630" y="26376"/>
                  </a:lnTo>
                  <a:lnTo>
                    <a:pt x="156438" y="26504"/>
                  </a:lnTo>
                  <a:lnTo>
                    <a:pt x="155903" y="26547"/>
                  </a:lnTo>
                  <a:lnTo>
                    <a:pt x="155583" y="26140"/>
                  </a:lnTo>
                  <a:cubicBezTo>
                    <a:pt x="155583" y="26140"/>
                    <a:pt x="155647" y="25798"/>
                    <a:pt x="155711" y="25756"/>
                  </a:cubicBezTo>
                  <a:cubicBezTo>
                    <a:pt x="155797" y="25713"/>
                    <a:pt x="155903" y="25649"/>
                    <a:pt x="156117" y="25606"/>
                  </a:cubicBezTo>
                  <a:cubicBezTo>
                    <a:pt x="156188" y="25599"/>
                    <a:pt x="156312" y="25597"/>
                    <a:pt x="156445" y="25597"/>
                  </a:cubicBezTo>
                  <a:cubicBezTo>
                    <a:pt x="156711" y="25597"/>
                    <a:pt x="157015" y="25606"/>
                    <a:pt x="157015" y="25606"/>
                  </a:cubicBezTo>
                  <a:lnTo>
                    <a:pt x="157656" y="26205"/>
                  </a:lnTo>
                  <a:lnTo>
                    <a:pt x="158447" y="26247"/>
                  </a:lnTo>
                  <a:lnTo>
                    <a:pt x="159986" y="25585"/>
                  </a:lnTo>
                  <a:lnTo>
                    <a:pt x="160264" y="25136"/>
                  </a:lnTo>
                  <a:lnTo>
                    <a:pt x="160413" y="24687"/>
                  </a:lnTo>
                  <a:lnTo>
                    <a:pt x="160007" y="24153"/>
                  </a:lnTo>
                  <a:lnTo>
                    <a:pt x="159836" y="23960"/>
                  </a:lnTo>
                  <a:cubicBezTo>
                    <a:pt x="159836" y="23960"/>
                    <a:pt x="160114" y="23405"/>
                    <a:pt x="160221" y="23362"/>
                  </a:cubicBezTo>
                  <a:cubicBezTo>
                    <a:pt x="160349" y="23319"/>
                    <a:pt x="161226" y="23063"/>
                    <a:pt x="161226" y="23063"/>
                  </a:cubicBezTo>
                  <a:lnTo>
                    <a:pt x="161503" y="23255"/>
                  </a:lnTo>
                  <a:cubicBezTo>
                    <a:pt x="161503" y="23255"/>
                    <a:pt x="161546" y="23533"/>
                    <a:pt x="161482" y="23554"/>
                  </a:cubicBezTo>
                  <a:cubicBezTo>
                    <a:pt x="161397" y="23576"/>
                    <a:pt x="161012" y="23939"/>
                    <a:pt x="161012" y="23939"/>
                  </a:cubicBezTo>
                  <a:lnTo>
                    <a:pt x="161012" y="24153"/>
                  </a:lnTo>
                  <a:lnTo>
                    <a:pt x="161332" y="24238"/>
                  </a:lnTo>
                  <a:lnTo>
                    <a:pt x="161503" y="24666"/>
                  </a:lnTo>
                  <a:lnTo>
                    <a:pt x="161781" y="24879"/>
                  </a:lnTo>
                  <a:lnTo>
                    <a:pt x="162487" y="24879"/>
                  </a:lnTo>
                  <a:lnTo>
                    <a:pt x="162765" y="24666"/>
                  </a:lnTo>
                  <a:lnTo>
                    <a:pt x="162743" y="23982"/>
                  </a:lnTo>
                  <a:lnTo>
                    <a:pt x="162743" y="23982"/>
                  </a:lnTo>
                  <a:cubicBezTo>
                    <a:pt x="162743" y="23982"/>
                    <a:pt x="163384" y="24409"/>
                    <a:pt x="163384" y="24473"/>
                  </a:cubicBezTo>
                  <a:cubicBezTo>
                    <a:pt x="163384" y="24559"/>
                    <a:pt x="163619" y="25029"/>
                    <a:pt x="163619" y="25029"/>
                  </a:cubicBezTo>
                  <a:lnTo>
                    <a:pt x="164902" y="25798"/>
                  </a:lnTo>
                  <a:lnTo>
                    <a:pt x="165158" y="26098"/>
                  </a:lnTo>
                  <a:lnTo>
                    <a:pt x="166719" y="26183"/>
                  </a:lnTo>
                  <a:lnTo>
                    <a:pt x="166719" y="26012"/>
                  </a:lnTo>
                  <a:cubicBezTo>
                    <a:pt x="166719" y="26012"/>
                    <a:pt x="166334" y="25798"/>
                    <a:pt x="166313" y="25692"/>
                  </a:cubicBezTo>
                  <a:cubicBezTo>
                    <a:pt x="166291" y="25606"/>
                    <a:pt x="166291" y="25435"/>
                    <a:pt x="166291" y="25435"/>
                  </a:cubicBezTo>
                  <a:lnTo>
                    <a:pt x="166612" y="25435"/>
                  </a:lnTo>
                  <a:lnTo>
                    <a:pt x="166954" y="25585"/>
                  </a:lnTo>
                  <a:lnTo>
                    <a:pt x="167039" y="25050"/>
                  </a:lnTo>
                  <a:lnTo>
                    <a:pt x="166890" y="24473"/>
                  </a:lnTo>
                  <a:lnTo>
                    <a:pt x="166548" y="23853"/>
                  </a:lnTo>
                  <a:lnTo>
                    <a:pt x="166761" y="23640"/>
                  </a:lnTo>
                  <a:lnTo>
                    <a:pt x="167253" y="23789"/>
                  </a:lnTo>
                  <a:lnTo>
                    <a:pt x="167616" y="24067"/>
                  </a:lnTo>
                  <a:lnTo>
                    <a:pt x="168194" y="24174"/>
                  </a:lnTo>
                  <a:lnTo>
                    <a:pt x="168194" y="23939"/>
                  </a:lnTo>
                  <a:lnTo>
                    <a:pt x="168065" y="23597"/>
                  </a:lnTo>
                  <a:lnTo>
                    <a:pt x="168279" y="23554"/>
                  </a:lnTo>
                  <a:lnTo>
                    <a:pt x="169027" y="23982"/>
                  </a:lnTo>
                  <a:cubicBezTo>
                    <a:pt x="169027" y="23982"/>
                    <a:pt x="169091" y="23832"/>
                    <a:pt x="169091" y="23704"/>
                  </a:cubicBezTo>
                  <a:cubicBezTo>
                    <a:pt x="169091" y="23597"/>
                    <a:pt x="169626" y="23020"/>
                    <a:pt x="169626" y="23020"/>
                  </a:cubicBezTo>
                  <a:lnTo>
                    <a:pt x="169262" y="22742"/>
                  </a:lnTo>
                  <a:lnTo>
                    <a:pt x="168151" y="22293"/>
                  </a:lnTo>
                  <a:lnTo>
                    <a:pt x="167339" y="21353"/>
                  </a:lnTo>
                  <a:lnTo>
                    <a:pt x="166291" y="21545"/>
                  </a:lnTo>
                  <a:lnTo>
                    <a:pt x="165885" y="21118"/>
                  </a:lnTo>
                  <a:lnTo>
                    <a:pt x="164966" y="21075"/>
                  </a:lnTo>
                  <a:lnTo>
                    <a:pt x="164731" y="21331"/>
                  </a:lnTo>
                  <a:cubicBezTo>
                    <a:pt x="164731" y="21331"/>
                    <a:pt x="164966" y="21438"/>
                    <a:pt x="165052" y="21502"/>
                  </a:cubicBezTo>
                  <a:cubicBezTo>
                    <a:pt x="165116" y="21566"/>
                    <a:pt x="165137" y="21652"/>
                    <a:pt x="165158" y="21716"/>
                  </a:cubicBezTo>
                  <a:cubicBezTo>
                    <a:pt x="165180" y="21780"/>
                    <a:pt x="165244" y="22293"/>
                    <a:pt x="165180" y="22357"/>
                  </a:cubicBezTo>
                  <a:cubicBezTo>
                    <a:pt x="165137" y="22443"/>
                    <a:pt x="164881" y="22699"/>
                    <a:pt x="164881" y="22699"/>
                  </a:cubicBezTo>
                  <a:lnTo>
                    <a:pt x="164410" y="22486"/>
                  </a:lnTo>
                  <a:cubicBezTo>
                    <a:pt x="164410" y="22486"/>
                    <a:pt x="163983" y="22229"/>
                    <a:pt x="163983" y="22144"/>
                  </a:cubicBezTo>
                  <a:lnTo>
                    <a:pt x="163983" y="21118"/>
                  </a:lnTo>
                  <a:lnTo>
                    <a:pt x="163812" y="20519"/>
                  </a:lnTo>
                  <a:lnTo>
                    <a:pt x="162551" y="19621"/>
                  </a:lnTo>
                  <a:lnTo>
                    <a:pt x="161354" y="19878"/>
                  </a:lnTo>
                  <a:lnTo>
                    <a:pt x="160648" y="19365"/>
                  </a:lnTo>
                  <a:lnTo>
                    <a:pt x="157784" y="17847"/>
                  </a:lnTo>
                  <a:lnTo>
                    <a:pt x="155348" y="16715"/>
                  </a:lnTo>
                  <a:lnTo>
                    <a:pt x="154258" y="16736"/>
                  </a:lnTo>
                  <a:lnTo>
                    <a:pt x="152569" y="16095"/>
                  </a:lnTo>
                  <a:lnTo>
                    <a:pt x="152206" y="16287"/>
                  </a:lnTo>
                  <a:lnTo>
                    <a:pt x="151821" y="16843"/>
                  </a:lnTo>
                  <a:lnTo>
                    <a:pt x="151928" y="17121"/>
                  </a:lnTo>
                  <a:lnTo>
                    <a:pt x="152697" y="17719"/>
                  </a:lnTo>
                  <a:lnTo>
                    <a:pt x="152804" y="18189"/>
                  </a:lnTo>
                  <a:lnTo>
                    <a:pt x="152355" y="18937"/>
                  </a:lnTo>
                  <a:lnTo>
                    <a:pt x="151158" y="18980"/>
                  </a:lnTo>
                  <a:lnTo>
                    <a:pt x="150688" y="18617"/>
                  </a:lnTo>
                  <a:cubicBezTo>
                    <a:pt x="150688" y="18617"/>
                    <a:pt x="150197" y="18147"/>
                    <a:pt x="150068" y="18061"/>
                  </a:cubicBezTo>
                  <a:cubicBezTo>
                    <a:pt x="149919" y="17954"/>
                    <a:pt x="149577" y="17762"/>
                    <a:pt x="149577" y="17762"/>
                  </a:cubicBezTo>
                  <a:lnTo>
                    <a:pt x="149534" y="17313"/>
                  </a:lnTo>
                  <a:lnTo>
                    <a:pt x="149726" y="17142"/>
                  </a:lnTo>
                  <a:cubicBezTo>
                    <a:pt x="149726" y="17142"/>
                    <a:pt x="149790" y="17292"/>
                    <a:pt x="150197" y="17292"/>
                  </a:cubicBezTo>
                  <a:cubicBezTo>
                    <a:pt x="150332" y="17292"/>
                    <a:pt x="150436" y="17294"/>
                    <a:pt x="150516" y="17294"/>
                  </a:cubicBezTo>
                  <a:cubicBezTo>
                    <a:pt x="150674" y="17294"/>
                    <a:pt x="150731" y="17285"/>
                    <a:pt x="150731" y="17228"/>
                  </a:cubicBezTo>
                  <a:cubicBezTo>
                    <a:pt x="150731" y="17121"/>
                    <a:pt x="150752" y="16757"/>
                    <a:pt x="150752" y="16757"/>
                  </a:cubicBezTo>
                  <a:lnTo>
                    <a:pt x="150474" y="16544"/>
                  </a:lnTo>
                  <a:lnTo>
                    <a:pt x="149555" y="16308"/>
                  </a:lnTo>
                  <a:lnTo>
                    <a:pt x="149192" y="16479"/>
                  </a:lnTo>
                  <a:lnTo>
                    <a:pt x="148508" y="17612"/>
                  </a:lnTo>
                  <a:lnTo>
                    <a:pt x="147119" y="17676"/>
                  </a:lnTo>
                  <a:lnTo>
                    <a:pt x="146157" y="17441"/>
                  </a:lnTo>
                  <a:lnTo>
                    <a:pt x="145152" y="17078"/>
                  </a:lnTo>
                  <a:lnTo>
                    <a:pt x="142609" y="17078"/>
                  </a:lnTo>
                  <a:lnTo>
                    <a:pt x="142352" y="17356"/>
                  </a:lnTo>
                  <a:lnTo>
                    <a:pt x="142352" y="18040"/>
                  </a:lnTo>
                  <a:lnTo>
                    <a:pt x="142352" y="18467"/>
                  </a:lnTo>
                  <a:lnTo>
                    <a:pt x="142032" y="18467"/>
                  </a:lnTo>
                  <a:cubicBezTo>
                    <a:pt x="142032" y="18467"/>
                    <a:pt x="141925" y="18296"/>
                    <a:pt x="141925" y="18189"/>
                  </a:cubicBezTo>
                  <a:cubicBezTo>
                    <a:pt x="141925" y="18061"/>
                    <a:pt x="141861" y="17270"/>
                    <a:pt x="141861" y="17270"/>
                  </a:cubicBezTo>
                  <a:lnTo>
                    <a:pt x="141540" y="17078"/>
                  </a:lnTo>
                  <a:lnTo>
                    <a:pt x="140557" y="17035"/>
                  </a:lnTo>
                  <a:lnTo>
                    <a:pt x="140471" y="16522"/>
                  </a:lnTo>
                  <a:lnTo>
                    <a:pt x="140771" y="15731"/>
                  </a:lnTo>
                  <a:lnTo>
                    <a:pt x="140193" y="15368"/>
                  </a:lnTo>
                  <a:lnTo>
                    <a:pt x="138377" y="14470"/>
                  </a:lnTo>
                  <a:lnTo>
                    <a:pt x="135790" y="14299"/>
                  </a:lnTo>
                  <a:lnTo>
                    <a:pt x="134572" y="14684"/>
                  </a:lnTo>
                  <a:lnTo>
                    <a:pt x="133439" y="14748"/>
                  </a:lnTo>
                  <a:lnTo>
                    <a:pt x="133439" y="14428"/>
                  </a:lnTo>
                  <a:lnTo>
                    <a:pt x="132926" y="13701"/>
                  </a:lnTo>
                  <a:lnTo>
                    <a:pt x="132285" y="13508"/>
                  </a:lnTo>
                  <a:lnTo>
                    <a:pt x="132050" y="13872"/>
                  </a:lnTo>
                  <a:lnTo>
                    <a:pt x="131558" y="13786"/>
                  </a:lnTo>
                  <a:lnTo>
                    <a:pt x="131516" y="13359"/>
                  </a:lnTo>
                  <a:cubicBezTo>
                    <a:pt x="131516" y="13359"/>
                    <a:pt x="131131" y="13295"/>
                    <a:pt x="131067" y="13295"/>
                  </a:cubicBezTo>
                  <a:cubicBezTo>
                    <a:pt x="130981" y="13295"/>
                    <a:pt x="130255" y="13252"/>
                    <a:pt x="130255" y="13252"/>
                  </a:cubicBezTo>
                  <a:lnTo>
                    <a:pt x="130062" y="13038"/>
                  </a:lnTo>
                  <a:cubicBezTo>
                    <a:pt x="130062" y="13038"/>
                    <a:pt x="129891" y="12696"/>
                    <a:pt x="130062" y="12696"/>
                  </a:cubicBezTo>
                  <a:lnTo>
                    <a:pt x="131024" y="12696"/>
                  </a:lnTo>
                  <a:lnTo>
                    <a:pt x="130896" y="12312"/>
                  </a:lnTo>
                  <a:lnTo>
                    <a:pt x="130383" y="12076"/>
                  </a:lnTo>
                  <a:lnTo>
                    <a:pt x="128117" y="11863"/>
                  </a:lnTo>
                  <a:lnTo>
                    <a:pt x="127775" y="11927"/>
                  </a:lnTo>
                  <a:lnTo>
                    <a:pt x="127690" y="12205"/>
                  </a:lnTo>
                  <a:lnTo>
                    <a:pt x="127540" y="12846"/>
                  </a:lnTo>
                  <a:lnTo>
                    <a:pt x="126942" y="13209"/>
                  </a:lnTo>
                  <a:lnTo>
                    <a:pt x="126215" y="13295"/>
                  </a:lnTo>
                  <a:cubicBezTo>
                    <a:pt x="126215" y="13295"/>
                    <a:pt x="125659" y="13145"/>
                    <a:pt x="125659" y="13038"/>
                  </a:cubicBezTo>
                  <a:cubicBezTo>
                    <a:pt x="125659" y="12953"/>
                    <a:pt x="125616" y="12568"/>
                    <a:pt x="125723" y="12547"/>
                  </a:cubicBezTo>
                  <a:cubicBezTo>
                    <a:pt x="125809" y="12525"/>
                    <a:pt x="126065" y="12440"/>
                    <a:pt x="126172" y="12440"/>
                  </a:cubicBezTo>
                  <a:lnTo>
                    <a:pt x="126535" y="12440"/>
                  </a:lnTo>
                  <a:lnTo>
                    <a:pt x="126578" y="12226"/>
                  </a:lnTo>
                  <a:lnTo>
                    <a:pt x="126129" y="12055"/>
                  </a:lnTo>
                  <a:lnTo>
                    <a:pt x="125830" y="11820"/>
                  </a:lnTo>
                  <a:cubicBezTo>
                    <a:pt x="125830" y="11820"/>
                    <a:pt x="125339" y="11563"/>
                    <a:pt x="125787" y="11563"/>
                  </a:cubicBezTo>
                  <a:lnTo>
                    <a:pt x="126450" y="11563"/>
                  </a:lnTo>
                  <a:lnTo>
                    <a:pt x="127006" y="11542"/>
                  </a:lnTo>
                  <a:lnTo>
                    <a:pt x="127048" y="11221"/>
                  </a:lnTo>
                  <a:lnTo>
                    <a:pt x="126129" y="11093"/>
                  </a:lnTo>
                  <a:lnTo>
                    <a:pt x="123586" y="11029"/>
                  </a:lnTo>
                  <a:cubicBezTo>
                    <a:pt x="123586" y="11029"/>
                    <a:pt x="123388" y="11034"/>
                    <a:pt x="123169" y="11034"/>
                  </a:cubicBezTo>
                  <a:cubicBezTo>
                    <a:pt x="122950" y="11034"/>
                    <a:pt x="122710" y="11029"/>
                    <a:pt x="122624" y="11008"/>
                  </a:cubicBezTo>
                  <a:cubicBezTo>
                    <a:pt x="122453" y="10965"/>
                    <a:pt x="122026" y="10815"/>
                    <a:pt x="121940" y="10794"/>
                  </a:cubicBezTo>
                  <a:cubicBezTo>
                    <a:pt x="121876" y="10773"/>
                    <a:pt x="121491" y="10602"/>
                    <a:pt x="121491" y="10602"/>
                  </a:cubicBezTo>
                  <a:lnTo>
                    <a:pt x="121235" y="10666"/>
                  </a:lnTo>
                  <a:cubicBezTo>
                    <a:pt x="121235" y="10666"/>
                    <a:pt x="121213" y="10815"/>
                    <a:pt x="121256" y="10879"/>
                  </a:cubicBezTo>
                  <a:cubicBezTo>
                    <a:pt x="121299" y="10965"/>
                    <a:pt x="121427" y="11029"/>
                    <a:pt x="121427" y="11093"/>
                  </a:cubicBezTo>
                  <a:cubicBezTo>
                    <a:pt x="121427" y="11179"/>
                    <a:pt x="121448" y="11392"/>
                    <a:pt x="121299" y="11392"/>
                  </a:cubicBezTo>
                  <a:cubicBezTo>
                    <a:pt x="121149" y="11392"/>
                    <a:pt x="120038" y="11457"/>
                    <a:pt x="120038" y="11457"/>
                  </a:cubicBezTo>
                  <a:lnTo>
                    <a:pt x="119674" y="11585"/>
                  </a:lnTo>
                  <a:lnTo>
                    <a:pt x="119546" y="11820"/>
                  </a:lnTo>
                  <a:lnTo>
                    <a:pt x="119610" y="12055"/>
                  </a:lnTo>
                  <a:lnTo>
                    <a:pt x="119867" y="12076"/>
                  </a:lnTo>
                  <a:lnTo>
                    <a:pt x="120145" y="11863"/>
                  </a:lnTo>
                  <a:lnTo>
                    <a:pt x="120465" y="12076"/>
                  </a:lnTo>
                  <a:lnTo>
                    <a:pt x="120465" y="12226"/>
                  </a:lnTo>
                  <a:lnTo>
                    <a:pt x="120059" y="12418"/>
                  </a:lnTo>
                  <a:lnTo>
                    <a:pt x="120038" y="12589"/>
                  </a:lnTo>
                  <a:lnTo>
                    <a:pt x="120230" y="12718"/>
                  </a:lnTo>
                  <a:lnTo>
                    <a:pt x="120294" y="12803"/>
                  </a:lnTo>
                  <a:lnTo>
                    <a:pt x="120358" y="13359"/>
                  </a:lnTo>
                  <a:lnTo>
                    <a:pt x="120123" y="13637"/>
                  </a:lnTo>
                  <a:lnTo>
                    <a:pt x="119418" y="13615"/>
                  </a:lnTo>
                  <a:cubicBezTo>
                    <a:pt x="119418" y="13615"/>
                    <a:pt x="119610" y="13444"/>
                    <a:pt x="119397" y="13423"/>
                  </a:cubicBezTo>
                  <a:cubicBezTo>
                    <a:pt x="119183" y="13402"/>
                    <a:pt x="118392" y="13337"/>
                    <a:pt x="118392" y="13337"/>
                  </a:cubicBezTo>
                  <a:cubicBezTo>
                    <a:pt x="118392" y="13337"/>
                    <a:pt x="117986" y="13337"/>
                    <a:pt x="117986" y="13402"/>
                  </a:cubicBezTo>
                  <a:cubicBezTo>
                    <a:pt x="117986" y="13487"/>
                    <a:pt x="118178" y="13573"/>
                    <a:pt x="118178" y="13573"/>
                  </a:cubicBezTo>
                  <a:lnTo>
                    <a:pt x="118627" y="13679"/>
                  </a:lnTo>
                  <a:lnTo>
                    <a:pt x="118691" y="13765"/>
                  </a:lnTo>
                  <a:cubicBezTo>
                    <a:pt x="118691" y="13765"/>
                    <a:pt x="118798" y="13936"/>
                    <a:pt x="118499" y="13957"/>
                  </a:cubicBezTo>
                  <a:cubicBezTo>
                    <a:pt x="118251" y="13974"/>
                    <a:pt x="118374" y="14042"/>
                    <a:pt x="118214" y="14042"/>
                  </a:cubicBezTo>
                  <a:cubicBezTo>
                    <a:pt x="118167" y="14042"/>
                    <a:pt x="118097" y="14036"/>
                    <a:pt x="117986" y="14021"/>
                  </a:cubicBezTo>
                  <a:cubicBezTo>
                    <a:pt x="117516" y="13979"/>
                    <a:pt x="117516" y="14021"/>
                    <a:pt x="117302" y="13915"/>
                  </a:cubicBezTo>
                  <a:cubicBezTo>
                    <a:pt x="117088" y="13786"/>
                    <a:pt x="116468" y="13530"/>
                    <a:pt x="116340" y="13508"/>
                  </a:cubicBezTo>
                  <a:cubicBezTo>
                    <a:pt x="116190" y="13487"/>
                    <a:pt x="115464" y="13444"/>
                    <a:pt x="115464" y="13444"/>
                  </a:cubicBezTo>
                  <a:cubicBezTo>
                    <a:pt x="115464" y="13444"/>
                    <a:pt x="114801" y="13786"/>
                    <a:pt x="114630" y="13786"/>
                  </a:cubicBezTo>
                  <a:cubicBezTo>
                    <a:pt x="114459" y="13786"/>
                    <a:pt x="113668" y="13722"/>
                    <a:pt x="113668" y="13722"/>
                  </a:cubicBezTo>
                  <a:cubicBezTo>
                    <a:pt x="113668" y="13722"/>
                    <a:pt x="113284" y="13487"/>
                    <a:pt x="113134" y="13337"/>
                  </a:cubicBezTo>
                  <a:cubicBezTo>
                    <a:pt x="113006" y="13188"/>
                    <a:pt x="112706" y="12760"/>
                    <a:pt x="112706" y="12760"/>
                  </a:cubicBezTo>
                  <a:lnTo>
                    <a:pt x="112279" y="12760"/>
                  </a:lnTo>
                  <a:lnTo>
                    <a:pt x="111916" y="13359"/>
                  </a:lnTo>
                  <a:lnTo>
                    <a:pt x="111894" y="13808"/>
                  </a:lnTo>
                  <a:lnTo>
                    <a:pt x="111360" y="14235"/>
                  </a:lnTo>
                  <a:lnTo>
                    <a:pt x="111125" y="14534"/>
                  </a:lnTo>
                  <a:cubicBezTo>
                    <a:pt x="111125" y="14534"/>
                    <a:pt x="111125" y="14941"/>
                    <a:pt x="110975" y="14941"/>
                  </a:cubicBezTo>
                  <a:cubicBezTo>
                    <a:pt x="110847" y="14941"/>
                    <a:pt x="110484" y="14876"/>
                    <a:pt x="110313" y="14812"/>
                  </a:cubicBezTo>
                  <a:cubicBezTo>
                    <a:pt x="110142" y="14770"/>
                    <a:pt x="109714" y="14663"/>
                    <a:pt x="109564" y="14428"/>
                  </a:cubicBezTo>
                  <a:cubicBezTo>
                    <a:pt x="109415" y="14214"/>
                    <a:pt x="108923" y="13551"/>
                    <a:pt x="108923" y="13551"/>
                  </a:cubicBezTo>
                  <a:lnTo>
                    <a:pt x="108410" y="12910"/>
                  </a:lnTo>
                  <a:lnTo>
                    <a:pt x="107897" y="12504"/>
                  </a:lnTo>
                  <a:cubicBezTo>
                    <a:pt x="107897" y="12504"/>
                    <a:pt x="107577" y="12354"/>
                    <a:pt x="107577" y="12141"/>
                  </a:cubicBezTo>
                  <a:cubicBezTo>
                    <a:pt x="107577" y="12001"/>
                    <a:pt x="107677" y="11925"/>
                    <a:pt x="107824" y="11925"/>
                  </a:cubicBezTo>
                  <a:cubicBezTo>
                    <a:pt x="107902" y="11925"/>
                    <a:pt x="107993" y="11946"/>
                    <a:pt x="108090" y="11991"/>
                  </a:cubicBezTo>
                  <a:cubicBezTo>
                    <a:pt x="108293" y="12093"/>
                    <a:pt x="108362" y="12181"/>
                    <a:pt x="108521" y="12181"/>
                  </a:cubicBezTo>
                  <a:cubicBezTo>
                    <a:pt x="108562" y="12181"/>
                    <a:pt x="108609" y="12175"/>
                    <a:pt x="108667" y="12162"/>
                  </a:cubicBezTo>
                  <a:cubicBezTo>
                    <a:pt x="108923" y="12076"/>
                    <a:pt x="109073" y="12162"/>
                    <a:pt x="109073" y="11927"/>
                  </a:cubicBezTo>
                  <a:cubicBezTo>
                    <a:pt x="109073" y="11670"/>
                    <a:pt x="108987" y="11521"/>
                    <a:pt x="108987" y="11521"/>
                  </a:cubicBezTo>
                  <a:lnTo>
                    <a:pt x="108410" y="11328"/>
                  </a:lnTo>
                  <a:lnTo>
                    <a:pt x="108367" y="11179"/>
                  </a:lnTo>
                  <a:lnTo>
                    <a:pt x="108474" y="11029"/>
                  </a:lnTo>
                  <a:lnTo>
                    <a:pt x="108560" y="10879"/>
                  </a:lnTo>
                  <a:lnTo>
                    <a:pt x="108624" y="10666"/>
                  </a:lnTo>
                  <a:lnTo>
                    <a:pt x="108496" y="10431"/>
                  </a:lnTo>
                  <a:cubicBezTo>
                    <a:pt x="108496" y="10431"/>
                    <a:pt x="108450" y="10458"/>
                    <a:pt x="108414" y="10458"/>
                  </a:cubicBezTo>
                  <a:cubicBezTo>
                    <a:pt x="108371" y="10458"/>
                    <a:pt x="108341" y="10421"/>
                    <a:pt x="108410" y="10260"/>
                  </a:cubicBezTo>
                  <a:cubicBezTo>
                    <a:pt x="108560" y="9982"/>
                    <a:pt x="108581" y="9768"/>
                    <a:pt x="108175" y="9725"/>
                  </a:cubicBezTo>
                  <a:cubicBezTo>
                    <a:pt x="107769" y="9704"/>
                    <a:pt x="107769" y="9704"/>
                    <a:pt x="107513" y="9512"/>
                  </a:cubicBezTo>
                  <a:cubicBezTo>
                    <a:pt x="107235" y="9319"/>
                    <a:pt x="107342" y="9255"/>
                    <a:pt x="107021" y="9255"/>
                  </a:cubicBezTo>
                  <a:cubicBezTo>
                    <a:pt x="106722" y="9255"/>
                    <a:pt x="106102" y="9234"/>
                    <a:pt x="106102" y="9234"/>
                  </a:cubicBezTo>
                  <a:lnTo>
                    <a:pt x="105909" y="9383"/>
                  </a:lnTo>
                  <a:cubicBezTo>
                    <a:pt x="105909" y="9383"/>
                    <a:pt x="106102" y="9704"/>
                    <a:pt x="105909" y="9704"/>
                  </a:cubicBezTo>
                  <a:cubicBezTo>
                    <a:pt x="105781" y="9704"/>
                    <a:pt x="105776" y="9799"/>
                    <a:pt x="105731" y="9799"/>
                  </a:cubicBezTo>
                  <a:cubicBezTo>
                    <a:pt x="105708" y="9799"/>
                    <a:pt x="105674" y="9775"/>
                    <a:pt x="105610" y="9704"/>
                  </a:cubicBezTo>
                  <a:cubicBezTo>
                    <a:pt x="105418" y="9490"/>
                    <a:pt x="105418" y="9405"/>
                    <a:pt x="105418" y="9405"/>
                  </a:cubicBezTo>
                  <a:cubicBezTo>
                    <a:pt x="105418" y="9405"/>
                    <a:pt x="105097" y="9234"/>
                    <a:pt x="104948" y="9234"/>
                  </a:cubicBezTo>
                  <a:cubicBezTo>
                    <a:pt x="104777" y="9234"/>
                    <a:pt x="104306" y="9170"/>
                    <a:pt x="104306" y="9170"/>
                  </a:cubicBezTo>
                  <a:cubicBezTo>
                    <a:pt x="104306" y="9170"/>
                    <a:pt x="103644" y="8849"/>
                    <a:pt x="103622" y="8742"/>
                  </a:cubicBezTo>
                  <a:cubicBezTo>
                    <a:pt x="103601" y="8657"/>
                    <a:pt x="103516" y="8464"/>
                    <a:pt x="103516" y="8464"/>
                  </a:cubicBezTo>
                  <a:lnTo>
                    <a:pt x="103088" y="8507"/>
                  </a:lnTo>
                  <a:lnTo>
                    <a:pt x="103216" y="8870"/>
                  </a:lnTo>
                  <a:cubicBezTo>
                    <a:pt x="103216" y="8870"/>
                    <a:pt x="103284" y="9073"/>
                    <a:pt x="103104" y="9073"/>
                  </a:cubicBezTo>
                  <a:cubicBezTo>
                    <a:pt x="103081" y="9073"/>
                    <a:pt x="103055" y="9070"/>
                    <a:pt x="103024" y="9063"/>
                  </a:cubicBezTo>
                  <a:cubicBezTo>
                    <a:pt x="102725" y="8999"/>
                    <a:pt x="102639" y="8999"/>
                    <a:pt x="102639" y="8999"/>
                  </a:cubicBezTo>
                  <a:cubicBezTo>
                    <a:pt x="102639" y="8999"/>
                    <a:pt x="102447" y="9212"/>
                    <a:pt x="102511" y="9447"/>
                  </a:cubicBezTo>
                  <a:cubicBezTo>
                    <a:pt x="102596" y="9683"/>
                    <a:pt x="102575" y="10431"/>
                    <a:pt x="102575" y="10431"/>
                  </a:cubicBezTo>
                  <a:cubicBezTo>
                    <a:pt x="102575" y="10431"/>
                    <a:pt x="102426" y="10730"/>
                    <a:pt x="102319" y="10730"/>
                  </a:cubicBezTo>
                  <a:cubicBezTo>
                    <a:pt x="102233" y="10730"/>
                    <a:pt x="102041" y="10666"/>
                    <a:pt x="102041" y="10666"/>
                  </a:cubicBezTo>
                  <a:lnTo>
                    <a:pt x="101677" y="10431"/>
                  </a:lnTo>
                  <a:lnTo>
                    <a:pt x="101271" y="10473"/>
                  </a:lnTo>
                  <a:lnTo>
                    <a:pt x="100267" y="10623"/>
                  </a:lnTo>
                  <a:cubicBezTo>
                    <a:pt x="100267" y="10623"/>
                    <a:pt x="99754" y="10345"/>
                    <a:pt x="99540" y="10345"/>
                  </a:cubicBezTo>
                  <a:cubicBezTo>
                    <a:pt x="99398" y="10345"/>
                    <a:pt x="99198" y="10374"/>
                    <a:pt x="99075" y="10374"/>
                  </a:cubicBezTo>
                  <a:cubicBezTo>
                    <a:pt x="99013" y="10374"/>
                    <a:pt x="98970" y="10366"/>
                    <a:pt x="98963" y="10345"/>
                  </a:cubicBezTo>
                  <a:cubicBezTo>
                    <a:pt x="98942" y="10260"/>
                    <a:pt x="98771" y="10003"/>
                    <a:pt x="98771" y="10003"/>
                  </a:cubicBezTo>
                  <a:lnTo>
                    <a:pt x="98514" y="10003"/>
                  </a:lnTo>
                  <a:lnTo>
                    <a:pt x="98386" y="10174"/>
                  </a:lnTo>
                  <a:lnTo>
                    <a:pt x="98151" y="10302"/>
                  </a:lnTo>
                  <a:lnTo>
                    <a:pt x="97809" y="10302"/>
                  </a:lnTo>
                  <a:cubicBezTo>
                    <a:pt x="97809" y="10302"/>
                    <a:pt x="97338" y="10153"/>
                    <a:pt x="97253" y="10089"/>
                  </a:cubicBezTo>
                  <a:cubicBezTo>
                    <a:pt x="97189" y="10046"/>
                    <a:pt x="96804" y="10067"/>
                    <a:pt x="96954" y="9768"/>
                  </a:cubicBezTo>
                  <a:cubicBezTo>
                    <a:pt x="97103" y="9447"/>
                    <a:pt x="97317" y="9447"/>
                    <a:pt x="97317" y="9383"/>
                  </a:cubicBezTo>
                  <a:lnTo>
                    <a:pt x="97317" y="9127"/>
                  </a:lnTo>
                  <a:lnTo>
                    <a:pt x="96783" y="9041"/>
                  </a:lnTo>
                  <a:lnTo>
                    <a:pt x="95543" y="9127"/>
                  </a:lnTo>
                  <a:cubicBezTo>
                    <a:pt x="95543" y="9127"/>
                    <a:pt x="94923" y="8742"/>
                    <a:pt x="94838" y="8742"/>
                  </a:cubicBezTo>
                  <a:lnTo>
                    <a:pt x="94111" y="8742"/>
                  </a:lnTo>
                  <a:lnTo>
                    <a:pt x="93748" y="9020"/>
                  </a:lnTo>
                  <a:lnTo>
                    <a:pt x="92230" y="9041"/>
                  </a:lnTo>
                  <a:lnTo>
                    <a:pt x="91909" y="9469"/>
                  </a:lnTo>
                  <a:cubicBezTo>
                    <a:pt x="91909" y="9469"/>
                    <a:pt x="92123" y="10003"/>
                    <a:pt x="91931" y="10003"/>
                  </a:cubicBezTo>
                  <a:cubicBezTo>
                    <a:pt x="91807" y="10003"/>
                    <a:pt x="91737" y="10083"/>
                    <a:pt x="91679" y="10083"/>
                  </a:cubicBezTo>
                  <a:cubicBezTo>
                    <a:pt x="91647" y="10083"/>
                    <a:pt x="91619" y="10058"/>
                    <a:pt x="91589" y="9982"/>
                  </a:cubicBezTo>
                  <a:cubicBezTo>
                    <a:pt x="91482" y="9768"/>
                    <a:pt x="91161" y="9554"/>
                    <a:pt x="91290" y="9255"/>
                  </a:cubicBezTo>
                  <a:cubicBezTo>
                    <a:pt x="91418" y="8977"/>
                    <a:pt x="91332" y="8486"/>
                    <a:pt x="91332" y="8486"/>
                  </a:cubicBezTo>
                  <a:lnTo>
                    <a:pt x="91033" y="8486"/>
                  </a:lnTo>
                  <a:cubicBezTo>
                    <a:pt x="91033" y="8486"/>
                    <a:pt x="90841" y="8614"/>
                    <a:pt x="90841" y="8699"/>
                  </a:cubicBezTo>
                  <a:lnTo>
                    <a:pt x="90841" y="8999"/>
                  </a:lnTo>
                  <a:lnTo>
                    <a:pt x="90093" y="9127"/>
                  </a:lnTo>
                  <a:lnTo>
                    <a:pt x="89537" y="8828"/>
                  </a:lnTo>
                  <a:lnTo>
                    <a:pt x="89174" y="8421"/>
                  </a:lnTo>
                  <a:lnTo>
                    <a:pt x="88532" y="8250"/>
                  </a:lnTo>
                  <a:lnTo>
                    <a:pt x="87677" y="8315"/>
                  </a:lnTo>
                  <a:lnTo>
                    <a:pt x="87485" y="8635"/>
                  </a:lnTo>
                  <a:lnTo>
                    <a:pt x="87742" y="8699"/>
                  </a:lnTo>
                  <a:lnTo>
                    <a:pt x="87934" y="8785"/>
                  </a:lnTo>
                  <a:cubicBezTo>
                    <a:pt x="87934" y="8785"/>
                    <a:pt x="88169" y="8913"/>
                    <a:pt x="87977" y="9105"/>
                  </a:cubicBezTo>
                  <a:cubicBezTo>
                    <a:pt x="87784" y="9298"/>
                    <a:pt x="87400" y="9298"/>
                    <a:pt x="87400" y="9298"/>
                  </a:cubicBezTo>
                  <a:cubicBezTo>
                    <a:pt x="87400" y="9298"/>
                    <a:pt x="86737" y="9319"/>
                    <a:pt x="86459" y="9426"/>
                  </a:cubicBezTo>
                  <a:cubicBezTo>
                    <a:pt x="86203" y="9512"/>
                    <a:pt x="85604" y="9853"/>
                    <a:pt x="85604" y="9853"/>
                  </a:cubicBezTo>
                  <a:lnTo>
                    <a:pt x="84728" y="9832"/>
                  </a:lnTo>
                  <a:lnTo>
                    <a:pt x="83659" y="10409"/>
                  </a:lnTo>
                  <a:lnTo>
                    <a:pt x="83296" y="10644"/>
                  </a:lnTo>
                  <a:cubicBezTo>
                    <a:pt x="83296" y="10644"/>
                    <a:pt x="83254" y="10728"/>
                    <a:pt x="83191" y="10728"/>
                  </a:cubicBezTo>
                  <a:cubicBezTo>
                    <a:pt x="83154" y="10728"/>
                    <a:pt x="83109" y="10698"/>
                    <a:pt x="83061" y="10602"/>
                  </a:cubicBezTo>
                  <a:cubicBezTo>
                    <a:pt x="82932" y="10345"/>
                    <a:pt x="82932" y="10195"/>
                    <a:pt x="82932" y="10089"/>
                  </a:cubicBezTo>
                  <a:cubicBezTo>
                    <a:pt x="82932" y="10003"/>
                    <a:pt x="83638" y="9298"/>
                    <a:pt x="83745" y="9234"/>
                  </a:cubicBezTo>
                  <a:cubicBezTo>
                    <a:pt x="83830" y="9170"/>
                    <a:pt x="84685" y="8785"/>
                    <a:pt x="84856" y="8785"/>
                  </a:cubicBezTo>
                  <a:cubicBezTo>
                    <a:pt x="85027" y="8785"/>
                    <a:pt x="85711" y="8742"/>
                    <a:pt x="85796" y="8699"/>
                  </a:cubicBezTo>
                  <a:cubicBezTo>
                    <a:pt x="85903" y="8657"/>
                    <a:pt x="86929" y="8015"/>
                    <a:pt x="86929" y="8015"/>
                  </a:cubicBezTo>
                  <a:cubicBezTo>
                    <a:pt x="86929" y="8015"/>
                    <a:pt x="87784" y="7246"/>
                    <a:pt x="87891" y="7224"/>
                  </a:cubicBezTo>
                  <a:cubicBezTo>
                    <a:pt x="87977" y="7203"/>
                    <a:pt x="88938" y="6904"/>
                    <a:pt x="88938" y="6904"/>
                  </a:cubicBezTo>
                  <a:lnTo>
                    <a:pt x="89387" y="6754"/>
                  </a:lnTo>
                  <a:lnTo>
                    <a:pt x="89943" y="6284"/>
                  </a:lnTo>
                  <a:cubicBezTo>
                    <a:pt x="89943" y="6284"/>
                    <a:pt x="91952" y="5835"/>
                    <a:pt x="91952" y="5600"/>
                  </a:cubicBezTo>
                  <a:cubicBezTo>
                    <a:pt x="91952" y="5386"/>
                    <a:pt x="92422" y="5108"/>
                    <a:pt x="91952" y="4809"/>
                  </a:cubicBezTo>
                  <a:cubicBezTo>
                    <a:pt x="91503" y="4531"/>
                    <a:pt x="91546" y="4382"/>
                    <a:pt x="91546" y="4382"/>
                  </a:cubicBezTo>
                  <a:cubicBezTo>
                    <a:pt x="91546" y="4382"/>
                    <a:pt x="91546" y="4083"/>
                    <a:pt x="91589" y="3933"/>
                  </a:cubicBezTo>
                  <a:cubicBezTo>
                    <a:pt x="91610" y="3783"/>
                    <a:pt x="91909" y="3912"/>
                    <a:pt x="91525" y="3612"/>
                  </a:cubicBezTo>
                  <a:cubicBezTo>
                    <a:pt x="91412" y="3531"/>
                    <a:pt x="91310" y="3510"/>
                    <a:pt x="91221" y="3510"/>
                  </a:cubicBezTo>
                  <a:cubicBezTo>
                    <a:pt x="91128" y="3510"/>
                    <a:pt x="91049" y="3532"/>
                    <a:pt x="90986" y="3532"/>
                  </a:cubicBezTo>
                  <a:cubicBezTo>
                    <a:pt x="90902" y="3532"/>
                    <a:pt x="90845" y="3493"/>
                    <a:pt x="90819" y="3313"/>
                  </a:cubicBezTo>
                  <a:cubicBezTo>
                    <a:pt x="90734" y="2843"/>
                    <a:pt x="90841" y="2522"/>
                    <a:pt x="90734" y="2522"/>
                  </a:cubicBezTo>
                  <a:cubicBezTo>
                    <a:pt x="90648" y="2522"/>
                    <a:pt x="90413" y="2437"/>
                    <a:pt x="90413" y="2437"/>
                  </a:cubicBezTo>
                  <a:cubicBezTo>
                    <a:pt x="90413" y="2437"/>
                    <a:pt x="90362" y="2386"/>
                    <a:pt x="90298" y="2386"/>
                  </a:cubicBezTo>
                  <a:cubicBezTo>
                    <a:pt x="90260" y="2386"/>
                    <a:pt x="90218" y="2403"/>
                    <a:pt x="90178" y="2458"/>
                  </a:cubicBezTo>
                  <a:cubicBezTo>
                    <a:pt x="90093" y="2629"/>
                    <a:pt x="89986" y="2843"/>
                    <a:pt x="89986" y="2843"/>
                  </a:cubicBezTo>
                  <a:cubicBezTo>
                    <a:pt x="89986" y="2843"/>
                    <a:pt x="90002" y="2949"/>
                    <a:pt x="89928" y="2949"/>
                  </a:cubicBezTo>
                  <a:cubicBezTo>
                    <a:pt x="89883" y="2949"/>
                    <a:pt x="89804" y="2909"/>
                    <a:pt x="89665" y="2779"/>
                  </a:cubicBezTo>
                  <a:cubicBezTo>
                    <a:pt x="89302" y="2437"/>
                    <a:pt x="89323" y="2394"/>
                    <a:pt x="89259" y="2373"/>
                  </a:cubicBezTo>
                  <a:cubicBezTo>
                    <a:pt x="89174" y="2351"/>
                    <a:pt x="88404" y="2266"/>
                    <a:pt x="88404" y="2266"/>
                  </a:cubicBezTo>
                  <a:lnTo>
                    <a:pt x="85732" y="2244"/>
                  </a:lnTo>
                  <a:cubicBezTo>
                    <a:pt x="85732" y="2244"/>
                    <a:pt x="85561" y="2501"/>
                    <a:pt x="85561" y="2629"/>
                  </a:cubicBezTo>
                  <a:cubicBezTo>
                    <a:pt x="85561" y="2779"/>
                    <a:pt x="85454" y="2992"/>
                    <a:pt x="85241" y="2992"/>
                  </a:cubicBezTo>
                  <a:cubicBezTo>
                    <a:pt x="85027" y="2992"/>
                    <a:pt x="84300" y="2950"/>
                    <a:pt x="84300" y="2950"/>
                  </a:cubicBezTo>
                  <a:cubicBezTo>
                    <a:pt x="84300" y="2950"/>
                    <a:pt x="84234" y="2988"/>
                    <a:pt x="84173" y="2988"/>
                  </a:cubicBezTo>
                  <a:cubicBezTo>
                    <a:pt x="84104" y="2988"/>
                    <a:pt x="84041" y="2940"/>
                    <a:pt x="84087" y="2736"/>
                  </a:cubicBezTo>
                  <a:cubicBezTo>
                    <a:pt x="84193" y="2351"/>
                    <a:pt x="84578" y="2116"/>
                    <a:pt x="84642" y="1945"/>
                  </a:cubicBezTo>
                  <a:cubicBezTo>
                    <a:pt x="84728" y="1774"/>
                    <a:pt x="84749" y="1710"/>
                    <a:pt x="84749" y="1710"/>
                  </a:cubicBezTo>
                  <a:cubicBezTo>
                    <a:pt x="84749" y="1710"/>
                    <a:pt x="84407" y="1539"/>
                    <a:pt x="84279" y="1539"/>
                  </a:cubicBezTo>
                  <a:cubicBezTo>
                    <a:pt x="84172" y="1539"/>
                    <a:pt x="82719" y="1432"/>
                    <a:pt x="82719" y="1432"/>
                  </a:cubicBezTo>
                  <a:lnTo>
                    <a:pt x="81992" y="1218"/>
                  </a:lnTo>
                  <a:cubicBezTo>
                    <a:pt x="81992" y="1218"/>
                    <a:pt x="81479" y="1154"/>
                    <a:pt x="81629" y="1047"/>
                  </a:cubicBezTo>
                  <a:cubicBezTo>
                    <a:pt x="81778" y="962"/>
                    <a:pt x="82697" y="812"/>
                    <a:pt x="82697" y="812"/>
                  </a:cubicBezTo>
                  <a:cubicBezTo>
                    <a:pt x="82697" y="812"/>
                    <a:pt x="82738" y="816"/>
                    <a:pt x="82797" y="816"/>
                  </a:cubicBezTo>
                  <a:cubicBezTo>
                    <a:pt x="82930" y="816"/>
                    <a:pt x="83158" y="796"/>
                    <a:pt x="83232" y="663"/>
                  </a:cubicBezTo>
                  <a:lnTo>
                    <a:pt x="83317" y="470"/>
                  </a:lnTo>
                  <a:lnTo>
                    <a:pt x="83167" y="235"/>
                  </a:lnTo>
                  <a:lnTo>
                    <a:pt x="82462" y="150"/>
                  </a:lnTo>
                  <a:cubicBezTo>
                    <a:pt x="82462" y="150"/>
                    <a:pt x="82189" y="259"/>
                    <a:pt x="82029" y="259"/>
                  </a:cubicBezTo>
                  <a:cubicBezTo>
                    <a:pt x="82016" y="259"/>
                    <a:pt x="82003" y="258"/>
                    <a:pt x="81992" y="257"/>
                  </a:cubicBezTo>
                  <a:cubicBezTo>
                    <a:pt x="81821" y="235"/>
                    <a:pt x="81265" y="0"/>
                    <a:pt x="81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8"/>
            <p:cNvSpPr/>
            <p:nvPr/>
          </p:nvSpPr>
          <p:spPr>
            <a:xfrm>
              <a:off x="7899531" y="1967933"/>
              <a:ext cx="110063" cy="34820"/>
            </a:xfrm>
            <a:custGeom>
              <a:avLst/>
              <a:gdLst/>
              <a:ahLst/>
              <a:cxnLst/>
              <a:rect l="l" t="t" r="r" b="b"/>
              <a:pathLst>
                <a:path w="4596" h="1454" extrusionOk="0">
                  <a:moveTo>
                    <a:pt x="2843" y="171"/>
                  </a:moveTo>
                  <a:cubicBezTo>
                    <a:pt x="2843" y="171"/>
                    <a:pt x="4061" y="342"/>
                    <a:pt x="4275" y="406"/>
                  </a:cubicBezTo>
                  <a:cubicBezTo>
                    <a:pt x="4339" y="428"/>
                    <a:pt x="4360" y="684"/>
                    <a:pt x="4318" y="919"/>
                  </a:cubicBezTo>
                  <a:lnTo>
                    <a:pt x="3612" y="1283"/>
                  </a:lnTo>
                  <a:cubicBezTo>
                    <a:pt x="3420" y="1261"/>
                    <a:pt x="2116" y="1219"/>
                    <a:pt x="1860" y="1176"/>
                  </a:cubicBezTo>
                  <a:cubicBezTo>
                    <a:pt x="1603" y="1112"/>
                    <a:pt x="1154" y="1112"/>
                    <a:pt x="1069" y="1112"/>
                  </a:cubicBezTo>
                  <a:lnTo>
                    <a:pt x="1047" y="1112"/>
                  </a:lnTo>
                  <a:lnTo>
                    <a:pt x="599" y="1154"/>
                  </a:lnTo>
                  <a:lnTo>
                    <a:pt x="321" y="898"/>
                  </a:lnTo>
                  <a:lnTo>
                    <a:pt x="1924" y="171"/>
                  </a:lnTo>
                  <a:close/>
                  <a:moveTo>
                    <a:pt x="1902" y="0"/>
                  </a:moveTo>
                  <a:lnTo>
                    <a:pt x="0" y="834"/>
                  </a:lnTo>
                  <a:lnTo>
                    <a:pt x="534" y="1347"/>
                  </a:lnTo>
                  <a:lnTo>
                    <a:pt x="1069" y="1304"/>
                  </a:lnTo>
                  <a:cubicBezTo>
                    <a:pt x="1069" y="1304"/>
                    <a:pt x="1560" y="1304"/>
                    <a:pt x="1817" y="1347"/>
                  </a:cubicBezTo>
                  <a:cubicBezTo>
                    <a:pt x="2116" y="1411"/>
                    <a:pt x="3570" y="1454"/>
                    <a:pt x="3634" y="1454"/>
                  </a:cubicBezTo>
                  <a:lnTo>
                    <a:pt x="3655" y="1454"/>
                  </a:lnTo>
                  <a:lnTo>
                    <a:pt x="4489" y="1048"/>
                  </a:lnTo>
                  <a:lnTo>
                    <a:pt x="4489" y="1005"/>
                  </a:lnTo>
                  <a:cubicBezTo>
                    <a:pt x="4531" y="834"/>
                    <a:pt x="4596" y="299"/>
                    <a:pt x="4318" y="214"/>
                  </a:cubicBezTo>
                  <a:cubicBezTo>
                    <a:pt x="4083" y="171"/>
                    <a:pt x="2907" y="0"/>
                    <a:pt x="28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8"/>
            <p:cNvSpPr/>
            <p:nvPr/>
          </p:nvSpPr>
          <p:spPr>
            <a:xfrm>
              <a:off x="6974441" y="1850207"/>
              <a:ext cx="85493" cy="40447"/>
            </a:xfrm>
            <a:custGeom>
              <a:avLst/>
              <a:gdLst/>
              <a:ahLst/>
              <a:cxnLst/>
              <a:rect l="l" t="t" r="r" b="b"/>
              <a:pathLst>
                <a:path w="3570" h="1689" extrusionOk="0">
                  <a:moveTo>
                    <a:pt x="1881" y="193"/>
                  </a:moveTo>
                  <a:lnTo>
                    <a:pt x="3377" y="983"/>
                  </a:lnTo>
                  <a:lnTo>
                    <a:pt x="3377" y="1411"/>
                  </a:lnTo>
                  <a:cubicBezTo>
                    <a:pt x="3163" y="1454"/>
                    <a:pt x="2800" y="1496"/>
                    <a:pt x="2693" y="1496"/>
                  </a:cubicBezTo>
                  <a:cubicBezTo>
                    <a:pt x="2522" y="1496"/>
                    <a:pt x="1432" y="1347"/>
                    <a:pt x="876" y="1176"/>
                  </a:cubicBezTo>
                  <a:cubicBezTo>
                    <a:pt x="534" y="1069"/>
                    <a:pt x="342" y="919"/>
                    <a:pt x="257" y="834"/>
                  </a:cubicBezTo>
                  <a:lnTo>
                    <a:pt x="1261" y="235"/>
                  </a:lnTo>
                  <a:lnTo>
                    <a:pt x="1881" y="193"/>
                  </a:lnTo>
                  <a:close/>
                  <a:moveTo>
                    <a:pt x="1924" y="0"/>
                  </a:moveTo>
                  <a:lnTo>
                    <a:pt x="1218" y="64"/>
                  </a:lnTo>
                  <a:lnTo>
                    <a:pt x="0" y="791"/>
                  </a:lnTo>
                  <a:lnTo>
                    <a:pt x="43" y="855"/>
                  </a:lnTo>
                  <a:cubicBezTo>
                    <a:pt x="43" y="877"/>
                    <a:pt x="235" y="1176"/>
                    <a:pt x="812" y="1347"/>
                  </a:cubicBezTo>
                  <a:cubicBezTo>
                    <a:pt x="1368" y="1518"/>
                    <a:pt x="2501" y="1689"/>
                    <a:pt x="2693" y="1689"/>
                  </a:cubicBezTo>
                  <a:cubicBezTo>
                    <a:pt x="2864" y="1689"/>
                    <a:pt x="3463" y="1582"/>
                    <a:pt x="3484" y="1582"/>
                  </a:cubicBezTo>
                  <a:lnTo>
                    <a:pt x="3570" y="1560"/>
                  </a:lnTo>
                  <a:lnTo>
                    <a:pt x="3570" y="877"/>
                  </a:lnTo>
                  <a:lnTo>
                    <a:pt x="19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8"/>
            <p:cNvSpPr/>
            <p:nvPr/>
          </p:nvSpPr>
          <p:spPr>
            <a:xfrm>
              <a:off x="7120832" y="1757554"/>
              <a:ext cx="138728" cy="52756"/>
            </a:xfrm>
            <a:custGeom>
              <a:avLst/>
              <a:gdLst/>
              <a:ahLst/>
              <a:cxnLst/>
              <a:rect l="l" t="t" r="r" b="b"/>
              <a:pathLst>
                <a:path w="5793" h="2203" extrusionOk="0">
                  <a:moveTo>
                    <a:pt x="641" y="300"/>
                  </a:moveTo>
                  <a:lnTo>
                    <a:pt x="1133" y="791"/>
                  </a:lnTo>
                  <a:lnTo>
                    <a:pt x="1582" y="962"/>
                  </a:lnTo>
                  <a:lnTo>
                    <a:pt x="2373" y="962"/>
                  </a:lnTo>
                  <a:cubicBezTo>
                    <a:pt x="2608" y="962"/>
                    <a:pt x="2928" y="1112"/>
                    <a:pt x="2950" y="1112"/>
                  </a:cubicBezTo>
                  <a:lnTo>
                    <a:pt x="3420" y="1283"/>
                  </a:lnTo>
                  <a:lnTo>
                    <a:pt x="3441" y="1283"/>
                  </a:lnTo>
                  <a:cubicBezTo>
                    <a:pt x="3612" y="1240"/>
                    <a:pt x="4104" y="1133"/>
                    <a:pt x="4254" y="1133"/>
                  </a:cubicBezTo>
                  <a:cubicBezTo>
                    <a:pt x="4339" y="1133"/>
                    <a:pt x="4531" y="1197"/>
                    <a:pt x="4681" y="1240"/>
                  </a:cubicBezTo>
                  <a:cubicBezTo>
                    <a:pt x="4852" y="1304"/>
                    <a:pt x="4959" y="1347"/>
                    <a:pt x="5044" y="1347"/>
                  </a:cubicBezTo>
                  <a:cubicBezTo>
                    <a:pt x="5108" y="1347"/>
                    <a:pt x="5386" y="1433"/>
                    <a:pt x="5579" y="1475"/>
                  </a:cubicBezTo>
                  <a:cubicBezTo>
                    <a:pt x="5600" y="1561"/>
                    <a:pt x="5600" y="1646"/>
                    <a:pt x="5600" y="1732"/>
                  </a:cubicBezTo>
                  <a:cubicBezTo>
                    <a:pt x="5493" y="1775"/>
                    <a:pt x="5023" y="1860"/>
                    <a:pt x="4660" y="1924"/>
                  </a:cubicBezTo>
                  <a:cubicBezTo>
                    <a:pt x="3997" y="1967"/>
                    <a:pt x="2757" y="2010"/>
                    <a:pt x="2672" y="2010"/>
                  </a:cubicBezTo>
                  <a:cubicBezTo>
                    <a:pt x="2544" y="2010"/>
                    <a:pt x="1176" y="1454"/>
                    <a:pt x="321" y="1112"/>
                  </a:cubicBezTo>
                  <a:lnTo>
                    <a:pt x="214" y="877"/>
                  </a:lnTo>
                  <a:lnTo>
                    <a:pt x="641" y="300"/>
                  </a:lnTo>
                  <a:close/>
                  <a:moveTo>
                    <a:pt x="620" y="0"/>
                  </a:moveTo>
                  <a:lnTo>
                    <a:pt x="0" y="877"/>
                  </a:lnTo>
                  <a:lnTo>
                    <a:pt x="192" y="1262"/>
                  </a:lnTo>
                  <a:lnTo>
                    <a:pt x="214" y="1283"/>
                  </a:lnTo>
                  <a:cubicBezTo>
                    <a:pt x="919" y="1561"/>
                    <a:pt x="2522" y="2202"/>
                    <a:pt x="2672" y="2202"/>
                  </a:cubicBezTo>
                  <a:cubicBezTo>
                    <a:pt x="2800" y="2202"/>
                    <a:pt x="4595" y="2117"/>
                    <a:pt x="4660" y="2117"/>
                  </a:cubicBezTo>
                  <a:cubicBezTo>
                    <a:pt x="5792" y="1946"/>
                    <a:pt x="5792" y="1839"/>
                    <a:pt x="5792" y="1753"/>
                  </a:cubicBezTo>
                  <a:cubicBezTo>
                    <a:pt x="5792" y="1668"/>
                    <a:pt x="5771" y="1411"/>
                    <a:pt x="5771" y="1411"/>
                  </a:cubicBezTo>
                  <a:lnTo>
                    <a:pt x="5750" y="1347"/>
                  </a:lnTo>
                  <a:lnTo>
                    <a:pt x="5707" y="1326"/>
                  </a:lnTo>
                  <a:cubicBezTo>
                    <a:pt x="5600" y="1304"/>
                    <a:pt x="5173" y="1155"/>
                    <a:pt x="5044" y="1155"/>
                  </a:cubicBezTo>
                  <a:cubicBezTo>
                    <a:pt x="5002" y="1155"/>
                    <a:pt x="4852" y="1112"/>
                    <a:pt x="4745" y="1069"/>
                  </a:cubicBezTo>
                  <a:cubicBezTo>
                    <a:pt x="4553" y="1005"/>
                    <a:pt x="4360" y="941"/>
                    <a:pt x="4254" y="941"/>
                  </a:cubicBezTo>
                  <a:cubicBezTo>
                    <a:pt x="4061" y="941"/>
                    <a:pt x="3570" y="1069"/>
                    <a:pt x="3420" y="1091"/>
                  </a:cubicBezTo>
                  <a:lnTo>
                    <a:pt x="3014" y="941"/>
                  </a:lnTo>
                  <a:cubicBezTo>
                    <a:pt x="2992" y="941"/>
                    <a:pt x="2650" y="791"/>
                    <a:pt x="2373" y="791"/>
                  </a:cubicBezTo>
                  <a:lnTo>
                    <a:pt x="1625" y="791"/>
                  </a:lnTo>
                  <a:lnTo>
                    <a:pt x="1261" y="642"/>
                  </a:lnTo>
                  <a:lnTo>
                    <a:pt x="6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8"/>
            <p:cNvSpPr/>
            <p:nvPr/>
          </p:nvSpPr>
          <p:spPr>
            <a:xfrm>
              <a:off x="6889979" y="1727859"/>
              <a:ext cx="203218" cy="83457"/>
            </a:xfrm>
            <a:custGeom>
              <a:avLst/>
              <a:gdLst/>
              <a:ahLst/>
              <a:cxnLst/>
              <a:rect l="l" t="t" r="r" b="b"/>
              <a:pathLst>
                <a:path w="8486" h="3485" extrusionOk="0">
                  <a:moveTo>
                    <a:pt x="2095" y="193"/>
                  </a:moveTo>
                  <a:lnTo>
                    <a:pt x="2843" y="386"/>
                  </a:lnTo>
                  <a:cubicBezTo>
                    <a:pt x="2907" y="514"/>
                    <a:pt x="3164" y="941"/>
                    <a:pt x="3335" y="1112"/>
                  </a:cubicBezTo>
                  <a:cubicBezTo>
                    <a:pt x="3548" y="1305"/>
                    <a:pt x="3955" y="1433"/>
                    <a:pt x="3976" y="1454"/>
                  </a:cubicBezTo>
                  <a:lnTo>
                    <a:pt x="4019" y="1454"/>
                  </a:lnTo>
                  <a:lnTo>
                    <a:pt x="4275" y="1369"/>
                  </a:lnTo>
                  <a:lnTo>
                    <a:pt x="4361" y="663"/>
                  </a:lnTo>
                  <a:lnTo>
                    <a:pt x="4532" y="492"/>
                  </a:lnTo>
                  <a:lnTo>
                    <a:pt x="4959" y="471"/>
                  </a:lnTo>
                  <a:lnTo>
                    <a:pt x="5536" y="599"/>
                  </a:lnTo>
                  <a:lnTo>
                    <a:pt x="6883" y="920"/>
                  </a:lnTo>
                  <a:lnTo>
                    <a:pt x="7952" y="877"/>
                  </a:lnTo>
                  <a:lnTo>
                    <a:pt x="8229" y="1411"/>
                  </a:lnTo>
                  <a:lnTo>
                    <a:pt x="8272" y="1625"/>
                  </a:lnTo>
                  <a:lnTo>
                    <a:pt x="8037" y="1989"/>
                  </a:lnTo>
                  <a:lnTo>
                    <a:pt x="8037" y="2480"/>
                  </a:lnTo>
                  <a:lnTo>
                    <a:pt x="8016" y="2779"/>
                  </a:lnTo>
                  <a:lnTo>
                    <a:pt x="7161" y="2822"/>
                  </a:lnTo>
                  <a:lnTo>
                    <a:pt x="6455" y="2373"/>
                  </a:lnTo>
                  <a:cubicBezTo>
                    <a:pt x="6348" y="2181"/>
                    <a:pt x="6263" y="1967"/>
                    <a:pt x="6263" y="1903"/>
                  </a:cubicBezTo>
                  <a:cubicBezTo>
                    <a:pt x="6263" y="1775"/>
                    <a:pt x="6220" y="1518"/>
                    <a:pt x="6220" y="1497"/>
                  </a:cubicBezTo>
                  <a:lnTo>
                    <a:pt x="6220" y="1433"/>
                  </a:lnTo>
                  <a:lnTo>
                    <a:pt x="5344" y="1433"/>
                  </a:lnTo>
                  <a:lnTo>
                    <a:pt x="5344" y="1668"/>
                  </a:lnTo>
                  <a:lnTo>
                    <a:pt x="5579" y="2117"/>
                  </a:lnTo>
                  <a:lnTo>
                    <a:pt x="5793" y="2694"/>
                  </a:lnTo>
                  <a:lnTo>
                    <a:pt x="5301" y="2844"/>
                  </a:lnTo>
                  <a:lnTo>
                    <a:pt x="4574" y="2779"/>
                  </a:lnTo>
                  <a:lnTo>
                    <a:pt x="3912" y="2844"/>
                  </a:lnTo>
                  <a:lnTo>
                    <a:pt x="3890" y="2908"/>
                  </a:lnTo>
                  <a:cubicBezTo>
                    <a:pt x="3826" y="3036"/>
                    <a:pt x="3719" y="3207"/>
                    <a:pt x="3677" y="3250"/>
                  </a:cubicBezTo>
                  <a:cubicBezTo>
                    <a:pt x="3634" y="3271"/>
                    <a:pt x="3377" y="3292"/>
                    <a:pt x="3121" y="3292"/>
                  </a:cubicBezTo>
                  <a:lnTo>
                    <a:pt x="3164" y="2737"/>
                  </a:lnTo>
                  <a:lnTo>
                    <a:pt x="2501" y="2694"/>
                  </a:lnTo>
                  <a:lnTo>
                    <a:pt x="1903" y="3036"/>
                  </a:lnTo>
                  <a:lnTo>
                    <a:pt x="1197" y="3036"/>
                  </a:lnTo>
                  <a:cubicBezTo>
                    <a:pt x="1155" y="2950"/>
                    <a:pt x="1069" y="2779"/>
                    <a:pt x="984" y="2651"/>
                  </a:cubicBezTo>
                  <a:cubicBezTo>
                    <a:pt x="855" y="2523"/>
                    <a:pt x="342" y="2117"/>
                    <a:pt x="171" y="2010"/>
                  </a:cubicBezTo>
                  <a:lnTo>
                    <a:pt x="171" y="1582"/>
                  </a:lnTo>
                  <a:lnTo>
                    <a:pt x="941" y="792"/>
                  </a:lnTo>
                  <a:lnTo>
                    <a:pt x="1454" y="279"/>
                  </a:lnTo>
                  <a:lnTo>
                    <a:pt x="2095" y="193"/>
                  </a:lnTo>
                  <a:close/>
                  <a:moveTo>
                    <a:pt x="2116" y="1"/>
                  </a:moveTo>
                  <a:lnTo>
                    <a:pt x="1368" y="108"/>
                  </a:lnTo>
                  <a:lnTo>
                    <a:pt x="813" y="663"/>
                  </a:lnTo>
                  <a:lnTo>
                    <a:pt x="0" y="1518"/>
                  </a:lnTo>
                  <a:lnTo>
                    <a:pt x="0" y="2095"/>
                  </a:lnTo>
                  <a:lnTo>
                    <a:pt x="22" y="2138"/>
                  </a:lnTo>
                  <a:cubicBezTo>
                    <a:pt x="214" y="2266"/>
                    <a:pt x="727" y="2651"/>
                    <a:pt x="834" y="2779"/>
                  </a:cubicBezTo>
                  <a:cubicBezTo>
                    <a:pt x="941" y="2929"/>
                    <a:pt x="1048" y="3164"/>
                    <a:pt x="1048" y="3164"/>
                  </a:cubicBezTo>
                  <a:lnTo>
                    <a:pt x="1069" y="3228"/>
                  </a:lnTo>
                  <a:lnTo>
                    <a:pt x="1945" y="3228"/>
                  </a:lnTo>
                  <a:lnTo>
                    <a:pt x="2544" y="2865"/>
                  </a:lnTo>
                  <a:lnTo>
                    <a:pt x="2971" y="2908"/>
                  </a:lnTo>
                  <a:lnTo>
                    <a:pt x="2929" y="3485"/>
                  </a:lnTo>
                  <a:lnTo>
                    <a:pt x="3035" y="3485"/>
                  </a:lnTo>
                  <a:cubicBezTo>
                    <a:pt x="3271" y="3485"/>
                    <a:pt x="3677" y="3463"/>
                    <a:pt x="3784" y="3399"/>
                  </a:cubicBezTo>
                  <a:cubicBezTo>
                    <a:pt x="3869" y="3335"/>
                    <a:pt x="3976" y="3143"/>
                    <a:pt x="4040" y="3036"/>
                  </a:cubicBezTo>
                  <a:lnTo>
                    <a:pt x="4574" y="2972"/>
                  </a:lnTo>
                  <a:lnTo>
                    <a:pt x="5323" y="3036"/>
                  </a:lnTo>
                  <a:lnTo>
                    <a:pt x="6028" y="2801"/>
                  </a:lnTo>
                  <a:lnTo>
                    <a:pt x="5729" y="2031"/>
                  </a:lnTo>
                  <a:lnTo>
                    <a:pt x="5536" y="1647"/>
                  </a:lnTo>
                  <a:lnTo>
                    <a:pt x="5536" y="1604"/>
                  </a:lnTo>
                  <a:lnTo>
                    <a:pt x="6049" y="1604"/>
                  </a:lnTo>
                  <a:cubicBezTo>
                    <a:pt x="6049" y="1689"/>
                    <a:pt x="6071" y="1818"/>
                    <a:pt x="6071" y="1903"/>
                  </a:cubicBezTo>
                  <a:cubicBezTo>
                    <a:pt x="6071" y="2031"/>
                    <a:pt x="6242" y="2373"/>
                    <a:pt x="6306" y="2480"/>
                  </a:cubicBezTo>
                  <a:lnTo>
                    <a:pt x="6306" y="2502"/>
                  </a:lnTo>
                  <a:lnTo>
                    <a:pt x="7118" y="2993"/>
                  </a:lnTo>
                  <a:lnTo>
                    <a:pt x="8187" y="2972"/>
                  </a:lnTo>
                  <a:lnTo>
                    <a:pt x="8208" y="2502"/>
                  </a:lnTo>
                  <a:lnTo>
                    <a:pt x="8208" y="2053"/>
                  </a:lnTo>
                  <a:lnTo>
                    <a:pt x="8486" y="1668"/>
                  </a:lnTo>
                  <a:lnTo>
                    <a:pt x="8400" y="1369"/>
                  </a:lnTo>
                  <a:lnTo>
                    <a:pt x="8058" y="685"/>
                  </a:lnTo>
                  <a:lnTo>
                    <a:pt x="6904" y="728"/>
                  </a:lnTo>
                  <a:lnTo>
                    <a:pt x="5579" y="407"/>
                  </a:lnTo>
                  <a:lnTo>
                    <a:pt x="4959" y="279"/>
                  </a:lnTo>
                  <a:lnTo>
                    <a:pt x="4446" y="321"/>
                  </a:lnTo>
                  <a:lnTo>
                    <a:pt x="4168" y="578"/>
                  </a:lnTo>
                  <a:lnTo>
                    <a:pt x="4104" y="1219"/>
                  </a:lnTo>
                  <a:lnTo>
                    <a:pt x="4019" y="1262"/>
                  </a:lnTo>
                  <a:cubicBezTo>
                    <a:pt x="3890" y="1219"/>
                    <a:pt x="3613" y="1112"/>
                    <a:pt x="3463" y="984"/>
                  </a:cubicBezTo>
                  <a:cubicBezTo>
                    <a:pt x="3292" y="792"/>
                    <a:pt x="2993" y="279"/>
                    <a:pt x="2971" y="257"/>
                  </a:cubicBezTo>
                  <a:lnTo>
                    <a:pt x="2971" y="236"/>
                  </a:lnTo>
                  <a:lnTo>
                    <a:pt x="211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8"/>
            <p:cNvSpPr/>
            <p:nvPr/>
          </p:nvSpPr>
          <p:spPr>
            <a:xfrm>
              <a:off x="5907724" y="1544613"/>
              <a:ext cx="167920" cy="90641"/>
            </a:xfrm>
            <a:custGeom>
              <a:avLst/>
              <a:gdLst/>
              <a:ahLst/>
              <a:cxnLst/>
              <a:rect l="l" t="t" r="r" b="b"/>
              <a:pathLst>
                <a:path w="7012" h="3785" extrusionOk="0">
                  <a:moveTo>
                    <a:pt x="3741" y="172"/>
                  </a:moveTo>
                  <a:lnTo>
                    <a:pt x="4083" y="407"/>
                  </a:lnTo>
                  <a:lnTo>
                    <a:pt x="3869" y="685"/>
                  </a:lnTo>
                  <a:cubicBezTo>
                    <a:pt x="3869" y="685"/>
                    <a:pt x="3655" y="963"/>
                    <a:pt x="3549" y="1070"/>
                  </a:cubicBezTo>
                  <a:cubicBezTo>
                    <a:pt x="3442" y="1176"/>
                    <a:pt x="3442" y="1433"/>
                    <a:pt x="3442" y="1561"/>
                  </a:cubicBezTo>
                  <a:cubicBezTo>
                    <a:pt x="3442" y="1754"/>
                    <a:pt x="3527" y="1796"/>
                    <a:pt x="3549" y="1818"/>
                  </a:cubicBezTo>
                  <a:lnTo>
                    <a:pt x="3591" y="1839"/>
                  </a:lnTo>
                  <a:lnTo>
                    <a:pt x="4062" y="1518"/>
                  </a:lnTo>
                  <a:lnTo>
                    <a:pt x="4553" y="1048"/>
                  </a:lnTo>
                  <a:lnTo>
                    <a:pt x="4831" y="963"/>
                  </a:lnTo>
                  <a:lnTo>
                    <a:pt x="5109" y="1027"/>
                  </a:lnTo>
                  <a:lnTo>
                    <a:pt x="5558" y="1412"/>
                  </a:lnTo>
                  <a:lnTo>
                    <a:pt x="6156" y="1647"/>
                  </a:lnTo>
                  <a:lnTo>
                    <a:pt x="6648" y="1668"/>
                  </a:lnTo>
                  <a:lnTo>
                    <a:pt x="6819" y="1903"/>
                  </a:lnTo>
                  <a:lnTo>
                    <a:pt x="6733" y="2416"/>
                  </a:lnTo>
                  <a:lnTo>
                    <a:pt x="5280" y="3057"/>
                  </a:lnTo>
                  <a:lnTo>
                    <a:pt x="2736" y="3250"/>
                  </a:lnTo>
                  <a:lnTo>
                    <a:pt x="1796" y="3592"/>
                  </a:lnTo>
                  <a:lnTo>
                    <a:pt x="257" y="3570"/>
                  </a:lnTo>
                  <a:lnTo>
                    <a:pt x="214" y="3442"/>
                  </a:lnTo>
                  <a:lnTo>
                    <a:pt x="791" y="3036"/>
                  </a:lnTo>
                  <a:lnTo>
                    <a:pt x="1219" y="2352"/>
                  </a:lnTo>
                  <a:lnTo>
                    <a:pt x="1219" y="1818"/>
                  </a:lnTo>
                  <a:lnTo>
                    <a:pt x="1411" y="1689"/>
                  </a:lnTo>
                  <a:lnTo>
                    <a:pt x="2138" y="1583"/>
                  </a:lnTo>
                  <a:lnTo>
                    <a:pt x="2330" y="1048"/>
                  </a:lnTo>
                  <a:lnTo>
                    <a:pt x="2352" y="728"/>
                  </a:lnTo>
                  <a:lnTo>
                    <a:pt x="2651" y="621"/>
                  </a:lnTo>
                  <a:lnTo>
                    <a:pt x="3057" y="621"/>
                  </a:lnTo>
                  <a:lnTo>
                    <a:pt x="3442" y="514"/>
                  </a:lnTo>
                  <a:lnTo>
                    <a:pt x="3570" y="172"/>
                  </a:lnTo>
                  <a:close/>
                  <a:moveTo>
                    <a:pt x="3420" y="1"/>
                  </a:moveTo>
                  <a:lnTo>
                    <a:pt x="3292" y="364"/>
                  </a:lnTo>
                  <a:lnTo>
                    <a:pt x="3036" y="428"/>
                  </a:lnTo>
                  <a:lnTo>
                    <a:pt x="2651" y="428"/>
                  </a:lnTo>
                  <a:lnTo>
                    <a:pt x="2181" y="578"/>
                  </a:lnTo>
                  <a:lnTo>
                    <a:pt x="2138" y="1005"/>
                  </a:lnTo>
                  <a:lnTo>
                    <a:pt x="2010" y="1433"/>
                  </a:lnTo>
                  <a:lnTo>
                    <a:pt x="1368" y="1518"/>
                  </a:lnTo>
                  <a:lnTo>
                    <a:pt x="1026" y="1711"/>
                  </a:lnTo>
                  <a:lnTo>
                    <a:pt x="1026" y="2309"/>
                  </a:lnTo>
                  <a:lnTo>
                    <a:pt x="663" y="2908"/>
                  </a:lnTo>
                  <a:lnTo>
                    <a:pt x="1" y="3378"/>
                  </a:lnTo>
                  <a:lnTo>
                    <a:pt x="129" y="3741"/>
                  </a:lnTo>
                  <a:lnTo>
                    <a:pt x="1839" y="3784"/>
                  </a:lnTo>
                  <a:lnTo>
                    <a:pt x="2758" y="3442"/>
                  </a:lnTo>
                  <a:lnTo>
                    <a:pt x="5301" y="3250"/>
                  </a:lnTo>
                  <a:lnTo>
                    <a:pt x="6904" y="2544"/>
                  </a:lnTo>
                  <a:lnTo>
                    <a:pt x="7011" y="1860"/>
                  </a:lnTo>
                  <a:lnTo>
                    <a:pt x="6733" y="1476"/>
                  </a:lnTo>
                  <a:lnTo>
                    <a:pt x="6199" y="1476"/>
                  </a:lnTo>
                  <a:lnTo>
                    <a:pt x="5665" y="1262"/>
                  </a:lnTo>
                  <a:lnTo>
                    <a:pt x="5173" y="856"/>
                  </a:lnTo>
                  <a:lnTo>
                    <a:pt x="4810" y="770"/>
                  </a:lnTo>
                  <a:lnTo>
                    <a:pt x="4489" y="877"/>
                  </a:lnTo>
                  <a:lnTo>
                    <a:pt x="3955" y="1369"/>
                  </a:lnTo>
                  <a:lnTo>
                    <a:pt x="3613" y="1604"/>
                  </a:lnTo>
                  <a:cubicBezTo>
                    <a:pt x="3613" y="1583"/>
                    <a:pt x="3613" y="1583"/>
                    <a:pt x="3613" y="1561"/>
                  </a:cubicBezTo>
                  <a:cubicBezTo>
                    <a:pt x="3613" y="1476"/>
                    <a:pt x="3613" y="1262"/>
                    <a:pt x="3677" y="1198"/>
                  </a:cubicBezTo>
                  <a:cubicBezTo>
                    <a:pt x="3784" y="1091"/>
                    <a:pt x="3997" y="813"/>
                    <a:pt x="4019" y="813"/>
                  </a:cubicBezTo>
                  <a:lnTo>
                    <a:pt x="4361" y="386"/>
                  </a:lnTo>
                  <a:lnTo>
                    <a:pt x="38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8"/>
            <p:cNvSpPr/>
            <p:nvPr/>
          </p:nvSpPr>
          <p:spPr>
            <a:xfrm>
              <a:off x="5774648" y="1502657"/>
              <a:ext cx="156138" cy="84463"/>
            </a:xfrm>
            <a:custGeom>
              <a:avLst/>
              <a:gdLst/>
              <a:ahLst/>
              <a:cxnLst/>
              <a:rect l="l" t="t" r="r" b="b"/>
              <a:pathLst>
                <a:path w="6520" h="3527" extrusionOk="0">
                  <a:moveTo>
                    <a:pt x="3249" y="193"/>
                  </a:moveTo>
                  <a:lnTo>
                    <a:pt x="3826" y="449"/>
                  </a:lnTo>
                  <a:lnTo>
                    <a:pt x="4083" y="791"/>
                  </a:lnTo>
                  <a:cubicBezTo>
                    <a:pt x="4083" y="791"/>
                    <a:pt x="4339" y="1048"/>
                    <a:pt x="4446" y="1197"/>
                  </a:cubicBezTo>
                  <a:cubicBezTo>
                    <a:pt x="4485" y="1217"/>
                    <a:pt x="4542" y="1307"/>
                    <a:pt x="4632" y="1307"/>
                  </a:cubicBezTo>
                  <a:cubicBezTo>
                    <a:pt x="4641" y="1307"/>
                    <a:pt x="4650" y="1306"/>
                    <a:pt x="4660" y="1304"/>
                  </a:cubicBezTo>
                  <a:cubicBezTo>
                    <a:pt x="4724" y="1283"/>
                    <a:pt x="4767" y="1240"/>
                    <a:pt x="4767" y="1197"/>
                  </a:cubicBezTo>
                  <a:cubicBezTo>
                    <a:pt x="4767" y="1197"/>
                    <a:pt x="4874" y="877"/>
                    <a:pt x="4938" y="727"/>
                  </a:cubicBezTo>
                  <a:cubicBezTo>
                    <a:pt x="4980" y="599"/>
                    <a:pt x="5002" y="470"/>
                    <a:pt x="5002" y="406"/>
                  </a:cubicBezTo>
                  <a:lnTo>
                    <a:pt x="5109" y="321"/>
                  </a:lnTo>
                  <a:lnTo>
                    <a:pt x="5387" y="342"/>
                  </a:lnTo>
                  <a:lnTo>
                    <a:pt x="6028" y="641"/>
                  </a:lnTo>
                  <a:cubicBezTo>
                    <a:pt x="6135" y="748"/>
                    <a:pt x="6284" y="941"/>
                    <a:pt x="6306" y="1069"/>
                  </a:cubicBezTo>
                  <a:cubicBezTo>
                    <a:pt x="6327" y="1176"/>
                    <a:pt x="6220" y="1347"/>
                    <a:pt x="6199" y="1390"/>
                  </a:cubicBezTo>
                  <a:lnTo>
                    <a:pt x="5835" y="1817"/>
                  </a:lnTo>
                  <a:lnTo>
                    <a:pt x="5771" y="2351"/>
                  </a:lnTo>
                  <a:cubicBezTo>
                    <a:pt x="5771" y="2437"/>
                    <a:pt x="5793" y="2651"/>
                    <a:pt x="5793" y="2715"/>
                  </a:cubicBezTo>
                  <a:cubicBezTo>
                    <a:pt x="5793" y="2757"/>
                    <a:pt x="5664" y="2907"/>
                    <a:pt x="5515" y="3057"/>
                  </a:cubicBezTo>
                  <a:lnTo>
                    <a:pt x="5002" y="3313"/>
                  </a:lnTo>
                  <a:lnTo>
                    <a:pt x="4040" y="2907"/>
                  </a:lnTo>
                  <a:lnTo>
                    <a:pt x="2693" y="2629"/>
                  </a:lnTo>
                  <a:lnTo>
                    <a:pt x="2052" y="2651"/>
                  </a:lnTo>
                  <a:lnTo>
                    <a:pt x="1667" y="2437"/>
                  </a:lnTo>
                  <a:lnTo>
                    <a:pt x="962" y="1774"/>
                  </a:lnTo>
                  <a:lnTo>
                    <a:pt x="556" y="1774"/>
                  </a:lnTo>
                  <a:lnTo>
                    <a:pt x="193" y="1667"/>
                  </a:lnTo>
                  <a:lnTo>
                    <a:pt x="214" y="1539"/>
                  </a:lnTo>
                  <a:lnTo>
                    <a:pt x="962" y="1176"/>
                  </a:lnTo>
                  <a:lnTo>
                    <a:pt x="1005" y="983"/>
                  </a:lnTo>
                  <a:lnTo>
                    <a:pt x="1197" y="770"/>
                  </a:lnTo>
                  <a:lnTo>
                    <a:pt x="1432" y="599"/>
                  </a:lnTo>
                  <a:lnTo>
                    <a:pt x="2009" y="492"/>
                  </a:lnTo>
                  <a:cubicBezTo>
                    <a:pt x="2138" y="470"/>
                    <a:pt x="2736" y="364"/>
                    <a:pt x="2864" y="299"/>
                  </a:cubicBezTo>
                  <a:cubicBezTo>
                    <a:pt x="2950" y="257"/>
                    <a:pt x="3142" y="214"/>
                    <a:pt x="3249" y="193"/>
                  </a:cubicBezTo>
                  <a:close/>
                  <a:moveTo>
                    <a:pt x="3249" y="0"/>
                  </a:moveTo>
                  <a:cubicBezTo>
                    <a:pt x="3206" y="0"/>
                    <a:pt x="2907" y="64"/>
                    <a:pt x="2779" y="128"/>
                  </a:cubicBezTo>
                  <a:cubicBezTo>
                    <a:pt x="2693" y="171"/>
                    <a:pt x="2245" y="278"/>
                    <a:pt x="1988" y="321"/>
                  </a:cubicBezTo>
                  <a:lnTo>
                    <a:pt x="1368" y="406"/>
                  </a:lnTo>
                  <a:lnTo>
                    <a:pt x="1069" y="641"/>
                  </a:lnTo>
                  <a:lnTo>
                    <a:pt x="834" y="898"/>
                  </a:lnTo>
                  <a:lnTo>
                    <a:pt x="812" y="1048"/>
                  </a:lnTo>
                  <a:lnTo>
                    <a:pt x="43" y="1432"/>
                  </a:lnTo>
                  <a:lnTo>
                    <a:pt x="0" y="1817"/>
                  </a:lnTo>
                  <a:lnTo>
                    <a:pt x="513" y="1945"/>
                  </a:lnTo>
                  <a:lnTo>
                    <a:pt x="877" y="1967"/>
                  </a:lnTo>
                  <a:lnTo>
                    <a:pt x="1561" y="2586"/>
                  </a:lnTo>
                  <a:lnTo>
                    <a:pt x="2009" y="2843"/>
                  </a:lnTo>
                  <a:lnTo>
                    <a:pt x="2672" y="2822"/>
                  </a:lnTo>
                  <a:lnTo>
                    <a:pt x="3976" y="3099"/>
                  </a:lnTo>
                  <a:lnTo>
                    <a:pt x="5002" y="3527"/>
                  </a:lnTo>
                  <a:lnTo>
                    <a:pt x="5622" y="3206"/>
                  </a:lnTo>
                  <a:lnTo>
                    <a:pt x="5643" y="3206"/>
                  </a:lnTo>
                  <a:cubicBezTo>
                    <a:pt x="5857" y="2971"/>
                    <a:pt x="5985" y="2800"/>
                    <a:pt x="5985" y="2715"/>
                  </a:cubicBezTo>
                  <a:cubicBezTo>
                    <a:pt x="5985" y="2629"/>
                    <a:pt x="5942" y="2351"/>
                    <a:pt x="5942" y="2351"/>
                  </a:cubicBezTo>
                  <a:lnTo>
                    <a:pt x="6006" y="1903"/>
                  </a:lnTo>
                  <a:lnTo>
                    <a:pt x="6348" y="1518"/>
                  </a:lnTo>
                  <a:cubicBezTo>
                    <a:pt x="6370" y="1475"/>
                    <a:pt x="6519" y="1240"/>
                    <a:pt x="6477" y="1026"/>
                  </a:cubicBezTo>
                  <a:cubicBezTo>
                    <a:pt x="6455" y="812"/>
                    <a:pt x="6177" y="535"/>
                    <a:pt x="6135" y="513"/>
                  </a:cubicBezTo>
                  <a:lnTo>
                    <a:pt x="5451" y="171"/>
                  </a:lnTo>
                  <a:lnTo>
                    <a:pt x="5066" y="128"/>
                  </a:lnTo>
                  <a:lnTo>
                    <a:pt x="4809" y="299"/>
                  </a:lnTo>
                  <a:lnTo>
                    <a:pt x="4809" y="342"/>
                  </a:lnTo>
                  <a:cubicBezTo>
                    <a:pt x="4809" y="342"/>
                    <a:pt x="4809" y="513"/>
                    <a:pt x="4767" y="663"/>
                  </a:cubicBezTo>
                  <a:cubicBezTo>
                    <a:pt x="4703" y="791"/>
                    <a:pt x="4638" y="1005"/>
                    <a:pt x="4617" y="1090"/>
                  </a:cubicBezTo>
                  <a:lnTo>
                    <a:pt x="4596" y="1090"/>
                  </a:lnTo>
                  <a:cubicBezTo>
                    <a:pt x="4467" y="919"/>
                    <a:pt x="4232" y="663"/>
                    <a:pt x="4211" y="663"/>
                  </a:cubicBezTo>
                  <a:lnTo>
                    <a:pt x="3954" y="299"/>
                  </a:lnTo>
                  <a:lnTo>
                    <a:pt x="327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8"/>
            <p:cNvSpPr/>
            <p:nvPr/>
          </p:nvSpPr>
          <p:spPr>
            <a:xfrm>
              <a:off x="5731135" y="1429449"/>
              <a:ext cx="143853" cy="108027"/>
            </a:xfrm>
            <a:custGeom>
              <a:avLst/>
              <a:gdLst/>
              <a:ahLst/>
              <a:cxnLst/>
              <a:rect l="l" t="t" r="r" b="b"/>
              <a:pathLst>
                <a:path w="6007" h="4511" extrusionOk="0">
                  <a:moveTo>
                    <a:pt x="4190" y="236"/>
                  </a:moveTo>
                  <a:lnTo>
                    <a:pt x="4254" y="492"/>
                  </a:lnTo>
                  <a:cubicBezTo>
                    <a:pt x="4254" y="578"/>
                    <a:pt x="4297" y="877"/>
                    <a:pt x="4361" y="984"/>
                  </a:cubicBezTo>
                  <a:lnTo>
                    <a:pt x="4639" y="1411"/>
                  </a:lnTo>
                  <a:lnTo>
                    <a:pt x="5408" y="1433"/>
                  </a:lnTo>
                  <a:lnTo>
                    <a:pt x="5729" y="1454"/>
                  </a:lnTo>
                  <a:lnTo>
                    <a:pt x="5793" y="1668"/>
                  </a:lnTo>
                  <a:lnTo>
                    <a:pt x="5515" y="1689"/>
                  </a:lnTo>
                  <a:lnTo>
                    <a:pt x="5194" y="1689"/>
                  </a:lnTo>
                  <a:lnTo>
                    <a:pt x="5109" y="1946"/>
                  </a:lnTo>
                  <a:lnTo>
                    <a:pt x="5109" y="2095"/>
                  </a:lnTo>
                  <a:lnTo>
                    <a:pt x="5109" y="2138"/>
                  </a:lnTo>
                  <a:cubicBezTo>
                    <a:pt x="5173" y="2266"/>
                    <a:pt x="5237" y="2437"/>
                    <a:pt x="5237" y="2480"/>
                  </a:cubicBezTo>
                  <a:lnTo>
                    <a:pt x="5237" y="2608"/>
                  </a:lnTo>
                  <a:lnTo>
                    <a:pt x="4617" y="2865"/>
                  </a:lnTo>
                  <a:lnTo>
                    <a:pt x="3741" y="2865"/>
                  </a:lnTo>
                  <a:lnTo>
                    <a:pt x="3164" y="2972"/>
                  </a:lnTo>
                  <a:lnTo>
                    <a:pt x="2822" y="3185"/>
                  </a:lnTo>
                  <a:lnTo>
                    <a:pt x="2416" y="3378"/>
                  </a:lnTo>
                  <a:lnTo>
                    <a:pt x="1988" y="3549"/>
                  </a:lnTo>
                  <a:lnTo>
                    <a:pt x="1411" y="4276"/>
                  </a:lnTo>
                  <a:cubicBezTo>
                    <a:pt x="1239" y="4307"/>
                    <a:pt x="1055" y="4327"/>
                    <a:pt x="944" y="4327"/>
                  </a:cubicBezTo>
                  <a:cubicBezTo>
                    <a:pt x="904" y="4327"/>
                    <a:pt x="873" y="4324"/>
                    <a:pt x="855" y="4318"/>
                  </a:cubicBezTo>
                  <a:cubicBezTo>
                    <a:pt x="813" y="4169"/>
                    <a:pt x="642" y="3912"/>
                    <a:pt x="620" y="3891"/>
                  </a:cubicBezTo>
                  <a:lnTo>
                    <a:pt x="278" y="3463"/>
                  </a:lnTo>
                  <a:lnTo>
                    <a:pt x="471" y="3314"/>
                  </a:lnTo>
                  <a:lnTo>
                    <a:pt x="834" y="3399"/>
                  </a:lnTo>
                  <a:lnTo>
                    <a:pt x="1133" y="3335"/>
                  </a:lnTo>
                  <a:lnTo>
                    <a:pt x="1411" y="3143"/>
                  </a:lnTo>
                  <a:lnTo>
                    <a:pt x="1155" y="2801"/>
                  </a:lnTo>
                  <a:lnTo>
                    <a:pt x="962" y="2630"/>
                  </a:lnTo>
                  <a:lnTo>
                    <a:pt x="877" y="2480"/>
                  </a:lnTo>
                  <a:lnTo>
                    <a:pt x="962" y="2459"/>
                  </a:lnTo>
                  <a:lnTo>
                    <a:pt x="1368" y="2416"/>
                  </a:lnTo>
                  <a:lnTo>
                    <a:pt x="1967" y="2245"/>
                  </a:lnTo>
                  <a:lnTo>
                    <a:pt x="1967" y="1860"/>
                  </a:lnTo>
                  <a:lnTo>
                    <a:pt x="1775" y="1518"/>
                  </a:lnTo>
                  <a:lnTo>
                    <a:pt x="1454" y="1433"/>
                  </a:lnTo>
                  <a:lnTo>
                    <a:pt x="1539" y="1198"/>
                  </a:lnTo>
                  <a:lnTo>
                    <a:pt x="1689" y="1112"/>
                  </a:lnTo>
                  <a:lnTo>
                    <a:pt x="3078" y="963"/>
                  </a:lnTo>
                  <a:lnTo>
                    <a:pt x="3420" y="834"/>
                  </a:lnTo>
                  <a:lnTo>
                    <a:pt x="3933" y="321"/>
                  </a:lnTo>
                  <a:lnTo>
                    <a:pt x="4190" y="236"/>
                  </a:lnTo>
                  <a:close/>
                  <a:moveTo>
                    <a:pt x="4318" y="1"/>
                  </a:moveTo>
                  <a:lnTo>
                    <a:pt x="3848" y="150"/>
                  </a:lnTo>
                  <a:lnTo>
                    <a:pt x="3356" y="663"/>
                  </a:lnTo>
                  <a:lnTo>
                    <a:pt x="3036" y="770"/>
                  </a:lnTo>
                  <a:lnTo>
                    <a:pt x="1646" y="941"/>
                  </a:lnTo>
                  <a:lnTo>
                    <a:pt x="1390" y="1069"/>
                  </a:lnTo>
                  <a:lnTo>
                    <a:pt x="1219" y="1561"/>
                  </a:lnTo>
                  <a:lnTo>
                    <a:pt x="1668" y="1689"/>
                  </a:lnTo>
                  <a:lnTo>
                    <a:pt x="1796" y="1903"/>
                  </a:lnTo>
                  <a:lnTo>
                    <a:pt x="1796" y="2095"/>
                  </a:lnTo>
                  <a:lnTo>
                    <a:pt x="1326" y="2245"/>
                  </a:lnTo>
                  <a:lnTo>
                    <a:pt x="920" y="2266"/>
                  </a:lnTo>
                  <a:lnTo>
                    <a:pt x="599" y="2416"/>
                  </a:lnTo>
                  <a:lnTo>
                    <a:pt x="834" y="2737"/>
                  </a:lnTo>
                  <a:lnTo>
                    <a:pt x="1005" y="2929"/>
                  </a:lnTo>
                  <a:lnTo>
                    <a:pt x="1155" y="3100"/>
                  </a:lnTo>
                  <a:lnTo>
                    <a:pt x="1069" y="3164"/>
                  </a:lnTo>
                  <a:lnTo>
                    <a:pt x="834" y="3207"/>
                  </a:lnTo>
                  <a:lnTo>
                    <a:pt x="428" y="3121"/>
                  </a:lnTo>
                  <a:lnTo>
                    <a:pt x="0" y="3421"/>
                  </a:lnTo>
                  <a:lnTo>
                    <a:pt x="471" y="3998"/>
                  </a:lnTo>
                  <a:cubicBezTo>
                    <a:pt x="535" y="4105"/>
                    <a:pt x="663" y="4297"/>
                    <a:pt x="684" y="4382"/>
                  </a:cubicBezTo>
                  <a:cubicBezTo>
                    <a:pt x="684" y="4425"/>
                    <a:pt x="706" y="4511"/>
                    <a:pt x="984" y="4511"/>
                  </a:cubicBezTo>
                  <a:cubicBezTo>
                    <a:pt x="1091" y="4511"/>
                    <a:pt x="1262" y="4489"/>
                    <a:pt x="1475" y="4447"/>
                  </a:cubicBezTo>
                  <a:lnTo>
                    <a:pt x="1518" y="4447"/>
                  </a:lnTo>
                  <a:lnTo>
                    <a:pt x="2095" y="3698"/>
                  </a:lnTo>
                  <a:lnTo>
                    <a:pt x="2480" y="3549"/>
                  </a:lnTo>
                  <a:lnTo>
                    <a:pt x="2907" y="3356"/>
                  </a:lnTo>
                  <a:lnTo>
                    <a:pt x="3207" y="3143"/>
                  </a:lnTo>
                  <a:lnTo>
                    <a:pt x="3741" y="3057"/>
                  </a:lnTo>
                  <a:lnTo>
                    <a:pt x="4639" y="3057"/>
                  </a:lnTo>
                  <a:lnTo>
                    <a:pt x="5429" y="2737"/>
                  </a:lnTo>
                  <a:lnTo>
                    <a:pt x="5429" y="2480"/>
                  </a:lnTo>
                  <a:cubicBezTo>
                    <a:pt x="5429" y="2395"/>
                    <a:pt x="5344" y="2181"/>
                    <a:pt x="5301" y="2095"/>
                  </a:cubicBezTo>
                  <a:lnTo>
                    <a:pt x="5301" y="1989"/>
                  </a:lnTo>
                  <a:lnTo>
                    <a:pt x="5323" y="1882"/>
                  </a:lnTo>
                  <a:lnTo>
                    <a:pt x="5536" y="1882"/>
                  </a:lnTo>
                  <a:lnTo>
                    <a:pt x="6007" y="1839"/>
                  </a:lnTo>
                  <a:lnTo>
                    <a:pt x="5878" y="1283"/>
                  </a:lnTo>
                  <a:lnTo>
                    <a:pt x="5429" y="1262"/>
                  </a:lnTo>
                  <a:lnTo>
                    <a:pt x="4746" y="1219"/>
                  </a:lnTo>
                  <a:lnTo>
                    <a:pt x="4510" y="877"/>
                  </a:lnTo>
                  <a:cubicBezTo>
                    <a:pt x="4489" y="834"/>
                    <a:pt x="4446" y="642"/>
                    <a:pt x="4446" y="471"/>
                  </a:cubicBezTo>
                  <a:lnTo>
                    <a:pt x="43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8"/>
            <p:cNvSpPr/>
            <p:nvPr/>
          </p:nvSpPr>
          <p:spPr>
            <a:xfrm>
              <a:off x="4693610" y="1687148"/>
              <a:ext cx="465300" cy="323291"/>
            </a:xfrm>
            <a:custGeom>
              <a:avLst/>
              <a:gdLst/>
              <a:ahLst/>
              <a:cxnLst/>
              <a:rect l="l" t="t" r="r" b="b"/>
              <a:pathLst>
                <a:path w="19430" h="13500" extrusionOk="0">
                  <a:moveTo>
                    <a:pt x="17664" y="190"/>
                  </a:moveTo>
                  <a:cubicBezTo>
                    <a:pt x="17710" y="190"/>
                    <a:pt x="17758" y="194"/>
                    <a:pt x="17805" y="205"/>
                  </a:cubicBezTo>
                  <a:cubicBezTo>
                    <a:pt x="18104" y="269"/>
                    <a:pt x="18852" y="333"/>
                    <a:pt x="19066" y="354"/>
                  </a:cubicBezTo>
                  <a:lnTo>
                    <a:pt x="19258" y="696"/>
                  </a:lnTo>
                  <a:cubicBezTo>
                    <a:pt x="19237" y="782"/>
                    <a:pt x="19216" y="867"/>
                    <a:pt x="19194" y="889"/>
                  </a:cubicBezTo>
                  <a:cubicBezTo>
                    <a:pt x="19151" y="910"/>
                    <a:pt x="19087" y="974"/>
                    <a:pt x="18959" y="1081"/>
                  </a:cubicBezTo>
                  <a:cubicBezTo>
                    <a:pt x="18831" y="1188"/>
                    <a:pt x="18638" y="1359"/>
                    <a:pt x="18574" y="1402"/>
                  </a:cubicBezTo>
                  <a:cubicBezTo>
                    <a:pt x="18446" y="1444"/>
                    <a:pt x="17164" y="1786"/>
                    <a:pt x="16950" y="1829"/>
                  </a:cubicBezTo>
                  <a:cubicBezTo>
                    <a:pt x="16928" y="1829"/>
                    <a:pt x="14513" y="2513"/>
                    <a:pt x="14257" y="2705"/>
                  </a:cubicBezTo>
                  <a:cubicBezTo>
                    <a:pt x="14214" y="2727"/>
                    <a:pt x="13936" y="2812"/>
                    <a:pt x="13658" y="2876"/>
                  </a:cubicBezTo>
                  <a:cubicBezTo>
                    <a:pt x="12739" y="3154"/>
                    <a:pt x="11200" y="3582"/>
                    <a:pt x="10580" y="4095"/>
                  </a:cubicBezTo>
                  <a:cubicBezTo>
                    <a:pt x="9854" y="4693"/>
                    <a:pt x="9533" y="4843"/>
                    <a:pt x="9469" y="4864"/>
                  </a:cubicBezTo>
                  <a:lnTo>
                    <a:pt x="8614" y="4886"/>
                  </a:lnTo>
                  <a:lnTo>
                    <a:pt x="8571" y="4907"/>
                  </a:lnTo>
                  <a:cubicBezTo>
                    <a:pt x="8015" y="5185"/>
                    <a:pt x="8015" y="5292"/>
                    <a:pt x="8015" y="5334"/>
                  </a:cubicBezTo>
                  <a:cubicBezTo>
                    <a:pt x="8015" y="5377"/>
                    <a:pt x="7930" y="5612"/>
                    <a:pt x="7866" y="5762"/>
                  </a:cubicBezTo>
                  <a:lnTo>
                    <a:pt x="7631" y="6253"/>
                  </a:lnTo>
                  <a:cubicBezTo>
                    <a:pt x="7588" y="6275"/>
                    <a:pt x="7524" y="6296"/>
                    <a:pt x="7374" y="6360"/>
                  </a:cubicBezTo>
                  <a:lnTo>
                    <a:pt x="6968" y="6531"/>
                  </a:lnTo>
                  <a:lnTo>
                    <a:pt x="6519" y="7279"/>
                  </a:lnTo>
                  <a:lnTo>
                    <a:pt x="6028" y="7386"/>
                  </a:lnTo>
                  <a:lnTo>
                    <a:pt x="6028" y="7450"/>
                  </a:lnTo>
                  <a:cubicBezTo>
                    <a:pt x="6028" y="7579"/>
                    <a:pt x="6006" y="7814"/>
                    <a:pt x="5964" y="7899"/>
                  </a:cubicBezTo>
                  <a:cubicBezTo>
                    <a:pt x="5921" y="7985"/>
                    <a:pt x="5793" y="8134"/>
                    <a:pt x="5728" y="8220"/>
                  </a:cubicBezTo>
                  <a:cubicBezTo>
                    <a:pt x="5322" y="8476"/>
                    <a:pt x="5322" y="8583"/>
                    <a:pt x="5322" y="8626"/>
                  </a:cubicBezTo>
                  <a:cubicBezTo>
                    <a:pt x="5322" y="8669"/>
                    <a:pt x="5322" y="8690"/>
                    <a:pt x="5344" y="8733"/>
                  </a:cubicBezTo>
                  <a:cubicBezTo>
                    <a:pt x="5344" y="8818"/>
                    <a:pt x="5365" y="8925"/>
                    <a:pt x="5322" y="9032"/>
                  </a:cubicBezTo>
                  <a:lnTo>
                    <a:pt x="5301" y="9096"/>
                  </a:lnTo>
                  <a:cubicBezTo>
                    <a:pt x="5258" y="9246"/>
                    <a:pt x="5237" y="9289"/>
                    <a:pt x="5044" y="9374"/>
                  </a:cubicBezTo>
                  <a:cubicBezTo>
                    <a:pt x="4745" y="9460"/>
                    <a:pt x="4553" y="9545"/>
                    <a:pt x="4553" y="9566"/>
                  </a:cubicBezTo>
                  <a:lnTo>
                    <a:pt x="4510" y="9566"/>
                  </a:lnTo>
                  <a:lnTo>
                    <a:pt x="4425" y="9823"/>
                  </a:lnTo>
                  <a:lnTo>
                    <a:pt x="4467" y="10657"/>
                  </a:lnTo>
                  <a:lnTo>
                    <a:pt x="4489" y="10678"/>
                  </a:lnTo>
                  <a:cubicBezTo>
                    <a:pt x="4724" y="11041"/>
                    <a:pt x="5964" y="12858"/>
                    <a:pt x="6434" y="12858"/>
                  </a:cubicBezTo>
                  <a:cubicBezTo>
                    <a:pt x="6498" y="12858"/>
                    <a:pt x="6541" y="12879"/>
                    <a:pt x="6583" y="12922"/>
                  </a:cubicBezTo>
                  <a:cubicBezTo>
                    <a:pt x="6648" y="13029"/>
                    <a:pt x="6626" y="13200"/>
                    <a:pt x="6605" y="13307"/>
                  </a:cubicBezTo>
                  <a:cubicBezTo>
                    <a:pt x="6605" y="13328"/>
                    <a:pt x="6583" y="13328"/>
                    <a:pt x="6562" y="13328"/>
                  </a:cubicBezTo>
                  <a:cubicBezTo>
                    <a:pt x="6370" y="13328"/>
                    <a:pt x="5899" y="13328"/>
                    <a:pt x="5750" y="13286"/>
                  </a:cubicBezTo>
                  <a:cubicBezTo>
                    <a:pt x="5557" y="13221"/>
                    <a:pt x="4446" y="12901"/>
                    <a:pt x="4019" y="12901"/>
                  </a:cubicBezTo>
                  <a:cubicBezTo>
                    <a:pt x="3848" y="12901"/>
                    <a:pt x="3698" y="12944"/>
                    <a:pt x="3548" y="12965"/>
                  </a:cubicBezTo>
                  <a:cubicBezTo>
                    <a:pt x="3431" y="12997"/>
                    <a:pt x="3356" y="13013"/>
                    <a:pt x="3308" y="13013"/>
                  </a:cubicBezTo>
                  <a:cubicBezTo>
                    <a:pt x="3260" y="13013"/>
                    <a:pt x="3238" y="12997"/>
                    <a:pt x="3228" y="12965"/>
                  </a:cubicBezTo>
                  <a:cubicBezTo>
                    <a:pt x="3185" y="12858"/>
                    <a:pt x="3142" y="12730"/>
                    <a:pt x="3099" y="12623"/>
                  </a:cubicBezTo>
                  <a:cubicBezTo>
                    <a:pt x="3057" y="12516"/>
                    <a:pt x="3014" y="12409"/>
                    <a:pt x="3014" y="12324"/>
                  </a:cubicBezTo>
                  <a:lnTo>
                    <a:pt x="3014" y="11768"/>
                  </a:lnTo>
                  <a:lnTo>
                    <a:pt x="1967" y="11383"/>
                  </a:lnTo>
                  <a:lnTo>
                    <a:pt x="1667" y="11533"/>
                  </a:lnTo>
                  <a:lnTo>
                    <a:pt x="1689" y="11597"/>
                  </a:lnTo>
                  <a:cubicBezTo>
                    <a:pt x="1710" y="11661"/>
                    <a:pt x="1753" y="11853"/>
                    <a:pt x="1753" y="11960"/>
                  </a:cubicBezTo>
                  <a:lnTo>
                    <a:pt x="1753" y="12195"/>
                  </a:lnTo>
                  <a:cubicBezTo>
                    <a:pt x="1735" y="12204"/>
                    <a:pt x="1714" y="12209"/>
                    <a:pt x="1690" y="12209"/>
                  </a:cubicBezTo>
                  <a:cubicBezTo>
                    <a:pt x="1657" y="12209"/>
                    <a:pt x="1619" y="12199"/>
                    <a:pt x="1582" y="12174"/>
                  </a:cubicBezTo>
                  <a:cubicBezTo>
                    <a:pt x="1518" y="12153"/>
                    <a:pt x="1454" y="12153"/>
                    <a:pt x="1368" y="12153"/>
                  </a:cubicBezTo>
                  <a:cubicBezTo>
                    <a:pt x="1325" y="12153"/>
                    <a:pt x="1219" y="12153"/>
                    <a:pt x="1219" y="12131"/>
                  </a:cubicBezTo>
                  <a:cubicBezTo>
                    <a:pt x="1219" y="12131"/>
                    <a:pt x="1197" y="12110"/>
                    <a:pt x="1219" y="12046"/>
                  </a:cubicBezTo>
                  <a:lnTo>
                    <a:pt x="1347" y="11725"/>
                  </a:lnTo>
                  <a:lnTo>
                    <a:pt x="1496" y="11298"/>
                  </a:lnTo>
                  <a:lnTo>
                    <a:pt x="1283" y="11063"/>
                  </a:lnTo>
                  <a:lnTo>
                    <a:pt x="278" y="11063"/>
                  </a:lnTo>
                  <a:cubicBezTo>
                    <a:pt x="235" y="10998"/>
                    <a:pt x="193" y="10913"/>
                    <a:pt x="193" y="10849"/>
                  </a:cubicBezTo>
                  <a:lnTo>
                    <a:pt x="193" y="10464"/>
                  </a:lnTo>
                  <a:lnTo>
                    <a:pt x="278" y="10400"/>
                  </a:lnTo>
                  <a:lnTo>
                    <a:pt x="706" y="10293"/>
                  </a:lnTo>
                  <a:lnTo>
                    <a:pt x="1240" y="10272"/>
                  </a:lnTo>
                  <a:lnTo>
                    <a:pt x="1432" y="10165"/>
                  </a:lnTo>
                  <a:lnTo>
                    <a:pt x="1710" y="9802"/>
                  </a:lnTo>
                  <a:lnTo>
                    <a:pt x="2116" y="9609"/>
                  </a:lnTo>
                  <a:lnTo>
                    <a:pt x="2287" y="9289"/>
                  </a:lnTo>
                  <a:lnTo>
                    <a:pt x="2095" y="8989"/>
                  </a:lnTo>
                  <a:lnTo>
                    <a:pt x="2095" y="8754"/>
                  </a:lnTo>
                  <a:lnTo>
                    <a:pt x="2651" y="8455"/>
                  </a:lnTo>
                  <a:lnTo>
                    <a:pt x="2651" y="8241"/>
                  </a:lnTo>
                  <a:lnTo>
                    <a:pt x="2950" y="8028"/>
                  </a:lnTo>
                  <a:lnTo>
                    <a:pt x="3506" y="7985"/>
                  </a:lnTo>
                  <a:lnTo>
                    <a:pt x="3527" y="7942"/>
                  </a:lnTo>
                  <a:cubicBezTo>
                    <a:pt x="3634" y="7771"/>
                    <a:pt x="4019" y="7215"/>
                    <a:pt x="4040" y="7108"/>
                  </a:cubicBezTo>
                  <a:cubicBezTo>
                    <a:pt x="4083" y="7002"/>
                    <a:pt x="4147" y="6745"/>
                    <a:pt x="4147" y="6745"/>
                  </a:cubicBezTo>
                  <a:lnTo>
                    <a:pt x="4168" y="6660"/>
                  </a:lnTo>
                  <a:lnTo>
                    <a:pt x="4083" y="6638"/>
                  </a:lnTo>
                  <a:cubicBezTo>
                    <a:pt x="4061" y="6638"/>
                    <a:pt x="4040" y="6617"/>
                    <a:pt x="4019" y="6617"/>
                  </a:cubicBezTo>
                  <a:lnTo>
                    <a:pt x="4168" y="6382"/>
                  </a:lnTo>
                  <a:lnTo>
                    <a:pt x="4831" y="6318"/>
                  </a:lnTo>
                  <a:lnTo>
                    <a:pt x="5429" y="5612"/>
                  </a:lnTo>
                  <a:lnTo>
                    <a:pt x="5664" y="4992"/>
                  </a:lnTo>
                  <a:cubicBezTo>
                    <a:pt x="5728" y="4992"/>
                    <a:pt x="5835" y="4971"/>
                    <a:pt x="5899" y="4928"/>
                  </a:cubicBezTo>
                  <a:cubicBezTo>
                    <a:pt x="5921" y="4886"/>
                    <a:pt x="5942" y="4843"/>
                    <a:pt x="5942" y="4800"/>
                  </a:cubicBezTo>
                  <a:cubicBezTo>
                    <a:pt x="5942" y="4757"/>
                    <a:pt x="5964" y="4672"/>
                    <a:pt x="5985" y="4608"/>
                  </a:cubicBezTo>
                  <a:cubicBezTo>
                    <a:pt x="6006" y="4437"/>
                    <a:pt x="6028" y="4330"/>
                    <a:pt x="6006" y="4266"/>
                  </a:cubicBezTo>
                  <a:cubicBezTo>
                    <a:pt x="5985" y="4180"/>
                    <a:pt x="5814" y="3945"/>
                    <a:pt x="5750" y="3860"/>
                  </a:cubicBezTo>
                  <a:lnTo>
                    <a:pt x="5750" y="3539"/>
                  </a:lnTo>
                  <a:lnTo>
                    <a:pt x="6113" y="3475"/>
                  </a:lnTo>
                  <a:lnTo>
                    <a:pt x="6327" y="3689"/>
                  </a:lnTo>
                  <a:lnTo>
                    <a:pt x="6648" y="3753"/>
                  </a:lnTo>
                  <a:cubicBezTo>
                    <a:pt x="6669" y="3753"/>
                    <a:pt x="6840" y="3753"/>
                    <a:pt x="6968" y="3624"/>
                  </a:cubicBezTo>
                  <a:cubicBezTo>
                    <a:pt x="7011" y="3582"/>
                    <a:pt x="7118" y="3496"/>
                    <a:pt x="7225" y="3411"/>
                  </a:cubicBezTo>
                  <a:cubicBezTo>
                    <a:pt x="7374" y="3304"/>
                    <a:pt x="7524" y="3197"/>
                    <a:pt x="7609" y="3133"/>
                  </a:cubicBezTo>
                  <a:cubicBezTo>
                    <a:pt x="7716" y="3005"/>
                    <a:pt x="7973" y="2791"/>
                    <a:pt x="8037" y="2748"/>
                  </a:cubicBezTo>
                  <a:lnTo>
                    <a:pt x="9020" y="2321"/>
                  </a:lnTo>
                  <a:lnTo>
                    <a:pt x="9875" y="2257"/>
                  </a:lnTo>
                  <a:lnTo>
                    <a:pt x="10858" y="1979"/>
                  </a:lnTo>
                  <a:lnTo>
                    <a:pt x="11564" y="1380"/>
                  </a:lnTo>
                  <a:cubicBezTo>
                    <a:pt x="11628" y="1380"/>
                    <a:pt x="11841" y="1402"/>
                    <a:pt x="11927" y="1402"/>
                  </a:cubicBezTo>
                  <a:cubicBezTo>
                    <a:pt x="11991" y="1402"/>
                    <a:pt x="12141" y="1487"/>
                    <a:pt x="12226" y="1551"/>
                  </a:cubicBezTo>
                  <a:lnTo>
                    <a:pt x="13145" y="1701"/>
                  </a:lnTo>
                  <a:lnTo>
                    <a:pt x="14193" y="1530"/>
                  </a:lnTo>
                  <a:lnTo>
                    <a:pt x="14834" y="1252"/>
                  </a:lnTo>
                  <a:lnTo>
                    <a:pt x="15347" y="1124"/>
                  </a:lnTo>
                  <a:lnTo>
                    <a:pt x="16031" y="931"/>
                  </a:lnTo>
                  <a:lnTo>
                    <a:pt x="17206" y="311"/>
                  </a:lnTo>
                  <a:cubicBezTo>
                    <a:pt x="17206" y="311"/>
                    <a:pt x="17419" y="190"/>
                    <a:pt x="17664" y="190"/>
                  </a:cubicBezTo>
                  <a:close/>
                  <a:moveTo>
                    <a:pt x="17700" y="0"/>
                  </a:moveTo>
                  <a:cubicBezTo>
                    <a:pt x="17379" y="0"/>
                    <a:pt x="17121" y="162"/>
                    <a:pt x="17121" y="162"/>
                  </a:cubicBezTo>
                  <a:lnTo>
                    <a:pt x="15967" y="760"/>
                  </a:lnTo>
                  <a:lnTo>
                    <a:pt x="15304" y="931"/>
                  </a:lnTo>
                  <a:lnTo>
                    <a:pt x="14770" y="1081"/>
                  </a:lnTo>
                  <a:lnTo>
                    <a:pt x="14128" y="1359"/>
                  </a:lnTo>
                  <a:lnTo>
                    <a:pt x="13145" y="1508"/>
                  </a:lnTo>
                  <a:lnTo>
                    <a:pt x="12312" y="1380"/>
                  </a:lnTo>
                  <a:cubicBezTo>
                    <a:pt x="12248" y="1337"/>
                    <a:pt x="12077" y="1231"/>
                    <a:pt x="11927" y="1231"/>
                  </a:cubicBezTo>
                  <a:cubicBezTo>
                    <a:pt x="11820" y="1231"/>
                    <a:pt x="11542" y="1188"/>
                    <a:pt x="11542" y="1188"/>
                  </a:cubicBezTo>
                  <a:lnTo>
                    <a:pt x="11499" y="1188"/>
                  </a:lnTo>
                  <a:lnTo>
                    <a:pt x="10773" y="1808"/>
                  </a:lnTo>
                  <a:lnTo>
                    <a:pt x="9832" y="2086"/>
                  </a:lnTo>
                  <a:lnTo>
                    <a:pt x="8977" y="2150"/>
                  </a:lnTo>
                  <a:lnTo>
                    <a:pt x="7951" y="2599"/>
                  </a:lnTo>
                  <a:lnTo>
                    <a:pt x="7930" y="2599"/>
                  </a:lnTo>
                  <a:cubicBezTo>
                    <a:pt x="7909" y="2620"/>
                    <a:pt x="7588" y="2855"/>
                    <a:pt x="7460" y="2983"/>
                  </a:cubicBezTo>
                  <a:cubicBezTo>
                    <a:pt x="7396" y="3047"/>
                    <a:pt x="7246" y="3176"/>
                    <a:pt x="7118" y="3261"/>
                  </a:cubicBezTo>
                  <a:cubicBezTo>
                    <a:pt x="6990" y="3368"/>
                    <a:pt x="6883" y="3453"/>
                    <a:pt x="6840" y="3496"/>
                  </a:cubicBezTo>
                  <a:cubicBezTo>
                    <a:pt x="6776" y="3560"/>
                    <a:pt x="6690" y="3560"/>
                    <a:pt x="6669" y="3560"/>
                  </a:cubicBezTo>
                  <a:lnTo>
                    <a:pt x="6412" y="3518"/>
                  </a:lnTo>
                  <a:lnTo>
                    <a:pt x="6177" y="3282"/>
                  </a:lnTo>
                  <a:lnTo>
                    <a:pt x="5579" y="3389"/>
                  </a:lnTo>
                  <a:lnTo>
                    <a:pt x="5579" y="3902"/>
                  </a:lnTo>
                  <a:lnTo>
                    <a:pt x="5600" y="3924"/>
                  </a:lnTo>
                  <a:cubicBezTo>
                    <a:pt x="5686" y="4052"/>
                    <a:pt x="5814" y="4266"/>
                    <a:pt x="5835" y="4330"/>
                  </a:cubicBezTo>
                  <a:cubicBezTo>
                    <a:pt x="5835" y="4351"/>
                    <a:pt x="5814" y="4479"/>
                    <a:pt x="5793" y="4565"/>
                  </a:cubicBezTo>
                  <a:cubicBezTo>
                    <a:pt x="5793" y="4650"/>
                    <a:pt x="5771" y="4736"/>
                    <a:pt x="5771" y="4779"/>
                  </a:cubicBezTo>
                  <a:cubicBezTo>
                    <a:pt x="5750" y="4800"/>
                    <a:pt x="5686" y="4800"/>
                    <a:pt x="5622" y="4800"/>
                  </a:cubicBezTo>
                  <a:lnTo>
                    <a:pt x="5536" y="4800"/>
                  </a:lnTo>
                  <a:lnTo>
                    <a:pt x="5280" y="5505"/>
                  </a:lnTo>
                  <a:lnTo>
                    <a:pt x="4745" y="6125"/>
                  </a:lnTo>
                  <a:lnTo>
                    <a:pt x="4061" y="6189"/>
                  </a:lnTo>
                  <a:lnTo>
                    <a:pt x="3848" y="6510"/>
                  </a:lnTo>
                  <a:cubicBezTo>
                    <a:pt x="3826" y="6553"/>
                    <a:pt x="3805" y="6617"/>
                    <a:pt x="3826" y="6660"/>
                  </a:cubicBezTo>
                  <a:cubicBezTo>
                    <a:pt x="3848" y="6724"/>
                    <a:pt x="3890" y="6745"/>
                    <a:pt x="3954" y="6788"/>
                  </a:cubicBezTo>
                  <a:cubicBezTo>
                    <a:pt x="3933" y="6852"/>
                    <a:pt x="3890" y="6980"/>
                    <a:pt x="3869" y="7044"/>
                  </a:cubicBezTo>
                  <a:cubicBezTo>
                    <a:pt x="3848" y="7108"/>
                    <a:pt x="3612" y="7472"/>
                    <a:pt x="3399" y="7814"/>
                  </a:cubicBezTo>
                  <a:lnTo>
                    <a:pt x="2886" y="7835"/>
                  </a:lnTo>
                  <a:lnTo>
                    <a:pt x="2480" y="8134"/>
                  </a:lnTo>
                  <a:lnTo>
                    <a:pt x="2480" y="8348"/>
                  </a:lnTo>
                  <a:lnTo>
                    <a:pt x="1903" y="8626"/>
                  </a:lnTo>
                  <a:lnTo>
                    <a:pt x="1903" y="9032"/>
                  </a:lnTo>
                  <a:lnTo>
                    <a:pt x="2073" y="9310"/>
                  </a:lnTo>
                  <a:lnTo>
                    <a:pt x="1988" y="9481"/>
                  </a:lnTo>
                  <a:lnTo>
                    <a:pt x="1582" y="9673"/>
                  </a:lnTo>
                  <a:lnTo>
                    <a:pt x="1325" y="10015"/>
                  </a:lnTo>
                  <a:lnTo>
                    <a:pt x="1197" y="10079"/>
                  </a:lnTo>
                  <a:lnTo>
                    <a:pt x="684" y="10122"/>
                  </a:lnTo>
                  <a:lnTo>
                    <a:pt x="171" y="10229"/>
                  </a:lnTo>
                  <a:lnTo>
                    <a:pt x="0" y="10400"/>
                  </a:lnTo>
                  <a:lnTo>
                    <a:pt x="0" y="10849"/>
                  </a:lnTo>
                  <a:cubicBezTo>
                    <a:pt x="0" y="10998"/>
                    <a:pt x="128" y="11191"/>
                    <a:pt x="150" y="11212"/>
                  </a:cubicBezTo>
                  <a:lnTo>
                    <a:pt x="171" y="11255"/>
                  </a:lnTo>
                  <a:lnTo>
                    <a:pt x="1197" y="11255"/>
                  </a:lnTo>
                  <a:lnTo>
                    <a:pt x="1283" y="11340"/>
                  </a:lnTo>
                  <a:lnTo>
                    <a:pt x="1176" y="11661"/>
                  </a:lnTo>
                  <a:lnTo>
                    <a:pt x="1048" y="11982"/>
                  </a:lnTo>
                  <a:cubicBezTo>
                    <a:pt x="1005" y="12089"/>
                    <a:pt x="1005" y="12174"/>
                    <a:pt x="1048" y="12238"/>
                  </a:cubicBezTo>
                  <a:cubicBezTo>
                    <a:pt x="1112" y="12324"/>
                    <a:pt x="1240" y="12345"/>
                    <a:pt x="1368" y="12345"/>
                  </a:cubicBezTo>
                  <a:lnTo>
                    <a:pt x="1518" y="12345"/>
                  </a:lnTo>
                  <a:cubicBezTo>
                    <a:pt x="1582" y="12374"/>
                    <a:pt x="1644" y="12383"/>
                    <a:pt x="1697" y="12383"/>
                  </a:cubicBezTo>
                  <a:cubicBezTo>
                    <a:pt x="1805" y="12383"/>
                    <a:pt x="1881" y="12345"/>
                    <a:pt x="1881" y="12345"/>
                  </a:cubicBezTo>
                  <a:lnTo>
                    <a:pt x="1924" y="12324"/>
                  </a:lnTo>
                  <a:lnTo>
                    <a:pt x="1924" y="11960"/>
                  </a:lnTo>
                  <a:cubicBezTo>
                    <a:pt x="1924" y="11853"/>
                    <a:pt x="1903" y="11704"/>
                    <a:pt x="1881" y="11618"/>
                  </a:cubicBezTo>
                  <a:lnTo>
                    <a:pt x="1967" y="11576"/>
                  </a:lnTo>
                  <a:lnTo>
                    <a:pt x="2822" y="11896"/>
                  </a:lnTo>
                  <a:lnTo>
                    <a:pt x="2822" y="12324"/>
                  </a:lnTo>
                  <a:cubicBezTo>
                    <a:pt x="2822" y="12431"/>
                    <a:pt x="2864" y="12559"/>
                    <a:pt x="2928" y="12708"/>
                  </a:cubicBezTo>
                  <a:cubicBezTo>
                    <a:pt x="2971" y="12815"/>
                    <a:pt x="3014" y="12922"/>
                    <a:pt x="3035" y="13029"/>
                  </a:cubicBezTo>
                  <a:cubicBezTo>
                    <a:pt x="3071" y="13161"/>
                    <a:pt x="3175" y="13199"/>
                    <a:pt x="3297" y="13199"/>
                  </a:cubicBezTo>
                  <a:cubicBezTo>
                    <a:pt x="3392" y="13199"/>
                    <a:pt x="3497" y="13176"/>
                    <a:pt x="3591" y="13157"/>
                  </a:cubicBezTo>
                  <a:cubicBezTo>
                    <a:pt x="3741" y="13115"/>
                    <a:pt x="3869" y="13093"/>
                    <a:pt x="4019" y="13093"/>
                  </a:cubicBezTo>
                  <a:cubicBezTo>
                    <a:pt x="4403" y="13093"/>
                    <a:pt x="5472" y="13392"/>
                    <a:pt x="5707" y="13456"/>
                  </a:cubicBezTo>
                  <a:cubicBezTo>
                    <a:pt x="5814" y="13499"/>
                    <a:pt x="6006" y="13499"/>
                    <a:pt x="6220" y="13499"/>
                  </a:cubicBezTo>
                  <a:lnTo>
                    <a:pt x="6754" y="13499"/>
                  </a:lnTo>
                  <a:lnTo>
                    <a:pt x="6776" y="13435"/>
                  </a:lnTo>
                  <a:cubicBezTo>
                    <a:pt x="6776" y="13392"/>
                    <a:pt x="6883" y="13029"/>
                    <a:pt x="6733" y="12815"/>
                  </a:cubicBezTo>
                  <a:cubicBezTo>
                    <a:pt x="6690" y="12751"/>
                    <a:pt x="6583" y="12687"/>
                    <a:pt x="6434" y="12687"/>
                  </a:cubicBezTo>
                  <a:cubicBezTo>
                    <a:pt x="6156" y="12687"/>
                    <a:pt x="5237" y="11469"/>
                    <a:pt x="4660" y="10592"/>
                  </a:cubicBezTo>
                  <a:lnTo>
                    <a:pt x="4617" y="9844"/>
                  </a:lnTo>
                  <a:lnTo>
                    <a:pt x="4660" y="9716"/>
                  </a:lnTo>
                  <a:cubicBezTo>
                    <a:pt x="4724" y="9673"/>
                    <a:pt x="4895" y="9609"/>
                    <a:pt x="5087" y="9545"/>
                  </a:cubicBezTo>
                  <a:cubicBezTo>
                    <a:pt x="5386" y="9438"/>
                    <a:pt x="5429" y="9331"/>
                    <a:pt x="5493" y="9160"/>
                  </a:cubicBezTo>
                  <a:lnTo>
                    <a:pt x="5493" y="9096"/>
                  </a:lnTo>
                  <a:cubicBezTo>
                    <a:pt x="5557" y="8947"/>
                    <a:pt x="5536" y="8818"/>
                    <a:pt x="5515" y="8711"/>
                  </a:cubicBezTo>
                  <a:cubicBezTo>
                    <a:pt x="5515" y="8669"/>
                    <a:pt x="5515" y="8647"/>
                    <a:pt x="5515" y="8647"/>
                  </a:cubicBezTo>
                  <a:cubicBezTo>
                    <a:pt x="5515" y="8605"/>
                    <a:pt x="5686" y="8476"/>
                    <a:pt x="5835" y="8348"/>
                  </a:cubicBezTo>
                  <a:lnTo>
                    <a:pt x="5857" y="8348"/>
                  </a:lnTo>
                  <a:cubicBezTo>
                    <a:pt x="5878" y="8327"/>
                    <a:pt x="6070" y="8113"/>
                    <a:pt x="6135" y="7963"/>
                  </a:cubicBezTo>
                  <a:cubicBezTo>
                    <a:pt x="6177" y="7857"/>
                    <a:pt x="6199" y="7643"/>
                    <a:pt x="6199" y="7536"/>
                  </a:cubicBezTo>
                  <a:lnTo>
                    <a:pt x="6648" y="7450"/>
                  </a:lnTo>
                  <a:lnTo>
                    <a:pt x="6947" y="6937"/>
                  </a:lnTo>
                  <a:lnTo>
                    <a:pt x="7096" y="6681"/>
                  </a:lnTo>
                  <a:lnTo>
                    <a:pt x="7438" y="6531"/>
                  </a:lnTo>
                  <a:cubicBezTo>
                    <a:pt x="7780" y="6382"/>
                    <a:pt x="7823" y="6382"/>
                    <a:pt x="7802" y="6318"/>
                  </a:cubicBezTo>
                  <a:lnTo>
                    <a:pt x="8037" y="5847"/>
                  </a:lnTo>
                  <a:cubicBezTo>
                    <a:pt x="8058" y="5762"/>
                    <a:pt x="8186" y="5484"/>
                    <a:pt x="8186" y="5356"/>
                  </a:cubicBezTo>
                  <a:cubicBezTo>
                    <a:pt x="8229" y="5292"/>
                    <a:pt x="8443" y="5185"/>
                    <a:pt x="8635" y="5078"/>
                  </a:cubicBezTo>
                  <a:lnTo>
                    <a:pt x="9490" y="5057"/>
                  </a:lnTo>
                  <a:lnTo>
                    <a:pt x="9533" y="5035"/>
                  </a:lnTo>
                  <a:cubicBezTo>
                    <a:pt x="9533" y="5035"/>
                    <a:pt x="9832" y="4928"/>
                    <a:pt x="10687" y="4244"/>
                  </a:cubicBezTo>
                  <a:cubicBezTo>
                    <a:pt x="11286" y="3753"/>
                    <a:pt x="12867" y="3304"/>
                    <a:pt x="13701" y="3069"/>
                  </a:cubicBezTo>
                  <a:cubicBezTo>
                    <a:pt x="14299" y="2898"/>
                    <a:pt x="14342" y="2876"/>
                    <a:pt x="14364" y="2834"/>
                  </a:cubicBezTo>
                  <a:cubicBezTo>
                    <a:pt x="14513" y="2727"/>
                    <a:pt x="16736" y="2043"/>
                    <a:pt x="16971" y="2000"/>
                  </a:cubicBezTo>
                  <a:cubicBezTo>
                    <a:pt x="17185" y="1979"/>
                    <a:pt x="18510" y="1637"/>
                    <a:pt x="18660" y="1551"/>
                  </a:cubicBezTo>
                  <a:cubicBezTo>
                    <a:pt x="18745" y="1508"/>
                    <a:pt x="18895" y="1380"/>
                    <a:pt x="19087" y="1209"/>
                  </a:cubicBezTo>
                  <a:cubicBezTo>
                    <a:pt x="19173" y="1145"/>
                    <a:pt x="19258" y="1060"/>
                    <a:pt x="19301" y="1038"/>
                  </a:cubicBezTo>
                  <a:cubicBezTo>
                    <a:pt x="19429" y="953"/>
                    <a:pt x="19429" y="739"/>
                    <a:pt x="19429" y="675"/>
                  </a:cubicBezTo>
                  <a:lnTo>
                    <a:pt x="19173" y="183"/>
                  </a:lnTo>
                  <a:lnTo>
                    <a:pt x="19130" y="183"/>
                  </a:lnTo>
                  <a:cubicBezTo>
                    <a:pt x="19130" y="183"/>
                    <a:pt x="18190" y="76"/>
                    <a:pt x="17848" y="12"/>
                  </a:cubicBezTo>
                  <a:cubicBezTo>
                    <a:pt x="17797" y="4"/>
                    <a:pt x="17748" y="0"/>
                    <a:pt x="177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8"/>
            <p:cNvSpPr/>
            <p:nvPr/>
          </p:nvSpPr>
          <p:spPr>
            <a:xfrm>
              <a:off x="4613745" y="2055964"/>
              <a:ext cx="55822" cy="37909"/>
            </a:xfrm>
            <a:custGeom>
              <a:avLst/>
              <a:gdLst/>
              <a:ahLst/>
              <a:cxnLst/>
              <a:rect l="l" t="t" r="r" b="b"/>
              <a:pathLst>
                <a:path w="2331" h="1583" extrusionOk="0">
                  <a:moveTo>
                    <a:pt x="1176" y="193"/>
                  </a:moveTo>
                  <a:lnTo>
                    <a:pt x="1711" y="300"/>
                  </a:lnTo>
                  <a:lnTo>
                    <a:pt x="2138" y="578"/>
                  </a:lnTo>
                  <a:cubicBezTo>
                    <a:pt x="2096" y="770"/>
                    <a:pt x="2031" y="1026"/>
                    <a:pt x="1946" y="1091"/>
                  </a:cubicBezTo>
                  <a:cubicBezTo>
                    <a:pt x="1839" y="1197"/>
                    <a:pt x="1476" y="1347"/>
                    <a:pt x="1326" y="1390"/>
                  </a:cubicBezTo>
                  <a:lnTo>
                    <a:pt x="685" y="1390"/>
                  </a:lnTo>
                  <a:lnTo>
                    <a:pt x="215" y="1026"/>
                  </a:lnTo>
                  <a:lnTo>
                    <a:pt x="407" y="556"/>
                  </a:lnTo>
                  <a:lnTo>
                    <a:pt x="685" y="214"/>
                  </a:lnTo>
                  <a:lnTo>
                    <a:pt x="1176" y="193"/>
                  </a:lnTo>
                  <a:close/>
                  <a:moveTo>
                    <a:pt x="1198" y="1"/>
                  </a:moveTo>
                  <a:lnTo>
                    <a:pt x="599" y="43"/>
                  </a:lnTo>
                  <a:lnTo>
                    <a:pt x="257" y="449"/>
                  </a:lnTo>
                  <a:lnTo>
                    <a:pt x="1" y="1069"/>
                  </a:lnTo>
                  <a:lnTo>
                    <a:pt x="621" y="1582"/>
                  </a:lnTo>
                  <a:lnTo>
                    <a:pt x="1369" y="1582"/>
                  </a:lnTo>
                  <a:cubicBezTo>
                    <a:pt x="1433" y="1561"/>
                    <a:pt x="1903" y="1368"/>
                    <a:pt x="2074" y="1240"/>
                  </a:cubicBezTo>
                  <a:cubicBezTo>
                    <a:pt x="2245" y="1112"/>
                    <a:pt x="2309" y="642"/>
                    <a:pt x="2309" y="556"/>
                  </a:cubicBezTo>
                  <a:lnTo>
                    <a:pt x="2331" y="492"/>
                  </a:lnTo>
                  <a:lnTo>
                    <a:pt x="1796" y="150"/>
                  </a:lnTo>
                  <a:lnTo>
                    <a:pt x="11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 name="Google Shape;845;p48"/>
            <p:cNvGrpSpPr/>
            <p:nvPr/>
          </p:nvGrpSpPr>
          <p:grpSpPr>
            <a:xfrm>
              <a:off x="5140446" y="2677353"/>
              <a:ext cx="1991139" cy="1837061"/>
              <a:chOff x="5140446" y="2677353"/>
              <a:chExt cx="1991139" cy="1837061"/>
            </a:xfrm>
          </p:grpSpPr>
          <p:sp>
            <p:nvSpPr>
              <p:cNvPr id="846" name="Google Shape;846;p48"/>
              <p:cNvSpPr/>
              <p:nvPr/>
            </p:nvSpPr>
            <p:spPr>
              <a:xfrm>
                <a:off x="7010770" y="2680946"/>
                <a:ext cx="67077" cy="276187"/>
              </a:xfrm>
              <a:custGeom>
                <a:avLst/>
                <a:gdLst/>
                <a:ahLst/>
                <a:cxnLst/>
                <a:rect l="l" t="t" r="r" b="b"/>
                <a:pathLst>
                  <a:path w="2801" h="11533" extrusionOk="0">
                    <a:moveTo>
                      <a:pt x="984" y="0"/>
                    </a:moveTo>
                    <a:lnTo>
                      <a:pt x="706" y="193"/>
                    </a:lnTo>
                    <a:lnTo>
                      <a:pt x="663" y="941"/>
                    </a:lnTo>
                    <a:lnTo>
                      <a:pt x="108" y="1347"/>
                    </a:lnTo>
                    <a:cubicBezTo>
                      <a:pt x="108" y="1347"/>
                      <a:pt x="1" y="1967"/>
                      <a:pt x="108" y="2138"/>
                    </a:cubicBezTo>
                    <a:cubicBezTo>
                      <a:pt x="193" y="2330"/>
                      <a:pt x="343" y="3356"/>
                      <a:pt x="343" y="3356"/>
                    </a:cubicBezTo>
                    <a:lnTo>
                      <a:pt x="343" y="4104"/>
                    </a:lnTo>
                    <a:lnTo>
                      <a:pt x="385" y="7502"/>
                    </a:lnTo>
                    <a:lnTo>
                      <a:pt x="578" y="8764"/>
                    </a:lnTo>
                    <a:lnTo>
                      <a:pt x="108" y="11008"/>
                    </a:lnTo>
                    <a:cubicBezTo>
                      <a:pt x="108" y="11008"/>
                      <a:pt x="1" y="11286"/>
                      <a:pt x="193" y="11328"/>
                    </a:cubicBezTo>
                    <a:cubicBezTo>
                      <a:pt x="323" y="11372"/>
                      <a:pt x="404" y="11533"/>
                      <a:pt x="477" y="11533"/>
                    </a:cubicBezTo>
                    <a:cubicBezTo>
                      <a:pt x="511" y="11533"/>
                      <a:pt x="543" y="11496"/>
                      <a:pt x="578" y="11393"/>
                    </a:cubicBezTo>
                    <a:cubicBezTo>
                      <a:pt x="663" y="11051"/>
                      <a:pt x="663" y="10922"/>
                      <a:pt x="663" y="10922"/>
                    </a:cubicBezTo>
                    <a:lnTo>
                      <a:pt x="749" y="10580"/>
                    </a:lnTo>
                    <a:lnTo>
                      <a:pt x="1454" y="10922"/>
                    </a:lnTo>
                    <a:lnTo>
                      <a:pt x="1540" y="11243"/>
                    </a:lnTo>
                    <a:cubicBezTo>
                      <a:pt x="1540" y="11243"/>
                      <a:pt x="1601" y="11378"/>
                      <a:pt x="1715" y="11378"/>
                    </a:cubicBezTo>
                    <a:cubicBezTo>
                      <a:pt x="1751" y="11378"/>
                      <a:pt x="1792" y="11365"/>
                      <a:pt x="1839" y="11328"/>
                    </a:cubicBezTo>
                    <a:lnTo>
                      <a:pt x="2010" y="11200"/>
                    </a:lnTo>
                    <a:cubicBezTo>
                      <a:pt x="2010" y="11200"/>
                      <a:pt x="2117" y="11051"/>
                      <a:pt x="2117" y="10922"/>
                    </a:cubicBezTo>
                    <a:cubicBezTo>
                      <a:pt x="2117" y="10871"/>
                      <a:pt x="2137" y="10860"/>
                      <a:pt x="2157" y="10860"/>
                    </a:cubicBezTo>
                    <a:cubicBezTo>
                      <a:pt x="2171" y="10860"/>
                      <a:pt x="2185" y="10865"/>
                      <a:pt x="2190" y="10865"/>
                    </a:cubicBezTo>
                    <a:cubicBezTo>
                      <a:pt x="2199" y="10865"/>
                      <a:pt x="2186" y="10851"/>
                      <a:pt x="2117" y="10773"/>
                    </a:cubicBezTo>
                    <a:cubicBezTo>
                      <a:pt x="1924" y="10580"/>
                      <a:pt x="1839" y="10580"/>
                      <a:pt x="1646" y="10452"/>
                    </a:cubicBezTo>
                    <a:cubicBezTo>
                      <a:pt x="1454" y="10302"/>
                      <a:pt x="1091" y="9982"/>
                      <a:pt x="1091" y="9982"/>
                    </a:cubicBezTo>
                    <a:cubicBezTo>
                      <a:pt x="1091" y="9982"/>
                      <a:pt x="941" y="9341"/>
                      <a:pt x="941" y="9148"/>
                    </a:cubicBezTo>
                    <a:cubicBezTo>
                      <a:pt x="941" y="8956"/>
                      <a:pt x="984" y="8400"/>
                      <a:pt x="1027" y="8208"/>
                    </a:cubicBezTo>
                    <a:cubicBezTo>
                      <a:pt x="1091" y="8015"/>
                      <a:pt x="1133" y="7695"/>
                      <a:pt x="1133" y="7567"/>
                    </a:cubicBezTo>
                    <a:cubicBezTo>
                      <a:pt x="1133" y="7417"/>
                      <a:pt x="1411" y="7054"/>
                      <a:pt x="1411" y="7054"/>
                    </a:cubicBezTo>
                    <a:cubicBezTo>
                      <a:pt x="1411" y="7054"/>
                      <a:pt x="1497" y="6947"/>
                      <a:pt x="1646" y="6947"/>
                    </a:cubicBezTo>
                    <a:cubicBezTo>
                      <a:pt x="1775" y="6947"/>
                      <a:pt x="2480" y="7567"/>
                      <a:pt x="2480" y="7567"/>
                    </a:cubicBezTo>
                    <a:lnTo>
                      <a:pt x="2801" y="7502"/>
                    </a:lnTo>
                    <a:lnTo>
                      <a:pt x="2630" y="6434"/>
                    </a:lnTo>
                    <a:lnTo>
                      <a:pt x="2117" y="5044"/>
                    </a:lnTo>
                    <a:lnTo>
                      <a:pt x="1326" y="2993"/>
                    </a:lnTo>
                    <a:lnTo>
                      <a:pt x="1967" y="2095"/>
                    </a:lnTo>
                    <a:lnTo>
                      <a:pt x="1604" y="1261"/>
                    </a:lnTo>
                    <a:cubicBezTo>
                      <a:pt x="1604" y="1261"/>
                      <a:pt x="1176" y="791"/>
                      <a:pt x="1176" y="641"/>
                    </a:cubicBezTo>
                    <a:cubicBezTo>
                      <a:pt x="1176" y="513"/>
                      <a:pt x="984" y="0"/>
                      <a:pt x="9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8"/>
              <p:cNvSpPr/>
              <p:nvPr/>
            </p:nvSpPr>
            <p:spPr>
              <a:xfrm>
                <a:off x="6959594" y="2978326"/>
                <a:ext cx="169955" cy="116217"/>
              </a:xfrm>
              <a:custGeom>
                <a:avLst/>
                <a:gdLst/>
                <a:ahLst/>
                <a:cxnLst/>
                <a:rect l="l" t="t" r="r" b="b"/>
                <a:pathLst>
                  <a:path w="7097" h="4853" extrusionOk="0">
                    <a:moveTo>
                      <a:pt x="2138" y="0"/>
                    </a:moveTo>
                    <a:lnTo>
                      <a:pt x="2009" y="364"/>
                    </a:lnTo>
                    <a:lnTo>
                      <a:pt x="2009" y="920"/>
                    </a:lnTo>
                    <a:lnTo>
                      <a:pt x="1967" y="2138"/>
                    </a:lnTo>
                    <a:lnTo>
                      <a:pt x="1582" y="2736"/>
                    </a:lnTo>
                    <a:lnTo>
                      <a:pt x="748" y="2800"/>
                    </a:lnTo>
                    <a:lnTo>
                      <a:pt x="321" y="3313"/>
                    </a:lnTo>
                    <a:lnTo>
                      <a:pt x="0" y="3826"/>
                    </a:lnTo>
                    <a:lnTo>
                      <a:pt x="150" y="4382"/>
                    </a:lnTo>
                    <a:lnTo>
                      <a:pt x="235" y="4852"/>
                    </a:lnTo>
                    <a:lnTo>
                      <a:pt x="748" y="4703"/>
                    </a:lnTo>
                    <a:lnTo>
                      <a:pt x="941" y="4703"/>
                    </a:lnTo>
                    <a:cubicBezTo>
                      <a:pt x="941" y="4703"/>
                      <a:pt x="1064" y="4788"/>
                      <a:pt x="1147" y="4788"/>
                    </a:cubicBezTo>
                    <a:cubicBezTo>
                      <a:pt x="1188" y="4788"/>
                      <a:pt x="1219" y="4767"/>
                      <a:pt x="1219" y="4703"/>
                    </a:cubicBezTo>
                    <a:cubicBezTo>
                      <a:pt x="1219" y="4510"/>
                      <a:pt x="1261" y="4190"/>
                      <a:pt x="1112" y="4190"/>
                    </a:cubicBezTo>
                    <a:cubicBezTo>
                      <a:pt x="1048" y="4190"/>
                      <a:pt x="919" y="4211"/>
                      <a:pt x="807" y="4211"/>
                    </a:cubicBezTo>
                    <a:cubicBezTo>
                      <a:pt x="695" y="4211"/>
                      <a:pt x="599" y="4190"/>
                      <a:pt x="599" y="4104"/>
                    </a:cubicBezTo>
                    <a:cubicBezTo>
                      <a:pt x="599" y="3912"/>
                      <a:pt x="706" y="3634"/>
                      <a:pt x="706" y="3634"/>
                    </a:cubicBezTo>
                    <a:lnTo>
                      <a:pt x="1026" y="3549"/>
                    </a:lnTo>
                    <a:lnTo>
                      <a:pt x="1390" y="3634"/>
                    </a:lnTo>
                    <a:lnTo>
                      <a:pt x="2245" y="3677"/>
                    </a:lnTo>
                    <a:lnTo>
                      <a:pt x="3164" y="4382"/>
                    </a:lnTo>
                    <a:cubicBezTo>
                      <a:pt x="3164" y="4382"/>
                      <a:pt x="3248" y="4454"/>
                      <a:pt x="3371" y="4454"/>
                    </a:cubicBezTo>
                    <a:cubicBezTo>
                      <a:pt x="3412" y="4454"/>
                      <a:pt x="3457" y="4446"/>
                      <a:pt x="3506" y="4425"/>
                    </a:cubicBezTo>
                    <a:cubicBezTo>
                      <a:pt x="3677" y="4339"/>
                      <a:pt x="4104" y="3634"/>
                      <a:pt x="4104" y="3634"/>
                    </a:cubicBezTo>
                    <a:cubicBezTo>
                      <a:pt x="4104" y="3634"/>
                      <a:pt x="4382" y="3207"/>
                      <a:pt x="4660" y="3207"/>
                    </a:cubicBezTo>
                    <a:cubicBezTo>
                      <a:pt x="4845" y="3207"/>
                      <a:pt x="5182" y="3292"/>
                      <a:pt x="5412" y="3292"/>
                    </a:cubicBezTo>
                    <a:cubicBezTo>
                      <a:pt x="5527" y="3292"/>
                      <a:pt x="5614" y="3271"/>
                      <a:pt x="5643" y="3207"/>
                    </a:cubicBezTo>
                    <a:cubicBezTo>
                      <a:pt x="5750" y="3036"/>
                      <a:pt x="5964" y="2458"/>
                      <a:pt x="5964" y="2458"/>
                    </a:cubicBezTo>
                    <a:lnTo>
                      <a:pt x="6263" y="2330"/>
                    </a:lnTo>
                    <a:lnTo>
                      <a:pt x="7096" y="1710"/>
                    </a:lnTo>
                    <a:lnTo>
                      <a:pt x="7096" y="1262"/>
                    </a:lnTo>
                    <a:lnTo>
                      <a:pt x="6199" y="1817"/>
                    </a:lnTo>
                    <a:cubicBezTo>
                      <a:pt x="6199" y="1817"/>
                      <a:pt x="6061" y="1592"/>
                      <a:pt x="5852" y="1592"/>
                    </a:cubicBezTo>
                    <a:cubicBezTo>
                      <a:pt x="5788" y="1592"/>
                      <a:pt x="5718" y="1613"/>
                      <a:pt x="5643" y="1668"/>
                    </a:cubicBezTo>
                    <a:cubicBezTo>
                      <a:pt x="5322" y="1903"/>
                      <a:pt x="5087" y="1946"/>
                      <a:pt x="5087" y="1946"/>
                    </a:cubicBezTo>
                    <a:lnTo>
                      <a:pt x="3741" y="1475"/>
                    </a:lnTo>
                    <a:lnTo>
                      <a:pt x="2651" y="599"/>
                    </a:lnTo>
                    <a:lnTo>
                      <a:pt x="2480" y="43"/>
                    </a:lnTo>
                    <a:lnTo>
                      <a:pt x="21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8"/>
              <p:cNvSpPr/>
              <p:nvPr/>
            </p:nvSpPr>
            <p:spPr>
              <a:xfrm>
                <a:off x="6729243" y="3108840"/>
                <a:ext cx="284113" cy="222975"/>
              </a:xfrm>
              <a:custGeom>
                <a:avLst/>
                <a:gdLst/>
                <a:ahLst/>
                <a:cxnLst/>
                <a:rect l="l" t="t" r="r" b="b"/>
                <a:pathLst>
                  <a:path w="11864" h="9311" extrusionOk="0">
                    <a:moveTo>
                      <a:pt x="10923" y="1"/>
                    </a:moveTo>
                    <a:lnTo>
                      <a:pt x="10132" y="279"/>
                    </a:lnTo>
                    <a:lnTo>
                      <a:pt x="9534" y="749"/>
                    </a:lnTo>
                    <a:lnTo>
                      <a:pt x="9470" y="1412"/>
                    </a:lnTo>
                    <a:lnTo>
                      <a:pt x="9705" y="2010"/>
                    </a:lnTo>
                    <a:lnTo>
                      <a:pt x="9662" y="2566"/>
                    </a:lnTo>
                    <a:lnTo>
                      <a:pt x="9106" y="3079"/>
                    </a:lnTo>
                    <a:lnTo>
                      <a:pt x="9106" y="3357"/>
                    </a:lnTo>
                    <a:lnTo>
                      <a:pt x="9106" y="3549"/>
                    </a:lnTo>
                    <a:cubicBezTo>
                      <a:pt x="9106" y="3549"/>
                      <a:pt x="9122" y="3547"/>
                      <a:pt x="9144" y="3547"/>
                    </a:cubicBezTo>
                    <a:cubicBezTo>
                      <a:pt x="9238" y="3547"/>
                      <a:pt x="9452" y="3575"/>
                      <a:pt x="9106" y="3870"/>
                    </a:cubicBezTo>
                    <a:cubicBezTo>
                      <a:pt x="8964" y="3998"/>
                      <a:pt x="8926" y="4026"/>
                      <a:pt x="8919" y="4026"/>
                    </a:cubicBezTo>
                    <a:cubicBezTo>
                      <a:pt x="8914" y="4026"/>
                      <a:pt x="8930" y="4008"/>
                      <a:pt x="8928" y="4008"/>
                    </a:cubicBezTo>
                    <a:lnTo>
                      <a:pt x="8928" y="4008"/>
                    </a:lnTo>
                    <a:cubicBezTo>
                      <a:pt x="8925" y="4008"/>
                      <a:pt x="8884" y="4049"/>
                      <a:pt x="8679" y="4254"/>
                    </a:cubicBezTo>
                    <a:lnTo>
                      <a:pt x="8166" y="4767"/>
                    </a:lnTo>
                    <a:lnTo>
                      <a:pt x="7610" y="5173"/>
                    </a:lnTo>
                    <a:cubicBezTo>
                      <a:pt x="7610" y="5173"/>
                      <a:pt x="8315" y="5323"/>
                      <a:pt x="7418" y="5408"/>
                    </a:cubicBezTo>
                    <a:lnTo>
                      <a:pt x="6541" y="5515"/>
                    </a:lnTo>
                    <a:lnTo>
                      <a:pt x="6541" y="4725"/>
                    </a:lnTo>
                    <a:lnTo>
                      <a:pt x="6071" y="5131"/>
                    </a:lnTo>
                    <a:lnTo>
                      <a:pt x="5922" y="5921"/>
                    </a:lnTo>
                    <a:lnTo>
                      <a:pt x="5836" y="6392"/>
                    </a:lnTo>
                    <a:lnTo>
                      <a:pt x="5601" y="6584"/>
                    </a:lnTo>
                    <a:lnTo>
                      <a:pt x="5409" y="6776"/>
                    </a:lnTo>
                    <a:lnTo>
                      <a:pt x="5409" y="7375"/>
                    </a:lnTo>
                    <a:lnTo>
                      <a:pt x="4853" y="7375"/>
                    </a:lnTo>
                    <a:lnTo>
                      <a:pt x="4532" y="7012"/>
                    </a:lnTo>
                    <a:lnTo>
                      <a:pt x="4169" y="6905"/>
                    </a:lnTo>
                    <a:lnTo>
                      <a:pt x="3549" y="7097"/>
                    </a:lnTo>
                    <a:cubicBezTo>
                      <a:pt x="3549" y="7097"/>
                      <a:pt x="3634" y="7375"/>
                      <a:pt x="3464" y="7375"/>
                    </a:cubicBezTo>
                    <a:lnTo>
                      <a:pt x="2673" y="7375"/>
                    </a:lnTo>
                    <a:lnTo>
                      <a:pt x="2096" y="7289"/>
                    </a:lnTo>
                    <a:lnTo>
                      <a:pt x="1134" y="7738"/>
                    </a:lnTo>
                    <a:cubicBezTo>
                      <a:pt x="1134" y="7738"/>
                      <a:pt x="749" y="8080"/>
                      <a:pt x="706" y="8208"/>
                    </a:cubicBezTo>
                    <a:cubicBezTo>
                      <a:pt x="664" y="8358"/>
                      <a:pt x="514" y="8486"/>
                      <a:pt x="322" y="8550"/>
                    </a:cubicBezTo>
                    <a:cubicBezTo>
                      <a:pt x="151" y="8593"/>
                      <a:pt x="1" y="8679"/>
                      <a:pt x="1" y="8679"/>
                    </a:cubicBezTo>
                    <a:lnTo>
                      <a:pt x="1" y="8914"/>
                    </a:lnTo>
                    <a:lnTo>
                      <a:pt x="664" y="9063"/>
                    </a:lnTo>
                    <a:cubicBezTo>
                      <a:pt x="664" y="9063"/>
                      <a:pt x="984" y="8914"/>
                      <a:pt x="1176" y="8828"/>
                    </a:cubicBezTo>
                    <a:cubicBezTo>
                      <a:pt x="1369" y="8721"/>
                      <a:pt x="1689" y="8593"/>
                      <a:pt x="1689" y="8593"/>
                    </a:cubicBezTo>
                    <a:lnTo>
                      <a:pt x="2096" y="8401"/>
                    </a:lnTo>
                    <a:lnTo>
                      <a:pt x="3122" y="8315"/>
                    </a:lnTo>
                    <a:lnTo>
                      <a:pt x="3741" y="8123"/>
                    </a:lnTo>
                    <a:lnTo>
                      <a:pt x="4105" y="8123"/>
                    </a:lnTo>
                    <a:lnTo>
                      <a:pt x="4489" y="8401"/>
                    </a:lnTo>
                    <a:lnTo>
                      <a:pt x="4575" y="8957"/>
                    </a:lnTo>
                    <a:lnTo>
                      <a:pt x="4725" y="9192"/>
                    </a:lnTo>
                    <a:cubicBezTo>
                      <a:pt x="4725" y="9192"/>
                      <a:pt x="4671" y="9310"/>
                      <a:pt x="4823" y="9310"/>
                    </a:cubicBezTo>
                    <a:cubicBezTo>
                      <a:pt x="4885" y="9310"/>
                      <a:pt x="4982" y="9290"/>
                      <a:pt x="5131" y="9234"/>
                    </a:cubicBezTo>
                    <a:cubicBezTo>
                      <a:pt x="5644" y="9063"/>
                      <a:pt x="5836" y="9063"/>
                      <a:pt x="5836" y="9063"/>
                    </a:cubicBezTo>
                    <a:lnTo>
                      <a:pt x="6306" y="8593"/>
                    </a:lnTo>
                    <a:lnTo>
                      <a:pt x="6221" y="8273"/>
                    </a:lnTo>
                    <a:lnTo>
                      <a:pt x="6264" y="8037"/>
                    </a:lnTo>
                    <a:lnTo>
                      <a:pt x="6734" y="7973"/>
                    </a:lnTo>
                    <a:lnTo>
                      <a:pt x="6969" y="8208"/>
                    </a:lnTo>
                    <a:lnTo>
                      <a:pt x="7567" y="8208"/>
                    </a:lnTo>
                    <a:lnTo>
                      <a:pt x="8273" y="8080"/>
                    </a:lnTo>
                    <a:lnTo>
                      <a:pt x="8273" y="7653"/>
                    </a:lnTo>
                    <a:lnTo>
                      <a:pt x="9384" y="7653"/>
                    </a:lnTo>
                    <a:cubicBezTo>
                      <a:pt x="9384" y="7653"/>
                      <a:pt x="9418" y="7950"/>
                      <a:pt x="9572" y="7950"/>
                    </a:cubicBezTo>
                    <a:cubicBezTo>
                      <a:pt x="9662" y="7950"/>
                      <a:pt x="9793" y="7848"/>
                      <a:pt x="9983" y="7524"/>
                    </a:cubicBezTo>
                    <a:cubicBezTo>
                      <a:pt x="10496" y="6627"/>
                      <a:pt x="10453" y="5836"/>
                      <a:pt x="10453" y="5836"/>
                    </a:cubicBezTo>
                    <a:cubicBezTo>
                      <a:pt x="10453" y="5836"/>
                      <a:pt x="10880" y="5366"/>
                      <a:pt x="10880" y="5088"/>
                    </a:cubicBezTo>
                    <a:cubicBezTo>
                      <a:pt x="10880" y="4810"/>
                      <a:pt x="10838" y="4575"/>
                      <a:pt x="10838" y="4575"/>
                    </a:cubicBezTo>
                    <a:lnTo>
                      <a:pt x="10880" y="3634"/>
                    </a:lnTo>
                    <a:lnTo>
                      <a:pt x="11351" y="3399"/>
                    </a:lnTo>
                    <a:lnTo>
                      <a:pt x="11757" y="2950"/>
                    </a:lnTo>
                    <a:lnTo>
                      <a:pt x="11864" y="2523"/>
                    </a:lnTo>
                    <a:lnTo>
                      <a:pt x="11351" y="1112"/>
                    </a:lnTo>
                    <a:lnTo>
                      <a:pt x="11351" y="514"/>
                    </a:lnTo>
                    <a:lnTo>
                      <a:pt x="112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8"/>
              <p:cNvSpPr/>
              <p:nvPr/>
            </p:nvSpPr>
            <p:spPr>
              <a:xfrm>
                <a:off x="6693417" y="3334569"/>
                <a:ext cx="62982" cy="69136"/>
              </a:xfrm>
              <a:custGeom>
                <a:avLst/>
                <a:gdLst/>
                <a:ahLst/>
                <a:cxnLst/>
                <a:rect l="l" t="t" r="r" b="b"/>
                <a:pathLst>
                  <a:path w="2630" h="2887" extrusionOk="0">
                    <a:moveTo>
                      <a:pt x="1027" y="1"/>
                    </a:moveTo>
                    <a:lnTo>
                      <a:pt x="236" y="279"/>
                    </a:lnTo>
                    <a:lnTo>
                      <a:pt x="1" y="1134"/>
                    </a:lnTo>
                    <a:lnTo>
                      <a:pt x="621" y="1262"/>
                    </a:lnTo>
                    <a:lnTo>
                      <a:pt x="621" y="898"/>
                    </a:lnTo>
                    <a:lnTo>
                      <a:pt x="898" y="898"/>
                    </a:lnTo>
                    <a:lnTo>
                      <a:pt x="1091" y="1219"/>
                    </a:lnTo>
                    <a:lnTo>
                      <a:pt x="898" y="2053"/>
                    </a:lnTo>
                    <a:lnTo>
                      <a:pt x="856" y="2758"/>
                    </a:lnTo>
                    <a:lnTo>
                      <a:pt x="1411" y="2886"/>
                    </a:lnTo>
                    <a:lnTo>
                      <a:pt x="1882" y="2566"/>
                    </a:lnTo>
                    <a:cubicBezTo>
                      <a:pt x="1882" y="2566"/>
                      <a:pt x="1967" y="1967"/>
                      <a:pt x="2053" y="1818"/>
                    </a:cubicBezTo>
                    <a:cubicBezTo>
                      <a:pt x="2160" y="1689"/>
                      <a:pt x="2523" y="1219"/>
                      <a:pt x="2523" y="1219"/>
                    </a:cubicBezTo>
                    <a:cubicBezTo>
                      <a:pt x="2523" y="1219"/>
                      <a:pt x="2630" y="1069"/>
                      <a:pt x="2523" y="941"/>
                    </a:cubicBezTo>
                    <a:cubicBezTo>
                      <a:pt x="2437" y="792"/>
                      <a:pt x="2117" y="663"/>
                      <a:pt x="2117" y="663"/>
                    </a:cubicBezTo>
                    <a:lnTo>
                      <a:pt x="2053" y="321"/>
                    </a:lnTo>
                    <a:lnTo>
                      <a:pt x="1540" y="236"/>
                    </a:lnTo>
                    <a:cubicBezTo>
                      <a:pt x="1176" y="236"/>
                      <a:pt x="1027" y="1"/>
                      <a:pt x="10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8"/>
              <p:cNvSpPr/>
              <p:nvPr/>
            </p:nvSpPr>
            <p:spPr>
              <a:xfrm>
                <a:off x="6764063" y="3313591"/>
                <a:ext cx="59390" cy="44542"/>
              </a:xfrm>
              <a:custGeom>
                <a:avLst/>
                <a:gdLst/>
                <a:ahLst/>
                <a:cxnLst/>
                <a:rect l="l" t="t" r="r" b="b"/>
                <a:pathLst>
                  <a:path w="2480" h="1860" extrusionOk="0">
                    <a:moveTo>
                      <a:pt x="1539" y="0"/>
                    </a:moveTo>
                    <a:lnTo>
                      <a:pt x="1347" y="278"/>
                    </a:lnTo>
                    <a:lnTo>
                      <a:pt x="1026" y="449"/>
                    </a:lnTo>
                    <a:lnTo>
                      <a:pt x="706" y="449"/>
                    </a:lnTo>
                    <a:lnTo>
                      <a:pt x="43" y="642"/>
                    </a:lnTo>
                    <a:lnTo>
                      <a:pt x="86" y="962"/>
                    </a:lnTo>
                    <a:lnTo>
                      <a:pt x="86" y="1390"/>
                    </a:lnTo>
                    <a:cubicBezTo>
                      <a:pt x="86" y="1539"/>
                      <a:pt x="0" y="1710"/>
                      <a:pt x="193" y="1774"/>
                    </a:cubicBezTo>
                    <a:cubicBezTo>
                      <a:pt x="364" y="1817"/>
                      <a:pt x="428" y="1860"/>
                      <a:pt x="556" y="1860"/>
                    </a:cubicBezTo>
                    <a:lnTo>
                      <a:pt x="706" y="1860"/>
                    </a:lnTo>
                    <a:cubicBezTo>
                      <a:pt x="877" y="1539"/>
                      <a:pt x="877" y="1390"/>
                      <a:pt x="1069" y="1347"/>
                    </a:cubicBezTo>
                    <a:cubicBezTo>
                      <a:pt x="1261" y="1304"/>
                      <a:pt x="748" y="1304"/>
                      <a:pt x="1261" y="1304"/>
                    </a:cubicBezTo>
                    <a:cubicBezTo>
                      <a:pt x="1774" y="1304"/>
                      <a:pt x="2095" y="1347"/>
                      <a:pt x="2095" y="1347"/>
                    </a:cubicBezTo>
                    <a:cubicBezTo>
                      <a:pt x="2095" y="1347"/>
                      <a:pt x="2287" y="1304"/>
                      <a:pt x="2373" y="1069"/>
                    </a:cubicBezTo>
                    <a:cubicBezTo>
                      <a:pt x="2480" y="834"/>
                      <a:pt x="2480" y="407"/>
                      <a:pt x="2480" y="407"/>
                    </a:cubicBezTo>
                    <a:lnTo>
                      <a:pt x="20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8"/>
              <p:cNvSpPr/>
              <p:nvPr/>
            </p:nvSpPr>
            <p:spPr>
              <a:xfrm>
                <a:off x="6446710" y="3572583"/>
                <a:ext cx="45572" cy="84487"/>
              </a:xfrm>
              <a:custGeom>
                <a:avLst/>
                <a:gdLst/>
                <a:ahLst/>
                <a:cxnLst/>
                <a:rect l="l" t="t" r="r" b="b"/>
                <a:pathLst>
                  <a:path w="1903" h="3528" extrusionOk="0">
                    <a:moveTo>
                      <a:pt x="1881" y="1"/>
                    </a:moveTo>
                    <a:lnTo>
                      <a:pt x="1176" y="364"/>
                    </a:lnTo>
                    <a:lnTo>
                      <a:pt x="428" y="877"/>
                    </a:lnTo>
                    <a:cubicBezTo>
                      <a:pt x="428" y="877"/>
                      <a:pt x="0" y="1518"/>
                      <a:pt x="0" y="1668"/>
                    </a:cubicBezTo>
                    <a:cubicBezTo>
                      <a:pt x="0" y="1839"/>
                      <a:pt x="22" y="2737"/>
                      <a:pt x="22" y="2737"/>
                    </a:cubicBezTo>
                    <a:lnTo>
                      <a:pt x="300" y="3356"/>
                    </a:lnTo>
                    <a:cubicBezTo>
                      <a:pt x="300" y="3356"/>
                      <a:pt x="496" y="3528"/>
                      <a:pt x="646" y="3528"/>
                    </a:cubicBezTo>
                    <a:cubicBezTo>
                      <a:pt x="695" y="3528"/>
                      <a:pt x="739" y="3510"/>
                      <a:pt x="770" y="3463"/>
                    </a:cubicBezTo>
                    <a:cubicBezTo>
                      <a:pt x="898" y="3271"/>
                      <a:pt x="1240" y="2865"/>
                      <a:pt x="1368" y="2608"/>
                    </a:cubicBezTo>
                    <a:cubicBezTo>
                      <a:pt x="1497" y="2352"/>
                      <a:pt x="1732" y="1347"/>
                      <a:pt x="1774" y="1176"/>
                    </a:cubicBezTo>
                    <a:cubicBezTo>
                      <a:pt x="1839" y="1027"/>
                      <a:pt x="1903" y="556"/>
                      <a:pt x="1903" y="385"/>
                    </a:cubicBezTo>
                    <a:cubicBezTo>
                      <a:pt x="1903" y="236"/>
                      <a:pt x="1881" y="1"/>
                      <a:pt x="1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8"/>
              <p:cNvSpPr/>
              <p:nvPr/>
            </p:nvSpPr>
            <p:spPr>
              <a:xfrm>
                <a:off x="6148301" y="3723069"/>
                <a:ext cx="59390" cy="41477"/>
              </a:xfrm>
              <a:custGeom>
                <a:avLst/>
                <a:gdLst/>
                <a:ahLst/>
                <a:cxnLst/>
                <a:rect l="l" t="t" r="r" b="b"/>
                <a:pathLst>
                  <a:path w="2480" h="1732" extrusionOk="0">
                    <a:moveTo>
                      <a:pt x="1133" y="1"/>
                    </a:moveTo>
                    <a:lnTo>
                      <a:pt x="0" y="599"/>
                    </a:lnTo>
                    <a:lnTo>
                      <a:pt x="0" y="1069"/>
                    </a:lnTo>
                    <a:cubicBezTo>
                      <a:pt x="0" y="1069"/>
                      <a:pt x="64" y="1732"/>
                      <a:pt x="257" y="1732"/>
                    </a:cubicBezTo>
                    <a:cubicBezTo>
                      <a:pt x="449" y="1732"/>
                      <a:pt x="1133" y="1582"/>
                      <a:pt x="1133" y="1582"/>
                    </a:cubicBezTo>
                    <a:cubicBezTo>
                      <a:pt x="1133" y="1582"/>
                      <a:pt x="1582" y="1518"/>
                      <a:pt x="1689" y="1390"/>
                    </a:cubicBezTo>
                    <a:cubicBezTo>
                      <a:pt x="1774" y="1262"/>
                      <a:pt x="1988" y="791"/>
                      <a:pt x="1988" y="791"/>
                    </a:cubicBezTo>
                    <a:lnTo>
                      <a:pt x="2480" y="150"/>
                    </a:lnTo>
                    <a:lnTo>
                      <a:pt x="2031" y="22"/>
                    </a:lnTo>
                    <a:lnTo>
                      <a:pt x="11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8"/>
              <p:cNvSpPr/>
              <p:nvPr/>
            </p:nvSpPr>
            <p:spPr>
              <a:xfrm>
                <a:off x="6433922" y="3756859"/>
                <a:ext cx="68610" cy="127305"/>
              </a:xfrm>
              <a:custGeom>
                <a:avLst/>
                <a:gdLst/>
                <a:ahLst/>
                <a:cxnLst/>
                <a:rect l="l" t="t" r="r" b="b"/>
                <a:pathLst>
                  <a:path w="2865" h="5316" extrusionOk="0">
                    <a:moveTo>
                      <a:pt x="1112" y="0"/>
                    </a:moveTo>
                    <a:lnTo>
                      <a:pt x="641" y="235"/>
                    </a:lnTo>
                    <a:lnTo>
                      <a:pt x="855" y="1112"/>
                    </a:lnTo>
                    <a:lnTo>
                      <a:pt x="983" y="2373"/>
                    </a:lnTo>
                    <a:cubicBezTo>
                      <a:pt x="983" y="2373"/>
                      <a:pt x="905" y="2824"/>
                      <a:pt x="804" y="2824"/>
                    </a:cubicBezTo>
                    <a:cubicBezTo>
                      <a:pt x="800" y="2824"/>
                      <a:pt x="795" y="2823"/>
                      <a:pt x="791" y="2822"/>
                    </a:cubicBezTo>
                    <a:cubicBezTo>
                      <a:pt x="705" y="2800"/>
                      <a:pt x="385" y="2565"/>
                      <a:pt x="385" y="2565"/>
                    </a:cubicBezTo>
                    <a:lnTo>
                      <a:pt x="43" y="2608"/>
                    </a:lnTo>
                    <a:lnTo>
                      <a:pt x="0" y="3164"/>
                    </a:lnTo>
                    <a:lnTo>
                      <a:pt x="556" y="4019"/>
                    </a:lnTo>
                    <a:lnTo>
                      <a:pt x="834" y="4061"/>
                    </a:lnTo>
                    <a:cubicBezTo>
                      <a:pt x="834" y="4061"/>
                      <a:pt x="770" y="4467"/>
                      <a:pt x="770" y="4596"/>
                    </a:cubicBezTo>
                    <a:cubicBezTo>
                      <a:pt x="770" y="4724"/>
                      <a:pt x="855" y="5066"/>
                      <a:pt x="855" y="5066"/>
                    </a:cubicBezTo>
                    <a:lnTo>
                      <a:pt x="1176" y="5194"/>
                    </a:lnTo>
                    <a:cubicBezTo>
                      <a:pt x="1176" y="5194"/>
                      <a:pt x="1646" y="5315"/>
                      <a:pt x="1858" y="5315"/>
                    </a:cubicBezTo>
                    <a:cubicBezTo>
                      <a:pt x="1898" y="5315"/>
                      <a:pt x="1928" y="5311"/>
                      <a:pt x="1945" y="5301"/>
                    </a:cubicBezTo>
                    <a:cubicBezTo>
                      <a:pt x="2031" y="5237"/>
                      <a:pt x="2287" y="4403"/>
                      <a:pt x="2287" y="4403"/>
                    </a:cubicBezTo>
                    <a:lnTo>
                      <a:pt x="2031" y="3848"/>
                    </a:lnTo>
                    <a:lnTo>
                      <a:pt x="1881" y="3335"/>
                    </a:lnTo>
                    <a:cubicBezTo>
                      <a:pt x="1881" y="3335"/>
                      <a:pt x="2031" y="2864"/>
                      <a:pt x="2202" y="2736"/>
                    </a:cubicBezTo>
                    <a:cubicBezTo>
                      <a:pt x="2351" y="2608"/>
                      <a:pt x="2629" y="2351"/>
                      <a:pt x="2629" y="2351"/>
                    </a:cubicBezTo>
                    <a:lnTo>
                      <a:pt x="2864" y="1838"/>
                    </a:lnTo>
                    <a:lnTo>
                      <a:pt x="2736" y="577"/>
                    </a:lnTo>
                    <a:lnTo>
                      <a:pt x="2287" y="300"/>
                    </a:lnTo>
                    <a:lnTo>
                      <a:pt x="1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8"/>
              <p:cNvSpPr/>
              <p:nvPr/>
            </p:nvSpPr>
            <p:spPr>
              <a:xfrm>
                <a:off x="6370438" y="3951863"/>
                <a:ext cx="59917" cy="72202"/>
              </a:xfrm>
              <a:custGeom>
                <a:avLst/>
                <a:gdLst/>
                <a:ahLst/>
                <a:cxnLst/>
                <a:rect l="l" t="t" r="r" b="b"/>
                <a:pathLst>
                  <a:path w="2502" h="3015" extrusionOk="0">
                    <a:moveTo>
                      <a:pt x="2031" y="1"/>
                    </a:moveTo>
                    <a:lnTo>
                      <a:pt x="1775" y="599"/>
                    </a:lnTo>
                    <a:lnTo>
                      <a:pt x="1" y="3015"/>
                    </a:lnTo>
                    <a:lnTo>
                      <a:pt x="1" y="3015"/>
                    </a:lnTo>
                    <a:lnTo>
                      <a:pt x="343" y="2844"/>
                    </a:lnTo>
                    <a:lnTo>
                      <a:pt x="1262" y="1989"/>
                    </a:lnTo>
                    <a:lnTo>
                      <a:pt x="1988" y="1262"/>
                    </a:lnTo>
                    <a:lnTo>
                      <a:pt x="2373" y="941"/>
                    </a:lnTo>
                    <a:cubicBezTo>
                      <a:pt x="2373" y="941"/>
                      <a:pt x="2501" y="407"/>
                      <a:pt x="2437" y="321"/>
                    </a:cubicBezTo>
                    <a:cubicBezTo>
                      <a:pt x="2373" y="215"/>
                      <a:pt x="2031" y="1"/>
                      <a:pt x="2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8"/>
              <p:cNvSpPr/>
              <p:nvPr/>
            </p:nvSpPr>
            <p:spPr>
              <a:xfrm>
                <a:off x="5801253" y="4097752"/>
                <a:ext cx="296398" cy="292806"/>
              </a:xfrm>
              <a:custGeom>
                <a:avLst/>
                <a:gdLst/>
                <a:ahLst/>
                <a:cxnLst/>
                <a:rect l="l" t="t" r="r" b="b"/>
                <a:pathLst>
                  <a:path w="12377" h="12227" extrusionOk="0">
                    <a:moveTo>
                      <a:pt x="1" y="0"/>
                    </a:moveTo>
                    <a:lnTo>
                      <a:pt x="407" y="770"/>
                    </a:lnTo>
                    <a:cubicBezTo>
                      <a:pt x="407" y="770"/>
                      <a:pt x="2095" y="1988"/>
                      <a:pt x="2138" y="2116"/>
                    </a:cubicBezTo>
                    <a:cubicBezTo>
                      <a:pt x="2159" y="2266"/>
                      <a:pt x="2630" y="3313"/>
                      <a:pt x="2630" y="3313"/>
                    </a:cubicBezTo>
                    <a:lnTo>
                      <a:pt x="3271" y="3719"/>
                    </a:lnTo>
                    <a:lnTo>
                      <a:pt x="3613" y="4147"/>
                    </a:lnTo>
                    <a:cubicBezTo>
                      <a:pt x="3613" y="4147"/>
                      <a:pt x="3763" y="4895"/>
                      <a:pt x="3784" y="5066"/>
                    </a:cubicBezTo>
                    <a:cubicBezTo>
                      <a:pt x="3827" y="5237"/>
                      <a:pt x="3784" y="5536"/>
                      <a:pt x="3955" y="5707"/>
                    </a:cubicBezTo>
                    <a:cubicBezTo>
                      <a:pt x="4126" y="5878"/>
                      <a:pt x="4468" y="6156"/>
                      <a:pt x="4468" y="6156"/>
                    </a:cubicBezTo>
                    <a:lnTo>
                      <a:pt x="5622" y="6797"/>
                    </a:lnTo>
                    <a:lnTo>
                      <a:pt x="6156" y="8016"/>
                    </a:lnTo>
                    <a:lnTo>
                      <a:pt x="6156" y="8614"/>
                    </a:lnTo>
                    <a:cubicBezTo>
                      <a:pt x="6156" y="8614"/>
                      <a:pt x="7332" y="10046"/>
                      <a:pt x="7610" y="10281"/>
                    </a:cubicBezTo>
                    <a:cubicBezTo>
                      <a:pt x="7888" y="10516"/>
                      <a:pt x="9747" y="12034"/>
                      <a:pt x="9747" y="12034"/>
                    </a:cubicBezTo>
                    <a:lnTo>
                      <a:pt x="10752" y="12226"/>
                    </a:lnTo>
                    <a:lnTo>
                      <a:pt x="11329" y="12205"/>
                    </a:lnTo>
                    <a:lnTo>
                      <a:pt x="11329" y="10687"/>
                    </a:lnTo>
                    <a:cubicBezTo>
                      <a:pt x="11329" y="10516"/>
                      <a:pt x="11671" y="9661"/>
                      <a:pt x="11671" y="9661"/>
                    </a:cubicBezTo>
                    <a:cubicBezTo>
                      <a:pt x="11671" y="9661"/>
                      <a:pt x="12205" y="9640"/>
                      <a:pt x="12205" y="9426"/>
                    </a:cubicBezTo>
                    <a:cubicBezTo>
                      <a:pt x="12205" y="9234"/>
                      <a:pt x="12376" y="8956"/>
                      <a:pt x="12205" y="8785"/>
                    </a:cubicBezTo>
                    <a:cubicBezTo>
                      <a:pt x="12034" y="8614"/>
                      <a:pt x="11863" y="8379"/>
                      <a:pt x="11756" y="8251"/>
                    </a:cubicBezTo>
                    <a:cubicBezTo>
                      <a:pt x="11671" y="8101"/>
                      <a:pt x="11115" y="7674"/>
                      <a:pt x="11115" y="7674"/>
                    </a:cubicBezTo>
                    <a:lnTo>
                      <a:pt x="10859" y="7845"/>
                    </a:lnTo>
                    <a:lnTo>
                      <a:pt x="10859" y="8037"/>
                    </a:lnTo>
                    <a:lnTo>
                      <a:pt x="11158" y="8272"/>
                    </a:lnTo>
                    <a:lnTo>
                      <a:pt x="11350" y="8336"/>
                    </a:lnTo>
                    <a:lnTo>
                      <a:pt x="11521" y="8657"/>
                    </a:lnTo>
                    <a:cubicBezTo>
                      <a:pt x="11521" y="8657"/>
                      <a:pt x="11628" y="8742"/>
                      <a:pt x="11607" y="8849"/>
                    </a:cubicBezTo>
                    <a:cubicBezTo>
                      <a:pt x="11564" y="8956"/>
                      <a:pt x="11286" y="9148"/>
                      <a:pt x="11286" y="9148"/>
                    </a:cubicBezTo>
                    <a:lnTo>
                      <a:pt x="10944" y="9148"/>
                    </a:lnTo>
                    <a:lnTo>
                      <a:pt x="10645" y="8614"/>
                    </a:lnTo>
                    <a:lnTo>
                      <a:pt x="10346" y="8336"/>
                    </a:lnTo>
                    <a:lnTo>
                      <a:pt x="10218" y="8272"/>
                    </a:lnTo>
                    <a:lnTo>
                      <a:pt x="9982" y="8187"/>
                    </a:lnTo>
                    <a:lnTo>
                      <a:pt x="9833" y="8101"/>
                    </a:lnTo>
                    <a:lnTo>
                      <a:pt x="9598" y="7738"/>
                    </a:lnTo>
                    <a:lnTo>
                      <a:pt x="9192" y="7332"/>
                    </a:lnTo>
                    <a:lnTo>
                      <a:pt x="8550" y="7139"/>
                    </a:lnTo>
                    <a:lnTo>
                      <a:pt x="8550" y="6690"/>
                    </a:lnTo>
                    <a:lnTo>
                      <a:pt x="8657" y="6327"/>
                    </a:lnTo>
                    <a:lnTo>
                      <a:pt x="8764" y="6049"/>
                    </a:lnTo>
                    <a:lnTo>
                      <a:pt x="8486" y="5643"/>
                    </a:lnTo>
                    <a:lnTo>
                      <a:pt x="7567" y="4874"/>
                    </a:lnTo>
                    <a:lnTo>
                      <a:pt x="6178" y="3784"/>
                    </a:lnTo>
                    <a:lnTo>
                      <a:pt x="5387" y="3677"/>
                    </a:lnTo>
                    <a:cubicBezTo>
                      <a:pt x="5387" y="3677"/>
                      <a:pt x="5130" y="3442"/>
                      <a:pt x="5002" y="3249"/>
                    </a:cubicBezTo>
                    <a:cubicBezTo>
                      <a:pt x="4874" y="3036"/>
                      <a:pt x="4489" y="2565"/>
                      <a:pt x="4489" y="2565"/>
                    </a:cubicBezTo>
                    <a:lnTo>
                      <a:pt x="3677" y="2031"/>
                    </a:lnTo>
                    <a:cubicBezTo>
                      <a:pt x="3677" y="2031"/>
                      <a:pt x="3271" y="1689"/>
                      <a:pt x="3207" y="1518"/>
                    </a:cubicBezTo>
                    <a:cubicBezTo>
                      <a:pt x="3143" y="1347"/>
                      <a:pt x="2908" y="749"/>
                      <a:pt x="2908" y="749"/>
                    </a:cubicBezTo>
                    <a:lnTo>
                      <a:pt x="2566" y="471"/>
                    </a:lnTo>
                    <a:lnTo>
                      <a:pt x="1219" y="471"/>
                    </a:lnTo>
                    <a:lnTo>
                      <a:pt x="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8"/>
              <p:cNvSpPr/>
              <p:nvPr/>
            </p:nvSpPr>
            <p:spPr>
              <a:xfrm>
                <a:off x="6145235" y="4071649"/>
                <a:ext cx="272834" cy="273864"/>
              </a:xfrm>
              <a:custGeom>
                <a:avLst/>
                <a:gdLst/>
                <a:ahLst/>
                <a:cxnLst/>
                <a:rect l="l" t="t" r="r" b="b"/>
                <a:pathLst>
                  <a:path w="11393" h="11436" extrusionOk="0">
                    <a:moveTo>
                      <a:pt x="8785" y="0"/>
                    </a:moveTo>
                    <a:lnTo>
                      <a:pt x="8058" y="278"/>
                    </a:lnTo>
                    <a:cubicBezTo>
                      <a:pt x="8058" y="278"/>
                      <a:pt x="7908" y="556"/>
                      <a:pt x="7908" y="684"/>
                    </a:cubicBezTo>
                    <a:cubicBezTo>
                      <a:pt x="7908" y="813"/>
                      <a:pt x="7887" y="1090"/>
                      <a:pt x="7887" y="1090"/>
                    </a:cubicBezTo>
                    <a:lnTo>
                      <a:pt x="7438" y="1390"/>
                    </a:lnTo>
                    <a:cubicBezTo>
                      <a:pt x="7438" y="1390"/>
                      <a:pt x="7331" y="2031"/>
                      <a:pt x="7331" y="2138"/>
                    </a:cubicBezTo>
                    <a:lnTo>
                      <a:pt x="7331" y="2672"/>
                    </a:lnTo>
                    <a:lnTo>
                      <a:pt x="6669" y="2779"/>
                    </a:lnTo>
                    <a:lnTo>
                      <a:pt x="6049" y="2373"/>
                    </a:lnTo>
                    <a:lnTo>
                      <a:pt x="5472" y="2373"/>
                    </a:lnTo>
                    <a:lnTo>
                      <a:pt x="4916" y="2779"/>
                    </a:lnTo>
                    <a:lnTo>
                      <a:pt x="4916" y="3698"/>
                    </a:lnTo>
                    <a:lnTo>
                      <a:pt x="4638" y="4019"/>
                    </a:lnTo>
                    <a:lnTo>
                      <a:pt x="3612" y="3955"/>
                    </a:lnTo>
                    <a:lnTo>
                      <a:pt x="3014" y="3890"/>
                    </a:lnTo>
                    <a:lnTo>
                      <a:pt x="2779" y="4361"/>
                    </a:lnTo>
                    <a:lnTo>
                      <a:pt x="2779" y="5002"/>
                    </a:lnTo>
                    <a:cubicBezTo>
                      <a:pt x="2779" y="5151"/>
                      <a:pt x="2715" y="5643"/>
                      <a:pt x="2715" y="5643"/>
                    </a:cubicBezTo>
                    <a:cubicBezTo>
                      <a:pt x="2715" y="5643"/>
                      <a:pt x="2031" y="5579"/>
                      <a:pt x="1924" y="5515"/>
                    </a:cubicBezTo>
                    <a:cubicBezTo>
                      <a:pt x="1838" y="5451"/>
                      <a:pt x="1454" y="5173"/>
                      <a:pt x="1454" y="5173"/>
                    </a:cubicBezTo>
                    <a:lnTo>
                      <a:pt x="1112" y="4980"/>
                    </a:lnTo>
                    <a:lnTo>
                      <a:pt x="791" y="4980"/>
                    </a:lnTo>
                    <a:lnTo>
                      <a:pt x="406" y="5515"/>
                    </a:lnTo>
                    <a:cubicBezTo>
                      <a:pt x="406" y="5515"/>
                      <a:pt x="0" y="5857"/>
                      <a:pt x="0" y="5985"/>
                    </a:cubicBezTo>
                    <a:cubicBezTo>
                      <a:pt x="0" y="6135"/>
                      <a:pt x="171" y="6733"/>
                      <a:pt x="171" y="6733"/>
                    </a:cubicBezTo>
                    <a:lnTo>
                      <a:pt x="620" y="7203"/>
                    </a:lnTo>
                    <a:lnTo>
                      <a:pt x="876" y="7973"/>
                    </a:lnTo>
                    <a:lnTo>
                      <a:pt x="1860" y="8529"/>
                    </a:lnTo>
                    <a:cubicBezTo>
                      <a:pt x="1860" y="8529"/>
                      <a:pt x="1924" y="9939"/>
                      <a:pt x="2137" y="10089"/>
                    </a:cubicBezTo>
                    <a:cubicBezTo>
                      <a:pt x="2330" y="10217"/>
                      <a:pt x="2950" y="10516"/>
                      <a:pt x="2950" y="10516"/>
                    </a:cubicBezTo>
                    <a:lnTo>
                      <a:pt x="3591" y="10516"/>
                    </a:lnTo>
                    <a:cubicBezTo>
                      <a:pt x="3591" y="10516"/>
                      <a:pt x="3484" y="10858"/>
                      <a:pt x="3655" y="10858"/>
                    </a:cubicBezTo>
                    <a:cubicBezTo>
                      <a:pt x="3826" y="10858"/>
                      <a:pt x="4467" y="10922"/>
                      <a:pt x="4467" y="10922"/>
                    </a:cubicBezTo>
                    <a:lnTo>
                      <a:pt x="5621" y="10559"/>
                    </a:lnTo>
                    <a:lnTo>
                      <a:pt x="6669" y="11435"/>
                    </a:lnTo>
                    <a:cubicBezTo>
                      <a:pt x="6669" y="11435"/>
                      <a:pt x="7994" y="11264"/>
                      <a:pt x="7994" y="11158"/>
                    </a:cubicBezTo>
                    <a:cubicBezTo>
                      <a:pt x="7994" y="11051"/>
                      <a:pt x="8015" y="10345"/>
                      <a:pt x="8079" y="10174"/>
                    </a:cubicBezTo>
                    <a:cubicBezTo>
                      <a:pt x="8144" y="10003"/>
                      <a:pt x="8421" y="9042"/>
                      <a:pt x="8421" y="9042"/>
                    </a:cubicBezTo>
                    <a:lnTo>
                      <a:pt x="8999" y="8550"/>
                    </a:lnTo>
                    <a:lnTo>
                      <a:pt x="9298" y="7674"/>
                    </a:lnTo>
                    <a:lnTo>
                      <a:pt x="9298" y="6904"/>
                    </a:lnTo>
                    <a:cubicBezTo>
                      <a:pt x="9298" y="6904"/>
                      <a:pt x="10516" y="6370"/>
                      <a:pt x="10644" y="6370"/>
                    </a:cubicBezTo>
                    <a:cubicBezTo>
                      <a:pt x="10729" y="6370"/>
                      <a:pt x="10901" y="6431"/>
                      <a:pt x="11024" y="6431"/>
                    </a:cubicBezTo>
                    <a:cubicBezTo>
                      <a:pt x="11119" y="6431"/>
                      <a:pt x="11185" y="6394"/>
                      <a:pt x="11157" y="6263"/>
                    </a:cubicBezTo>
                    <a:cubicBezTo>
                      <a:pt x="11093" y="5964"/>
                      <a:pt x="10965" y="5622"/>
                      <a:pt x="10965" y="5622"/>
                    </a:cubicBezTo>
                    <a:lnTo>
                      <a:pt x="10281" y="5451"/>
                    </a:lnTo>
                    <a:cubicBezTo>
                      <a:pt x="10281" y="5451"/>
                      <a:pt x="9640" y="4980"/>
                      <a:pt x="9640" y="4831"/>
                    </a:cubicBezTo>
                    <a:cubicBezTo>
                      <a:pt x="9640" y="4703"/>
                      <a:pt x="9704" y="4190"/>
                      <a:pt x="9704" y="4190"/>
                    </a:cubicBezTo>
                    <a:lnTo>
                      <a:pt x="9341" y="3698"/>
                    </a:lnTo>
                    <a:lnTo>
                      <a:pt x="9597" y="3292"/>
                    </a:lnTo>
                    <a:lnTo>
                      <a:pt x="9747" y="3014"/>
                    </a:lnTo>
                    <a:lnTo>
                      <a:pt x="10003" y="2608"/>
                    </a:lnTo>
                    <a:cubicBezTo>
                      <a:pt x="10003" y="2608"/>
                      <a:pt x="10516" y="2009"/>
                      <a:pt x="10644" y="1967"/>
                    </a:cubicBezTo>
                    <a:cubicBezTo>
                      <a:pt x="10794" y="1924"/>
                      <a:pt x="11050" y="1903"/>
                      <a:pt x="11157" y="1753"/>
                    </a:cubicBezTo>
                    <a:cubicBezTo>
                      <a:pt x="11264" y="1625"/>
                      <a:pt x="11392" y="1112"/>
                      <a:pt x="11392" y="1112"/>
                    </a:cubicBezTo>
                    <a:lnTo>
                      <a:pt x="9747" y="791"/>
                    </a:lnTo>
                    <a:lnTo>
                      <a:pt x="9405" y="214"/>
                    </a:lnTo>
                    <a:lnTo>
                      <a:pt x="87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8"/>
              <p:cNvSpPr/>
              <p:nvPr/>
            </p:nvSpPr>
            <p:spPr>
              <a:xfrm>
                <a:off x="6492258" y="3870490"/>
                <a:ext cx="94209" cy="108530"/>
              </a:xfrm>
              <a:custGeom>
                <a:avLst/>
                <a:gdLst/>
                <a:ahLst/>
                <a:cxnLst/>
                <a:rect l="l" t="t" r="r" b="b"/>
                <a:pathLst>
                  <a:path w="3934" h="4532" extrusionOk="0">
                    <a:moveTo>
                      <a:pt x="450" y="0"/>
                    </a:moveTo>
                    <a:lnTo>
                      <a:pt x="1" y="535"/>
                    </a:lnTo>
                    <a:lnTo>
                      <a:pt x="621" y="577"/>
                    </a:lnTo>
                    <a:lnTo>
                      <a:pt x="1112" y="642"/>
                    </a:lnTo>
                    <a:lnTo>
                      <a:pt x="1818" y="1304"/>
                    </a:lnTo>
                    <a:lnTo>
                      <a:pt x="1860" y="2266"/>
                    </a:lnTo>
                    <a:lnTo>
                      <a:pt x="2266" y="2736"/>
                    </a:lnTo>
                    <a:cubicBezTo>
                      <a:pt x="2266" y="2736"/>
                      <a:pt x="2326" y="2520"/>
                      <a:pt x="2420" y="2520"/>
                    </a:cubicBezTo>
                    <a:cubicBezTo>
                      <a:pt x="2451" y="2520"/>
                      <a:pt x="2485" y="2544"/>
                      <a:pt x="2523" y="2608"/>
                    </a:cubicBezTo>
                    <a:lnTo>
                      <a:pt x="2672" y="2864"/>
                    </a:lnTo>
                    <a:lnTo>
                      <a:pt x="2694" y="3057"/>
                    </a:lnTo>
                    <a:lnTo>
                      <a:pt x="2266" y="3313"/>
                    </a:lnTo>
                    <a:lnTo>
                      <a:pt x="2459" y="3805"/>
                    </a:lnTo>
                    <a:lnTo>
                      <a:pt x="2737" y="4019"/>
                    </a:lnTo>
                    <a:lnTo>
                      <a:pt x="3121" y="4532"/>
                    </a:lnTo>
                    <a:lnTo>
                      <a:pt x="3271" y="4468"/>
                    </a:lnTo>
                    <a:lnTo>
                      <a:pt x="3356" y="3997"/>
                    </a:lnTo>
                    <a:lnTo>
                      <a:pt x="3656" y="3591"/>
                    </a:lnTo>
                    <a:lnTo>
                      <a:pt x="3934" y="3377"/>
                    </a:lnTo>
                    <a:lnTo>
                      <a:pt x="3891" y="2864"/>
                    </a:lnTo>
                    <a:cubicBezTo>
                      <a:pt x="3891" y="2864"/>
                      <a:pt x="3592" y="2330"/>
                      <a:pt x="3549" y="2245"/>
                    </a:cubicBezTo>
                    <a:cubicBezTo>
                      <a:pt x="3506" y="2159"/>
                      <a:pt x="3228" y="1967"/>
                      <a:pt x="3228" y="1967"/>
                    </a:cubicBezTo>
                    <a:lnTo>
                      <a:pt x="2480" y="1732"/>
                    </a:lnTo>
                    <a:lnTo>
                      <a:pt x="2245" y="1304"/>
                    </a:lnTo>
                    <a:lnTo>
                      <a:pt x="2117" y="791"/>
                    </a:lnTo>
                    <a:lnTo>
                      <a:pt x="1711" y="449"/>
                    </a:lnTo>
                    <a:lnTo>
                      <a:pt x="1390" y="64"/>
                    </a:lnTo>
                    <a:lnTo>
                      <a:pt x="45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8"/>
              <p:cNvSpPr/>
              <p:nvPr/>
            </p:nvSpPr>
            <p:spPr>
              <a:xfrm>
                <a:off x="6490223" y="3932418"/>
                <a:ext cx="55295" cy="80966"/>
              </a:xfrm>
              <a:custGeom>
                <a:avLst/>
                <a:gdLst/>
                <a:ahLst/>
                <a:cxnLst/>
                <a:rect l="l" t="t" r="r" b="b"/>
                <a:pathLst>
                  <a:path w="2309" h="3381" extrusionOk="0">
                    <a:moveTo>
                      <a:pt x="193" y="1"/>
                    </a:moveTo>
                    <a:lnTo>
                      <a:pt x="0" y="172"/>
                    </a:lnTo>
                    <a:lnTo>
                      <a:pt x="64" y="877"/>
                    </a:lnTo>
                    <a:cubicBezTo>
                      <a:pt x="64" y="877"/>
                      <a:pt x="64" y="1518"/>
                      <a:pt x="193" y="1540"/>
                    </a:cubicBezTo>
                    <a:cubicBezTo>
                      <a:pt x="321" y="1561"/>
                      <a:pt x="663" y="1561"/>
                      <a:pt x="663" y="1561"/>
                    </a:cubicBezTo>
                    <a:lnTo>
                      <a:pt x="727" y="1240"/>
                    </a:lnTo>
                    <a:lnTo>
                      <a:pt x="1026" y="1262"/>
                    </a:lnTo>
                    <a:lnTo>
                      <a:pt x="1261" y="1732"/>
                    </a:lnTo>
                    <a:cubicBezTo>
                      <a:pt x="1261" y="1732"/>
                      <a:pt x="1283" y="1946"/>
                      <a:pt x="1261" y="2010"/>
                    </a:cubicBezTo>
                    <a:cubicBezTo>
                      <a:pt x="1240" y="2074"/>
                      <a:pt x="898" y="2459"/>
                      <a:pt x="898" y="2459"/>
                    </a:cubicBezTo>
                    <a:lnTo>
                      <a:pt x="898" y="3335"/>
                    </a:lnTo>
                    <a:cubicBezTo>
                      <a:pt x="898" y="3335"/>
                      <a:pt x="988" y="3380"/>
                      <a:pt x="1079" y="3380"/>
                    </a:cubicBezTo>
                    <a:cubicBezTo>
                      <a:pt x="1113" y="3380"/>
                      <a:pt x="1147" y="3374"/>
                      <a:pt x="1176" y="3356"/>
                    </a:cubicBezTo>
                    <a:cubicBezTo>
                      <a:pt x="1283" y="3292"/>
                      <a:pt x="1667" y="3014"/>
                      <a:pt x="1689" y="2886"/>
                    </a:cubicBezTo>
                    <a:cubicBezTo>
                      <a:pt x="1710" y="2758"/>
                      <a:pt x="2309" y="1646"/>
                      <a:pt x="2309" y="1646"/>
                    </a:cubicBezTo>
                    <a:lnTo>
                      <a:pt x="2116" y="1369"/>
                    </a:lnTo>
                    <a:lnTo>
                      <a:pt x="1796" y="1283"/>
                    </a:lnTo>
                    <a:cubicBezTo>
                      <a:pt x="1796" y="1283"/>
                      <a:pt x="1667" y="1176"/>
                      <a:pt x="1603" y="1005"/>
                    </a:cubicBezTo>
                    <a:cubicBezTo>
                      <a:pt x="1518" y="834"/>
                      <a:pt x="1475" y="620"/>
                      <a:pt x="1347" y="514"/>
                    </a:cubicBezTo>
                    <a:cubicBezTo>
                      <a:pt x="1219" y="407"/>
                      <a:pt x="962" y="214"/>
                      <a:pt x="962" y="214"/>
                    </a:cubicBezTo>
                    <a:lnTo>
                      <a:pt x="1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8"/>
              <p:cNvSpPr/>
              <p:nvPr/>
            </p:nvSpPr>
            <p:spPr>
              <a:xfrm>
                <a:off x="6489193" y="3990634"/>
                <a:ext cx="126443" cy="108889"/>
              </a:xfrm>
              <a:custGeom>
                <a:avLst/>
                <a:gdLst/>
                <a:ahLst/>
                <a:cxnLst/>
                <a:rect l="l" t="t" r="r" b="b"/>
                <a:pathLst>
                  <a:path w="5280" h="4547" extrusionOk="0">
                    <a:moveTo>
                      <a:pt x="4294" y="1"/>
                    </a:moveTo>
                    <a:cubicBezTo>
                      <a:pt x="4163" y="1"/>
                      <a:pt x="4040" y="6"/>
                      <a:pt x="4040" y="6"/>
                    </a:cubicBezTo>
                    <a:lnTo>
                      <a:pt x="3741" y="284"/>
                    </a:lnTo>
                    <a:lnTo>
                      <a:pt x="4019" y="562"/>
                    </a:lnTo>
                    <a:lnTo>
                      <a:pt x="4019" y="733"/>
                    </a:lnTo>
                    <a:cubicBezTo>
                      <a:pt x="4019" y="733"/>
                      <a:pt x="3634" y="776"/>
                      <a:pt x="3549" y="818"/>
                    </a:cubicBezTo>
                    <a:cubicBezTo>
                      <a:pt x="3463" y="861"/>
                      <a:pt x="3335" y="883"/>
                      <a:pt x="3313" y="968"/>
                    </a:cubicBezTo>
                    <a:cubicBezTo>
                      <a:pt x="3271" y="1054"/>
                      <a:pt x="3249" y="1182"/>
                      <a:pt x="3185" y="1246"/>
                    </a:cubicBezTo>
                    <a:cubicBezTo>
                      <a:pt x="3121" y="1310"/>
                      <a:pt x="3014" y="1396"/>
                      <a:pt x="3014" y="1396"/>
                    </a:cubicBezTo>
                    <a:lnTo>
                      <a:pt x="2608" y="1396"/>
                    </a:lnTo>
                    <a:lnTo>
                      <a:pt x="2437" y="1481"/>
                    </a:lnTo>
                    <a:lnTo>
                      <a:pt x="2266" y="1460"/>
                    </a:lnTo>
                    <a:lnTo>
                      <a:pt x="1796" y="1246"/>
                    </a:lnTo>
                    <a:lnTo>
                      <a:pt x="1240" y="1310"/>
                    </a:lnTo>
                    <a:lnTo>
                      <a:pt x="1240" y="1545"/>
                    </a:lnTo>
                    <a:lnTo>
                      <a:pt x="1026" y="1844"/>
                    </a:lnTo>
                    <a:lnTo>
                      <a:pt x="107" y="2336"/>
                    </a:lnTo>
                    <a:lnTo>
                      <a:pt x="0" y="2806"/>
                    </a:lnTo>
                    <a:lnTo>
                      <a:pt x="321" y="2956"/>
                    </a:lnTo>
                    <a:cubicBezTo>
                      <a:pt x="321" y="2956"/>
                      <a:pt x="599" y="2699"/>
                      <a:pt x="706" y="2678"/>
                    </a:cubicBezTo>
                    <a:cubicBezTo>
                      <a:pt x="813" y="2657"/>
                      <a:pt x="1433" y="2486"/>
                      <a:pt x="1454" y="2422"/>
                    </a:cubicBezTo>
                    <a:cubicBezTo>
                      <a:pt x="1475" y="2357"/>
                      <a:pt x="1796" y="2122"/>
                      <a:pt x="1796" y="2122"/>
                    </a:cubicBezTo>
                    <a:cubicBezTo>
                      <a:pt x="1796" y="2122"/>
                      <a:pt x="2052" y="2144"/>
                      <a:pt x="2138" y="2208"/>
                    </a:cubicBezTo>
                    <a:cubicBezTo>
                      <a:pt x="2223" y="2272"/>
                      <a:pt x="2437" y="2379"/>
                      <a:pt x="2437" y="2507"/>
                    </a:cubicBezTo>
                    <a:lnTo>
                      <a:pt x="2437" y="3319"/>
                    </a:lnTo>
                    <a:cubicBezTo>
                      <a:pt x="2437" y="3319"/>
                      <a:pt x="2223" y="3640"/>
                      <a:pt x="2480" y="3747"/>
                    </a:cubicBezTo>
                    <a:cubicBezTo>
                      <a:pt x="2736" y="3854"/>
                      <a:pt x="3420" y="4324"/>
                      <a:pt x="3570" y="4388"/>
                    </a:cubicBezTo>
                    <a:cubicBezTo>
                      <a:pt x="3699" y="4443"/>
                      <a:pt x="3828" y="4546"/>
                      <a:pt x="3902" y="4546"/>
                    </a:cubicBezTo>
                    <a:cubicBezTo>
                      <a:pt x="3914" y="4546"/>
                      <a:pt x="3924" y="4543"/>
                      <a:pt x="3933" y="4538"/>
                    </a:cubicBezTo>
                    <a:cubicBezTo>
                      <a:pt x="3997" y="4495"/>
                      <a:pt x="4083" y="4388"/>
                      <a:pt x="4083" y="4281"/>
                    </a:cubicBezTo>
                    <a:cubicBezTo>
                      <a:pt x="4083" y="4174"/>
                      <a:pt x="3997" y="3875"/>
                      <a:pt x="3997" y="3875"/>
                    </a:cubicBezTo>
                    <a:cubicBezTo>
                      <a:pt x="3997" y="3875"/>
                      <a:pt x="3741" y="3789"/>
                      <a:pt x="3720" y="3661"/>
                    </a:cubicBezTo>
                    <a:cubicBezTo>
                      <a:pt x="3698" y="3533"/>
                      <a:pt x="3570" y="3298"/>
                      <a:pt x="3677" y="3148"/>
                    </a:cubicBezTo>
                    <a:cubicBezTo>
                      <a:pt x="3778" y="3006"/>
                      <a:pt x="3822" y="2826"/>
                      <a:pt x="4027" y="2826"/>
                    </a:cubicBezTo>
                    <a:cubicBezTo>
                      <a:pt x="4038" y="2826"/>
                      <a:pt x="4049" y="2827"/>
                      <a:pt x="4062" y="2828"/>
                    </a:cubicBezTo>
                    <a:cubicBezTo>
                      <a:pt x="4235" y="2843"/>
                      <a:pt x="4384" y="2894"/>
                      <a:pt x="4494" y="2894"/>
                    </a:cubicBezTo>
                    <a:cubicBezTo>
                      <a:pt x="4533" y="2894"/>
                      <a:pt x="4568" y="2887"/>
                      <a:pt x="4596" y="2870"/>
                    </a:cubicBezTo>
                    <a:cubicBezTo>
                      <a:pt x="4703" y="2806"/>
                      <a:pt x="5109" y="2699"/>
                      <a:pt x="5109" y="2550"/>
                    </a:cubicBezTo>
                    <a:cubicBezTo>
                      <a:pt x="5109" y="2400"/>
                      <a:pt x="5280" y="2015"/>
                      <a:pt x="5194" y="1866"/>
                    </a:cubicBezTo>
                    <a:cubicBezTo>
                      <a:pt x="5109" y="1716"/>
                      <a:pt x="4788" y="1438"/>
                      <a:pt x="4788" y="1353"/>
                    </a:cubicBezTo>
                    <a:cubicBezTo>
                      <a:pt x="4788" y="1267"/>
                      <a:pt x="4746" y="690"/>
                      <a:pt x="4746" y="541"/>
                    </a:cubicBezTo>
                    <a:cubicBezTo>
                      <a:pt x="4746" y="391"/>
                      <a:pt x="4660" y="49"/>
                      <a:pt x="4596" y="28"/>
                    </a:cubicBezTo>
                    <a:cubicBezTo>
                      <a:pt x="4564" y="6"/>
                      <a:pt x="4425" y="1"/>
                      <a:pt x="4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8"/>
              <p:cNvSpPr/>
              <p:nvPr/>
            </p:nvSpPr>
            <p:spPr>
              <a:xfrm>
                <a:off x="6451835" y="3895563"/>
                <a:ext cx="27133" cy="23564"/>
              </a:xfrm>
              <a:custGeom>
                <a:avLst/>
                <a:gdLst/>
                <a:ahLst/>
                <a:cxnLst/>
                <a:rect l="l" t="t" r="r" b="b"/>
                <a:pathLst>
                  <a:path w="1133" h="984" extrusionOk="0">
                    <a:moveTo>
                      <a:pt x="171" y="1"/>
                    </a:moveTo>
                    <a:lnTo>
                      <a:pt x="0" y="22"/>
                    </a:lnTo>
                    <a:cubicBezTo>
                      <a:pt x="0" y="22"/>
                      <a:pt x="107" y="300"/>
                      <a:pt x="150" y="450"/>
                    </a:cubicBezTo>
                    <a:cubicBezTo>
                      <a:pt x="193" y="599"/>
                      <a:pt x="235" y="834"/>
                      <a:pt x="299" y="856"/>
                    </a:cubicBezTo>
                    <a:cubicBezTo>
                      <a:pt x="364" y="877"/>
                      <a:pt x="556" y="984"/>
                      <a:pt x="556" y="984"/>
                    </a:cubicBezTo>
                    <a:lnTo>
                      <a:pt x="1026" y="920"/>
                    </a:lnTo>
                    <a:cubicBezTo>
                      <a:pt x="1026" y="920"/>
                      <a:pt x="1133" y="642"/>
                      <a:pt x="1133" y="599"/>
                    </a:cubicBezTo>
                    <a:cubicBezTo>
                      <a:pt x="1133" y="535"/>
                      <a:pt x="706" y="279"/>
                      <a:pt x="706" y="279"/>
                    </a:cubicBezTo>
                    <a:lnTo>
                      <a:pt x="1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8"/>
              <p:cNvSpPr/>
              <p:nvPr/>
            </p:nvSpPr>
            <p:spPr>
              <a:xfrm>
                <a:off x="6065370" y="4395658"/>
                <a:ext cx="259016" cy="71172"/>
              </a:xfrm>
              <a:custGeom>
                <a:avLst/>
                <a:gdLst/>
                <a:ahLst/>
                <a:cxnLst/>
                <a:rect l="l" t="t" r="r" b="b"/>
                <a:pathLst>
                  <a:path w="10816" h="2972" extrusionOk="0">
                    <a:moveTo>
                      <a:pt x="2074" y="0"/>
                    </a:moveTo>
                    <a:cubicBezTo>
                      <a:pt x="1647" y="0"/>
                      <a:pt x="1091" y="192"/>
                      <a:pt x="1091" y="192"/>
                    </a:cubicBezTo>
                    <a:lnTo>
                      <a:pt x="663" y="406"/>
                    </a:lnTo>
                    <a:lnTo>
                      <a:pt x="535" y="599"/>
                    </a:lnTo>
                    <a:lnTo>
                      <a:pt x="1" y="1026"/>
                    </a:lnTo>
                    <a:lnTo>
                      <a:pt x="407" y="1304"/>
                    </a:lnTo>
                    <a:lnTo>
                      <a:pt x="535" y="1304"/>
                    </a:lnTo>
                    <a:lnTo>
                      <a:pt x="834" y="1197"/>
                    </a:lnTo>
                    <a:cubicBezTo>
                      <a:pt x="834" y="1197"/>
                      <a:pt x="1069" y="1218"/>
                      <a:pt x="1134" y="1325"/>
                    </a:cubicBezTo>
                    <a:cubicBezTo>
                      <a:pt x="1198" y="1432"/>
                      <a:pt x="1091" y="1603"/>
                      <a:pt x="1283" y="1667"/>
                    </a:cubicBezTo>
                    <a:cubicBezTo>
                      <a:pt x="1476" y="1731"/>
                      <a:pt x="1924" y="1817"/>
                      <a:pt x="1924" y="1817"/>
                    </a:cubicBezTo>
                    <a:cubicBezTo>
                      <a:pt x="1924" y="1817"/>
                      <a:pt x="2608" y="1988"/>
                      <a:pt x="2694" y="1988"/>
                    </a:cubicBezTo>
                    <a:cubicBezTo>
                      <a:pt x="2758" y="1988"/>
                      <a:pt x="3292" y="1966"/>
                      <a:pt x="3356" y="1945"/>
                    </a:cubicBezTo>
                    <a:cubicBezTo>
                      <a:pt x="3421" y="1924"/>
                      <a:pt x="3869" y="1731"/>
                      <a:pt x="3869" y="1731"/>
                    </a:cubicBezTo>
                    <a:lnTo>
                      <a:pt x="4318" y="1838"/>
                    </a:lnTo>
                    <a:lnTo>
                      <a:pt x="5366" y="2223"/>
                    </a:lnTo>
                    <a:cubicBezTo>
                      <a:pt x="5366" y="2223"/>
                      <a:pt x="6050" y="2629"/>
                      <a:pt x="6199" y="2650"/>
                    </a:cubicBezTo>
                    <a:cubicBezTo>
                      <a:pt x="6370" y="2672"/>
                      <a:pt x="7118" y="2715"/>
                      <a:pt x="7289" y="2715"/>
                    </a:cubicBezTo>
                    <a:cubicBezTo>
                      <a:pt x="7403" y="2715"/>
                      <a:pt x="7840" y="2686"/>
                      <a:pt x="8170" y="2686"/>
                    </a:cubicBezTo>
                    <a:cubicBezTo>
                      <a:pt x="8334" y="2686"/>
                      <a:pt x="8472" y="2693"/>
                      <a:pt x="8529" y="2715"/>
                    </a:cubicBezTo>
                    <a:cubicBezTo>
                      <a:pt x="8700" y="2779"/>
                      <a:pt x="8999" y="2928"/>
                      <a:pt x="9149" y="2950"/>
                    </a:cubicBezTo>
                    <a:cubicBezTo>
                      <a:pt x="9170" y="2953"/>
                      <a:pt x="9197" y="2954"/>
                      <a:pt x="9228" y="2954"/>
                    </a:cubicBezTo>
                    <a:cubicBezTo>
                      <a:pt x="9414" y="2954"/>
                      <a:pt x="9738" y="2907"/>
                      <a:pt x="9811" y="2907"/>
                    </a:cubicBezTo>
                    <a:cubicBezTo>
                      <a:pt x="9897" y="2907"/>
                      <a:pt x="10645" y="2971"/>
                      <a:pt x="10645" y="2971"/>
                    </a:cubicBezTo>
                    <a:cubicBezTo>
                      <a:pt x="10645" y="2971"/>
                      <a:pt x="10816" y="2522"/>
                      <a:pt x="10752" y="2501"/>
                    </a:cubicBezTo>
                    <a:cubicBezTo>
                      <a:pt x="10688" y="2479"/>
                      <a:pt x="10495" y="2458"/>
                      <a:pt x="10324" y="2415"/>
                    </a:cubicBezTo>
                    <a:cubicBezTo>
                      <a:pt x="10239" y="2394"/>
                      <a:pt x="10089" y="2389"/>
                      <a:pt x="9961" y="2389"/>
                    </a:cubicBezTo>
                    <a:cubicBezTo>
                      <a:pt x="9833" y="2389"/>
                      <a:pt x="9726" y="2394"/>
                      <a:pt x="9726" y="2394"/>
                    </a:cubicBezTo>
                    <a:lnTo>
                      <a:pt x="9619" y="2287"/>
                    </a:lnTo>
                    <a:cubicBezTo>
                      <a:pt x="9619" y="2287"/>
                      <a:pt x="9469" y="2137"/>
                      <a:pt x="9320" y="2137"/>
                    </a:cubicBezTo>
                    <a:lnTo>
                      <a:pt x="7824" y="2137"/>
                    </a:lnTo>
                    <a:cubicBezTo>
                      <a:pt x="7760" y="2137"/>
                      <a:pt x="7589" y="2095"/>
                      <a:pt x="7589" y="1966"/>
                    </a:cubicBezTo>
                    <a:cubicBezTo>
                      <a:pt x="7589" y="1838"/>
                      <a:pt x="7524" y="1710"/>
                      <a:pt x="7760" y="1646"/>
                    </a:cubicBezTo>
                    <a:cubicBezTo>
                      <a:pt x="8016" y="1582"/>
                      <a:pt x="8443" y="1518"/>
                      <a:pt x="8572" y="1454"/>
                    </a:cubicBezTo>
                    <a:cubicBezTo>
                      <a:pt x="8700" y="1411"/>
                      <a:pt x="9042" y="1283"/>
                      <a:pt x="9042" y="1197"/>
                    </a:cubicBezTo>
                    <a:cubicBezTo>
                      <a:pt x="9042" y="1112"/>
                      <a:pt x="9063" y="1047"/>
                      <a:pt x="8999" y="1026"/>
                    </a:cubicBezTo>
                    <a:cubicBezTo>
                      <a:pt x="8935" y="1005"/>
                      <a:pt x="8679" y="919"/>
                      <a:pt x="8679" y="919"/>
                    </a:cubicBezTo>
                    <a:cubicBezTo>
                      <a:pt x="8679" y="919"/>
                      <a:pt x="8166" y="919"/>
                      <a:pt x="8166" y="1026"/>
                    </a:cubicBezTo>
                    <a:cubicBezTo>
                      <a:pt x="8166" y="1133"/>
                      <a:pt x="8187" y="1133"/>
                      <a:pt x="8102" y="1176"/>
                    </a:cubicBezTo>
                    <a:cubicBezTo>
                      <a:pt x="8016" y="1218"/>
                      <a:pt x="7225" y="1432"/>
                      <a:pt x="7225" y="1432"/>
                    </a:cubicBezTo>
                    <a:cubicBezTo>
                      <a:pt x="7225" y="1432"/>
                      <a:pt x="7083" y="1451"/>
                      <a:pt x="6956" y="1451"/>
                    </a:cubicBezTo>
                    <a:cubicBezTo>
                      <a:pt x="6893" y="1451"/>
                      <a:pt x="6833" y="1446"/>
                      <a:pt x="6798" y="1432"/>
                    </a:cubicBezTo>
                    <a:cubicBezTo>
                      <a:pt x="6691" y="1368"/>
                      <a:pt x="6263" y="1176"/>
                      <a:pt x="6156" y="1133"/>
                    </a:cubicBezTo>
                    <a:cubicBezTo>
                      <a:pt x="6050" y="1090"/>
                      <a:pt x="5408" y="962"/>
                      <a:pt x="5408" y="962"/>
                    </a:cubicBezTo>
                    <a:cubicBezTo>
                      <a:pt x="5408" y="962"/>
                      <a:pt x="4895" y="1005"/>
                      <a:pt x="4831" y="1026"/>
                    </a:cubicBezTo>
                    <a:cubicBezTo>
                      <a:pt x="4786" y="1041"/>
                      <a:pt x="4687" y="1056"/>
                      <a:pt x="4573" y="1056"/>
                    </a:cubicBezTo>
                    <a:cubicBezTo>
                      <a:pt x="4525" y="1056"/>
                      <a:pt x="4475" y="1054"/>
                      <a:pt x="4425" y="1047"/>
                    </a:cubicBezTo>
                    <a:cubicBezTo>
                      <a:pt x="4276" y="1026"/>
                      <a:pt x="3592" y="941"/>
                      <a:pt x="3463" y="812"/>
                    </a:cubicBezTo>
                    <a:cubicBezTo>
                      <a:pt x="3335" y="684"/>
                      <a:pt x="2715" y="299"/>
                      <a:pt x="2715" y="299"/>
                    </a:cubicBezTo>
                    <a:cubicBezTo>
                      <a:pt x="2715" y="299"/>
                      <a:pt x="2501" y="0"/>
                      <a:pt x="2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8"/>
              <p:cNvSpPr/>
              <p:nvPr/>
            </p:nvSpPr>
            <p:spPr>
              <a:xfrm>
                <a:off x="6335115" y="4454521"/>
                <a:ext cx="79889" cy="28162"/>
              </a:xfrm>
              <a:custGeom>
                <a:avLst/>
                <a:gdLst/>
                <a:ahLst/>
                <a:cxnLst/>
                <a:rect l="l" t="t" r="r" b="b"/>
                <a:pathLst>
                  <a:path w="3336" h="1176" extrusionOk="0">
                    <a:moveTo>
                      <a:pt x="2138" y="0"/>
                    </a:moveTo>
                    <a:lnTo>
                      <a:pt x="1796" y="21"/>
                    </a:lnTo>
                    <a:lnTo>
                      <a:pt x="1561" y="257"/>
                    </a:lnTo>
                    <a:lnTo>
                      <a:pt x="1262" y="428"/>
                    </a:lnTo>
                    <a:lnTo>
                      <a:pt x="770" y="278"/>
                    </a:lnTo>
                    <a:lnTo>
                      <a:pt x="428" y="214"/>
                    </a:lnTo>
                    <a:lnTo>
                      <a:pt x="1" y="385"/>
                    </a:lnTo>
                    <a:lnTo>
                      <a:pt x="22" y="663"/>
                    </a:lnTo>
                    <a:lnTo>
                      <a:pt x="535" y="1047"/>
                    </a:lnTo>
                    <a:lnTo>
                      <a:pt x="1176" y="1176"/>
                    </a:lnTo>
                    <a:cubicBezTo>
                      <a:pt x="1176" y="1176"/>
                      <a:pt x="1433" y="1026"/>
                      <a:pt x="1540" y="1005"/>
                    </a:cubicBezTo>
                    <a:cubicBezTo>
                      <a:pt x="1668" y="983"/>
                      <a:pt x="1860" y="812"/>
                      <a:pt x="2224" y="812"/>
                    </a:cubicBezTo>
                    <a:cubicBezTo>
                      <a:pt x="2587" y="812"/>
                      <a:pt x="2715" y="855"/>
                      <a:pt x="2908" y="855"/>
                    </a:cubicBezTo>
                    <a:cubicBezTo>
                      <a:pt x="3100" y="855"/>
                      <a:pt x="3335" y="748"/>
                      <a:pt x="3335" y="684"/>
                    </a:cubicBezTo>
                    <a:cubicBezTo>
                      <a:pt x="3335" y="641"/>
                      <a:pt x="3314" y="428"/>
                      <a:pt x="3228" y="406"/>
                    </a:cubicBezTo>
                    <a:cubicBezTo>
                      <a:pt x="3143" y="385"/>
                      <a:pt x="3015" y="342"/>
                      <a:pt x="2822" y="235"/>
                    </a:cubicBezTo>
                    <a:cubicBezTo>
                      <a:pt x="2630" y="128"/>
                      <a:pt x="2138" y="0"/>
                      <a:pt x="21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8"/>
              <p:cNvSpPr/>
              <p:nvPr/>
            </p:nvSpPr>
            <p:spPr>
              <a:xfrm>
                <a:off x="6432366" y="4456557"/>
                <a:ext cx="117247" cy="21529"/>
              </a:xfrm>
              <a:custGeom>
                <a:avLst/>
                <a:gdLst/>
                <a:ahLst/>
                <a:cxnLst/>
                <a:rect l="l" t="t" r="r" b="b"/>
                <a:pathLst>
                  <a:path w="4896" h="899" extrusionOk="0">
                    <a:moveTo>
                      <a:pt x="4639" y="1"/>
                    </a:moveTo>
                    <a:lnTo>
                      <a:pt x="3549" y="22"/>
                    </a:lnTo>
                    <a:cubicBezTo>
                      <a:pt x="3549" y="22"/>
                      <a:pt x="3079" y="86"/>
                      <a:pt x="3057" y="150"/>
                    </a:cubicBezTo>
                    <a:cubicBezTo>
                      <a:pt x="3036" y="214"/>
                      <a:pt x="2651" y="449"/>
                      <a:pt x="2651" y="449"/>
                    </a:cubicBezTo>
                    <a:cubicBezTo>
                      <a:pt x="2651" y="449"/>
                      <a:pt x="2471" y="486"/>
                      <a:pt x="2336" y="486"/>
                    </a:cubicBezTo>
                    <a:cubicBezTo>
                      <a:pt x="2291" y="486"/>
                      <a:pt x="2251" y="482"/>
                      <a:pt x="2224" y="471"/>
                    </a:cubicBezTo>
                    <a:cubicBezTo>
                      <a:pt x="2117" y="428"/>
                      <a:pt x="1732" y="300"/>
                      <a:pt x="1732" y="300"/>
                    </a:cubicBezTo>
                    <a:lnTo>
                      <a:pt x="1326" y="129"/>
                    </a:lnTo>
                    <a:lnTo>
                      <a:pt x="792" y="129"/>
                    </a:lnTo>
                    <a:lnTo>
                      <a:pt x="535" y="214"/>
                    </a:lnTo>
                    <a:lnTo>
                      <a:pt x="108" y="471"/>
                    </a:lnTo>
                    <a:cubicBezTo>
                      <a:pt x="108" y="471"/>
                      <a:pt x="1" y="685"/>
                      <a:pt x="108" y="727"/>
                    </a:cubicBezTo>
                    <a:cubicBezTo>
                      <a:pt x="215" y="770"/>
                      <a:pt x="1048" y="813"/>
                      <a:pt x="1198" y="856"/>
                    </a:cubicBezTo>
                    <a:cubicBezTo>
                      <a:pt x="1348" y="898"/>
                      <a:pt x="3015" y="898"/>
                      <a:pt x="3015" y="898"/>
                    </a:cubicBezTo>
                    <a:cubicBezTo>
                      <a:pt x="3015" y="898"/>
                      <a:pt x="3314" y="578"/>
                      <a:pt x="3399" y="556"/>
                    </a:cubicBezTo>
                    <a:cubicBezTo>
                      <a:pt x="3485" y="556"/>
                      <a:pt x="4233" y="428"/>
                      <a:pt x="4383" y="428"/>
                    </a:cubicBezTo>
                    <a:cubicBezTo>
                      <a:pt x="4532" y="428"/>
                      <a:pt x="4896" y="257"/>
                      <a:pt x="4896" y="257"/>
                    </a:cubicBezTo>
                    <a:lnTo>
                      <a:pt x="4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8"/>
              <p:cNvSpPr/>
              <p:nvPr/>
            </p:nvSpPr>
            <p:spPr>
              <a:xfrm>
                <a:off x="6403198" y="4202163"/>
                <a:ext cx="165860" cy="192849"/>
              </a:xfrm>
              <a:custGeom>
                <a:avLst/>
                <a:gdLst/>
                <a:ahLst/>
                <a:cxnLst/>
                <a:rect l="l" t="t" r="r" b="b"/>
                <a:pathLst>
                  <a:path w="6926" h="8053" extrusionOk="0">
                    <a:moveTo>
                      <a:pt x="6498" y="1"/>
                    </a:moveTo>
                    <a:lnTo>
                      <a:pt x="6349" y="343"/>
                    </a:lnTo>
                    <a:lnTo>
                      <a:pt x="6007" y="727"/>
                    </a:lnTo>
                    <a:cubicBezTo>
                      <a:pt x="6007" y="727"/>
                      <a:pt x="5836" y="813"/>
                      <a:pt x="5750" y="813"/>
                    </a:cubicBezTo>
                    <a:cubicBezTo>
                      <a:pt x="5665" y="813"/>
                      <a:pt x="5173" y="727"/>
                      <a:pt x="5002" y="727"/>
                    </a:cubicBezTo>
                    <a:cubicBezTo>
                      <a:pt x="4831" y="727"/>
                      <a:pt x="4233" y="663"/>
                      <a:pt x="4233" y="663"/>
                    </a:cubicBezTo>
                    <a:lnTo>
                      <a:pt x="3634" y="471"/>
                    </a:lnTo>
                    <a:lnTo>
                      <a:pt x="3442" y="556"/>
                    </a:lnTo>
                    <a:lnTo>
                      <a:pt x="2779" y="428"/>
                    </a:lnTo>
                    <a:lnTo>
                      <a:pt x="2459" y="514"/>
                    </a:lnTo>
                    <a:lnTo>
                      <a:pt x="1988" y="877"/>
                    </a:lnTo>
                    <a:lnTo>
                      <a:pt x="1604" y="1134"/>
                    </a:lnTo>
                    <a:lnTo>
                      <a:pt x="1133" y="2224"/>
                    </a:lnTo>
                    <a:lnTo>
                      <a:pt x="1027" y="2908"/>
                    </a:lnTo>
                    <a:lnTo>
                      <a:pt x="685" y="3720"/>
                    </a:lnTo>
                    <a:lnTo>
                      <a:pt x="535" y="4062"/>
                    </a:lnTo>
                    <a:lnTo>
                      <a:pt x="107" y="4724"/>
                    </a:lnTo>
                    <a:lnTo>
                      <a:pt x="1" y="5173"/>
                    </a:lnTo>
                    <a:lnTo>
                      <a:pt x="471" y="5622"/>
                    </a:lnTo>
                    <a:lnTo>
                      <a:pt x="984" y="5643"/>
                    </a:lnTo>
                    <a:lnTo>
                      <a:pt x="1133" y="5772"/>
                    </a:lnTo>
                    <a:lnTo>
                      <a:pt x="1176" y="6648"/>
                    </a:lnTo>
                    <a:lnTo>
                      <a:pt x="1069" y="7439"/>
                    </a:lnTo>
                    <a:cubicBezTo>
                      <a:pt x="1069" y="7439"/>
                      <a:pt x="1048" y="7717"/>
                      <a:pt x="1048" y="7781"/>
                    </a:cubicBezTo>
                    <a:cubicBezTo>
                      <a:pt x="1048" y="7845"/>
                      <a:pt x="1048" y="8016"/>
                      <a:pt x="1112" y="8016"/>
                    </a:cubicBezTo>
                    <a:cubicBezTo>
                      <a:pt x="1160" y="8016"/>
                      <a:pt x="1208" y="8052"/>
                      <a:pt x="1265" y="8052"/>
                    </a:cubicBezTo>
                    <a:cubicBezTo>
                      <a:pt x="1284" y="8052"/>
                      <a:pt x="1304" y="8048"/>
                      <a:pt x="1326" y="8037"/>
                    </a:cubicBezTo>
                    <a:cubicBezTo>
                      <a:pt x="1411" y="7995"/>
                      <a:pt x="1433" y="7824"/>
                      <a:pt x="1518" y="7759"/>
                    </a:cubicBezTo>
                    <a:cubicBezTo>
                      <a:pt x="1604" y="7695"/>
                      <a:pt x="1946" y="7332"/>
                      <a:pt x="1924" y="7225"/>
                    </a:cubicBezTo>
                    <a:cubicBezTo>
                      <a:pt x="1903" y="7118"/>
                      <a:pt x="1839" y="6840"/>
                      <a:pt x="1775" y="6755"/>
                    </a:cubicBezTo>
                    <a:cubicBezTo>
                      <a:pt x="1711" y="6669"/>
                      <a:pt x="1604" y="6648"/>
                      <a:pt x="1646" y="6477"/>
                    </a:cubicBezTo>
                    <a:cubicBezTo>
                      <a:pt x="1689" y="6306"/>
                      <a:pt x="1689" y="5750"/>
                      <a:pt x="1689" y="5686"/>
                    </a:cubicBezTo>
                    <a:lnTo>
                      <a:pt x="1689" y="4981"/>
                    </a:lnTo>
                    <a:lnTo>
                      <a:pt x="2245" y="4810"/>
                    </a:lnTo>
                    <a:lnTo>
                      <a:pt x="2544" y="4938"/>
                    </a:lnTo>
                    <a:lnTo>
                      <a:pt x="2651" y="5152"/>
                    </a:lnTo>
                    <a:lnTo>
                      <a:pt x="2352" y="5408"/>
                    </a:lnTo>
                    <a:cubicBezTo>
                      <a:pt x="2352" y="5408"/>
                      <a:pt x="2266" y="5408"/>
                      <a:pt x="2330" y="5515"/>
                    </a:cubicBezTo>
                    <a:cubicBezTo>
                      <a:pt x="2395" y="5622"/>
                      <a:pt x="2501" y="5836"/>
                      <a:pt x="2587" y="5857"/>
                    </a:cubicBezTo>
                    <a:cubicBezTo>
                      <a:pt x="2672" y="5879"/>
                      <a:pt x="2907" y="5985"/>
                      <a:pt x="2907" y="5985"/>
                    </a:cubicBezTo>
                    <a:lnTo>
                      <a:pt x="3014" y="6178"/>
                    </a:lnTo>
                    <a:cubicBezTo>
                      <a:pt x="3014" y="6178"/>
                      <a:pt x="2929" y="6669"/>
                      <a:pt x="3036" y="6712"/>
                    </a:cubicBezTo>
                    <a:cubicBezTo>
                      <a:pt x="3143" y="6755"/>
                      <a:pt x="3185" y="6776"/>
                      <a:pt x="3271" y="6776"/>
                    </a:cubicBezTo>
                    <a:cubicBezTo>
                      <a:pt x="3356" y="6776"/>
                      <a:pt x="3912" y="6691"/>
                      <a:pt x="3912" y="6691"/>
                    </a:cubicBezTo>
                    <a:cubicBezTo>
                      <a:pt x="3912" y="6691"/>
                      <a:pt x="4190" y="6541"/>
                      <a:pt x="4190" y="6456"/>
                    </a:cubicBezTo>
                    <a:cubicBezTo>
                      <a:pt x="4190" y="6370"/>
                      <a:pt x="4318" y="6156"/>
                      <a:pt x="4190" y="6028"/>
                    </a:cubicBezTo>
                    <a:cubicBezTo>
                      <a:pt x="4062" y="5900"/>
                      <a:pt x="3933" y="5814"/>
                      <a:pt x="3933" y="5708"/>
                    </a:cubicBezTo>
                    <a:cubicBezTo>
                      <a:pt x="3933" y="5601"/>
                      <a:pt x="3998" y="5088"/>
                      <a:pt x="3998" y="5002"/>
                    </a:cubicBezTo>
                    <a:cubicBezTo>
                      <a:pt x="3998" y="4917"/>
                      <a:pt x="3634" y="4511"/>
                      <a:pt x="3634" y="4511"/>
                    </a:cubicBezTo>
                    <a:lnTo>
                      <a:pt x="3228" y="4190"/>
                    </a:lnTo>
                    <a:lnTo>
                      <a:pt x="3207" y="3698"/>
                    </a:lnTo>
                    <a:lnTo>
                      <a:pt x="3463" y="3613"/>
                    </a:lnTo>
                    <a:lnTo>
                      <a:pt x="3720" y="3570"/>
                    </a:lnTo>
                    <a:cubicBezTo>
                      <a:pt x="3720" y="3570"/>
                      <a:pt x="4233" y="3207"/>
                      <a:pt x="4340" y="3185"/>
                    </a:cubicBezTo>
                    <a:cubicBezTo>
                      <a:pt x="4446" y="3164"/>
                      <a:pt x="4703" y="3079"/>
                      <a:pt x="4788" y="2972"/>
                    </a:cubicBezTo>
                    <a:cubicBezTo>
                      <a:pt x="4874" y="2865"/>
                      <a:pt x="5002" y="2694"/>
                      <a:pt x="5002" y="2694"/>
                    </a:cubicBezTo>
                    <a:lnTo>
                      <a:pt x="5045" y="2523"/>
                    </a:lnTo>
                    <a:lnTo>
                      <a:pt x="4746" y="2459"/>
                    </a:lnTo>
                    <a:lnTo>
                      <a:pt x="4190" y="2459"/>
                    </a:lnTo>
                    <a:lnTo>
                      <a:pt x="3741" y="2523"/>
                    </a:lnTo>
                    <a:cubicBezTo>
                      <a:pt x="3741" y="2523"/>
                      <a:pt x="3527" y="2608"/>
                      <a:pt x="3463" y="2651"/>
                    </a:cubicBezTo>
                    <a:cubicBezTo>
                      <a:pt x="3399" y="2694"/>
                      <a:pt x="3014" y="2801"/>
                      <a:pt x="3014" y="2801"/>
                    </a:cubicBezTo>
                    <a:cubicBezTo>
                      <a:pt x="3014" y="2801"/>
                      <a:pt x="3036" y="3036"/>
                      <a:pt x="3014" y="3121"/>
                    </a:cubicBezTo>
                    <a:cubicBezTo>
                      <a:pt x="2993" y="3207"/>
                      <a:pt x="2886" y="3399"/>
                      <a:pt x="2886" y="3399"/>
                    </a:cubicBezTo>
                    <a:lnTo>
                      <a:pt x="2801" y="3442"/>
                    </a:lnTo>
                    <a:lnTo>
                      <a:pt x="2224" y="3335"/>
                    </a:lnTo>
                    <a:cubicBezTo>
                      <a:pt x="2224" y="3335"/>
                      <a:pt x="2224" y="3346"/>
                      <a:pt x="2207" y="3346"/>
                    </a:cubicBezTo>
                    <a:cubicBezTo>
                      <a:pt x="2191" y="3346"/>
                      <a:pt x="2159" y="3335"/>
                      <a:pt x="2095" y="3292"/>
                    </a:cubicBezTo>
                    <a:cubicBezTo>
                      <a:pt x="1967" y="3207"/>
                      <a:pt x="1604" y="2886"/>
                      <a:pt x="1604" y="2843"/>
                    </a:cubicBezTo>
                    <a:lnTo>
                      <a:pt x="1604" y="2608"/>
                    </a:lnTo>
                    <a:cubicBezTo>
                      <a:pt x="1604" y="2608"/>
                      <a:pt x="1540" y="2138"/>
                      <a:pt x="1604" y="2010"/>
                    </a:cubicBezTo>
                    <a:cubicBezTo>
                      <a:pt x="1668" y="1882"/>
                      <a:pt x="2309" y="1326"/>
                      <a:pt x="2309" y="1326"/>
                    </a:cubicBezTo>
                    <a:lnTo>
                      <a:pt x="3271" y="1091"/>
                    </a:lnTo>
                    <a:cubicBezTo>
                      <a:pt x="3271" y="1091"/>
                      <a:pt x="3556" y="1072"/>
                      <a:pt x="3828" y="1072"/>
                    </a:cubicBezTo>
                    <a:cubicBezTo>
                      <a:pt x="3964" y="1072"/>
                      <a:pt x="4097" y="1077"/>
                      <a:pt x="4190" y="1091"/>
                    </a:cubicBezTo>
                    <a:cubicBezTo>
                      <a:pt x="4468" y="1134"/>
                      <a:pt x="5216" y="1262"/>
                      <a:pt x="5216" y="1262"/>
                    </a:cubicBezTo>
                    <a:lnTo>
                      <a:pt x="6007" y="1305"/>
                    </a:lnTo>
                    <a:cubicBezTo>
                      <a:pt x="6007" y="1305"/>
                      <a:pt x="6477" y="1048"/>
                      <a:pt x="6520" y="984"/>
                    </a:cubicBezTo>
                    <a:cubicBezTo>
                      <a:pt x="6562" y="920"/>
                      <a:pt x="6926" y="364"/>
                      <a:pt x="6926" y="300"/>
                    </a:cubicBezTo>
                    <a:cubicBezTo>
                      <a:pt x="6926" y="236"/>
                      <a:pt x="6840" y="43"/>
                      <a:pt x="6840" y="43"/>
                    </a:cubicBezTo>
                    <a:lnTo>
                      <a:pt x="64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8"/>
              <p:cNvSpPr/>
              <p:nvPr/>
            </p:nvSpPr>
            <p:spPr>
              <a:xfrm>
                <a:off x="6722609" y="4253362"/>
                <a:ext cx="261579" cy="221131"/>
              </a:xfrm>
              <a:custGeom>
                <a:avLst/>
                <a:gdLst/>
                <a:ahLst/>
                <a:cxnLst/>
                <a:rect l="l" t="t" r="r" b="b"/>
                <a:pathLst>
                  <a:path w="10923" h="9234" extrusionOk="0">
                    <a:moveTo>
                      <a:pt x="1240" y="0"/>
                    </a:moveTo>
                    <a:lnTo>
                      <a:pt x="898" y="278"/>
                    </a:lnTo>
                    <a:lnTo>
                      <a:pt x="705" y="577"/>
                    </a:lnTo>
                    <a:lnTo>
                      <a:pt x="150" y="705"/>
                    </a:lnTo>
                    <a:lnTo>
                      <a:pt x="86" y="962"/>
                    </a:lnTo>
                    <a:cubicBezTo>
                      <a:pt x="86" y="962"/>
                      <a:pt x="0" y="1090"/>
                      <a:pt x="107" y="1112"/>
                    </a:cubicBezTo>
                    <a:cubicBezTo>
                      <a:pt x="214" y="1133"/>
                      <a:pt x="791" y="1240"/>
                      <a:pt x="791" y="1240"/>
                    </a:cubicBezTo>
                    <a:lnTo>
                      <a:pt x="1026" y="1475"/>
                    </a:lnTo>
                    <a:cubicBezTo>
                      <a:pt x="1026" y="1475"/>
                      <a:pt x="1154" y="1796"/>
                      <a:pt x="1218" y="1881"/>
                    </a:cubicBezTo>
                    <a:cubicBezTo>
                      <a:pt x="1282" y="1967"/>
                      <a:pt x="1069" y="2073"/>
                      <a:pt x="1453" y="2116"/>
                    </a:cubicBezTo>
                    <a:cubicBezTo>
                      <a:pt x="1550" y="2127"/>
                      <a:pt x="1698" y="2131"/>
                      <a:pt x="1866" y="2131"/>
                    </a:cubicBezTo>
                    <a:cubicBezTo>
                      <a:pt x="2371" y="2131"/>
                      <a:pt x="3057" y="2095"/>
                      <a:pt x="3057" y="2095"/>
                    </a:cubicBezTo>
                    <a:lnTo>
                      <a:pt x="3334" y="2394"/>
                    </a:lnTo>
                    <a:cubicBezTo>
                      <a:pt x="3334" y="2394"/>
                      <a:pt x="3548" y="2544"/>
                      <a:pt x="3356" y="2565"/>
                    </a:cubicBezTo>
                    <a:cubicBezTo>
                      <a:pt x="3163" y="2586"/>
                      <a:pt x="2779" y="2586"/>
                      <a:pt x="2608" y="2586"/>
                    </a:cubicBezTo>
                    <a:cubicBezTo>
                      <a:pt x="2437" y="2586"/>
                      <a:pt x="1945" y="2544"/>
                      <a:pt x="1881" y="2544"/>
                    </a:cubicBezTo>
                    <a:lnTo>
                      <a:pt x="1453" y="2544"/>
                    </a:lnTo>
                    <a:cubicBezTo>
                      <a:pt x="1453" y="2544"/>
                      <a:pt x="1282" y="2736"/>
                      <a:pt x="1304" y="2800"/>
                    </a:cubicBezTo>
                    <a:cubicBezTo>
                      <a:pt x="1325" y="2864"/>
                      <a:pt x="1795" y="3099"/>
                      <a:pt x="1795" y="3099"/>
                    </a:cubicBezTo>
                    <a:lnTo>
                      <a:pt x="1924" y="3292"/>
                    </a:lnTo>
                    <a:cubicBezTo>
                      <a:pt x="1924" y="3292"/>
                      <a:pt x="1966" y="3783"/>
                      <a:pt x="2031" y="3847"/>
                    </a:cubicBezTo>
                    <a:cubicBezTo>
                      <a:pt x="2095" y="3912"/>
                      <a:pt x="2479" y="4061"/>
                      <a:pt x="2479" y="4061"/>
                    </a:cubicBezTo>
                    <a:lnTo>
                      <a:pt x="2608" y="4061"/>
                    </a:lnTo>
                    <a:cubicBezTo>
                      <a:pt x="2608" y="4061"/>
                      <a:pt x="2800" y="3847"/>
                      <a:pt x="2821" y="3783"/>
                    </a:cubicBezTo>
                    <a:cubicBezTo>
                      <a:pt x="2843" y="3719"/>
                      <a:pt x="2950" y="3612"/>
                      <a:pt x="2950" y="3612"/>
                    </a:cubicBezTo>
                    <a:cubicBezTo>
                      <a:pt x="2950" y="3612"/>
                      <a:pt x="3612" y="3826"/>
                      <a:pt x="3719" y="3954"/>
                    </a:cubicBezTo>
                    <a:cubicBezTo>
                      <a:pt x="3826" y="4061"/>
                      <a:pt x="4232" y="4467"/>
                      <a:pt x="4424" y="4510"/>
                    </a:cubicBezTo>
                    <a:cubicBezTo>
                      <a:pt x="4617" y="4553"/>
                      <a:pt x="4809" y="4596"/>
                      <a:pt x="5108" y="4617"/>
                    </a:cubicBezTo>
                    <a:cubicBezTo>
                      <a:pt x="5386" y="4638"/>
                      <a:pt x="6455" y="4788"/>
                      <a:pt x="6519" y="4788"/>
                    </a:cubicBezTo>
                    <a:cubicBezTo>
                      <a:pt x="6583" y="4788"/>
                      <a:pt x="7566" y="5472"/>
                      <a:pt x="7695" y="5536"/>
                    </a:cubicBezTo>
                    <a:cubicBezTo>
                      <a:pt x="7823" y="5600"/>
                      <a:pt x="8379" y="5771"/>
                      <a:pt x="8379" y="5985"/>
                    </a:cubicBezTo>
                    <a:cubicBezTo>
                      <a:pt x="8379" y="6199"/>
                      <a:pt x="8186" y="6241"/>
                      <a:pt x="8379" y="6412"/>
                    </a:cubicBezTo>
                    <a:cubicBezTo>
                      <a:pt x="8550" y="6583"/>
                      <a:pt x="8721" y="6690"/>
                      <a:pt x="8785" y="6797"/>
                    </a:cubicBezTo>
                    <a:cubicBezTo>
                      <a:pt x="8849" y="6904"/>
                      <a:pt x="8870" y="7011"/>
                      <a:pt x="8870" y="7011"/>
                    </a:cubicBezTo>
                    <a:lnTo>
                      <a:pt x="8870" y="7545"/>
                    </a:lnTo>
                    <a:cubicBezTo>
                      <a:pt x="8870" y="7545"/>
                      <a:pt x="8785" y="7631"/>
                      <a:pt x="8550" y="7695"/>
                    </a:cubicBezTo>
                    <a:cubicBezTo>
                      <a:pt x="8293" y="7759"/>
                      <a:pt x="8058" y="7823"/>
                      <a:pt x="8058" y="7823"/>
                    </a:cubicBezTo>
                    <a:lnTo>
                      <a:pt x="7566" y="8186"/>
                    </a:lnTo>
                    <a:lnTo>
                      <a:pt x="7502" y="8443"/>
                    </a:lnTo>
                    <a:lnTo>
                      <a:pt x="7588" y="8571"/>
                    </a:lnTo>
                    <a:cubicBezTo>
                      <a:pt x="7588" y="8571"/>
                      <a:pt x="7994" y="8699"/>
                      <a:pt x="8186" y="8699"/>
                    </a:cubicBezTo>
                    <a:cubicBezTo>
                      <a:pt x="8370" y="8699"/>
                      <a:pt x="9825" y="8484"/>
                      <a:pt x="10008" y="8484"/>
                    </a:cubicBezTo>
                    <a:cubicBezTo>
                      <a:pt x="10016" y="8484"/>
                      <a:pt x="10022" y="8485"/>
                      <a:pt x="10024" y="8486"/>
                    </a:cubicBezTo>
                    <a:cubicBezTo>
                      <a:pt x="10089" y="8507"/>
                      <a:pt x="10195" y="8635"/>
                      <a:pt x="10281" y="8742"/>
                    </a:cubicBezTo>
                    <a:cubicBezTo>
                      <a:pt x="10388" y="8849"/>
                      <a:pt x="10559" y="9234"/>
                      <a:pt x="10559" y="9234"/>
                    </a:cubicBezTo>
                    <a:lnTo>
                      <a:pt x="10922" y="9234"/>
                    </a:lnTo>
                    <a:lnTo>
                      <a:pt x="10922" y="2693"/>
                    </a:lnTo>
                    <a:lnTo>
                      <a:pt x="10409" y="2565"/>
                    </a:lnTo>
                    <a:lnTo>
                      <a:pt x="9041" y="1924"/>
                    </a:lnTo>
                    <a:lnTo>
                      <a:pt x="7374" y="1475"/>
                    </a:lnTo>
                    <a:lnTo>
                      <a:pt x="6647" y="1902"/>
                    </a:lnTo>
                    <a:lnTo>
                      <a:pt x="6348" y="2202"/>
                    </a:lnTo>
                    <a:lnTo>
                      <a:pt x="5814" y="2394"/>
                    </a:lnTo>
                    <a:lnTo>
                      <a:pt x="5237" y="2907"/>
                    </a:lnTo>
                    <a:cubicBezTo>
                      <a:pt x="5237" y="2907"/>
                      <a:pt x="5044" y="3142"/>
                      <a:pt x="4937" y="3163"/>
                    </a:cubicBezTo>
                    <a:cubicBezTo>
                      <a:pt x="4840" y="3183"/>
                      <a:pt x="4601" y="3273"/>
                      <a:pt x="4495" y="3273"/>
                    </a:cubicBezTo>
                    <a:cubicBezTo>
                      <a:pt x="4484" y="3273"/>
                      <a:pt x="4475" y="3272"/>
                      <a:pt x="4467" y="3270"/>
                    </a:cubicBezTo>
                    <a:cubicBezTo>
                      <a:pt x="4382" y="3249"/>
                      <a:pt x="3719" y="2287"/>
                      <a:pt x="3719" y="2287"/>
                    </a:cubicBezTo>
                    <a:lnTo>
                      <a:pt x="3441" y="983"/>
                    </a:lnTo>
                    <a:lnTo>
                      <a:pt x="3206" y="278"/>
                    </a:lnTo>
                    <a:lnTo>
                      <a:pt x="2308" y="21"/>
                    </a:lnTo>
                    <a:lnTo>
                      <a:pt x="12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8"/>
              <p:cNvSpPr/>
              <p:nvPr/>
            </p:nvSpPr>
            <p:spPr>
              <a:xfrm>
                <a:off x="6533209" y="4482157"/>
                <a:ext cx="37382" cy="29695"/>
              </a:xfrm>
              <a:custGeom>
                <a:avLst/>
                <a:gdLst/>
                <a:ahLst/>
                <a:cxnLst/>
                <a:rect l="l" t="t" r="r" b="b"/>
                <a:pathLst>
                  <a:path w="1561" h="1240" extrusionOk="0">
                    <a:moveTo>
                      <a:pt x="1497" y="0"/>
                    </a:moveTo>
                    <a:lnTo>
                      <a:pt x="856" y="86"/>
                    </a:lnTo>
                    <a:lnTo>
                      <a:pt x="599" y="129"/>
                    </a:lnTo>
                    <a:lnTo>
                      <a:pt x="364" y="64"/>
                    </a:lnTo>
                    <a:lnTo>
                      <a:pt x="1" y="364"/>
                    </a:lnTo>
                    <a:lnTo>
                      <a:pt x="43" y="1112"/>
                    </a:lnTo>
                    <a:cubicBezTo>
                      <a:pt x="43" y="1112"/>
                      <a:pt x="43" y="1240"/>
                      <a:pt x="214" y="1240"/>
                    </a:cubicBezTo>
                    <a:cubicBezTo>
                      <a:pt x="385" y="1240"/>
                      <a:pt x="770" y="1069"/>
                      <a:pt x="770" y="1069"/>
                    </a:cubicBezTo>
                    <a:cubicBezTo>
                      <a:pt x="770" y="1069"/>
                      <a:pt x="1411" y="706"/>
                      <a:pt x="1454" y="599"/>
                    </a:cubicBezTo>
                    <a:cubicBezTo>
                      <a:pt x="1497" y="492"/>
                      <a:pt x="1497" y="257"/>
                      <a:pt x="1518" y="193"/>
                    </a:cubicBezTo>
                    <a:cubicBezTo>
                      <a:pt x="1561" y="129"/>
                      <a:pt x="1497" y="0"/>
                      <a:pt x="1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8"/>
              <p:cNvSpPr/>
              <p:nvPr/>
            </p:nvSpPr>
            <p:spPr>
              <a:xfrm>
                <a:off x="6647366" y="4318284"/>
                <a:ext cx="68610" cy="31323"/>
              </a:xfrm>
              <a:custGeom>
                <a:avLst/>
                <a:gdLst/>
                <a:ahLst/>
                <a:cxnLst/>
                <a:rect l="l" t="t" r="r" b="b"/>
                <a:pathLst>
                  <a:path w="2865" h="1308" extrusionOk="0">
                    <a:moveTo>
                      <a:pt x="1731" y="0"/>
                    </a:moveTo>
                    <a:cubicBezTo>
                      <a:pt x="1577" y="0"/>
                      <a:pt x="1453" y="4"/>
                      <a:pt x="1453" y="4"/>
                    </a:cubicBezTo>
                    <a:lnTo>
                      <a:pt x="385" y="132"/>
                    </a:lnTo>
                    <a:lnTo>
                      <a:pt x="0" y="367"/>
                    </a:lnTo>
                    <a:lnTo>
                      <a:pt x="0" y="623"/>
                    </a:lnTo>
                    <a:lnTo>
                      <a:pt x="556" y="816"/>
                    </a:lnTo>
                    <a:lnTo>
                      <a:pt x="1240" y="688"/>
                    </a:lnTo>
                    <a:cubicBezTo>
                      <a:pt x="1240" y="688"/>
                      <a:pt x="1945" y="730"/>
                      <a:pt x="2031" y="730"/>
                    </a:cubicBezTo>
                    <a:cubicBezTo>
                      <a:pt x="2116" y="730"/>
                      <a:pt x="2266" y="923"/>
                      <a:pt x="2415" y="1094"/>
                    </a:cubicBezTo>
                    <a:cubicBezTo>
                      <a:pt x="2565" y="1265"/>
                      <a:pt x="2843" y="1307"/>
                      <a:pt x="2843" y="1307"/>
                    </a:cubicBezTo>
                    <a:lnTo>
                      <a:pt x="2864" y="666"/>
                    </a:lnTo>
                    <a:cubicBezTo>
                      <a:pt x="2864" y="666"/>
                      <a:pt x="2779" y="388"/>
                      <a:pt x="2736" y="324"/>
                    </a:cubicBezTo>
                    <a:cubicBezTo>
                      <a:pt x="2693" y="260"/>
                      <a:pt x="2437" y="110"/>
                      <a:pt x="2330" y="46"/>
                    </a:cubicBezTo>
                    <a:cubicBezTo>
                      <a:pt x="2266" y="8"/>
                      <a:pt x="1963" y="0"/>
                      <a:pt x="1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8"/>
              <p:cNvSpPr/>
              <p:nvPr/>
            </p:nvSpPr>
            <p:spPr>
              <a:xfrm>
                <a:off x="6595664" y="4322451"/>
                <a:ext cx="34317" cy="21577"/>
              </a:xfrm>
              <a:custGeom>
                <a:avLst/>
                <a:gdLst/>
                <a:ahLst/>
                <a:cxnLst/>
                <a:rect l="l" t="t" r="r" b="b"/>
                <a:pathLst>
                  <a:path w="1433" h="901" extrusionOk="0">
                    <a:moveTo>
                      <a:pt x="300" y="1"/>
                    </a:moveTo>
                    <a:lnTo>
                      <a:pt x="0" y="172"/>
                    </a:lnTo>
                    <a:lnTo>
                      <a:pt x="235" y="535"/>
                    </a:lnTo>
                    <a:cubicBezTo>
                      <a:pt x="235" y="535"/>
                      <a:pt x="342" y="749"/>
                      <a:pt x="364" y="834"/>
                    </a:cubicBezTo>
                    <a:cubicBezTo>
                      <a:pt x="378" y="891"/>
                      <a:pt x="611" y="901"/>
                      <a:pt x="764" y="901"/>
                    </a:cubicBezTo>
                    <a:cubicBezTo>
                      <a:pt x="841" y="901"/>
                      <a:pt x="898" y="898"/>
                      <a:pt x="898" y="898"/>
                    </a:cubicBezTo>
                    <a:lnTo>
                      <a:pt x="1240" y="898"/>
                    </a:lnTo>
                    <a:lnTo>
                      <a:pt x="1432" y="620"/>
                    </a:lnTo>
                    <a:lnTo>
                      <a:pt x="1390" y="343"/>
                    </a:lnTo>
                    <a:cubicBezTo>
                      <a:pt x="1390" y="343"/>
                      <a:pt x="898" y="257"/>
                      <a:pt x="834" y="214"/>
                    </a:cubicBezTo>
                    <a:cubicBezTo>
                      <a:pt x="770" y="172"/>
                      <a:pt x="620" y="1"/>
                      <a:pt x="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8"/>
              <p:cNvSpPr/>
              <p:nvPr/>
            </p:nvSpPr>
            <p:spPr>
              <a:xfrm>
                <a:off x="6629957" y="4192943"/>
                <a:ext cx="36352" cy="63509"/>
              </a:xfrm>
              <a:custGeom>
                <a:avLst/>
                <a:gdLst/>
                <a:ahLst/>
                <a:cxnLst/>
                <a:rect l="l" t="t" r="r" b="b"/>
                <a:pathLst>
                  <a:path w="1518" h="2652" extrusionOk="0">
                    <a:moveTo>
                      <a:pt x="428" y="1"/>
                    </a:moveTo>
                    <a:lnTo>
                      <a:pt x="321" y="129"/>
                    </a:lnTo>
                    <a:lnTo>
                      <a:pt x="278" y="428"/>
                    </a:lnTo>
                    <a:lnTo>
                      <a:pt x="0" y="899"/>
                    </a:lnTo>
                    <a:lnTo>
                      <a:pt x="43" y="1390"/>
                    </a:lnTo>
                    <a:lnTo>
                      <a:pt x="86" y="2032"/>
                    </a:lnTo>
                    <a:lnTo>
                      <a:pt x="406" y="2373"/>
                    </a:lnTo>
                    <a:lnTo>
                      <a:pt x="663" y="2651"/>
                    </a:lnTo>
                    <a:lnTo>
                      <a:pt x="941" y="2630"/>
                    </a:lnTo>
                    <a:lnTo>
                      <a:pt x="1005" y="2459"/>
                    </a:lnTo>
                    <a:lnTo>
                      <a:pt x="727" y="2181"/>
                    </a:lnTo>
                    <a:cubicBezTo>
                      <a:pt x="727" y="2181"/>
                      <a:pt x="684" y="2032"/>
                      <a:pt x="748" y="1989"/>
                    </a:cubicBezTo>
                    <a:cubicBezTo>
                      <a:pt x="813" y="1967"/>
                      <a:pt x="1005" y="1861"/>
                      <a:pt x="1112" y="1839"/>
                    </a:cubicBezTo>
                    <a:cubicBezTo>
                      <a:pt x="1219" y="1818"/>
                      <a:pt x="1518" y="1497"/>
                      <a:pt x="1518" y="1497"/>
                    </a:cubicBezTo>
                    <a:lnTo>
                      <a:pt x="1497" y="941"/>
                    </a:lnTo>
                    <a:lnTo>
                      <a:pt x="1261" y="728"/>
                    </a:lnTo>
                    <a:lnTo>
                      <a:pt x="898" y="664"/>
                    </a:lnTo>
                    <a:lnTo>
                      <a:pt x="706" y="343"/>
                    </a:lnTo>
                    <a:lnTo>
                      <a:pt x="6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8"/>
              <p:cNvSpPr/>
              <p:nvPr/>
            </p:nvSpPr>
            <p:spPr>
              <a:xfrm>
                <a:off x="5287867" y="2700391"/>
                <a:ext cx="1535083" cy="1009914"/>
              </a:xfrm>
              <a:custGeom>
                <a:avLst/>
                <a:gdLst/>
                <a:ahLst/>
                <a:cxnLst/>
                <a:rect l="l" t="t" r="r" b="b"/>
                <a:pathLst>
                  <a:path w="64102" h="42172" extrusionOk="0">
                    <a:moveTo>
                      <a:pt x="51191" y="0"/>
                    </a:moveTo>
                    <a:lnTo>
                      <a:pt x="49353" y="321"/>
                    </a:lnTo>
                    <a:lnTo>
                      <a:pt x="48840" y="1133"/>
                    </a:lnTo>
                    <a:lnTo>
                      <a:pt x="49161" y="1710"/>
                    </a:lnTo>
                    <a:lnTo>
                      <a:pt x="49097" y="2394"/>
                    </a:lnTo>
                    <a:lnTo>
                      <a:pt x="48092" y="3548"/>
                    </a:lnTo>
                    <a:lnTo>
                      <a:pt x="47772" y="4938"/>
                    </a:lnTo>
                    <a:lnTo>
                      <a:pt x="46510" y="5579"/>
                    </a:lnTo>
                    <a:lnTo>
                      <a:pt x="44993" y="5686"/>
                    </a:lnTo>
                    <a:lnTo>
                      <a:pt x="44587" y="5472"/>
                    </a:lnTo>
                    <a:lnTo>
                      <a:pt x="44565" y="5515"/>
                    </a:lnTo>
                    <a:lnTo>
                      <a:pt x="44501" y="6242"/>
                    </a:lnTo>
                    <a:lnTo>
                      <a:pt x="44138" y="6861"/>
                    </a:lnTo>
                    <a:lnTo>
                      <a:pt x="43753" y="8080"/>
                    </a:lnTo>
                    <a:lnTo>
                      <a:pt x="44630" y="8443"/>
                    </a:lnTo>
                    <a:lnTo>
                      <a:pt x="45527" y="8486"/>
                    </a:lnTo>
                    <a:lnTo>
                      <a:pt x="46126" y="7973"/>
                    </a:lnTo>
                    <a:lnTo>
                      <a:pt x="46767" y="8016"/>
                    </a:lnTo>
                    <a:lnTo>
                      <a:pt x="47387" y="8507"/>
                    </a:lnTo>
                    <a:lnTo>
                      <a:pt x="47985" y="9042"/>
                    </a:lnTo>
                    <a:lnTo>
                      <a:pt x="48178" y="9683"/>
                    </a:lnTo>
                    <a:lnTo>
                      <a:pt x="47729" y="10003"/>
                    </a:lnTo>
                    <a:lnTo>
                      <a:pt x="46211" y="10153"/>
                    </a:lnTo>
                    <a:lnTo>
                      <a:pt x="44501" y="10260"/>
                    </a:lnTo>
                    <a:lnTo>
                      <a:pt x="44031" y="10687"/>
                    </a:lnTo>
                    <a:cubicBezTo>
                      <a:pt x="44031" y="10687"/>
                      <a:pt x="43689" y="11521"/>
                      <a:pt x="43625" y="11606"/>
                    </a:cubicBezTo>
                    <a:cubicBezTo>
                      <a:pt x="43604" y="11642"/>
                      <a:pt x="43537" y="11654"/>
                      <a:pt x="43458" y="11654"/>
                    </a:cubicBezTo>
                    <a:cubicBezTo>
                      <a:pt x="43300" y="11654"/>
                      <a:pt x="43091" y="11606"/>
                      <a:pt x="43091" y="11606"/>
                    </a:cubicBezTo>
                    <a:lnTo>
                      <a:pt x="41915" y="11606"/>
                    </a:lnTo>
                    <a:lnTo>
                      <a:pt x="41530" y="12226"/>
                    </a:lnTo>
                    <a:lnTo>
                      <a:pt x="40975" y="12504"/>
                    </a:lnTo>
                    <a:lnTo>
                      <a:pt x="40462" y="12568"/>
                    </a:lnTo>
                    <a:lnTo>
                      <a:pt x="40056" y="12312"/>
                    </a:lnTo>
                    <a:lnTo>
                      <a:pt x="39329" y="12397"/>
                    </a:lnTo>
                    <a:lnTo>
                      <a:pt x="39008" y="12846"/>
                    </a:lnTo>
                    <a:cubicBezTo>
                      <a:pt x="39008" y="12846"/>
                      <a:pt x="39222" y="13188"/>
                      <a:pt x="39329" y="13316"/>
                    </a:cubicBezTo>
                    <a:cubicBezTo>
                      <a:pt x="39414" y="13445"/>
                      <a:pt x="39414" y="13829"/>
                      <a:pt x="39414" y="13829"/>
                    </a:cubicBezTo>
                    <a:cubicBezTo>
                      <a:pt x="39414" y="13829"/>
                      <a:pt x="39030" y="14235"/>
                      <a:pt x="38880" y="14342"/>
                    </a:cubicBezTo>
                    <a:cubicBezTo>
                      <a:pt x="38709" y="14428"/>
                      <a:pt x="38281" y="14471"/>
                      <a:pt x="38281" y="14471"/>
                    </a:cubicBezTo>
                    <a:lnTo>
                      <a:pt x="37683" y="15219"/>
                    </a:lnTo>
                    <a:lnTo>
                      <a:pt x="36914" y="15796"/>
                    </a:lnTo>
                    <a:cubicBezTo>
                      <a:pt x="36914" y="15796"/>
                      <a:pt x="36251" y="15796"/>
                      <a:pt x="35994" y="15753"/>
                    </a:cubicBezTo>
                    <a:cubicBezTo>
                      <a:pt x="35738" y="15732"/>
                      <a:pt x="35652" y="15539"/>
                      <a:pt x="35652" y="15539"/>
                    </a:cubicBezTo>
                    <a:lnTo>
                      <a:pt x="34947" y="15475"/>
                    </a:lnTo>
                    <a:lnTo>
                      <a:pt x="33408" y="15668"/>
                    </a:lnTo>
                    <a:lnTo>
                      <a:pt x="32190" y="16715"/>
                    </a:lnTo>
                    <a:lnTo>
                      <a:pt x="31591" y="16715"/>
                    </a:lnTo>
                    <a:lnTo>
                      <a:pt x="31057" y="16309"/>
                    </a:lnTo>
                    <a:lnTo>
                      <a:pt x="30138" y="16245"/>
                    </a:lnTo>
                    <a:lnTo>
                      <a:pt x="29539" y="16010"/>
                    </a:lnTo>
                    <a:lnTo>
                      <a:pt x="28813" y="16010"/>
                    </a:lnTo>
                    <a:lnTo>
                      <a:pt x="27979" y="15518"/>
                    </a:lnTo>
                    <a:lnTo>
                      <a:pt x="26397" y="15283"/>
                    </a:lnTo>
                    <a:cubicBezTo>
                      <a:pt x="26397" y="15283"/>
                      <a:pt x="23963" y="15330"/>
                      <a:pt x="23107" y="15330"/>
                    </a:cubicBezTo>
                    <a:cubicBezTo>
                      <a:pt x="22964" y="15330"/>
                      <a:pt x="22865" y="15329"/>
                      <a:pt x="22828" y="15326"/>
                    </a:cubicBezTo>
                    <a:cubicBezTo>
                      <a:pt x="22572" y="15283"/>
                      <a:pt x="22037" y="13487"/>
                      <a:pt x="22037" y="13487"/>
                    </a:cubicBezTo>
                    <a:lnTo>
                      <a:pt x="21567" y="13167"/>
                    </a:lnTo>
                    <a:lnTo>
                      <a:pt x="20712" y="12718"/>
                    </a:lnTo>
                    <a:lnTo>
                      <a:pt x="20391" y="12098"/>
                    </a:lnTo>
                    <a:cubicBezTo>
                      <a:pt x="20391" y="12098"/>
                      <a:pt x="19943" y="11863"/>
                      <a:pt x="19814" y="11863"/>
                    </a:cubicBezTo>
                    <a:cubicBezTo>
                      <a:pt x="19686" y="11863"/>
                      <a:pt x="18617" y="11842"/>
                      <a:pt x="18617" y="11842"/>
                    </a:cubicBezTo>
                    <a:cubicBezTo>
                      <a:pt x="18617" y="11842"/>
                      <a:pt x="17912" y="11799"/>
                      <a:pt x="17762" y="11735"/>
                    </a:cubicBezTo>
                    <a:cubicBezTo>
                      <a:pt x="17613" y="11671"/>
                      <a:pt x="17292" y="11521"/>
                      <a:pt x="17292" y="11521"/>
                    </a:cubicBezTo>
                    <a:cubicBezTo>
                      <a:pt x="17292" y="11521"/>
                      <a:pt x="17057" y="11200"/>
                      <a:pt x="17057" y="11115"/>
                    </a:cubicBezTo>
                    <a:cubicBezTo>
                      <a:pt x="17057" y="11008"/>
                      <a:pt x="17314" y="10687"/>
                      <a:pt x="17314" y="10687"/>
                    </a:cubicBezTo>
                    <a:lnTo>
                      <a:pt x="17549" y="10452"/>
                    </a:lnTo>
                    <a:lnTo>
                      <a:pt x="17826" y="9832"/>
                    </a:lnTo>
                    <a:lnTo>
                      <a:pt x="17826" y="9490"/>
                    </a:lnTo>
                    <a:lnTo>
                      <a:pt x="17292" y="9234"/>
                    </a:lnTo>
                    <a:lnTo>
                      <a:pt x="17100" y="9020"/>
                    </a:lnTo>
                    <a:lnTo>
                      <a:pt x="16779" y="8187"/>
                    </a:lnTo>
                    <a:lnTo>
                      <a:pt x="15283" y="7759"/>
                    </a:lnTo>
                    <a:lnTo>
                      <a:pt x="14492" y="7161"/>
                    </a:lnTo>
                    <a:lnTo>
                      <a:pt x="14492" y="6712"/>
                    </a:lnTo>
                    <a:lnTo>
                      <a:pt x="14599" y="6263"/>
                    </a:lnTo>
                    <a:lnTo>
                      <a:pt x="13958" y="6135"/>
                    </a:lnTo>
                    <a:lnTo>
                      <a:pt x="13466" y="6669"/>
                    </a:lnTo>
                    <a:lnTo>
                      <a:pt x="13231" y="7374"/>
                    </a:lnTo>
                    <a:lnTo>
                      <a:pt x="12291" y="7588"/>
                    </a:lnTo>
                    <a:lnTo>
                      <a:pt x="12098" y="9020"/>
                    </a:lnTo>
                    <a:lnTo>
                      <a:pt x="11970" y="9405"/>
                    </a:lnTo>
                    <a:lnTo>
                      <a:pt x="11649" y="9661"/>
                    </a:lnTo>
                    <a:lnTo>
                      <a:pt x="10709" y="9555"/>
                    </a:lnTo>
                    <a:lnTo>
                      <a:pt x="10346" y="9277"/>
                    </a:lnTo>
                    <a:lnTo>
                      <a:pt x="9747" y="9148"/>
                    </a:lnTo>
                    <a:lnTo>
                      <a:pt x="9726" y="9533"/>
                    </a:lnTo>
                    <a:cubicBezTo>
                      <a:pt x="9726" y="9533"/>
                      <a:pt x="9341" y="10474"/>
                      <a:pt x="9320" y="10602"/>
                    </a:cubicBezTo>
                    <a:cubicBezTo>
                      <a:pt x="9277" y="10730"/>
                      <a:pt x="9213" y="11051"/>
                      <a:pt x="9213" y="11200"/>
                    </a:cubicBezTo>
                    <a:cubicBezTo>
                      <a:pt x="9213" y="11371"/>
                      <a:pt x="9469" y="11735"/>
                      <a:pt x="9469" y="11735"/>
                    </a:cubicBezTo>
                    <a:cubicBezTo>
                      <a:pt x="9469" y="11735"/>
                      <a:pt x="9213" y="12034"/>
                      <a:pt x="9127" y="12055"/>
                    </a:cubicBezTo>
                    <a:cubicBezTo>
                      <a:pt x="9101" y="12066"/>
                      <a:pt x="9051" y="12070"/>
                      <a:pt x="8992" y="12070"/>
                    </a:cubicBezTo>
                    <a:cubicBezTo>
                      <a:pt x="8815" y="12070"/>
                      <a:pt x="8550" y="12034"/>
                      <a:pt x="8550" y="12034"/>
                    </a:cubicBezTo>
                    <a:lnTo>
                      <a:pt x="8016" y="11799"/>
                    </a:lnTo>
                    <a:lnTo>
                      <a:pt x="7054" y="11799"/>
                    </a:lnTo>
                    <a:lnTo>
                      <a:pt x="6776" y="12119"/>
                    </a:lnTo>
                    <a:cubicBezTo>
                      <a:pt x="6776" y="12119"/>
                      <a:pt x="6712" y="12397"/>
                      <a:pt x="6712" y="12526"/>
                    </a:cubicBezTo>
                    <a:cubicBezTo>
                      <a:pt x="6712" y="12654"/>
                      <a:pt x="6776" y="13039"/>
                      <a:pt x="6776" y="13167"/>
                    </a:cubicBezTo>
                    <a:cubicBezTo>
                      <a:pt x="6776" y="13295"/>
                      <a:pt x="7033" y="13680"/>
                      <a:pt x="7033" y="13680"/>
                    </a:cubicBezTo>
                    <a:lnTo>
                      <a:pt x="7182" y="14278"/>
                    </a:lnTo>
                    <a:cubicBezTo>
                      <a:pt x="7182" y="14278"/>
                      <a:pt x="7161" y="14406"/>
                      <a:pt x="7161" y="14492"/>
                    </a:cubicBezTo>
                    <a:cubicBezTo>
                      <a:pt x="7161" y="14599"/>
                      <a:pt x="7033" y="14684"/>
                      <a:pt x="6904" y="14813"/>
                    </a:cubicBezTo>
                    <a:cubicBezTo>
                      <a:pt x="6776" y="14941"/>
                      <a:pt x="6755" y="15005"/>
                      <a:pt x="6648" y="15133"/>
                    </a:cubicBezTo>
                    <a:cubicBezTo>
                      <a:pt x="6562" y="15261"/>
                      <a:pt x="6626" y="15390"/>
                      <a:pt x="6626" y="15390"/>
                    </a:cubicBezTo>
                    <a:lnTo>
                      <a:pt x="6819" y="15582"/>
                    </a:lnTo>
                    <a:lnTo>
                      <a:pt x="6712" y="15881"/>
                    </a:lnTo>
                    <a:lnTo>
                      <a:pt x="6498" y="16138"/>
                    </a:lnTo>
                    <a:cubicBezTo>
                      <a:pt x="6498" y="16138"/>
                      <a:pt x="5280" y="16522"/>
                      <a:pt x="5194" y="16544"/>
                    </a:cubicBezTo>
                    <a:cubicBezTo>
                      <a:pt x="5109" y="16587"/>
                      <a:pt x="4874" y="16800"/>
                      <a:pt x="4874" y="16800"/>
                    </a:cubicBezTo>
                    <a:lnTo>
                      <a:pt x="4660" y="17292"/>
                    </a:lnTo>
                    <a:lnTo>
                      <a:pt x="4062" y="17442"/>
                    </a:lnTo>
                    <a:lnTo>
                      <a:pt x="3207" y="17313"/>
                    </a:lnTo>
                    <a:cubicBezTo>
                      <a:pt x="3207" y="17313"/>
                      <a:pt x="2630" y="17955"/>
                      <a:pt x="2544" y="18040"/>
                    </a:cubicBezTo>
                    <a:cubicBezTo>
                      <a:pt x="2437" y="18126"/>
                      <a:pt x="2288" y="18126"/>
                      <a:pt x="2288" y="18126"/>
                    </a:cubicBezTo>
                    <a:lnTo>
                      <a:pt x="1967" y="18083"/>
                    </a:lnTo>
                    <a:lnTo>
                      <a:pt x="1775" y="17890"/>
                    </a:lnTo>
                    <a:lnTo>
                      <a:pt x="1176" y="18083"/>
                    </a:lnTo>
                    <a:lnTo>
                      <a:pt x="578" y="18382"/>
                    </a:lnTo>
                    <a:lnTo>
                      <a:pt x="65" y="18553"/>
                    </a:lnTo>
                    <a:lnTo>
                      <a:pt x="1" y="19237"/>
                    </a:lnTo>
                    <a:lnTo>
                      <a:pt x="129" y="20092"/>
                    </a:lnTo>
                    <a:lnTo>
                      <a:pt x="578" y="20284"/>
                    </a:lnTo>
                    <a:lnTo>
                      <a:pt x="1048" y="20477"/>
                    </a:lnTo>
                    <a:cubicBezTo>
                      <a:pt x="1048" y="20477"/>
                      <a:pt x="1133" y="20947"/>
                      <a:pt x="1197" y="21054"/>
                    </a:cubicBezTo>
                    <a:cubicBezTo>
                      <a:pt x="1262" y="21139"/>
                      <a:pt x="1304" y="22251"/>
                      <a:pt x="1304" y="22251"/>
                    </a:cubicBezTo>
                    <a:lnTo>
                      <a:pt x="1518" y="22443"/>
                    </a:lnTo>
                    <a:lnTo>
                      <a:pt x="2095" y="22849"/>
                    </a:lnTo>
                    <a:lnTo>
                      <a:pt x="2288" y="23448"/>
                    </a:lnTo>
                    <a:lnTo>
                      <a:pt x="2822" y="23939"/>
                    </a:lnTo>
                    <a:lnTo>
                      <a:pt x="3335" y="24174"/>
                    </a:lnTo>
                    <a:lnTo>
                      <a:pt x="3955" y="24110"/>
                    </a:lnTo>
                    <a:lnTo>
                      <a:pt x="4339" y="24410"/>
                    </a:lnTo>
                    <a:lnTo>
                      <a:pt x="4681" y="24046"/>
                    </a:lnTo>
                    <a:lnTo>
                      <a:pt x="4981" y="23768"/>
                    </a:lnTo>
                    <a:lnTo>
                      <a:pt x="5259" y="23704"/>
                    </a:lnTo>
                    <a:lnTo>
                      <a:pt x="5579" y="23811"/>
                    </a:lnTo>
                    <a:lnTo>
                      <a:pt x="6520" y="24217"/>
                    </a:lnTo>
                    <a:lnTo>
                      <a:pt x="6648" y="24623"/>
                    </a:lnTo>
                    <a:cubicBezTo>
                      <a:pt x="6648" y="24623"/>
                      <a:pt x="6370" y="25414"/>
                      <a:pt x="6263" y="25478"/>
                    </a:cubicBezTo>
                    <a:cubicBezTo>
                      <a:pt x="6178" y="25542"/>
                      <a:pt x="5836" y="25863"/>
                      <a:pt x="5836" y="25863"/>
                    </a:cubicBezTo>
                    <a:lnTo>
                      <a:pt x="5472" y="25948"/>
                    </a:lnTo>
                    <a:lnTo>
                      <a:pt x="5045" y="26205"/>
                    </a:lnTo>
                    <a:lnTo>
                      <a:pt x="5173" y="26547"/>
                    </a:lnTo>
                    <a:lnTo>
                      <a:pt x="5665" y="27039"/>
                    </a:lnTo>
                    <a:lnTo>
                      <a:pt x="5836" y="27509"/>
                    </a:lnTo>
                    <a:lnTo>
                      <a:pt x="5472" y="27787"/>
                    </a:lnTo>
                    <a:lnTo>
                      <a:pt x="5173" y="27658"/>
                    </a:lnTo>
                    <a:lnTo>
                      <a:pt x="4746" y="27893"/>
                    </a:lnTo>
                    <a:lnTo>
                      <a:pt x="4938" y="28748"/>
                    </a:lnTo>
                    <a:lnTo>
                      <a:pt x="5408" y="29603"/>
                    </a:lnTo>
                    <a:lnTo>
                      <a:pt x="6391" y="29967"/>
                    </a:lnTo>
                    <a:lnTo>
                      <a:pt x="6968" y="30736"/>
                    </a:lnTo>
                    <a:lnTo>
                      <a:pt x="7481" y="30736"/>
                    </a:lnTo>
                    <a:cubicBezTo>
                      <a:pt x="7610" y="30736"/>
                      <a:pt x="7717" y="30458"/>
                      <a:pt x="7717" y="30458"/>
                    </a:cubicBezTo>
                    <a:lnTo>
                      <a:pt x="8272" y="30458"/>
                    </a:lnTo>
                    <a:lnTo>
                      <a:pt x="8572" y="30736"/>
                    </a:lnTo>
                    <a:lnTo>
                      <a:pt x="10837" y="32596"/>
                    </a:lnTo>
                    <a:lnTo>
                      <a:pt x="12184" y="33301"/>
                    </a:lnTo>
                    <a:lnTo>
                      <a:pt x="13081" y="33322"/>
                    </a:lnTo>
                    <a:lnTo>
                      <a:pt x="14001" y="33558"/>
                    </a:lnTo>
                    <a:cubicBezTo>
                      <a:pt x="14001" y="33558"/>
                      <a:pt x="14214" y="33451"/>
                      <a:pt x="14343" y="33365"/>
                    </a:cubicBezTo>
                    <a:cubicBezTo>
                      <a:pt x="14471" y="33258"/>
                      <a:pt x="14471" y="33130"/>
                      <a:pt x="14471" y="33130"/>
                    </a:cubicBezTo>
                    <a:lnTo>
                      <a:pt x="15069" y="33194"/>
                    </a:lnTo>
                    <a:lnTo>
                      <a:pt x="15069" y="33515"/>
                    </a:lnTo>
                    <a:lnTo>
                      <a:pt x="15347" y="34092"/>
                    </a:lnTo>
                    <a:lnTo>
                      <a:pt x="15775" y="33814"/>
                    </a:lnTo>
                    <a:lnTo>
                      <a:pt x="16052" y="33045"/>
                    </a:lnTo>
                    <a:lnTo>
                      <a:pt x="16459" y="32852"/>
                    </a:lnTo>
                    <a:lnTo>
                      <a:pt x="17356" y="33237"/>
                    </a:lnTo>
                    <a:lnTo>
                      <a:pt x="18040" y="33194"/>
                    </a:lnTo>
                    <a:lnTo>
                      <a:pt x="18404" y="33515"/>
                    </a:lnTo>
                    <a:lnTo>
                      <a:pt x="19023" y="33451"/>
                    </a:lnTo>
                    <a:lnTo>
                      <a:pt x="19793" y="32724"/>
                    </a:lnTo>
                    <a:lnTo>
                      <a:pt x="20135" y="32168"/>
                    </a:lnTo>
                    <a:lnTo>
                      <a:pt x="20862" y="31997"/>
                    </a:lnTo>
                    <a:cubicBezTo>
                      <a:pt x="20862" y="31997"/>
                      <a:pt x="21460" y="32104"/>
                      <a:pt x="21631" y="32104"/>
                    </a:cubicBezTo>
                    <a:cubicBezTo>
                      <a:pt x="21781" y="32104"/>
                      <a:pt x="21909" y="31869"/>
                      <a:pt x="21909" y="31869"/>
                    </a:cubicBezTo>
                    <a:lnTo>
                      <a:pt x="22507" y="31591"/>
                    </a:lnTo>
                    <a:lnTo>
                      <a:pt x="22849" y="32596"/>
                    </a:lnTo>
                    <a:lnTo>
                      <a:pt x="23362" y="32852"/>
                    </a:lnTo>
                    <a:lnTo>
                      <a:pt x="24217" y="32895"/>
                    </a:lnTo>
                    <a:lnTo>
                      <a:pt x="24602" y="32980"/>
                    </a:lnTo>
                    <a:lnTo>
                      <a:pt x="24794" y="33686"/>
                    </a:lnTo>
                    <a:lnTo>
                      <a:pt x="25329" y="33771"/>
                    </a:lnTo>
                    <a:cubicBezTo>
                      <a:pt x="25329" y="33771"/>
                      <a:pt x="25265" y="34819"/>
                      <a:pt x="25265" y="34904"/>
                    </a:cubicBezTo>
                    <a:cubicBezTo>
                      <a:pt x="25265" y="35011"/>
                      <a:pt x="25072" y="35545"/>
                      <a:pt x="25008" y="35631"/>
                    </a:cubicBezTo>
                    <a:cubicBezTo>
                      <a:pt x="24944" y="35738"/>
                      <a:pt x="24474" y="36058"/>
                      <a:pt x="24346" y="36122"/>
                    </a:cubicBezTo>
                    <a:cubicBezTo>
                      <a:pt x="24217" y="36187"/>
                      <a:pt x="24089" y="36913"/>
                      <a:pt x="24089" y="36913"/>
                    </a:cubicBezTo>
                    <a:lnTo>
                      <a:pt x="24196" y="37661"/>
                    </a:lnTo>
                    <a:lnTo>
                      <a:pt x="24730" y="37661"/>
                    </a:lnTo>
                    <a:lnTo>
                      <a:pt x="25222" y="37982"/>
                    </a:lnTo>
                    <a:cubicBezTo>
                      <a:pt x="25222" y="37982"/>
                      <a:pt x="25265" y="38495"/>
                      <a:pt x="25286" y="38645"/>
                    </a:cubicBezTo>
                    <a:cubicBezTo>
                      <a:pt x="25329" y="38816"/>
                      <a:pt x="25585" y="38773"/>
                      <a:pt x="25714" y="38816"/>
                    </a:cubicBezTo>
                    <a:cubicBezTo>
                      <a:pt x="25842" y="38837"/>
                      <a:pt x="25714" y="39179"/>
                      <a:pt x="25671" y="39350"/>
                    </a:cubicBezTo>
                    <a:cubicBezTo>
                      <a:pt x="25649" y="39500"/>
                      <a:pt x="25671" y="39906"/>
                      <a:pt x="25671" y="39906"/>
                    </a:cubicBezTo>
                    <a:lnTo>
                      <a:pt x="26120" y="39970"/>
                    </a:lnTo>
                    <a:cubicBezTo>
                      <a:pt x="26120" y="39970"/>
                      <a:pt x="26333" y="40547"/>
                      <a:pt x="26397" y="40825"/>
                    </a:cubicBezTo>
                    <a:cubicBezTo>
                      <a:pt x="26415" y="40909"/>
                      <a:pt x="26509" y="40939"/>
                      <a:pt x="26634" y="40939"/>
                    </a:cubicBezTo>
                    <a:cubicBezTo>
                      <a:pt x="26956" y="40939"/>
                      <a:pt x="27488" y="40739"/>
                      <a:pt x="27488" y="40739"/>
                    </a:cubicBezTo>
                    <a:lnTo>
                      <a:pt x="28086" y="40675"/>
                    </a:lnTo>
                    <a:lnTo>
                      <a:pt x="28300" y="39777"/>
                    </a:lnTo>
                    <a:lnTo>
                      <a:pt x="29005" y="39777"/>
                    </a:lnTo>
                    <a:cubicBezTo>
                      <a:pt x="29091" y="39777"/>
                      <a:pt x="29091" y="39478"/>
                      <a:pt x="29091" y="39478"/>
                    </a:cubicBezTo>
                    <a:lnTo>
                      <a:pt x="30010" y="39286"/>
                    </a:lnTo>
                    <a:lnTo>
                      <a:pt x="31271" y="39414"/>
                    </a:lnTo>
                    <a:cubicBezTo>
                      <a:pt x="31271" y="39414"/>
                      <a:pt x="31591" y="39243"/>
                      <a:pt x="31698" y="39115"/>
                    </a:cubicBezTo>
                    <a:cubicBezTo>
                      <a:pt x="31784" y="38987"/>
                      <a:pt x="31720" y="38773"/>
                      <a:pt x="31720" y="38773"/>
                    </a:cubicBezTo>
                    <a:lnTo>
                      <a:pt x="32040" y="38516"/>
                    </a:lnTo>
                    <a:lnTo>
                      <a:pt x="32318" y="38495"/>
                    </a:lnTo>
                    <a:lnTo>
                      <a:pt x="32703" y="38837"/>
                    </a:lnTo>
                    <a:lnTo>
                      <a:pt x="32981" y="39115"/>
                    </a:lnTo>
                    <a:lnTo>
                      <a:pt x="33494" y="39115"/>
                    </a:lnTo>
                    <a:lnTo>
                      <a:pt x="33750" y="39371"/>
                    </a:lnTo>
                    <a:lnTo>
                      <a:pt x="33643" y="39970"/>
                    </a:lnTo>
                    <a:lnTo>
                      <a:pt x="33943" y="40098"/>
                    </a:lnTo>
                    <a:lnTo>
                      <a:pt x="34755" y="40867"/>
                    </a:lnTo>
                    <a:lnTo>
                      <a:pt x="34947" y="40525"/>
                    </a:lnTo>
                    <a:lnTo>
                      <a:pt x="35417" y="40632"/>
                    </a:lnTo>
                    <a:lnTo>
                      <a:pt x="35781" y="40248"/>
                    </a:lnTo>
                    <a:lnTo>
                      <a:pt x="36208" y="40290"/>
                    </a:lnTo>
                    <a:lnTo>
                      <a:pt x="36294" y="40761"/>
                    </a:lnTo>
                    <a:lnTo>
                      <a:pt x="36721" y="40803"/>
                    </a:lnTo>
                    <a:lnTo>
                      <a:pt x="36764" y="40632"/>
                    </a:lnTo>
                    <a:cubicBezTo>
                      <a:pt x="36764" y="40632"/>
                      <a:pt x="36807" y="40525"/>
                      <a:pt x="36956" y="40525"/>
                    </a:cubicBezTo>
                    <a:cubicBezTo>
                      <a:pt x="37085" y="40525"/>
                      <a:pt x="37320" y="40718"/>
                      <a:pt x="37320" y="40718"/>
                    </a:cubicBezTo>
                    <a:lnTo>
                      <a:pt x="37320" y="41188"/>
                    </a:lnTo>
                    <a:lnTo>
                      <a:pt x="37320" y="41787"/>
                    </a:lnTo>
                    <a:lnTo>
                      <a:pt x="37427" y="42171"/>
                    </a:lnTo>
                    <a:lnTo>
                      <a:pt x="37833" y="42171"/>
                    </a:lnTo>
                    <a:cubicBezTo>
                      <a:pt x="37982" y="41936"/>
                      <a:pt x="37982" y="41744"/>
                      <a:pt x="37982" y="41594"/>
                    </a:cubicBezTo>
                    <a:cubicBezTo>
                      <a:pt x="37982" y="41466"/>
                      <a:pt x="37897" y="41188"/>
                      <a:pt x="37897" y="41188"/>
                    </a:cubicBezTo>
                    <a:cubicBezTo>
                      <a:pt x="37897" y="41188"/>
                      <a:pt x="37512" y="41145"/>
                      <a:pt x="37704" y="40953"/>
                    </a:cubicBezTo>
                    <a:cubicBezTo>
                      <a:pt x="37897" y="40761"/>
                      <a:pt x="38346" y="40718"/>
                      <a:pt x="38346" y="40718"/>
                    </a:cubicBezTo>
                    <a:lnTo>
                      <a:pt x="39243" y="40483"/>
                    </a:lnTo>
                    <a:lnTo>
                      <a:pt x="40312" y="40205"/>
                    </a:lnTo>
                    <a:lnTo>
                      <a:pt x="40590" y="39842"/>
                    </a:lnTo>
                    <a:lnTo>
                      <a:pt x="40932" y="39264"/>
                    </a:lnTo>
                    <a:lnTo>
                      <a:pt x="41338" y="39179"/>
                    </a:lnTo>
                    <a:lnTo>
                      <a:pt x="41530" y="39371"/>
                    </a:lnTo>
                    <a:lnTo>
                      <a:pt x="42278" y="39414"/>
                    </a:lnTo>
                    <a:cubicBezTo>
                      <a:pt x="42556" y="39414"/>
                      <a:pt x="44288" y="39222"/>
                      <a:pt x="44288" y="39222"/>
                    </a:cubicBezTo>
                    <a:lnTo>
                      <a:pt x="45036" y="38196"/>
                    </a:lnTo>
                    <a:lnTo>
                      <a:pt x="46340" y="37490"/>
                    </a:lnTo>
                    <a:cubicBezTo>
                      <a:pt x="46340" y="37490"/>
                      <a:pt x="46532" y="37170"/>
                      <a:pt x="46703" y="37042"/>
                    </a:cubicBezTo>
                    <a:cubicBezTo>
                      <a:pt x="46895" y="36892"/>
                      <a:pt x="47494" y="36507"/>
                      <a:pt x="47601" y="36379"/>
                    </a:cubicBezTo>
                    <a:cubicBezTo>
                      <a:pt x="47686" y="36229"/>
                      <a:pt x="48199" y="35716"/>
                      <a:pt x="48199" y="35716"/>
                    </a:cubicBezTo>
                    <a:lnTo>
                      <a:pt x="48199" y="35032"/>
                    </a:lnTo>
                    <a:lnTo>
                      <a:pt x="47686" y="34370"/>
                    </a:lnTo>
                    <a:cubicBezTo>
                      <a:pt x="47686" y="34370"/>
                      <a:pt x="47173" y="34242"/>
                      <a:pt x="47772" y="34049"/>
                    </a:cubicBezTo>
                    <a:lnTo>
                      <a:pt x="48391" y="33857"/>
                    </a:lnTo>
                    <a:cubicBezTo>
                      <a:pt x="48391" y="33857"/>
                      <a:pt x="48947" y="33622"/>
                      <a:pt x="49097" y="33536"/>
                    </a:cubicBezTo>
                    <a:cubicBezTo>
                      <a:pt x="49225" y="33429"/>
                      <a:pt x="49097" y="33429"/>
                      <a:pt x="49375" y="33258"/>
                    </a:cubicBezTo>
                    <a:cubicBezTo>
                      <a:pt x="49652" y="33066"/>
                      <a:pt x="50016" y="32831"/>
                      <a:pt x="50016" y="32831"/>
                    </a:cubicBezTo>
                    <a:lnTo>
                      <a:pt x="50016" y="32040"/>
                    </a:lnTo>
                    <a:lnTo>
                      <a:pt x="50165" y="31335"/>
                    </a:lnTo>
                    <a:lnTo>
                      <a:pt x="50636" y="31014"/>
                    </a:lnTo>
                    <a:lnTo>
                      <a:pt x="50401" y="30779"/>
                    </a:lnTo>
                    <a:lnTo>
                      <a:pt x="49503" y="30779"/>
                    </a:lnTo>
                    <a:cubicBezTo>
                      <a:pt x="49503" y="30779"/>
                      <a:pt x="48990" y="30736"/>
                      <a:pt x="48990" y="30587"/>
                    </a:cubicBezTo>
                    <a:cubicBezTo>
                      <a:pt x="48990" y="30458"/>
                      <a:pt x="49225" y="30223"/>
                      <a:pt x="49225" y="30223"/>
                    </a:cubicBezTo>
                    <a:lnTo>
                      <a:pt x="50059" y="30031"/>
                    </a:lnTo>
                    <a:lnTo>
                      <a:pt x="50294" y="29839"/>
                    </a:lnTo>
                    <a:lnTo>
                      <a:pt x="50165" y="29561"/>
                    </a:lnTo>
                    <a:lnTo>
                      <a:pt x="49311" y="29240"/>
                    </a:lnTo>
                    <a:lnTo>
                      <a:pt x="48584" y="28770"/>
                    </a:lnTo>
                    <a:lnTo>
                      <a:pt x="48349" y="28535"/>
                    </a:lnTo>
                    <a:lnTo>
                      <a:pt x="48798" y="28342"/>
                    </a:lnTo>
                    <a:lnTo>
                      <a:pt x="49311" y="28406"/>
                    </a:lnTo>
                    <a:lnTo>
                      <a:pt x="49973" y="28684"/>
                    </a:lnTo>
                    <a:lnTo>
                      <a:pt x="50401" y="28855"/>
                    </a:lnTo>
                    <a:cubicBezTo>
                      <a:pt x="50443" y="28642"/>
                      <a:pt x="50251" y="28171"/>
                      <a:pt x="50251" y="28171"/>
                    </a:cubicBezTo>
                    <a:lnTo>
                      <a:pt x="49460" y="27701"/>
                    </a:lnTo>
                    <a:lnTo>
                      <a:pt x="49097" y="27466"/>
                    </a:lnTo>
                    <a:lnTo>
                      <a:pt x="48627" y="26526"/>
                    </a:lnTo>
                    <a:lnTo>
                      <a:pt x="48584" y="25927"/>
                    </a:lnTo>
                    <a:lnTo>
                      <a:pt x="47921" y="25329"/>
                    </a:lnTo>
                    <a:lnTo>
                      <a:pt x="47173" y="25093"/>
                    </a:lnTo>
                    <a:cubicBezTo>
                      <a:pt x="47173" y="25093"/>
                      <a:pt x="47130" y="24709"/>
                      <a:pt x="47173" y="24516"/>
                    </a:cubicBezTo>
                    <a:cubicBezTo>
                      <a:pt x="47216" y="24345"/>
                      <a:pt x="47494" y="24068"/>
                      <a:pt x="47494" y="24068"/>
                    </a:cubicBezTo>
                    <a:lnTo>
                      <a:pt x="48477" y="23255"/>
                    </a:lnTo>
                    <a:lnTo>
                      <a:pt x="49033" y="23127"/>
                    </a:lnTo>
                    <a:lnTo>
                      <a:pt x="49610" y="22571"/>
                    </a:lnTo>
                    <a:cubicBezTo>
                      <a:pt x="49610" y="22571"/>
                      <a:pt x="49930" y="22529"/>
                      <a:pt x="50123" y="22529"/>
                    </a:cubicBezTo>
                    <a:cubicBezTo>
                      <a:pt x="50294" y="22529"/>
                      <a:pt x="51191" y="22336"/>
                      <a:pt x="51191" y="22336"/>
                    </a:cubicBezTo>
                    <a:lnTo>
                      <a:pt x="50807" y="21781"/>
                    </a:lnTo>
                    <a:lnTo>
                      <a:pt x="50123" y="21716"/>
                    </a:lnTo>
                    <a:lnTo>
                      <a:pt x="49503" y="21716"/>
                    </a:lnTo>
                    <a:lnTo>
                      <a:pt x="48990" y="21396"/>
                    </a:lnTo>
                    <a:lnTo>
                      <a:pt x="48798" y="21396"/>
                    </a:lnTo>
                    <a:lnTo>
                      <a:pt x="48391" y="21631"/>
                    </a:lnTo>
                    <a:lnTo>
                      <a:pt x="48242" y="22058"/>
                    </a:lnTo>
                    <a:lnTo>
                      <a:pt x="47836" y="22379"/>
                    </a:lnTo>
                    <a:lnTo>
                      <a:pt x="47173" y="22379"/>
                    </a:lnTo>
                    <a:lnTo>
                      <a:pt x="46981" y="21545"/>
                    </a:lnTo>
                    <a:lnTo>
                      <a:pt x="46981" y="21075"/>
                    </a:lnTo>
                    <a:lnTo>
                      <a:pt x="46660" y="20926"/>
                    </a:lnTo>
                    <a:cubicBezTo>
                      <a:pt x="46660" y="20926"/>
                      <a:pt x="46147" y="21032"/>
                      <a:pt x="45998" y="21032"/>
                    </a:cubicBezTo>
                    <a:cubicBezTo>
                      <a:pt x="45953" y="21032"/>
                      <a:pt x="45872" y="21043"/>
                      <a:pt x="45784" y="21043"/>
                    </a:cubicBezTo>
                    <a:cubicBezTo>
                      <a:pt x="45618" y="21043"/>
                      <a:pt x="45427" y="21006"/>
                      <a:pt x="45399" y="20797"/>
                    </a:cubicBezTo>
                    <a:cubicBezTo>
                      <a:pt x="45356" y="20455"/>
                      <a:pt x="45271" y="20049"/>
                      <a:pt x="45271" y="20049"/>
                    </a:cubicBezTo>
                    <a:lnTo>
                      <a:pt x="45485" y="19622"/>
                    </a:lnTo>
                    <a:lnTo>
                      <a:pt x="46297" y="19579"/>
                    </a:lnTo>
                    <a:lnTo>
                      <a:pt x="46810" y="19814"/>
                    </a:lnTo>
                    <a:cubicBezTo>
                      <a:pt x="46810" y="19814"/>
                      <a:pt x="46947" y="19951"/>
                      <a:pt x="47088" y="19951"/>
                    </a:cubicBezTo>
                    <a:cubicBezTo>
                      <a:pt x="47147" y="19951"/>
                      <a:pt x="47208" y="19927"/>
                      <a:pt x="47259" y="19857"/>
                    </a:cubicBezTo>
                    <a:cubicBezTo>
                      <a:pt x="47451" y="19622"/>
                      <a:pt x="47494" y="19729"/>
                      <a:pt x="47601" y="19536"/>
                    </a:cubicBezTo>
                    <a:cubicBezTo>
                      <a:pt x="47686" y="19344"/>
                      <a:pt x="47601" y="19387"/>
                      <a:pt x="47686" y="19194"/>
                    </a:cubicBezTo>
                    <a:cubicBezTo>
                      <a:pt x="47710" y="19147"/>
                      <a:pt x="47714" y="19134"/>
                      <a:pt x="47711" y="19134"/>
                    </a:cubicBezTo>
                    <a:lnTo>
                      <a:pt x="47711" y="19134"/>
                    </a:lnTo>
                    <a:cubicBezTo>
                      <a:pt x="47707" y="19134"/>
                      <a:pt x="47693" y="19154"/>
                      <a:pt x="47692" y="19154"/>
                    </a:cubicBezTo>
                    <a:cubicBezTo>
                      <a:pt x="47691" y="19154"/>
                      <a:pt x="47706" y="19129"/>
                      <a:pt x="47772" y="19023"/>
                    </a:cubicBezTo>
                    <a:cubicBezTo>
                      <a:pt x="47964" y="18745"/>
                      <a:pt x="48114" y="18596"/>
                      <a:pt x="48114" y="18596"/>
                    </a:cubicBezTo>
                    <a:lnTo>
                      <a:pt x="48904" y="18318"/>
                    </a:lnTo>
                    <a:lnTo>
                      <a:pt x="49460" y="17484"/>
                    </a:lnTo>
                    <a:lnTo>
                      <a:pt x="50251" y="17442"/>
                    </a:lnTo>
                    <a:lnTo>
                      <a:pt x="50636" y="17805"/>
                    </a:lnTo>
                    <a:lnTo>
                      <a:pt x="50636" y="18275"/>
                    </a:lnTo>
                    <a:lnTo>
                      <a:pt x="50059" y="18745"/>
                    </a:lnTo>
                    <a:lnTo>
                      <a:pt x="49738" y="19151"/>
                    </a:lnTo>
                    <a:lnTo>
                      <a:pt x="49738" y="19579"/>
                    </a:lnTo>
                    <a:lnTo>
                      <a:pt x="49695" y="20049"/>
                    </a:lnTo>
                    <a:lnTo>
                      <a:pt x="49738" y="20284"/>
                    </a:lnTo>
                    <a:lnTo>
                      <a:pt x="50636" y="20327"/>
                    </a:lnTo>
                    <a:lnTo>
                      <a:pt x="50871" y="20006"/>
                    </a:lnTo>
                    <a:lnTo>
                      <a:pt x="52260" y="18874"/>
                    </a:lnTo>
                    <a:lnTo>
                      <a:pt x="52859" y="18767"/>
                    </a:lnTo>
                    <a:lnTo>
                      <a:pt x="52666" y="18104"/>
                    </a:lnTo>
                    <a:lnTo>
                      <a:pt x="53778" y="17848"/>
                    </a:lnTo>
                    <a:lnTo>
                      <a:pt x="54419" y="17527"/>
                    </a:lnTo>
                    <a:lnTo>
                      <a:pt x="54932" y="17377"/>
                    </a:lnTo>
                    <a:lnTo>
                      <a:pt x="55231" y="16458"/>
                    </a:lnTo>
                    <a:lnTo>
                      <a:pt x="55744" y="16309"/>
                    </a:lnTo>
                    <a:lnTo>
                      <a:pt x="56257" y="16779"/>
                    </a:lnTo>
                    <a:lnTo>
                      <a:pt x="56770" y="16864"/>
                    </a:lnTo>
                    <a:lnTo>
                      <a:pt x="57005" y="16651"/>
                    </a:lnTo>
                    <a:lnTo>
                      <a:pt x="57005" y="16245"/>
                    </a:lnTo>
                    <a:lnTo>
                      <a:pt x="57796" y="16309"/>
                    </a:lnTo>
                    <a:lnTo>
                      <a:pt x="57732" y="15817"/>
                    </a:lnTo>
                    <a:lnTo>
                      <a:pt x="58159" y="15753"/>
                    </a:lnTo>
                    <a:lnTo>
                      <a:pt x="58565" y="15390"/>
                    </a:lnTo>
                    <a:lnTo>
                      <a:pt x="58565" y="14813"/>
                    </a:lnTo>
                    <a:lnTo>
                      <a:pt x="59078" y="14620"/>
                    </a:lnTo>
                    <a:lnTo>
                      <a:pt x="59613" y="14941"/>
                    </a:lnTo>
                    <a:lnTo>
                      <a:pt x="60468" y="14962"/>
                    </a:lnTo>
                    <a:lnTo>
                      <a:pt x="60297" y="12910"/>
                    </a:lnTo>
                    <a:lnTo>
                      <a:pt x="60425" y="12290"/>
                    </a:lnTo>
                    <a:lnTo>
                      <a:pt x="60810" y="11777"/>
                    </a:lnTo>
                    <a:lnTo>
                      <a:pt x="61387" y="11842"/>
                    </a:lnTo>
                    <a:lnTo>
                      <a:pt x="62327" y="11970"/>
                    </a:lnTo>
                    <a:lnTo>
                      <a:pt x="62776" y="11008"/>
                    </a:lnTo>
                    <a:lnTo>
                      <a:pt x="63973" y="9426"/>
                    </a:lnTo>
                    <a:lnTo>
                      <a:pt x="64101" y="8294"/>
                    </a:lnTo>
                    <a:lnTo>
                      <a:pt x="63909" y="7588"/>
                    </a:lnTo>
                    <a:lnTo>
                      <a:pt x="63161" y="7588"/>
                    </a:lnTo>
                    <a:lnTo>
                      <a:pt x="62199" y="8229"/>
                    </a:lnTo>
                    <a:lnTo>
                      <a:pt x="61323" y="8486"/>
                    </a:lnTo>
                    <a:lnTo>
                      <a:pt x="60126" y="8037"/>
                    </a:lnTo>
                    <a:lnTo>
                      <a:pt x="59549" y="6584"/>
                    </a:lnTo>
                    <a:lnTo>
                      <a:pt x="58352" y="6263"/>
                    </a:lnTo>
                    <a:cubicBezTo>
                      <a:pt x="58352" y="6263"/>
                      <a:pt x="56706" y="5643"/>
                      <a:pt x="56514" y="5387"/>
                    </a:cubicBezTo>
                    <a:cubicBezTo>
                      <a:pt x="56321" y="5130"/>
                      <a:pt x="56321" y="4425"/>
                      <a:pt x="56193" y="4168"/>
                    </a:cubicBezTo>
                    <a:cubicBezTo>
                      <a:pt x="56065" y="3933"/>
                      <a:pt x="55616" y="2458"/>
                      <a:pt x="55295" y="1903"/>
                    </a:cubicBezTo>
                    <a:cubicBezTo>
                      <a:pt x="54996" y="1326"/>
                      <a:pt x="54034" y="813"/>
                      <a:pt x="54034" y="813"/>
                    </a:cubicBezTo>
                    <a:lnTo>
                      <a:pt x="511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8"/>
              <p:cNvSpPr/>
              <p:nvPr/>
            </p:nvSpPr>
            <p:spPr>
              <a:xfrm>
                <a:off x="6834181" y="3021311"/>
                <a:ext cx="9244" cy="7208"/>
              </a:xfrm>
              <a:custGeom>
                <a:avLst/>
                <a:gdLst/>
                <a:ahLst/>
                <a:cxnLst/>
                <a:rect l="l" t="t" r="r" b="b"/>
                <a:pathLst>
                  <a:path w="386" h="301" extrusionOk="0">
                    <a:moveTo>
                      <a:pt x="1" y="300"/>
                    </a:moveTo>
                    <a:lnTo>
                      <a:pt x="3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8"/>
              <p:cNvSpPr/>
              <p:nvPr/>
            </p:nvSpPr>
            <p:spPr>
              <a:xfrm>
                <a:off x="6734368" y="3038721"/>
                <a:ext cx="1054" cy="15374"/>
              </a:xfrm>
              <a:custGeom>
                <a:avLst/>
                <a:gdLst/>
                <a:ahLst/>
                <a:cxnLst/>
                <a:rect l="l" t="t" r="r" b="b"/>
                <a:pathLst>
                  <a:path w="44" h="642" extrusionOk="0">
                    <a:moveTo>
                      <a:pt x="1" y="1"/>
                    </a:moveTo>
                    <a:lnTo>
                      <a:pt x="1" y="1"/>
                    </a:lnTo>
                    <a:lnTo>
                      <a:pt x="43" y="64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8"/>
              <p:cNvSpPr/>
              <p:nvPr/>
            </p:nvSpPr>
            <p:spPr>
              <a:xfrm>
                <a:off x="6531676" y="3152352"/>
                <a:ext cx="7711" cy="6178"/>
              </a:xfrm>
              <a:custGeom>
                <a:avLst/>
                <a:gdLst/>
                <a:ahLst/>
                <a:cxnLst/>
                <a:rect l="l" t="t" r="r" b="b"/>
                <a:pathLst>
                  <a:path w="322" h="258" extrusionOk="0">
                    <a:moveTo>
                      <a:pt x="1" y="257"/>
                    </a:moveTo>
                    <a:lnTo>
                      <a:pt x="3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8"/>
              <p:cNvSpPr/>
              <p:nvPr/>
            </p:nvSpPr>
            <p:spPr>
              <a:xfrm>
                <a:off x="6539363" y="3050503"/>
                <a:ext cx="196561" cy="167896"/>
              </a:xfrm>
              <a:custGeom>
                <a:avLst/>
                <a:gdLst/>
                <a:ahLst/>
                <a:cxnLst/>
                <a:rect l="l" t="t" r="r" b="b"/>
                <a:pathLst>
                  <a:path w="8208" h="7011" extrusionOk="0">
                    <a:moveTo>
                      <a:pt x="598" y="4145"/>
                    </a:moveTo>
                    <a:lnTo>
                      <a:pt x="0" y="4254"/>
                    </a:lnTo>
                    <a:lnTo>
                      <a:pt x="599" y="4147"/>
                    </a:lnTo>
                    <a:lnTo>
                      <a:pt x="598" y="4145"/>
                    </a:lnTo>
                    <a:close/>
                    <a:moveTo>
                      <a:pt x="6818" y="0"/>
                    </a:moveTo>
                    <a:lnTo>
                      <a:pt x="6305" y="193"/>
                    </a:lnTo>
                    <a:lnTo>
                      <a:pt x="6305" y="770"/>
                    </a:lnTo>
                    <a:lnTo>
                      <a:pt x="5899" y="1133"/>
                    </a:lnTo>
                    <a:lnTo>
                      <a:pt x="5472" y="1197"/>
                    </a:lnTo>
                    <a:lnTo>
                      <a:pt x="5536" y="1689"/>
                    </a:lnTo>
                    <a:lnTo>
                      <a:pt x="4745" y="1625"/>
                    </a:lnTo>
                    <a:lnTo>
                      <a:pt x="4745" y="2031"/>
                    </a:lnTo>
                    <a:lnTo>
                      <a:pt x="4510" y="2244"/>
                    </a:lnTo>
                    <a:lnTo>
                      <a:pt x="3997" y="2159"/>
                    </a:lnTo>
                    <a:lnTo>
                      <a:pt x="3484" y="1689"/>
                    </a:lnTo>
                    <a:lnTo>
                      <a:pt x="2971" y="1838"/>
                    </a:lnTo>
                    <a:lnTo>
                      <a:pt x="2672" y="2757"/>
                    </a:lnTo>
                    <a:lnTo>
                      <a:pt x="2159" y="2907"/>
                    </a:lnTo>
                    <a:lnTo>
                      <a:pt x="1518" y="3228"/>
                    </a:lnTo>
                    <a:lnTo>
                      <a:pt x="406" y="3484"/>
                    </a:lnTo>
                    <a:lnTo>
                      <a:pt x="598" y="4145"/>
                    </a:lnTo>
                    <a:lnTo>
                      <a:pt x="598" y="4145"/>
                    </a:lnTo>
                    <a:lnTo>
                      <a:pt x="705" y="4125"/>
                    </a:lnTo>
                    <a:lnTo>
                      <a:pt x="1454" y="4489"/>
                    </a:lnTo>
                    <a:lnTo>
                      <a:pt x="1774" y="4767"/>
                    </a:lnTo>
                    <a:lnTo>
                      <a:pt x="1774" y="5194"/>
                    </a:lnTo>
                    <a:lnTo>
                      <a:pt x="1261" y="5664"/>
                    </a:lnTo>
                    <a:lnTo>
                      <a:pt x="983" y="5942"/>
                    </a:lnTo>
                    <a:lnTo>
                      <a:pt x="1496" y="7011"/>
                    </a:lnTo>
                    <a:cubicBezTo>
                      <a:pt x="1689" y="7011"/>
                      <a:pt x="2287" y="6541"/>
                      <a:pt x="2287" y="6541"/>
                    </a:cubicBezTo>
                    <a:lnTo>
                      <a:pt x="3185" y="6733"/>
                    </a:lnTo>
                    <a:lnTo>
                      <a:pt x="3206" y="6904"/>
                    </a:lnTo>
                    <a:lnTo>
                      <a:pt x="3762" y="6434"/>
                    </a:lnTo>
                    <a:lnTo>
                      <a:pt x="4767" y="6434"/>
                    </a:lnTo>
                    <a:lnTo>
                      <a:pt x="5194" y="6135"/>
                    </a:lnTo>
                    <a:cubicBezTo>
                      <a:pt x="4959" y="5942"/>
                      <a:pt x="4681" y="5750"/>
                      <a:pt x="4574" y="5557"/>
                    </a:cubicBezTo>
                    <a:cubicBezTo>
                      <a:pt x="4425" y="5322"/>
                      <a:pt x="4104" y="4724"/>
                      <a:pt x="4104" y="4724"/>
                    </a:cubicBezTo>
                    <a:cubicBezTo>
                      <a:pt x="4104" y="4724"/>
                      <a:pt x="3976" y="4361"/>
                      <a:pt x="4104" y="4168"/>
                    </a:cubicBezTo>
                    <a:cubicBezTo>
                      <a:pt x="4254" y="3976"/>
                      <a:pt x="4852" y="3698"/>
                      <a:pt x="4852" y="3698"/>
                    </a:cubicBezTo>
                    <a:cubicBezTo>
                      <a:pt x="4852" y="3698"/>
                      <a:pt x="6156" y="3335"/>
                      <a:pt x="6305" y="3099"/>
                    </a:cubicBezTo>
                    <a:cubicBezTo>
                      <a:pt x="6434" y="2864"/>
                      <a:pt x="6391" y="2672"/>
                      <a:pt x="6498" y="2480"/>
                    </a:cubicBezTo>
                    <a:cubicBezTo>
                      <a:pt x="6583" y="2309"/>
                      <a:pt x="6583" y="1838"/>
                      <a:pt x="6669" y="1646"/>
                    </a:cubicBezTo>
                    <a:cubicBezTo>
                      <a:pt x="6776" y="1454"/>
                      <a:pt x="7182" y="812"/>
                      <a:pt x="7182" y="812"/>
                    </a:cubicBezTo>
                    <a:lnTo>
                      <a:pt x="7609" y="342"/>
                    </a:lnTo>
                    <a:cubicBezTo>
                      <a:pt x="7609" y="342"/>
                      <a:pt x="7771" y="418"/>
                      <a:pt x="7948" y="418"/>
                    </a:cubicBezTo>
                    <a:cubicBezTo>
                      <a:pt x="8037" y="418"/>
                      <a:pt x="8129" y="399"/>
                      <a:pt x="8208" y="342"/>
                    </a:cubicBezTo>
                    <a:lnTo>
                      <a:pt x="7353" y="321"/>
                    </a:lnTo>
                    <a:lnTo>
                      <a:pt x="68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8"/>
              <p:cNvSpPr/>
              <p:nvPr/>
            </p:nvSpPr>
            <p:spPr>
              <a:xfrm>
                <a:off x="6605386" y="3197397"/>
                <a:ext cx="88055" cy="112625"/>
              </a:xfrm>
              <a:custGeom>
                <a:avLst/>
                <a:gdLst/>
                <a:ahLst/>
                <a:cxnLst/>
                <a:rect l="l" t="t" r="r" b="b"/>
                <a:pathLst>
                  <a:path w="3677" h="4703" extrusionOk="0">
                    <a:moveTo>
                      <a:pt x="2437" y="1"/>
                    </a:moveTo>
                    <a:lnTo>
                      <a:pt x="2010" y="300"/>
                    </a:lnTo>
                    <a:lnTo>
                      <a:pt x="1005" y="300"/>
                    </a:lnTo>
                    <a:lnTo>
                      <a:pt x="449" y="770"/>
                    </a:lnTo>
                    <a:lnTo>
                      <a:pt x="556" y="1304"/>
                    </a:lnTo>
                    <a:lnTo>
                      <a:pt x="791" y="1433"/>
                    </a:lnTo>
                    <a:cubicBezTo>
                      <a:pt x="791" y="1433"/>
                      <a:pt x="1026" y="1710"/>
                      <a:pt x="1026" y="1860"/>
                    </a:cubicBezTo>
                    <a:cubicBezTo>
                      <a:pt x="1026" y="1988"/>
                      <a:pt x="1155" y="2138"/>
                      <a:pt x="984" y="2138"/>
                    </a:cubicBezTo>
                    <a:lnTo>
                      <a:pt x="321" y="2138"/>
                    </a:lnTo>
                    <a:cubicBezTo>
                      <a:pt x="321" y="2138"/>
                      <a:pt x="230" y="2110"/>
                      <a:pt x="152" y="2110"/>
                    </a:cubicBezTo>
                    <a:cubicBezTo>
                      <a:pt x="94" y="2110"/>
                      <a:pt x="43" y="2126"/>
                      <a:pt x="43" y="2181"/>
                    </a:cubicBezTo>
                    <a:cubicBezTo>
                      <a:pt x="43" y="2330"/>
                      <a:pt x="129" y="2608"/>
                      <a:pt x="129" y="2608"/>
                    </a:cubicBezTo>
                    <a:lnTo>
                      <a:pt x="428" y="2972"/>
                    </a:lnTo>
                    <a:lnTo>
                      <a:pt x="471" y="3249"/>
                    </a:lnTo>
                    <a:cubicBezTo>
                      <a:pt x="471" y="3249"/>
                      <a:pt x="471" y="3485"/>
                      <a:pt x="278" y="3591"/>
                    </a:cubicBezTo>
                    <a:cubicBezTo>
                      <a:pt x="246" y="3606"/>
                      <a:pt x="222" y="3611"/>
                      <a:pt x="204" y="3611"/>
                    </a:cubicBezTo>
                    <a:cubicBezTo>
                      <a:pt x="154" y="3611"/>
                      <a:pt x="151" y="3569"/>
                      <a:pt x="142" y="3569"/>
                    </a:cubicBezTo>
                    <a:cubicBezTo>
                      <a:pt x="135" y="3569"/>
                      <a:pt x="124" y="3593"/>
                      <a:pt x="86" y="3677"/>
                    </a:cubicBezTo>
                    <a:cubicBezTo>
                      <a:pt x="0" y="3912"/>
                      <a:pt x="86" y="4147"/>
                      <a:pt x="86" y="4147"/>
                    </a:cubicBezTo>
                    <a:lnTo>
                      <a:pt x="428" y="4703"/>
                    </a:lnTo>
                    <a:lnTo>
                      <a:pt x="1347" y="4703"/>
                    </a:lnTo>
                    <a:lnTo>
                      <a:pt x="1774" y="4510"/>
                    </a:lnTo>
                    <a:cubicBezTo>
                      <a:pt x="2181" y="4339"/>
                      <a:pt x="2608" y="4147"/>
                      <a:pt x="2651" y="3997"/>
                    </a:cubicBezTo>
                    <a:cubicBezTo>
                      <a:pt x="2694" y="3869"/>
                      <a:pt x="2800" y="3356"/>
                      <a:pt x="2800" y="3356"/>
                    </a:cubicBezTo>
                    <a:lnTo>
                      <a:pt x="3442" y="3356"/>
                    </a:lnTo>
                    <a:cubicBezTo>
                      <a:pt x="3442" y="3356"/>
                      <a:pt x="3485" y="3400"/>
                      <a:pt x="3535" y="3400"/>
                    </a:cubicBezTo>
                    <a:cubicBezTo>
                      <a:pt x="3601" y="3400"/>
                      <a:pt x="3677" y="3324"/>
                      <a:pt x="3677" y="2972"/>
                    </a:cubicBezTo>
                    <a:lnTo>
                      <a:pt x="3677" y="2373"/>
                    </a:lnTo>
                    <a:lnTo>
                      <a:pt x="3591" y="1817"/>
                    </a:lnTo>
                    <a:lnTo>
                      <a:pt x="3356" y="962"/>
                    </a:lnTo>
                    <a:cubicBezTo>
                      <a:pt x="3356" y="962"/>
                      <a:pt x="2800" y="407"/>
                      <a:pt x="2608" y="172"/>
                    </a:cubicBezTo>
                    <a:cubicBezTo>
                      <a:pt x="2565" y="129"/>
                      <a:pt x="2501" y="65"/>
                      <a:pt x="2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8"/>
              <p:cNvSpPr/>
              <p:nvPr/>
            </p:nvSpPr>
            <p:spPr>
              <a:xfrm>
                <a:off x="5634914" y="2759254"/>
                <a:ext cx="806695" cy="341420"/>
              </a:xfrm>
              <a:custGeom>
                <a:avLst/>
                <a:gdLst/>
                <a:ahLst/>
                <a:cxnLst/>
                <a:rect l="l" t="t" r="r" b="b"/>
                <a:pathLst>
                  <a:path w="33686" h="14257" extrusionOk="0">
                    <a:moveTo>
                      <a:pt x="10623" y="0"/>
                    </a:moveTo>
                    <a:lnTo>
                      <a:pt x="9469" y="578"/>
                    </a:lnTo>
                    <a:lnTo>
                      <a:pt x="9725" y="1475"/>
                    </a:lnTo>
                    <a:lnTo>
                      <a:pt x="9854" y="2544"/>
                    </a:lnTo>
                    <a:cubicBezTo>
                      <a:pt x="9854" y="2544"/>
                      <a:pt x="9469" y="2865"/>
                      <a:pt x="9084" y="2993"/>
                    </a:cubicBezTo>
                    <a:cubicBezTo>
                      <a:pt x="8963" y="3036"/>
                      <a:pt x="8868" y="3050"/>
                      <a:pt x="8795" y="3050"/>
                    </a:cubicBezTo>
                    <a:cubicBezTo>
                      <a:pt x="8650" y="3050"/>
                      <a:pt x="8593" y="2993"/>
                      <a:pt x="8593" y="2993"/>
                    </a:cubicBezTo>
                    <a:lnTo>
                      <a:pt x="7267" y="2800"/>
                    </a:lnTo>
                    <a:lnTo>
                      <a:pt x="5728" y="1710"/>
                    </a:lnTo>
                    <a:lnTo>
                      <a:pt x="3976" y="1411"/>
                    </a:lnTo>
                    <a:lnTo>
                      <a:pt x="1560" y="3484"/>
                    </a:lnTo>
                    <a:lnTo>
                      <a:pt x="107" y="3805"/>
                    </a:lnTo>
                    <a:lnTo>
                      <a:pt x="0" y="4254"/>
                    </a:lnTo>
                    <a:lnTo>
                      <a:pt x="0" y="4703"/>
                    </a:lnTo>
                    <a:lnTo>
                      <a:pt x="791" y="5301"/>
                    </a:lnTo>
                    <a:lnTo>
                      <a:pt x="2287" y="5729"/>
                    </a:lnTo>
                    <a:lnTo>
                      <a:pt x="2608" y="6562"/>
                    </a:lnTo>
                    <a:lnTo>
                      <a:pt x="2800" y="6776"/>
                    </a:lnTo>
                    <a:lnTo>
                      <a:pt x="3334" y="7032"/>
                    </a:lnTo>
                    <a:lnTo>
                      <a:pt x="3334" y="7374"/>
                    </a:lnTo>
                    <a:lnTo>
                      <a:pt x="3057" y="7994"/>
                    </a:lnTo>
                    <a:lnTo>
                      <a:pt x="2822" y="8229"/>
                    </a:lnTo>
                    <a:cubicBezTo>
                      <a:pt x="2822" y="8229"/>
                      <a:pt x="2565" y="8550"/>
                      <a:pt x="2565" y="8657"/>
                    </a:cubicBezTo>
                    <a:cubicBezTo>
                      <a:pt x="2565" y="8742"/>
                      <a:pt x="2800" y="9063"/>
                      <a:pt x="2800" y="9063"/>
                    </a:cubicBezTo>
                    <a:cubicBezTo>
                      <a:pt x="2800" y="9063"/>
                      <a:pt x="3121" y="9213"/>
                      <a:pt x="3270" y="9277"/>
                    </a:cubicBezTo>
                    <a:cubicBezTo>
                      <a:pt x="3420" y="9341"/>
                      <a:pt x="4125" y="9384"/>
                      <a:pt x="4125" y="9384"/>
                    </a:cubicBezTo>
                    <a:cubicBezTo>
                      <a:pt x="4125" y="9384"/>
                      <a:pt x="5194" y="9405"/>
                      <a:pt x="5322" y="9405"/>
                    </a:cubicBezTo>
                    <a:cubicBezTo>
                      <a:pt x="5451" y="9405"/>
                      <a:pt x="5899" y="9640"/>
                      <a:pt x="5899" y="9640"/>
                    </a:cubicBezTo>
                    <a:lnTo>
                      <a:pt x="6220" y="10260"/>
                    </a:lnTo>
                    <a:lnTo>
                      <a:pt x="7075" y="10709"/>
                    </a:lnTo>
                    <a:lnTo>
                      <a:pt x="7545" y="11029"/>
                    </a:lnTo>
                    <a:cubicBezTo>
                      <a:pt x="7545" y="11029"/>
                      <a:pt x="8080" y="12825"/>
                      <a:pt x="8336" y="12868"/>
                    </a:cubicBezTo>
                    <a:cubicBezTo>
                      <a:pt x="8373" y="12871"/>
                      <a:pt x="8472" y="12872"/>
                      <a:pt x="8615" y="12872"/>
                    </a:cubicBezTo>
                    <a:cubicBezTo>
                      <a:pt x="9471" y="12872"/>
                      <a:pt x="11905" y="12825"/>
                      <a:pt x="11905" y="12825"/>
                    </a:cubicBezTo>
                    <a:lnTo>
                      <a:pt x="13487" y="13060"/>
                    </a:lnTo>
                    <a:lnTo>
                      <a:pt x="14321" y="13552"/>
                    </a:lnTo>
                    <a:lnTo>
                      <a:pt x="15047" y="13552"/>
                    </a:lnTo>
                    <a:lnTo>
                      <a:pt x="15646" y="13787"/>
                    </a:lnTo>
                    <a:lnTo>
                      <a:pt x="16565" y="13851"/>
                    </a:lnTo>
                    <a:lnTo>
                      <a:pt x="17099" y="14257"/>
                    </a:lnTo>
                    <a:lnTo>
                      <a:pt x="17698" y="14257"/>
                    </a:lnTo>
                    <a:lnTo>
                      <a:pt x="18916" y="13210"/>
                    </a:lnTo>
                    <a:lnTo>
                      <a:pt x="20455" y="13017"/>
                    </a:lnTo>
                    <a:lnTo>
                      <a:pt x="21160" y="13081"/>
                    </a:lnTo>
                    <a:cubicBezTo>
                      <a:pt x="21160" y="13081"/>
                      <a:pt x="21246" y="13274"/>
                      <a:pt x="21502" y="13295"/>
                    </a:cubicBezTo>
                    <a:cubicBezTo>
                      <a:pt x="21759" y="13338"/>
                      <a:pt x="22422" y="13338"/>
                      <a:pt x="22422" y="13338"/>
                    </a:cubicBezTo>
                    <a:lnTo>
                      <a:pt x="23191" y="12761"/>
                    </a:lnTo>
                    <a:lnTo>
                      <a:pt x="23789" y="12013"/>
                    </a:lnTo>
                    <a:cubicBezTo>
                      <a:pt x="23789" y="12013"/>
                      <a:pt x="24217" y="11970"/>
                      <a:pt x="24388" y="11884"/>
                    </a:cubicBezTo>
                    <a:cubicBezTo>
                      <a:pt x="24538" y="11777"/>
                      <a:pt x="24922" y="11371"/>
                      <a:pt x="24922" y="11371"/>
                    </a:cubicBezTo>
                    <a:cubicBezTo>
                      <a:pt x="24922" y="11371"/>
                      <a:pt x="24922" y="10987"/>
                      <a:pt x="24837" y="10858"/>
                    </a:cubicBezTo>
                    <a:cubicBezTo>
                      <a:pt x="24730" y="10730"/>
                      <a:pt x="24516" y="10388"/>
                      <a:pt x="24516" y="10388"/>
                    </a:cubicBezTo>
                    <a:lnTo>
                      <a:pt x="24837" y="9939"/>
                    </a:lnTo>
                    <a:lnTo>
                      <a:pt x="25564" y="9854"/>
                    </a:lnTo>
                    <a:lnTo>
                      <a:pt x="25970" y="10110"/>
                    </a:lnTo>
                    <a:lnTo>
                      <a:pt x="26483" y="10046"/>
                    </a:lnTo>
                    <a:lnTo>
                      <a:pt x="27038" y="9768"/>
                    </a:lnTo>
                    <a:lnTo>
                      <a:pt x="27423" y="9148"/>
                    </a:lnTo>
                    <a:lnTo>
                      <a:pt x="28599" y="9148"/>
                    </a:lnTo>
                    <a:cubicBezTo>
                      <a:pt x="28599" y="9148"/>
                      <a:pt x="28808" y="9196"/>
                      <a:pt x="28966" y="9196"/>
                    </a:cubicBezTo>
                    <a:cubicBezTo>
                      <a:pt x="29045" y="9196"/>
                      <a:pt x="29112" y="9184"/>
                      <a:pt x="29133" y="9148"/>
                    </a:cubicBezTo>
                    <a:cubicBezTo>
                      <a:pt x="29197" y="9063"/>
                      <a:pt x="29539" y="8229"/>
                      <a:pt x="29539" y="8229"/>
                    </a:cubicBezTo>
                    <a:lnTo>
                      <a:pt x="30009" y="7802"/>
                    </a:lnTo>
                    <a:lnTo>
                      <a:pt x="31719" y="7695"/>
                    </a:lnTo>
                    <a:lnTo>
                      <a:pt x="33237" y="7545"/>
                    </a:lnTo>
                    <a:lnTo>
                      <a:pt x="33686" y="7225"/>
                    </a:lnTo>
                    <a:lnTo>
                      <a:pt x="33493" y="6584"/>
                    </a:lnTo>
                    <a:lnTo>
                      <a:pt x="32895" y="6049"/>
                    </a:lnTo>
                    <a:lnTo>
                      <a:pt x="32275" y="5558"/>
                    </a:lnTo>
                    <a:lnTo>
                      <a:pt x="31634" y="5515"/>
                    </a:lnTo>
                    <a:lnTo>
                      <a:pt x="31035" y="6028"/>
                    </a:lnTo>
                    <a:lnTo>
                      <a:pt x="30138" y="5985"/>
                    </a:lnTo>
                    <a:lnTo>
                      <a:pt x="29261" y="5622"/>
                    </a:lnTo>
                    <a:lnTo>
                      <a:pt x="29646" y="4403"/>
                    </a:lnTo>
                    <a:lnTo>
                      <a:pt x="30009" y="3784"/>
                    </a:lnTo>
                    <a:lnTo>
                      <a:pt x="30073" y="3057"/>
                    </a:lnTo>
                    <a:lnTo>
                      <a:pt x="30095" y="3014"/>
                    </a:lnTo>
                    <a:lnTo>
                      <a:pt x="29796" y="2865"/>
                    </a:lnTo>
                    <a:lnTo>
                      <a:pt x="29283" y="2223"/>
                    </a:lnTo>
                    <a:lnTo>
                      <a:pt x="28086" y="2031"/>
                    </a:lnTo>
                    <a:lnTo>
                      <a:pt x="26825" y="2929"/>
                    </a:lnTo>
                    <a:lnTo>
                      <a:pt x="25179" y="3805"/>
                    </a:lnTo>
                    <a:lnTo>
                      <a:pt x="22635" y="4061"/>
                    </a:lnTo>
                    <a:cubicBezTo>
                      <a:pt x="22635" y="4061"/>
                      <a:pt x="20797" y="3548"/>
                      <a:pt x="20626" y="3484"/>
                    </a:cubicBezTo>
                    <a:cubicBezTo>
                      <a:pt x="20434" y="3420"/>
                      <a:pt x="20177" y="2480"/>
                      <a:pt x="20177" y="2480"/>
                    </a:cubicBezTo>
                    <a:lnTo>
                      <a:pt x="17698" y="2352"/>
                    </a:lnTo>
                    <a:lnTo>
                      <a:pt x="16437" y="2608"/>
                    </a:lnTo>
                    <a:cubicBezTo>
                      <a:pt x="16437" y="2608"/>
                      <a:pt x="15496" y="2352"/>
                      <a:pt x="15176" y="2287"/>
                    </a:cubicBezTo>
                    <a:cubicBezTo>
                      <a:pt x="14855" y="2223"/>
                      <a:pt x="14599" y="1283"/>
                      <a:pt x="14599" y="1283"/>
                    </a:cubicBezTo>
                    <a:lnTo>
                      <a:pt x="14470" y="385"/>
                    </a:lnTo>
                    <a:lnTo>
                      <a:pt x="12953" y="129"/>
                    </a:lnTo>
                    <a:lnTo>
                      <a:pt x="106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8"/>
              <p:cNvSpPr/>
              <p:nvPr/>
            </p:nvSpPr>
            <p:spPr>
              <a:xfrm>
                <a:off x="5140446" y="3277765"/>
                <a:ext cx="714067" cy="753915"/>
              </a:xfrm>
              <a:custGeom>
                <a:avLst/>
                <a:gdLst/>
                <a:ahLst/>
                <a:cxnLst/>
                <a:rect l="l" t="t" r="r" b="b"/>
                <a:pathLst>
                  <a:path w="29818" h="31482" extrusionOk="0">
                    <a:moveTo>
                      <a:pt x="10111" y="0"/>
                    </a:moveTo>
                    <a:lnTo>
                      <a:pt x="9491" y="64"/>
                    </a:lnTo>
                    <a:lnTo>
                      <a:pt x="9598" y="663"/>
                    </a:lnTo>
                    <a:lnTo>
                      <a:pt x="9363" y="898"/>
                    </a:lnTo>
                    <a:lnTo>
                      <a:pt x="8786" y="1283"/>
                    </a:lnTo>
                    <a:lnTo>
                      <a:pt x="8123" y="1325"/>
                    </a:lnTo>
                    <a:lnTo>
                      <a:pt x="7503" y="1347"/>
                    </a:lnTo>
                    <a:lnTo>
                      <a:pt x="7011" y="1026"/>
                    </a:lnTo>
                    <a:lnTo>
                      <a:pt x="6328" y="962"/>
                    </a:lnTo>
                    <a:lnTo>
                      <a:pt x="5686" y="1197"/>
                    </a:lnTo>
                    <a:lnTo>
                      <a:pt x="5686" y="1475"/>
                    </a:lnTo>
                    <a:lnTo>
                      <a:pt x="5943" y="1561"/>
                    </a:lnTo>
                    <a:lnTo>
                      <a:pt x="6071" y="2138"/>
                    </a:lnTo>
                    <a:lnTo>
                      <a:pt x="6242" y="3164"/>
                    </a:lnTo>
                    <a:lnTo>
                      <a:pt x="6456" y="3634"/>
                    </a:lnTo>
                    <a:lnTo>
                      <a:pt x="7076" y="3698"/>
                    </a:lnTo>
                    <a:cubicBezTo>
                      <a:pt x="7076" y="3698"/>
                      <a:pt x="7311" y="3805"/>
                      <a:pt x="7332" y="3890"/>
                    </a:cubicBezTo>
                    <a:cubicBezTo>
                      <a:pt x="7353" y="3976"/>
                      <a:pt x="7396" y="4190"/>
                      <a:pt x="7396" y="4190"/>
                    </a:cubicBezTo>
                    <a:lnTo>
                      <a:pt x="7161" y="4318"/>
                    </a:lnTo>
                    <a:lnTo>
                      <a:pt x="6776" y="4681"/>
                    </a:lnTo>
                    <a:lnTo>
                      <a:pt x="6905" y="5451"/>
                    </a:lnTo>
                    <a:lnTo>
                      <a:pt x="6392" y="6092"/>
                    </a:lnTo>
                    <a:lnTo>
                      <a:pt x="6028" y="6177"/>
                    </a:lnTo>
                    <a:lnTo>
                      <a:pt x="5986" y="6776"/>
                    </a:lnTo>
                    <a:lnTo>
                      <a:pt x="5622" y="6968"/>
                    </a:lnTo>
                    <a:lnTo>
                      <a:pt x="5259" y="7417"/>
                    </a:lnTo>
                    <a:lnTo>
                      <a:pt x="5152" y="7845"/>
                    </a:lnTo>
                    <a:lnTo>
                      <a:pt x="4746" y="8251"/>
                    </a:lnTo>
                    <a:lnTo>
                      <a:pt x="4233" y="8379"/>
                    </a:lnTo>
                    <a:lnTo>
                      <a:pt x="4126" y="8742"/>
                    </a:lnTo>
                    <a:lnTo>
                      <a:pt x="3763" y="9383"/>
                    </a:lnTo>
                    <a:lnTo>
                      <a:pt x="3399" y="9469"/>
                    </a:lnTo>
                    <a:lnTo>
                      <a:pt x="2651" y="9448"/>
                    </a:lnTo>
                    <a:lnTo>
                      <a:pt x="1860" y="9405"/>
                    </a:lnTo>
                    <a:lnTo>
                      <a:pt x="1198" y="10345"/>
                    </a:lnTo>
                    <a:lnTo>
                      <a:pt x="1283" y="10559"/>
                    </a:lnTo>
                    <a:lnTo>
                      <a:pt x="1518" y="10666"/>
                    </a:lnTo>
                    <a:lnTo>
                      <a:pt x="1989" y="10880"/>
                    </a:lnTo>
                    <a:lnTo>
                      <a:pt x="2031" y="11884"/>
                    </a:lnTo>
                    <a:lnTo>
                      <a:pt x="2758" y="12376"/>
                    </a:lnTo>
                    <a:lnTo>
                      <a:pt x="2865" y="12910"/>
                    </a:lnTo>
                    <a:cubicBezTo>
                      <a:pt x="2865" y="12910"/>
                      <a:pt x="2865" y="13231"/>
                      <a:pt x="2758" y="13295"/>
                    </a:cubicBezTo>
                    <a:cubicBezTo>
                      <a:pt x="2651" y="13359"/>
                      <a:pt x="2160" y="13509"/>
                      <a:pt x="2160" y="13509"/>
                    </a:cubicBezTo>
                    <a:lnTo>
                      <a:pt x="1027" y="13551"/>
                    </a:lnTo>
                    <a:lnTo>
                      <a:pt x="471" y="13551"/>
                    </a:lnTo>
                    <a:lnTo>
                      <a:pt x="1" y="14299"/>
                    </a:lnTo>
                    <a:lnTo>
                      <a:pt x="407" y="14684"/>
                    </a:lnTo>
                    <a:lnTo>
                      <a:pt x="792" y="15026"/>
                    </a:lnTo>
                    <a:lnTo>
                      <a:pt x="2053" y="14834"/>
                    </a:lnTo>
                    <a:cubicBezTo>
                      <a:pt x="2053" y="14834"/>
                      <a:pt x="2181" y="15026"/>
                      <a:pt x="2181" y="15197"/>
                    </a:cubicBezTo>
                    <a:lnTo>
                      <a:pt x="2181" y="15625"/>
                    </a:lnTo>
                    <a:lnTo>
                      <a:pt x="599" y="15625"/>
                    </a:lnTo>
                    <a:lnTo>
                      <a:pt x="599" y="16009"/>
                    </a:lnTo>
                    <a:cubicBezTo>
                      <a:pt x="599" y="16009"/>
                      <a:pt x="1390" y="16800"/>
                      <a:pt x="1625" y="16971"/>
                    </a:cubicBezTo>
                    <a:cubicBezTo>
                      <a:pt x="1860" y="17164"/>
                      <a:pt x="2095" y="17399"/>
                      <a:pt x="2331" y="17399"/>
                    </a:cubicBezTo>
                    <a:lnTo>
                      <a:pt x="3121" y="17399"/>
                    </a:lnTo>
                    <a:cubicBezTo>
                      <a:pt x="3121" y="17399"/>
                      <a:pt x="3251" y="17438"/>
                      <a:pt x="3400" y="17438"/>
                    </a:cubicBezTo>
                    <a:cubicBezTo>
                      <a:pt x="3582" y="17438"/>
                      <a:pt x="3791" y="17379"/>
                      <a:pt x="3827" y="17121"/>
                    </a:cubicBezTo>
                    <a:cubicBezTo>
                      <a:pt x="3869" y="16651"/>
                      <a:pt x="3869" y="16415"/>
                      <a:pt x="3869" y="16415"/>
                    </a:cubicBezTo>
                    <a:lnTo>
                      <a:pt x="3912" y="15774"/>
                    </a:lnTo>
                    <a:lnTo>
                      <a:pt x="4382" y="15667"/>
                    </a:lnTo>
                    <a:lnTo>
                      <a:pt x="4511" y="16330"/>
                    </a:lnTo>
                    <a:lnTo>
                      <a:pt x="4575" y="16928"/>
                    </a:lnTo>
                    <a:lnTo>
                      <a:pt x="5024" y="17313"/>
                    </a:lnTo>
                    <a:lnTo>
                      <a:pt x="4511" y="18382"/>
                    </a:lnTo>
                    <a:lnTo>
                      <a:pt x="4703" y="19728"/>
                    </a:lnTo>
                    <a:lnTo>
                      <a:pt x="5366" y="21374"/>
                    </a:lnTo>
                    <a:cubicBezTo>
                      <a:pt x="5366" y="21374"/>
                      <a:pt x="6050" y="22251"/>
                      <a:pt x="6050" y="22443"/>
                    </a:cubicBezTo>
                    <a:cubicBezTo>
                      <a:pt x="6050" y="22635"/>
                      <a:pt x="6007" y="22999"/>
                      <a:pt x="6007" y="23148"/>
                    </a:cubicBezTo>
                    <a:cubicBezTo>
                      <a:pt x="6007" y="23277"/>
                      <a:pt x="6199" y="24260"/>
                      <a:pt x="6199" y="24260"/>
                    </a:cubicBezTo>
                    <a:lnTo>
                      <a:pt x="6798" y="25521"/>
                    </a:lnTo>
                    <a:cubicBezTo>
                      <a:pt x="6798" y="25521"/>
                      <a:pt x="7033" y="26632"/>
                      <a:pt x="7140" y="26782"/>
                    </a:cubicBezTo>
                    <a:cubicBezTo>
                      <a:pt x="7225" y="26910"/>
                      <a:pt x="7589" y="27338"/>
                      <a:pt x="7589" y="27338"/>
                    </a:cubicBezTo>
                    <a:lnTo>
                      <a:pt x="7888" y="28513"/>
                    </a:lnTo>
                    <a:cubicBezTo>
                      <a:pt x="7888" y="28513"/>
                      <a:pt x="8444" y="28983"/>
                      <a:pt x="8486" y="29390"/>
                    </a:cubicBezTo>
                    <a:cubicBezTo>
                      <a:pt x="8529" y="29817"/>
                      <a:pt x="8529" y="30052"/>
                      <a:pt x="8721" y="30373"/>
                    </a:cubicBezTo>
                    <a:cubicBezTo>
                      <a:pt x="8914" y="30693"/>
                      <a:pt x="9085" y="30971"/>
                      <a:pt x="9085" y="30971"/>
                    </a:cubicBezTo>
                    <a:cubicBezTo>
                      <a:pt x="9085" y="30971"/>
                      <a:pt x="9085" y="31164"/>
                      <a:pt x="9427" y="31206"/>
                    </a:cubicBezTo>
                    <a:cubicBezTo>
                      <a:pt x="9650" y="31251"/>
                      <a:pt x="9583" y="31481"/>
                      <a:pt x="9680" y="31481"/>
                    </a:cubicBezTo>
                    <a:cubicBezTo>
                      <a:pt x="9723" y="31481"/>
                      <a:pt x="9796" y="31437"/>
                      <a:pt x="9940" y="31313"/>
                    </a:cubicBezTo>
                    <a:lnTo>
                      <a:pt x="10389" y="30886"/>
                    </a:lnTo>
                    <a:cubicBezTo>
                      <a:pt x="10389" y="30886"/>
                      <a:pt x="10773" y="30458"/>
                      <a:pt x="10966" y="30287"/>
                    </a:cubicBezTo>
                    <a:cubicBezTo>
                      <a:pt x="11137" y="30095"/>
                      <a:pt x="11372" y="30138"/>
                      <a:pt x="11372" y="29860"/>
                    </a:cubicBezTo>
                    <a:cubicBezTo>
                      <a:pt x="11372" y="29582"/>
                      <a:pt x="11137" y="29112"/>
                      <a:pt x="11372" y="29069"/>
                    </a:cubicBezTo>
                    <a:cubicBezTo>
                      <a:pt x="11607" y="29026"/>
                      <a:pt x="11992" y="28919"/>
                      <a:pt x="11992" y="28919"/>
                    </a:cubicBezTo>
                    <a:cubicBezTo>
                      <a:pt x="11992" y="28919"/>
                      <a:pt x="11885" y="28470"/>
                      <a:pt x="11992" y="28321"/>
                    </a:cubicBezTo>
                    <a:cubicBezTo>
                      <a:pt x="12077" y="28171"/>
                      <a:pt x="12269" y="28000"/>
                      <a:pt x="12269" y="27851"/>
                    </a:cubicBezTo>
                    <a:cubicBezTo>
                      <a:pt x="12269" y="27722"/>
                      <a:pt x="12505" y="27145"/>
                      <a:pt x="12505" y="27017"/>
                    </a:cubicBezTo>
                    <a:cubicBezTo>
                      <a:pt x="12505" y="26867"/>
                      <a:pt x="12590" y="26312"/>
                      <a:pt x="12590" y="26312"/>
                    </a:cubicBezTo>
                    <a:lnTo>
                      <a:pt x="12633" y="25371"/>
                    </a:lnTo>
                    <a:lnTo>
                      <a:pt x="12398" y="24687"/>
                    </a:lnTo>
                    <a:lnTo>
                      <a:pt x="12462" y="24025"/>
                    </a:lnTo>
                    <a:lnTo>
                      <a:pt x="12590" y="23704"/>
                    </a:lnTo>
                    <a:lnTo>
                      <a:pt x="12825" y="22956"/>
                    </a:lnTo>
                    <a:lnTo>
                      <a:pt x="13424" y="22870"/>
                    </a:lnTo>
                    <a:lnTo>
                      <a:pt x="14321" y="22251"/>
                    </a:lnTo>
                    <a:cubicBezTo>
                      <a:pt x="14321" y="22251"/>
                      <a:pt x="15390" y="21182"/>
                      <a:pt x="15668" y="20990"/>
                    </a:cubicBezTo>
                    <a:cubicBezTo>
                      <a:pt x="15946" y="20797"/>
                      <a:pt x="17207" y="19600"/>
                      <a:pt x="17207" y="19600"/>
                    </a:cubicBezTo>
                    <a:cubicBezTo>
                      <a:pt x="17207" y="19600"/>
                      <a:pt x="17634" y="18617"/>
                      <a:pt x="18062" y="18510"/>
                    </a:cubicBezTo>
                    <a:cubicBezTo>
                      <a:pt x="18468" y="18425"/>
                      <a:pt x="18789" y="18339"/>
                      <a:pt x="18938" y="18190"/>
                    </a:cubicBezTo>
                    <a:cubicBezTo>
                      <a:pt x="19088" y="18061"/>
                      <a:pt x="19601" y="17826"/>
                      <a:pt x="19601" y="17677"/>
                    </a:cubicBezTo>
                    <a:lnTo>
                      <a:pt x="19601" y="16757"/>
                    </a:lnTo>
                    <a:lnTo>
                      <a:pt x="20755" y="16330"/>
                    </a:lnTo>
                    <a:lnTo>
                      <a:pt x="21375" y="16287"/>
                    </a:lnTo>
                    <a:lnTo>
                      <a:pt x="21439" y="15625"/>
                    </a:lnTo>
                    <a:lnTo>
                      <a:pt x="21076" y="14342"/>
                    </a:lnTo>
                    <a:lnTo>
                      <a:pt x="21011" y="13359"/>
                    </a:lnTo>
                    <a:lnTo>
                      <a:pt x="21268" y="12803"/>
                    </a:lnTo>
                    <a:lnTo>
                      <a:pt x="21567" y="12440"/>
                    </a:lnTo>
                    <a:lnTo>
                      <a:pt x="21567" y="12141"/>
                    </a:lnTo>
                    <a:lnTo>
                      <a:pt x="20969" y="11841"/>
                    </a:lnTo>
                    <a:lnTo>
                      <a:pt x="20691" y="11521"/>
                    </a:lnTo>
                    <a:lnTo>
                      <a:pt x="21011" y="11179"/>
                    </a:lnTo>
                    <a:lnTo>
                      <a:pt x="21439" y="11243"/>
                    </a:lnTo>
                    <a:lnTo>
                      <a:pt x="22593" y="11585"/>
                    </a:lnTo>
                    <a:lnTo>
                      <a:pt x="22657" y="12141"/>
                    </a:lnTo>
                    <a:lnTo>
                      <a:pt x="22999" y="12440"/>
                    </a:lnTo>
                    <a:lnTo>
                      <a:pt x="24987" y="12504"/>
                    </a:lnTo>
                    <a:lnTo>
                      <a:pt x="24987" y="12932"/>
                    </a:lnTo>
                    <a:lnTo>
                      <a:pt x="24581" y="13338"/>
                    </a:lnTo>
                    <a:lnTo>
                      <a:pt x="23897" y="13786"/>
                    </a:lnTo>
                    <a:lnTo>
                      <a:pt x="23833" y="14983"/>
                    </a:lnTo>
                    <a:cubicBezTo>
                      <a:pt x="23833" y="14983"/>
                      <a:pt x="24111" y="15133"/>
                      <a:pt x="24239" y="15283"/>
                    </a:cubicBezTo>
                    <a:lnTo>
                      <a:pt x="24581" y="14513"/>
                    </a:lnTo>
                    <a:lnTo>
                      <a:pt x="25030" y="14342"/>
                    </a:lnTo>
                    <a:lnTo>
                      <a:pt x="25158" y="14770"/>
                    </a:lnTo>
                    <a:lnTo>
                      <a:pt x="25415" y="16245"/>
                    </a:lnTo>
                    <a:lnTo>
                      <a:pt x="25757" y="16159"/>
                    </a:lnTo>
                    <a:lnTo>
                      <a:pt x="25949" y="14599"/>
                    </a:lnTo>
                    <a:lnTo>
                      <a:pt x="26163" y="14022"/>
                    </a:lnTo>
                    <a:lnTo>
                      <a:pt x="26569" y="14000"/>
                    </a:lnTo>
                    <a:lnTo>
                      <a:pt x="27082" y="13851"/>
                    </a:lnTo>
                    <a:lnTo>
                      <a:pt x="27146" y="12825"/>
                    </a:lnTo>
                    <a:lnTo>
                      <a:pt x="27402" y="11499"/>
                    </a:lnTo>
                    <a:lnTo>
                      <a:pt x="27744" y="10666"/>
                    </a:lnTo>
                    <a:lnTo>
                      <a:pt x="28578" y="10260"/>
                    </a:lnTo>
                    <a:lnTo>
                      <a:pt x="29070" y="9982"/>
                    </a:lnTo>
                    <a:lnTo>
                      <a:pt x="29433" y="10196"/>
                    </a:lnTo>
                    <a:lnTo>
                      <a:pt x="29647" y="10260"/>
                    </a:lnTo>
                    <a:lnTo>
                      <a:pt x="29711" y="10067"/>
                    </a:lnTo>
                    <a:lnTo>
                      <a:pt x="29561" y="9725"/>
                    </a:lnTo>
                    <a:cubicBezTo>
                      <a:pt x="29561" y="9725"/>
                      <a:pt x="29433" y="9469"/>
                      <a:pt x="29433" y="9319"/>
                    </a:cubicBezTo>
                    <a:cubicBezTo>
                      <a:pt x="29433" y="9148"/>
                      <a:pt x="29796" y="8806"/>
                      <a:pt x="29796" y="8806"/>
                    </a:cubicBezTo>
                    <a:lnTo>
                      <a:pt x="29818" y="8764"/>
                    </a:lnTo>
                    <a:lnTo>
                      <a:pt x="29518" y="8742"/>
                    </a:lnTo>
                    <a:lnTo>
                      <a:pt x="29005" y="8486"/>
                    </a:lnTo>
                    <a:lnTo>
                      <a:pt x="28663" y="7481"/>
                    </a:lnTo>
                    <a:lnTo>
                      <a:pt x="28065" y="7759"/>
                    </a:lnTo>
                    <a:cubicBezTo>
                      <a:pt x="28065" y="7759"/>
                      <a:pt x="27937" y="7994"/>
                      <a:pt x="27787" y="7994"/>
                    </a:cubicBezTo>
                    <a:cubicBezTo>
                      <a:pt x="27616" y="7994"/>
                      <a:pt x="27018" y="7887"/>
                      <a:pt x="27018" y="7887"/>
                    </a:cubicBezTo>
                    <a:lnTo>
                      <a:pt x="26291" y="8058"/>
                    </a:lnTo>
                    <a:lnTo>
                      <a:pt x="25949" y="8614"/>
                    </a:lnTo>
                    <a:lnTo>
                      <a:pt x="25179" y="9341"/>
                    </a:lnTo>
                    <a:lnTo>
                      <a:pt x="24560" y="9405"/>
                    </a:lnTo>
                    <a:lnTo>
                      <a:pt x="24196" y="9084"/>
                    </a:lnTo>
                    <a:lnTo>
                      <a:pt x="23512" y="9127"/>
                    </a:lnTo>
                    <a:lnTo>
                      <a:pt x="22615" y="8742"/>
                    </a:lnTo>
                    <a:lnTo>
                      <a:pt x="22208" y="8935"/>
                    </a:lnTo>
                    <a:lnTo>
                      <a:pt x="21931" y="9704"/>
                    </a:lnTo>
                    <a:lnTo>
                      <a:pt x="21503" y="9982"/>
                    </a:lnTo>
                    <a:lnTo>
                      <a:pt x="21225" y="9405"/>
                    </a:lnTo>
                    <a:lnTo>
                      <a:pt x="21225" y="9084"/>
                    </a:lnTo>
                    <a:lnTo>
                      <a:pt x="20627" y="9020"/>
                    </a:lnTo>
                    <a:cubicBezTo>
                      <a:pt x="20627" y="9020"/>
                      <a:pt x="20627" y="9148"/>
                      <a:pt x="20499" y="9255"/>
                    </a:cubicBezTo>
                    <a:cubicBezTo>
                      <a:pt x="20370" y="9341"/>
                      <a:pt x="20157" y="9448"/>
                      <a:pt x="20157" y="9448"/>
                    </a:cubicBezTo>
                    <a:lnTo>
                      <a:pt x="19237" y="9212"/>
                    </a:lnTo>
                    <a:lnTo>
                      <a:pt x="18340" y="9191"/>
                    </a:lnTo>
                    <a:lnTo>
                      <a:pt x="16993" y="8486"/>
                    </a:lnTo>
                    <a:lnTo>
                      <a:pt x="14728" y="6626"/>
                    </a:lnTo>
                    <a:lnTo>
                      <a:pt x="14428" y="6348"/>
                    </a:lnTo>
                    <a:lnTo>
                      <a:pt x="13873" y="6348"/>
                    </a:lnTo>
                    <a:cubicBezTo>
                      <a:pt x="13873" y="6348"/>
                      <a:pt x="13766" y="6626"/>
                      <a:pt x="13637" y="6626"/>
                    </a:cubicBezTo>
                    <a:lnTo>
                      <a:pt x="13124" y="6626"/>
                    </a:lnTo>
                    <a:lnTo>
                      <a:pt x="12547" y="5857"/>
                    </a:lnTo>
                    <a:lnTo>
                      <a:pt x="11564" y="5493"/>
                    </a:lnTo>
                    <a:lnTo>
                      <a:pt x="11094" y="4638"/>
                    </a:lnTo>
                    <a:lnTo>
                      <a:pt x="10902" y="3783"/>
                    </a:lnTo>
                    <a:lnTo>
                      <a:pt x="11329" y="3548"/>
                    </a:lnTo>
                    <a:lnTo>
                      <a:pt x="11628" y="3677"/>
                    </a:lnTo>
                    <a:lnTo>
                      <a:pt x="11992" y="3399"/>
                    </a:lnTo>
                    <a:lnTo>
                      <a:pt x="11821" y="2929"/>
                    </a:lnTo>
                    <a:lnTo>
                      <a:pt x="11329" y="2437"/>
                    </a:lnTo>
                    <a:lnTo>
                      <a:pt x="11201" y="2095"/>
                    </a:lnTo>
                    <a:lnTo>
                      <a:pt x="11521" y="1903"/>
                    </a:lnTo>
                    <a:lnTo>
                      <a:pt x="11479" y="1903"/>
                    </a:lnTo>
                    <a:lnTo>
                      <a:pt x="11222" y="1347"/>
                    </a:lnTo>
                    <a:cubicBezTo>
                      <a:pt x="11222" y="1347"/>
                      <a:pt x="10816" y="898"/>
                      <a:pt x="10752" y="791"/>
                    </a:cubicBezTo>
                    <a:cubicBezTo>
                      <a:pt x="10688" y="706"/>
                      <a:pt x="10495" y="300"/>
                      <a:pt x="10495" y="300"/>
                    </a:cubicBezTo>
                    <a:lnTo>
                      <a:pt x="101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8"/>
              <p:cNvSpPr/>
              <p:nvPr/>
            </p:nvSpPr>
            <p:spPr>
              <a:xfrm>
                <a:off x="5803313" y="3468675"/>
                <a:ext cx="527" cy="24"/>
              </a:xfrm>
              <a:custGeom>
                <a:avLst/>
                <a:gdLst/>
                <a:ahLst/>
                <a:cxnLst/>
                <a:rect l="l" t="t" r="r" b="b"/>
                <a:pathLst>
                  <a:path w="22" h="1" extrusionOk="0">
                    <a:moveTo>
                      <a:pt x="0" y="1"/>
                    </a:moveTo>
                    <a:cubicBezTo>
                      <a:pt x="22" y="1"/>
                      <a:pt x="22" y="1"/>
                      <a:pt x="22" y="1"/>
                    </a:cubicBezTo>
                    <a:cubicBezTo>
                      <a:pt x="22" y="1"/>
                      <a:pt x="22"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8"/>
              <p:cNvSpPr/>
              <p:nvPr/>
            </p:nvSpPr>
            <p:spPr>
              <a:xfrm>
                <a:off x="5804319" y="3469202"/>
                <a:ext cx="551" cy="24"/>
              </a:xfrm>
              <a:custGeom>
                <a:avLst/>
                <a:gdLst/>
                <a:ahLst/>
                <a:cxnLst/>
                <a:rect l="l" t="t" r="r" b="b"/>
                <a:pathLst>
                  <a:path w="23" h="1" extrusionOk="0">
                    <a:moveTo>
                      <a:pt x="1" y="0"/>
                    </a:moveTo>
                    <a:cubicBezTo>
                      <a:pt x="22" y="0"/>
                      <a:pt x="22" y="0"/>
                      <a:pt x="22" y="0"/>
                    </a:cubicBezTo>
                    <a:cubicBezTo>
                      <a:pt x="22" y="0"/>
                      <a:pt x="22"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8"/>
              <p:cNvSpPr/>
              <p:nvPr/>
            </p:nvSpPr>
            <p:spPr>
              <a:xfrm>
                <a:off x="5796129" y="3468172"/>
                <a:ext cx="1581" cy="24"/>
              </a:xfrm>
              <a:custGeom>
                <a:avLst/>
                <a:gdLst/>
                <a:ahLst/>
                <a:cxnLst/>
                <a:rect l="l" t="t" r="r" b="b"/>
                <a:pathLst>
                  <a:path w="66" h="1" extrusionOk="0">
                    <a:moveTo>
                      <a:pt x="65" y="0"/>
                    </a:moveTo>
                    <a:cubicBezTo>
                      <a:pt x="44" y="0"/>
                      <a:pt x="22" y="0"/>
                      <a:pt x="1" y="0"/>
                    </a:cubicBezTo>
                    <a:cubicBezTo>
                      <a:pt x="22" y="0"/>
                      <a:pt x="44" y="0"/>
                      <a:pt x="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8"/>
              <p:cNvSpPr/>
              <p:nvPr/>
            </p:nvSpPr>
            <p:spPr>
              <a:xfrm>
                <a:off x="5802283" y="3468675"/>
                <a:ext cx="527" cy="24"/>
              </a:xfrm>
              <a:custGeom>
                <a:avLst/>
                <a:gdLst/>
                <a:ahLst/>
                <a:cxnLst/>
                <a:rect l="l" t="t" r="r" b="b"/>
                <a:pathLst>
                  <a:path w="22" h="1" extrusionOk="0">
                    <a:moveTo>
                      <a:pt x="0" y="1"/>
                    </a:moveTo>
                    <a:cubicBezTo>
                      <a:pt x="0" y="1"/>
                      <a:pt x="22" y="1"/>
                      <a:pt x="22" y="1"/>
                    </a:cubicBezTo>
                    <a:cubicBezTo>
                      <a:pt x="22"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8"/>
              <p:cNvSpPr/>
              <p:nvPr/>
            </p:nvSpPr>
            <p:spPr>
              <a:xfrm>
                <a:off x="5797685" y="3468172"/>
                <a:ext cx="1030" cy="24"/>
              </a:xfrm>
              <a:custGeom>
                <a:avLst/>
                <a:gdLst/>
                <a:ahLst/>
                <a:cxnLst/>
                <a:rect l="l" t="t" r="r" b="b"/>
                <a:pathLst>
                  <a:path w="43" h="1" extrusionOk="0">
                    <a:moveTo>
                      <a:pt x="0" y="0"/>
                    </a:moveTo>
                    <a:cubicBezTo>
                      <a:pt x="21" y="0"/>
                      <a:pt x="43" y="0"/>
                      <a:pt x="43" y="0"/>
                    </a:cubicBezTo>
                    <a:cubicBezTo>
                      <a:pt x="43" y="0"/>
                      <a:pt x="2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8"/>
              <p:cNvSpPr/>
              <p:nvPr/>
            </p:nvSpPr>
            <p:spPr>
              <a:xfrm>
                <a:off x="5800750" y="3468675"/>
                <a:ext cx="1054" cy="24"/>
              </a:xfrm>
              <a:custGeom>
                <a:avLst/>
                <a:gdLst/>
                <a:ahLst/>
                <a:cxnLst/>
                <a:rect l="l" t="t" r="r" b="b"/>
                <a:pathLst>
                  <a:path w="44" h="1" extrusionOk="0">
                    <a:moveTo>
                      <a:pt x="0" y="1"/>
                    </a:moveTo>
                    <a:cubicBezTo>
                      <a:pt x="22" y="1"/>
                      <a:pt x="22" y="1"/>
                      <a:pt x="43" y="1"/>
                    </a:cubicBezTo>
                    <a:cubicBezTo>
                      <a:pt x="22" y="1"/>
                      <a:pt x="22"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8"/>
              <p:cNvSpPr/>
              <p:nvPr/>
            </p:nvSpPr>
            <p:spPr>
              <a:xfrm>
                <a:off x="5799218" y="3468172"/>
                <a:ext cx="1030" cy="527"/>
              </a:xfrm>
              <a:custGeom>
                <a:avLst/>
                <a:gdLst/>
                <a:ahLst/>
                <a:cxnLst/>
                <a:rect l="l" t="t" r="r" b="b"/>
                <a:pathLst>
                  <a:path w="43" h="22" extrusionOk="0">
                    <a:moveTo>
                      <a:pt x="0" y="0"/>
                    </a:moveTo>
                    <a:cubicBezTo>
                      <a:pt x="22" y="22"/>
                      <a:pt x="22" y="22"/>
                      <a:pt x="43" y="22"/>
                    </a:cubicBezTo>
                    <a:cubicBezTo>
                      <a:pt x="22" y="22"/>
                      <a:pt x="22" y="2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8"/>
              <p:cNvSpPr/>
              <p:nvPr/>
            </p:nvSpPr>
            <p:spPr>
              <a:xfrm>
                <a:off x="5982464" y="3622226"/>
                <a:ext cx="177116" cy="394511"/>
              </a:xfrm>
              <a:custGeom>
                <a:avLst/>
                <a:gdLst/>
                <a:ahLst/>
                <a:cxnLst/>
                <a:rect l="l" t="t" r="r" b="b"/>
                <a:pathLst>
                  <a:path w="7396" h="16474" extrusionOk="0">
                    <a:moveTo>
                      <a:pt x="3313" y="1"/>
                    </a:moveTo>
                    <a:lnTo>
                      <a:pt x="3035" y="22"/>
                    </a:lnTo>
                    <a:lnTo>
                      <a:pt x="2715" y="279"/>
                    </a:lnTo>
                    <a:cubicBezTo>
                      <a:pt x="2715" y="279"/>
                      <a:pt x="2779" y="493"/>
                      <a:pt x="2693" y="621"/>
                    </a:cubicBezTo>
                    <a:cubicBezTo>
                      <a:pt x="2586" y="749"/>
                      <a:pt x="2266" y="920"/>
                      <a:pt x="2266" y="920"/>
                    </a:cubicBezTo>
                    <a:lnTo>
                      <a:pt x="1005" y="792"/>
                    </a:lnTo>
                    <a:lnTo>
                      <a:pt x="86" y="984"/>
                    </a:lnTo>
                    <a:cubicBezTo>
                      <a:pt x="86" y="984"/>
                      <a:pt x="86" y="1283"/>
                      <a:pt x="0" y="1283"/>
                    </a:cubicBezTo>
                    <a:lnTo>
                      <a:pt x="941" y="2886"/>
                    </a:lnTo>
                    <a:lnTo>
                      <a:pt x="1753" y="3100"/>
                    </a:lnTo>
                    <a:lnTo>
                      <a:pt x="2009" y="2929"/>
                    </a:lnTo>
                    <a:lnTo>
                      <a:pt x="2180" y="2801"/>
                    </a:lnTo>
                    <a:cubicBezTo>
                      <a:pt x="2180" y="2801"/>
                      <a:pt x="2437" y="2972"/>
                      <a:pt x="2501" y="3079"/>
                    </a:cubicBezTo>
                    <a:cubicBezTo>
                      <a:pt x="2565" y="3186"/>
                      <a:pt x="2843" y="4041"/>
                      <a:pt x="2843" y="4041"/>
                    </a:cubicBezTo>
                    <a:lnTo>
                      <a:pt x="2800" y="4383"/>
                    </a:lnTo>
                    <a:cubicBezTo>
                      <a:pt x="2800" y="4383"/>
                      <a:pt x="2715" y="4447"/>
                      <a:pt x="2629" y="4447"/>
                    </a:cubicBezTo>
                    <a:cubicBezTo>
                      <a:pt x="2544" y="4447"/>
                      <a:pt x="1967" y="4425"/>
                      <a:pt x="1967" y="4425"/>
                    </a:cubicBezTo>
                    <a:cubicBezTo>
                      <a:pt x="1967" y="4425"/>
                      <a:pt x="1860" y="4725"/>
                      <a:pt x="1967" y="4789"/>
                    </a:cubicBezTo>
                    <a:cubicBezTo>
                      <a:pt x="2073" y="4853"/>
                      <a:pt x="2458" y="5088"/>
                      <a:pt x="2458" y="5088"/>
                    </a:cubicBezTo>
                    <a:lnTo>
                      <a:pt x="3078" y="5644"/>
                    </a:lnTo>
                    <a:lnTo>
                      <a:pt x="4510" y="7653"/>
                    </a:lnTo>
                    <a:lnTo>
                      <a:pt x="4895" y="8251"/>
                    </a:lnTo>
                    <a:lnTo>
                      <a:pt x="5664" y="8722"/>
                    </a:lnTo>
                    <a:lnTo>
                      <a:pt x="5579" y="10410"/>
                    </a:lnTo>
                    <a:lnTo>
                      <a:pt x="5942" y="11393"/>
                    </a:lnTo>
                    <a:lnTo>
                      <a:pt x="6156" y="11607"/>
                    </a:lnTo>
                    <a:lnTo>
                      <a:pt x="5344" y="12718"/>
                    </a:lnTo>
                    <a:lnTo>
                      <a:pt x="4916" y="12975"/>
                    </a:lnTo>
                    <a:lnTo>
                      <a:pt x="4916" y="13317"/>
                    </a:lnTo>
                    <a:lnTo>
                      <a:pt x="3805" y="13210"/>
                    </a:lnTo>
                    <a:lnTo>
                      <a:pt x="3741" y="13424"/>
                    </a:lnTo>
                    <a:lnTo>
                      <a:pt x="4083" y="13830"/>
                    </a:lnTo>
                    <a:cubicBezTo>
                      <a:pt x="4083" y="13830"/>
                      <a:pt x="4232" y="13980"/>
                      <a:pt x="4232" y="14065"/>
                    </a:cubicBezTo>
                    <a:cubicBezTo>
                      <a:pt x="4232" y="14151"/>
                      <a:pt x="4275" y="14300"/>
                      <a:pt x="4168" y="14300"/>
                    </a:cubicBezTo>
                    <a:cubicBezTo>
                      <a:pt x="4061" y="14300"/>
                      <a:pt x="3676" y="14322"/>
                      <a:pt x="3612" y="14322"/>
                    </a:cubicBezTo>
                    <a:lnTo>
                      <a:pt x="3228" y="14322"/>
                    </a:lnTo>
                    <a:lnTo>
                      <a:pt x="2672" y="14621"/>
                    </a:lnTo>
                    <a:lnTo>
                      <a:pt x="2779" y="14728"/>
                    </a:lnTo>
                    <a:cubicBezTo>
                      <a:pt x="2779" y="14728"/>
                      <a:pt x="2779" y="14963"/>
                      <a:pt x="2822" y="15112"/>
                    </a:cubicBezTo>
                    <a:cubicBezTo>
                      <a:pt x="2864" y="15241"/>
                      <a:pt x="2950" y="15390"/>
                      <a:pt x="2950" y="15390"/>
                    </a:cubicBezTo>
                    <a:cubicBezTo>
                      <a:pt x="2950" y="15390"/>
                      <a:pt x="2437" y="15796"/>
                      <a:pt x="2586" y="15946"/>
                    </a:cubicBezTo>
                    <a:cubicBezTo>
                      <a:pt x="2715" y="16074"/>
                      <a:pt x="2822" y="16416"/>
                      <a:pt x="2822" y="16416"/>
                    </a:cubicBezTo>
                    <a:cubicBezTo>
                      <a:pt x="2822" y="16416"/>
                      <a:pt x="2945" y="16473"/>
                      <a:pt x="3040" y="16473"/>
                    </a:cubicBezTo>
                    <a:cubicBezTo>
                      <a:pt x="3087" y="16473"/>
                      <a:pt x="3128" y="16459"/>
                      <a:pt x="3142" y="16416"/>
                    </a:cubicBezTo>
                    <a:cubicBezTo>
                      <a:pt x="3185" y="16267"/>
                      <a:pt x="3420" y="16031"/>
                      <a:pt x="3420" y="16031"/>
                    </a:cubicBezTo>
                    <a:lnTo>
                      <a:pt x="4125" y="15860"/>
                    </a:lnTo>
                    <a:cubicBezTo>
                      <a:pt x="4125" y="15860"/>
                      <a:pt x="4446" y="15796"/>
                      <a:pt x="4446" y="15390"/>
                    </a:cubicBezTo>
                    <a:cubicBezTo>
                      <a:pt x="4446" y="14963"/>
                      <a:pt x="4638" y="14493"/>
                      <a:pt x="4638" y="14493"/>
                    </a:cubicBezTo>
                    <a:lnTo>
                      <a:pt x="5579" y="14493"/>
                    </a:lnTo>
                    <a:lnTo>
                      <a:pt x="6541" y="14022"/>
                    </a:lnTo>
                    <a:cubicBezTo>
                      <a:pt x="6541" y="14022"/>
                      <a:pt x="7011" y="13659"/>
                      <a:pt x="7054" y="13424"/>
                    </a:cubicBezTo>
                    <a:cubicBezTo>
                      <a:pt x="7118" y="13189"/>
                      <a:pt x="7396" y="12398"/>
                      <a:pt x="7396" y="12206"/>
                    </a:cubicBezTo>
                    <a:cubicBezTo>
                      <a:pt x="7396" y="12013"/>
                      <a:pt x="7353" y="11500"/>
                      <a:pt x="7353" y="11329"/>
                    </a:cubicBezTo>
                    <a:cubicBezTo>
                      <a:pt x="7353" y="11137"/>
                      <a:pt x="6925" y="9833"/>
                      <a:pt x="6925" y="9833"/>
                    </a:cubicBezTo>
                    <a:cubicBezTo>
                      <a:pt x="6925" y="9833"/>
                      <a:pt x="6925" y="9213"/>
                      <a:pt x="6840" y="8999"/>
                    </a:cubicBezTo>
                    <a:cubicBezTo>
                      <a:pt x="6733" y="8764"/>
                      <a:pt x="5664" y="7781"/>
                      <a:pt x="5664" y="7781"/>
                    </a:cubicBezTo>
                    <a:lnTo>
                      <a:pt x="4553" y="6563"/>
                    </a:lnTo>
                    <a:cubicBezTo>
                      <a:pt x="4553" y="6563"/>
                      <a:pt x="3655" y="5344"/>
                      <a:pt x="3655" y="5216"/>
                    </a:cubicBezTo>
                    <a:cubicBezTo>
                      <a:pt x="3655" y="5067"/>
                      <a:pt x="3741" y="4425"/>
                      <a:pt x="3741" y="4425"/>
                    </a:cubicBezTo>
                    <a:lnTo>
                      <a:pt x="4083" y="3912"/>
                    </a:lnTo>
                    <a:lnTo>
                      <a:pt x="4446" y="3763"/>
                    </a:lnTo>
                    <a:cubicBezTo>
                      <a:pt x="4446" y="3763"/>
                      <a:pt x="4638" y="3613"/>
                      <a:pt x="4681" y="3485"/>
                    </a:cubicBezTo>
                    <a:cubicBezTo>
                      <a:pt x="4724" y="3335"/>
                      <a:pt x="4831" y="3057"/>
                      <a:pt x="4831" y="3057"/>
                    </a:cubicBezTo>
                    <a:cubicBezTo>
                      <a:pt x="5237" y="2822"/>
                      <a:pt x="5750" y="2373"/>
                      <a:pt x="5750" y="2373"/>
                    </a:cubicBezTo>
                    <a:lnTo>
                      <a:pt x="4938" y="1604"/>
                    </a:lnTo>
                    <a:lnTo>
                      <a:pt x="4638" y="1476"/>
                    </a:lnTo>
                    <a:lnTo>
                      <a:pt x="4745" y="877"/>
                    </a:lnTo>
                    <a:lnTo>
                      <a:pt x="4489" y="621"/>
                    </a:lnTo>
                    <a:lnTo>
                      <a:pt x="3976" y="621"/>
                    </a:lnTo>
                    <a:lnTo>
                      <a:pt x="3698" y="343"/>
                    </a:lnTo>
                    <a:lnTo>
                      <a:pt x="331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8"/>
              <p:cNvSpPr/>
              <p:nvPr/>
            </p:nvSpPr>
            <p:spPr>
              <a:xfrm>
                <a:off x="5287867" y="2700391"/>
                <a:ext cx="1535083" cy="1009914"/>
              </a:xfrm>
              <a:custGeom>
                <a:avLst/>
                <a:gdLst/>
                <a:ahLst/>
                <a:cxnLst/>
                <a:rect l="l" t="t" r="r" b="b"/>
                <a:pathLst>
                  <a:path w="64102" h="42172" extrusionOk="0">
                    <a:moveTo>
                      <a:pt x="51191" y="0"/>
                    </a:moveTo>
                    <a:lnTo>
                      <a:pt x="49353" y="321"/>
                    </a:lnTo>
                    <a:lnTo>
                      <a:pt x="48840" y="1133"/>
                    </a:lnTo>
                    <a:lnTo>
                      <a:pt x="49161" y="1710"/>
                    </a:lnTo>
                    <a:lnTo>
                      <a:pt x="49097" y="2394"/>
                    </a:lnTo>
                    <a:lnTo>
                      <a:pt x="48092" y="3548"/>
                    </a:lnTo>
                    <a:lnTo>
                      <a:pt x="47772" y="4938"/>
                    </a:lnTo>
                    <a:lnTo>
                      <a:pt x="46510" y="5579"/>
                    </a:lnTo>
                    <a:lnTo>
                      <a:pt x="44993" y="5686"/>
                    </a:lnTo>
                    <a:lnTo>
                      <a:pt x="44587" y="5472"/>
                    </a:lnTo>
                    <a:lnTo>
                      <a:pt x="44565" y="5515"/>
                    </a:lnTo>
                    <a:lnTo>
                      <a:pt x="44501" y="6242"/>
                    </a:lnTo>
                    <a:lnTo>
                      <a:pt x="44138" y="6861"/>
                    </a:lnTo>
                    <a:lnTo>
                      <a:pt x="43753" y="8080"/>
                    </a:lnTo>
                    <a:lnTo>
                      <a:pt x="44630" y="8443"/>
                    </a:lnTo>
                    <a:lnTo>
                      <a:pt x="45527" y="8486"/>
                    </a:lnTo>
                    <a:lnTo>
                      <a:pt x="46126" y="7973"/>
                    </a:lnTo>
                    <a:lnTo>
                      <a:pt x="46767" y="8016"/>
                    </a:lnTo>
                    <a:lnTo>
                      <a:pt x="47387" y="8507"/>
                    </a:lnTo>
                    <a:lnTo>
                      <a:pt x="47985" y="9042"/>
                    </a:lnTo>
                    <a:lnTo>
                      <a:pt x="48178" y="9683"/>
                    </a:lnTo>
                    <a:lnTo>
                      <a:pt x="47729" y="10003"/>
                    </a:lnTo>
                    <a:lnTo>
                      <a:pt x="46211" y="10153"/>
                    </a:lnTo>
                    <a:lnTo>
                      <a:pt x="44501" y="10260"/>
                    </a:lnTo>
                    <a:lnTo>
                      <a:pt x="44031" y="10687"/>
                    </a:lnTo>
                    <a:cubicBezTo>
                      <a:pt x="44031" y="10687"/>
                      <a:pt x="43689" y="11521"/>
                      <a:pt x="43625" y="11606"/>
                    </a:cubicBezTo>
                    <a:cubicBezTo>
                      <a:pt x="43604" y="11642"/>
                      <a:pt x="43537" y="11654"/>
                      <a:pt x="43458" y="11654"/>
                    </a:cubicBezTo>
                    <a:cubicBezTo>
                      <a:pt x="43300" y="11654"/>
                      <a:pt x="43091" y="11606"/>
                      <a:pt x="43091" y="11606"/>
                    </a:cubicBezTo>
                    <a:lnTo>
                      <a:pt x="41915" y="11606"/>
                    </a:lnTo>
                    <a:lnTo>
                      <a:pt x="41530" y="12226"/>
                    </a:lnTo>
                    <a:lnTo>
                      <a:pt x="40975" y="12504"/>
                    </a:lnTo>
                    <a:lnTo>
                      <a:pt x="40462" y="12568"/>
                    </a:lnTo>
                    <a:lnTo>
                      <a:pt x="40056" y="12312"/>
                    </a:lnTo>
                    <a:lnTo>
                      <a:pt x="39329" y="12397"/>
                    </a:lnTo>
                    <a:lnTo>
                      <a:pt x="39008" y="12846"/>
                    </a:lnTo>
                    <a:cubicBezTo>
                      <a:pt x="39008" y="12846"/>
                      <a:pt x="39222" y="13188"/>
                      <a:pt x="39329" y="13316"/>
                    </a:cubicBezTo>
                    <a:cubicBezTo>
                      <a:pt x="39414" y="13445"/>
                      <a:pt x="39414" y="13829"/>
                      <a:pt x="39414" y="13829"/>
                    </a:cubicBezTo>
                    <a:cubicBezTo>
                      <a:pt x="39414" y="13829"/>
                      <a:pt x="39030" y="14235"/>
                      <a:pt x="38880" y="14342"/>
                    </a:cubicBezTo>
                    <a:cubicBezTo>
                      <a:pt x="38709" y="14428"/>
                      <a:pt x="38281" y="14471"/>
                      <a:pt x="38281" y="14471"/>
                    </a:cubicBezTo>
                    <a:lnTo>
                      <a:pt x="37683" y="15219"/>
                    </a:lnTo>
                    <a:lnTo>
                      <a:pt x="36914" y="15796"/>
                    </a:lnTo>
                    <a:cubicBezTo>
                      <a:pt x="36914" y="15796"/>
                      <a:pt x="36251" y="15796"/>
                      <a:pt x="35994" y="15753"/>
                    </a:cubicBezTo>
                    <a:cubicBezTo>
                      <a:pt x="35738" y="15732"/>
                      <a:pt x="35652" y="15539"/>
                      <a:pt x="35652" y="15539"/>
                    </a:cubicBezTo>
                    <a:lnTo>
                      <a:pt x="34947" y="15475"/>
                    </a:lnTo>
                    <a:lnTo>
                      <a:pt x="33408" y="15668"/>
                    </a:lnTo>
                    <a:lnTo>
                      <a:pt x="32190" y="16715"/>
                    </a:lnTo>
                    <a:lnTo>
                      <a:pt x="31591" y="16715"/>
                    </a:lnTo>
                    <a:lnTo>
                      <a:pt x="31057" y="16309"/>
                    </a:lnTo>
                    <a:lnTo>
                      <a:pt x="30138" y="16245"/>
                    </a:lnTo>
                    <a:lnTo>
                      <a:pt x="29539" y="16010"/>
                    </a:lnTo>
                    <a:lnTo>
                      <a:pt x="28813" y="16010"/>
                    </a:lnTo>
                    <a:lnTo>
                      <a:pt x="27979" y="15518"/>
                    </a:lnTo>
                    <a:lnTo>
                      <a:pt x="26397" y="15283"/>
                    </a:lnTo>
                    <a:cubicBezTo>
                      <a:pt x="26397" y="15283"/>
                      <a:pt x="23963" y="15330"/>
                      <a:pt x="23107" y="15330"/>
                    </a:cubicBezTo>
                    <a:cubicBezTo>
                      <a:pt x="22964" y="15330"/>
                      <a:pt x="22865" y="15329"/>
                      <a:pt x="22828" y="15326"/>
                    </a:cubicBezTo>
                    <a:cubicBezTo>
                      <a:pt x="22572" y="15283"/>
                      <a:pt x="22037" y="13487"/>
                      <a:pt x="22037" y="13487"/>
                    </a:cubicBezTo>
                    <a:lnTo>
                      <a:pt x="21567" y="13167"/>
                    </a:lnTo>
                    <a:lnTo>
                      <a:pt x="20712" y="12718"/>
                    </a:lnTo>
                    <a:lnTo>
                      <a:pt x="20391" y="12098"/>
                    </a:lnTo>
                    <a:cubicBezTo>
                      <a:pt x="20391" y="12098"/>
                      <a:pt x="19943" y="11863"/>
                      <a:pt x="19814" y="11863"/>
                    </a:cubicBezTo>
                    <a:cubicBezTo>
                      <a:pt x="19686" y="11863"/>
                      <a:pt x="18617" y="11842"/>
                      <a:pt x="18617" y="11842"/>
                    </a:cubicBezTo>
                    <a:cubicBezTo>
                      <a:pt x="18617" y="11842"/>
                      <a:pt x="17912" y="11799"/>
                      <a:pt x="17762" y="11735"/>
                    </a:cubicBezTo>
                    <a:cubicBezTo>
                      <a:pt x="17613" y="11671"/>
                      <a:pt x="17292" y="11521"/>
                      <a:pt x="17292" y="11521"/>
                    </a:cubicBezTo>
                    <a:cubicBezTo>
                      <a:pt x="17292" y="11521"/>
                      <a:pt x="17057" y="11200"/>
                      <a:pt x="17057" y="11115"/>
                    </a:cubicBezTo>
                    <a:cubicBezTo>
                      <a:pt x="17057" y="11008"/>
                      <a:pt x="17314" y="10687"/>
                      <a:pt x="17314" y="10687"/>
                    </a:cubicBezTo>
                    <a:lnTo>
                      <a:pt x="17549" y="10452"/>
                    </a:lnTo>
                    <a:lnTo>
                      <a:pt x="17826" y="9832"/>
                    </a:lnTo>
                    <a:lnTo>
                      <a:pt x="17826" y="9490"/>
                    </a:lnTo>
                    <a:lnTo>
                      <a:pt x="17292" y="9234"/>
                    </a:lnTo>
                    <a:lnTo>
                      <a:pt x="17100" y="9020"/>
                    </a:lnTo>
                    <a:lnTo>
                      <a:pt x="16779" y="8187"/>
                    </a:lnTo>
                    <a:lnTo>
                      <a:pt x="15283" y="7759"/>
                    </a:lnTo>
                    <a:lnTo>
                      <a:pt x="14492" y="7161"/>
                    </a:lnTo>
                    <a:lnTo>
                      <a:pt x="14492" y="6712"/>
                    </a:lnTo>
                    <a:lnTo>
                      <a:pt x="14599" y="6263"/>
                    </a:lnTo>
                    <a:lnTo>
                      <a:pt x="13958" y="6135"/>
                    </a:lnTo>
                    <a:lnTo>
                      <a:pt x="13466" y="6669"/>
                    </a:lnTo>
                    <a:lnTo>
                      <a:pt x="13231" y="7374"/>
                    </a:lnTo>
                    <a:lnTo>
                      <a:pt x="12291" y="7588"/>
                    </a:lnTo>
                    <a:lnTo>
                      <a:pt x="12098" y="9020"/>
                    </a:lnTo>
                    <a:lnTo>
                      <a:pt x="11970" y="9405"/>
                    </a:lnTo>
                    <a:lnTo>
                      <a:pt x="11649" y="9661"/>
                    </a:lnTo>
                    <a:lnTo>
                      <a:pt x="10709" y="9555"/>
                    </a:lnTo>
                    <a:lnTo>
                      <a:pt x="10346" y="9277"/>
                    </a:lnTo>
                    <a:lnTo>
                      <a:pt x="9747" y="9148"/>
                    </a:lnTo>
                    <a:lnTo>
                      <a:pt x="9726" y="9533"/>
                    </a:lnTo>
                    <a:cubicBezTo>
                      <a:pt x="9726" y="9533"/>
                      <a:pt x="9341" y="10474"/>
                      <a:pt x="9320" y="10602"/>
                    </a:cubicBezTo>
                    <a:cubicBezTo>
                      <a:pt x="9277" y="10730"/>
                      <a:pt x="9213" y="11051"/>
                      <a:pt x="9213" y="11200"/>
                    </a:cubicBezTo>
                    <a:cubicBezTo>
                      <a:pt x="9213" y="11371"/>
                      <a:pt x="9469" y="11735"/>
                      <a:pt x="9469" y="11735"/>
                    </a:cubicBezTo>
                    <a:cubicBezTo>
                      <a:pt x="9469" y="11735"/>
                      <a:pt x="9213" y="12034"/>
                      <a:pt x="9127" y="12055"/>
                    </a:cubicBezTo>
                    <a:cubicBezTo>
                      <a:pt x="9101" y="12066"/>
                      <a:pt x="9051" y="12070"/>
                      <a:pt x="8992" y="12070"/>
                    </a:cubicBezTo>
                    <a:cubicBezTo>
                      <a:pt x="8815" y="12070"/>
                      <a:pt x="8550" y="12034"/>
                      <a:pt x="8550" y="12034"/>
                    </a:cubicBezTo>
                    <a:lnTo>
                      <a:pt x="8016" y="11799"/>
                    </a:lnTo>
                    <a:lnTo>
                      <a:pt x="7054" y="11799"/>
                    </a:lnTo>
                    <a:lnTo>
                      <a:pt x="6776" y="12119"/>
                    </a:lnTo>
                    <a:cubicBezTo>
                      <a:pt x="6776" y="12119"/>
                      <a:pt x="6712" y="12397"/>
                      <a:pt x="6712" y="12526"/>
                    </a:cubicBezTo>
                    <a:cubicBezTo>
                      <a:pt x="6712" y="12654"/>
                      <a:pt x="6776" y="13039"/>
                      <a:pt x="6776" y="13167"/>
                    </a:cubicBezTo>
                    <a:cubicBezTo>
                      <a:pt x="6776" y="13295"/>
                      <a:pt x="7033" y="13680"/>
                      <a:pt x="7033" y="13680"/>
                    </a:cubicBezTo>
                    <a:lnTo>
                      <a:pt x="7182" y="14278"/>
                    </a:lnTo>
                    <a:cubicBezTo>
                      <a:pt x="7182" y="14278"/>
                      <a:pt x="7161" y="14406"/>
                      <a:pt x="7161" y="14492"/>
                    </a:cubicBezTo>
                    <a:cubicBezTo>
                      <a:pt x="7161" y="14599"/>
                      <a:pt x="7033" y="14684"/>
                      <a:pt x="6904" y="14813"/>
                    </a:cubicBezTo>
                    <a:cubicBezTo>
                      <a:pt x="6776" y="14941"/>
                      <a:pt x="6755" y="15005"/>
                      <a:pt x="6648" y="15133"/>
                    </a:cubicBezTo>
                    <a:cubicBezTo>
                      <a:pt x="6562" y="15261"/>
                      <a:pt x="6626" y="15390"/>
                      <a:pt x="6626" y="15390"/>
                    </a:cubicBezTo>
                    <a:lnTo>
                      <a:pt x="6819" y="15582"/>
                    </a:lnTo>
                    <a:lnTo>
                      <a:pt x="6712" y="15881"/>
                    </a:lnTo>
                    <a:lnTo>
                      <a:pt x="6498" y="16138"/>
                    </a:lnTo>
                    <a:cubicBezTo>
                      <a:pt x="6498" y="16138"/>
                      <a:pt x="5280" y="16522"/>
                      <a:pt x="5194" y="16544"/>
                    </a:cubicBezTo>
                    <a:cubicBezTo>
                      <a:pt x="5109" y="16587"/>
                      <a:pt x="4874" y="16800"/>
                      <a:pt x="4874" y="16800"/>
                    </a:cubicBezTo>
                    <a:lnTo>
                      <a:pt x="4660" y="17292"/>
                    </a:lnTo>
                    <a:lnTo>
                      <a:pt x="4062" y="17442"/>
                    </a:lnTo>
                    <a:lnTo>
                      <a:pt x="3207" y="17313"/>
                    </a:lnTo>
                    <a:cubicBezTo>
                      <a:pt x="3207" y="17313"/>
                      <a:pt x="2630" y="17955"/>
                      <a:pt x="2544" y="18040"/>
                    </a:cubicBezTo>
                    <a:cubicBezTo>
                      <a:pt x="2437" y="18126"/>
                      <a:pt x="2288" y="18126"/>
                      <a:pt x="2288" y="18126"/>
                    </a:cubicBezTo>
                    <a:lnTo>
                      <a:pt x="1967" y="18083"/>
                    </a:lnTo>
                    <a:lnTo>
                      <a:pt x="1775" y="17890"/>
                    </a:lnTo>
                    <a:lnTo>
                      <a:pt x="1176" y="18083"/>
                    </a:lnTo>
                    <a:lnTo>
                      <a:pt x="578" y="18382"/>
                    </a:lnTo>
                    <a:lnTo>
                      <a:pt x="65" y="18553"/>
                    </a:lnTo>
                    <a:lnTo>
                      <a:pt x="1" y="19237"/>
                    </a:lnTo>
                    <a:lnTo>
                      <a:pt x="129" y="20092"/>
                    </a:lnTo>
                    <a:lnTo>
                      <a:pt x="578" y="20284"/>
                    </a:lnTo>
                    <a:lnTo>
                      <a:pt x="1048" y="20477"/>
                    </a:lnTo>
                    <a:cubicBezTo>
                      <a:pt x="1048" y="20477"/>
                      <a:pt x="1133" y="20947"/>
                      <a:pt x="1197" y="21054"/>
                    </a:cubicBezTo>
                    <a:cubicBezTo>
                      <a:pt x="1262" y="21139"/>
                      <a:pt x="1304" y="22251"/>
                      <a:pt x="1304" y="22251"/>
                    </a:cubicBezTo>
                    <a:lnTo>
                      <a:pt x="1518" y="22443"/>
                    </a:lnTo>
                    <a:lnTo>
                      <a:pt x="2095" y="22849"/>
                    </a:lnTo>
                    <a:lnTo>
                      <a:pt x="2288" y="23448"/>
                    </a:lnTo>
                    <a:lnTo>
                      <a:pt x="2822" y="23939"/>
                    </a:lnTo>
                    <a:lnTo>
                      <a:pt x="3335" y="24174"/>
                    </a:lnTo>
                    <a:lnTo>
                      <a:pt x="3955" y="24110"/>
                    </a:lnTo>
                    <a:lnTo>
                      <a:pt x="4339" y="24410"/>
                    </a:lnTo>
                    <a:lnTo>
                      <a:pt x="4681" y="24046"/>
                    </a:lnTo>
                    <a:lnTo>
                      <a:pt x="4981" y="23768"/>
                    </a:lnTo>
                    <a:lnTo>
                      <a:pt x="5259" y="23704"/>
                    </a:lnTo>
                    <a:lnTo>
                      <a:pt x="5579" y="23811"/>
                    </a:lnTo>
                    <a:lnTo>
                      <a:pt x="6520" y="24217"/>
                    </a:lnTo>
                    <a:lnTo>
                      <a:pt x="6648" y="24623"/>
                    </a:lnTo>
                    <a:cubicBezTo>
                      <a:pt x="6648" y="24623"/>
                      <a:pt x="6370" y="25414"/>
                      <a:pt x="6263" y="25478"/>
                    </a:cubicBezTo>
                    <a:cubicBezTo>
                      <a:pt x="6178" y="25542"/>
                      <a:pt x="5836" y="25863"/>
                      <a:pt x="5836" y="25863"/>
                    </a:cubicBezTo>
                    <a:lnTo>
                      <a:pt x="5472" y="25948"/>
                    </a:lnTo>
                    <a:lnTo>
                      <a:pt x="5045" y="26205"/>
                    </a:lnTo>
                    <a:lnTo>
                      <a:pt x="5173" y="26547"/>
                    </a:lnTo>
                    <a:lnTo>
                      <a:pt x="5665" y="27039"/>
                    </a:lnTo>
                    <a:lnTo>
                      <a:pt x="5836" y="27509"/>
                    </a:lnTo>
                    <a:lnTo>
                      <a:pt x="5472" y="27787"/>
                    </a:lnTo>
                    <a:lnTo>
                      <a:pt x="5173" y="27658"/>
                    </a:lnTo>
                    <a:lnTo>
                      <a:pt x="4746" y="27893"/>
                    </a:lnTo>
                    <a:lnTo>
                      <a:pt x="4938" y="28748"/>
                    </a:lnTo>
                    <a:lnTo>
                      <a:pt x="5408" y="29603"/>
                    </a:lnTo>
                    <a:lnTo>
                      <a:pt x="6391" y="29967"/>
                    </a:lnTo>
                    <a:lnTo>
                      <a:pt x="6968" y="30736"/>
                    </a:lnTo>
                    <a:lnTo>
                      <a:pt x="7481" y="30736"/>
                    </a:lnTo>
                    <a:cubicBezTo>
                      <a:pt x="7610" y="30736"/>
                      <a:pt x="7717" y="30458"/>
                      <a:pt x="7717" y="30458"/>
                    </a:cubicBezTo>
                    <a:lnTo>
                      <a:pt x="8272" y="30458"/>
                    </a:lnTo>
                    <a:lnTo>
                      <a:pt x="8572" y="30736"/>
                    </a:lnTo>
                    <a:lnTo>
                      <a:pt x="10837" y="32596"/>
                    </a:lnTo>
                    <a:lnTo>
                      <a:pt x="12184" y="33301"/>
                    </a:lnTo>
                    <a:lnTo>
                      <a:pt x="13081" y="33322"/>
                    </a:lnTo>
                    <a:lnTo>
                      <a:pt x="14001" y="33558"/>
                    </a:lnTo>
                    <a:cubicBezTo>
                      <a:pt x="14001" y="33558"/>
                      <a:pt x="14214" y="33451"/>
                      <a:pt x="14343" y="33365"/>
                    </a:cubicBezTo>
                    <a:cubicBezTo>
                      <a:pt x="14471" y="33258"/>
                      <a:pt x="14471" y="33130"/>
                      <a:pt x="14471" y="33130"/>
                    </a:cubicBezTo>
                    <a:lnTo>
                      <a:pt x="15069" y="33194"/>
                    </a:lnTo>
                    <a:lnTo>
                      <a:pt x="15069" y="33515"/>
                    </a:lnTo>
                    <a:lnTo>
                      <a:pt x="15347" y="34092"/>
                    </a:lnTo>
                    <a:lnTo>
                      <a:pt x="15775" y="33814"/>
                    </a:lnTo>
                    <a:lnTo>
                      <a:pt x="16052" y="33045"/>
                    </a:lnTo>
                    <a:lnTo>
                      <a:pt x="16459" y="32852"/>
                    </a:lnTo>
                    <a:lnTo>
                      <a:pt x="17356" y="33237"/>
                    </a:lnTo>
                    <a:lnTo>
                      <a:pt x="18040" y="33194"/>
                    </a:lnTo>
                    <a:lnTo>
                      <a:pt x="18404" y="33515"/>
                    </a:lnTo>
                    <a:lnTo>
                      <a:pt x="19023" y="33451"/>
                    </a:lnTo>
                    <a:lnTo>
                      <a:pt x="19793" y="32724"/>
                    </a:lnTo>
                    <a:lnTo>
                      <a:pt x="20135" y="32168"/>
                    </a:lnTo>
                    <a:lnTo>
                      <a:pt x="20862" y="31997"/>
                    </a:lnTo>
                    <a:cubicBezTo>
                      <a:pt x="20862" y="31997"/>
                      <a:pt x="21460" y="32104"/>
                      <a:pt x="21631" y="32104"/>
                    </a:cubicBezTo>
                    <a:cubicBezTo>
                      <a:pt x="21781" y="32104"/>
                      <a:pt x="21909" y="31869"/>
                      <a:pt x="21909" y="31869"/>
                    </a:cubicBezTo>
                    <a:lnTo>
                      <a:pt x="22507" y="31591"/>
                    </a:lnTo>
                    <a:lnTo>
                      <a:pt x="22849" y="32596"/>
                    </a:lnTo>
                    <a:lnTo>
                      <a:pt x="23362" y="32852"/>
                    </a:lnTo>
                    <a:lnTo>
                      <a:pt x="24217" y="32895"/>
                    </a:lnTo>
                    <a:lnTo>
                      <a:pt x="24602" y="32980"/>
                    </a:lnTo>
                    <a:lnTo>
                      <a:pt x="24794" y="33686"/>
                    </a:lnTo>
                    <a:lnTo>
                      <a:pt x="25329" y="33771"/>
                    </a:lnTo>
                    <a:cubicBezTo>
                      <a:pt x="25329" y="33771"/>
                      <a:pt x="25265" y="34819"/>
                      <a:pt x="25265" y="34904"/>
                    </a:cubicBezTo>
                    <a:cubicBezTo>
                      <a:pt x="25265" y="35011"/>
                      <a:pt x="25072" y="35545"/>
                      <a:pt x="25008" y="35631"/>
                    </a:cubicBezTo>
                    <a:cubicBezTo>
                      <a:pt x="24944" y="35738"/>
                      <a:pt x="24474" y="36058"/>
                      <a:pt x="24346" y="36122"/>
                    </a:cubicBezTo>
                    <a:cubicBezTo>
                      <a:pt x="24217" y="36187"/>
                      <a:pt x="24089" y="36913"/>
                      <a:pt x="24089" y="36913"/>
                    </a:cubicBezTo>
                    <a:lnTo>
                      <a:pt x="24196" y="37661"/>
                    </a:lnTo>
                    <a:lnTo>
                      <a:pt x="24730" y="37661"/>
                    </a:lnTo>
                    <a:lnTo>
                      <a:pt x="25222" y="37982"/>
                    </a:lnTo>
                    <a:cubicBezTo>
                      <a:pt x="25222" y="37982"/>
                      <a:pt x="25265" y="38495"/>
                      <a:pt x="25286" y="38645"/>
                    </a:cubicBezTo>
                    <a:cubicBezTo>
                      <a:pt x="25329" y="38816"/>
                      <a:pt x="25585" y="38773"/>
                      <a:pt x="25714" y="38816"/>
                    </a:cubicBezTo>
                    <a:cubicBezTo>
                      <a:pt x="25842" y="38837"/>
                      <a:pt x="25714" y="39179"/>
                      <a:pt x="25671" y="39350"/>
                    </a:cubicBezTo>
                    <a:cubicBezTo>
                      <a:pt x="25649" y="39500"/>
                      <a:pt x="25671" y="39906"/>
                      <a:pt x="25671" y="39906"/>
                    </a:cubicBezTo>
                    <a:lnTo>
                      <a:pt x="26120" y="39970"/>
                    </a:lnTo>
                    <a:cubicBezTo>
                      <a:pt x="26120" y="39970"/>
                      <a:pt x="26333" y="40547"/>
                      <a:pt x="26397" y="40825"/>
                    </a:cubicBezTo>
                    <a:cubicBezTo>
                      <a:pt x="26415" y="40909"/>
                      <a:pt x="26509" y="40939"/>
                      <a:pt x="26634" y="40939"/>
                    </a:cubicBezTo>
                    <a:cubicBezTo>
                      <a:pt x="26956" y="40939"/>
                      <a:pt x="27488" y="40739"/>
                      <a:pt x="27488" y="40739"/>
                    </a:cubicBezTo>
                    <a:lnTo>
                      <a:pt x="28086" y="40675"/>
                    </a:lnTo>
                    <a:lnTo>
                      <a:pt x="28300" y="39777"/>
                    </a:lnTo>
                    <a:lnTo>
                      <a:pt x="29005" y="39777"/>
                    </a:lnTo>
                    <a:cubicBezTo>
                      <a:pt x="29091" y="39777"/>
                      <a:pt x="29091" y="39478"/>
                      <a:pt x="29091" y="39478"/>
                    </a:cubicBezTo>
                    <a:lnTo>
                      <a:pt x="30010" y="39286"/>
                    </a:lnTo>
                    <a:lnTo>
                      <a:pt x="31271" y="39414"/>
                    </a:lnTo>
                    <a:cubicBezTo>
                      <a:pt x="31271" y="39414"/>
                      <a:pt x="31591" y="39243"/>
                      <a:pt x="31698" y="39115"/>
                    </a:cubicBezTo>
                    <a:cubicBezTo>
                      <a:pt x="31784" y="38987"/>
                      <a:pt x="31720" y="38773"/>
                      <a:pt x="31720" y="38773"/>
                    </a:cubicBezTo>
                    <a:lnTo>
                      <a:pt x="32040" y="38516"/>
                    </a:lnTo>
                    <a:lnTo>
                      <a:pt x="32318" y="38495"/>
                    </a:lnTo>
                    <a:lnTo>
                      <a:pt x="32703" y="38837"/>
                    </a:lnTo>
                    <a:lnTo>
                      <a:pt x="32981" y="39115"/>
                    </a:lnTo>
                    <a:lnTo>
                      <a:pt x="33494" y="39115"/>
                    </a:lnTo>
                    <a:lnTo>
                      <a:pt x="33750" y="39371"/>
                    </a:lnTo>
                    <a:lnTo>
                      <a:pt x="33643" y="39970"/>
                    </a:lnTo>
                    <a:lnTo>
                      <a:pt x="33943" y="40098"/>
                    </a:lnTo>
                    <a:lnTo>
                      <a:pt x="34755" y="40867"/>
                    </a:lnTo>
                    <a:lnTo>
                      <a:pt x="34947" y="40525"/>
                    </a:lnTo>
                    <a:lnTo>
                      <a:pt x="35417" y="40632"/>
                    </a:lnTo>
                    <a:lnTo>
                      <a:pt x="35781" y="40248"/>
                    </a:lnTo>
                    <a:lnTo>
                      <a:pt x="36208" y="40290"/>
                    </a:lnTo>
                    <a:lnTo>
                      <a:pt x="36294" y="40761"/>
                    </a:lnTo>
                    <a:lnTo>
                      <a:pt x="36721" y="40803"/>
                    </a:lnTo>
                    <a:lnTo>
                      <a:pt x="36764" y="40632"/>
                    </a:lnTo>
                    <a:cubicBezTo>
                      <a:pt x="36764" y="40632"/>
                      <a:pt x="36807" y="40525"/>
                      <a:pt x="36956" y="40525"/>
                    </a:cubicBezTo>
                    <a:cubicBezTo>
                      <a:pt x="37085" y="40525"/>
                      <a:pt x="37320" y="40718"/>
                      <a:pt x="37320" y="40718"/>
                    </a:cubicBezTo>
                    <a:lnTo>
                      <a:pt x="37320" y="41188"/>
                    </a:lnTo>
                    <a:lnTo>
                      <a:pt x="37320" y="41787"/>
                    </a:lnTo>
                    <a:lnTo>
                      <a:pt x="37427" y="42171"/>
                    </a:lnTo>
                    <a:lnTo>
                      <a:pt x="37833" y="42171"/>
                    </a:lnTo>
                    <a:cubicBezTo>
                      <a:pt x="37982" y="41936"/>
                      <a:pt x="37982" y="41744"/>
                      <a:pt x="37982" y="41594"/>
                    </a:cubicBezTo>
                    <a:cubicBezTo>
                      <a:pt x="37982" y="41466"/>
                      <a:pt x="37897" y="41188"/>
                      <a:pt x="37897" y="41188"/>
                    </a:cubicBezTo>
                    <a:cubicBezTo>
                      <a:pt x="37897" y="41188"/>
                      <a:pt x="37512" y="41145"/>
                      <a:pt x="37704" y="40953"/>
                    </a:cubicBezTo>
                    <a:cubicBezTo>
                      <a:pt x="37897" y="40761"/>
                      <a:pt x="38346" y="40718"/>
                      <a:pt x="38346" y="40718"/>
                    </a:cubicBezTo>
                    <a:lnTo>
                      <a:pt x="39243" y="40483"/>
                    </a:lnTo>
                    <a:lnTo>
                      <a:pt x="40312" y="40205"/>
                    </a:lnTo>
                    <a:lnTo>
                      <a:pt x="40590" y="39842"/>
                    </a:lnTo>
                    <a:lnTo>
                      <a:pt x="40932" y="39264"/>
                    </a:lnTo>
                    <a:lnTo>
                      <a:pt x="41338" y="39179"/>
                    </a:lnTo>
                    <a:lnTo>
                      <a:pt x="41530" y="39371"/>
                    </a:lnTo>
                    <a:lnTo>
                      <a:pt x="42278" y="39414"/>
                    </a:lnTo>
                    <a:cubicBezTo>
                      <a:pt x="42556" y="39414"/>
                      <a:pt x="44288" y="39222"/>
                      <a:pt x="44288" y="39222"/>
                    </a:cubicBezTo>
                    <a:lnTo>
                      <a:pt x="45036" y="38196"/>
                    </a:lnTo>
                    <a:lnTo>
                      <a:pt x="46340" y="37490"/>
                    </a:lnTo>
                    <a:cubicBezTo>
                      <a:pt x="46340" y="37490"/>
                      <a:pt x="46532" y="37170"/>
                      <a:pt x="46703" y="37042"/>
                    </a:cubicBezTo>
                    <a:cubicBezTo>
                      <a:pt x="46895" y="36892"/>
                      <a:pt x="47494" y="36507"/>
                      <a:pt x="47601" y="36379"/>
                    </a:cubicBezTo>
                    <a:cubicBezTo>
                      <a:pt x="47686" y="36229"/>
                      <a:pt x="48199" y="35716"/>
                      <a:pt x="48199" y="35716"/>
                    </a:cubicBezTo>
                    <a:lnTo>
                      <a:pt x="48199" y="35032"/>
                    </a:lnTo>
                    <a:lnTo>
                      <a:pt x="47686" y="34370"/>
                    </a:lnTo>
                    <a:cubicBezTo>
                      <a:pt x="47686" y="34370"/>
                      <a:pt x="47173" y="34242"/>
                      <a:pt x="47772" y="34049"/>
                    </a:cubicBezTo>
                    <a:lnTo>
                      <a:pt x="48391" y="33857"/>
                    </a:lnTo>
                    <a:cubicBezTo>
                      <a:pt x="48391" y="33857"/>
                      <a:pt x="48947" y="33622"/>
                      <a:pt x="49097" y="33536"/>
                    </a:cubicBezTo>
                    <a:cubicBezTo>
                      <a:pt x="49225" y="33429"/>
                      <a:pt x="49097" y="33429"/>
                      <a:pt x="49375" y="33258"/>
                    </a:cubicBezTo>
                    <a:cubicBezTo>
                      <a:pt x="49652" y="33066"/>
                      <a:pt x="50016" y="32831"/>
                      <a:pt x="50016" y="32831"/>
                    </a:cubicBezTo>
                    <a:lnTo>
                      <a:pt x="50016" y="32040"/>
                    </a:lnTo>
                    <a:lnTo>
                      <a:pt x="50165" y="31335"/>
                    </a:lnTo>
                    <a:lnTo>
                      <a:pt x="50636" y="31014"/>
                    </a:lnTo>
                    <a:lnTo>
                      <a:pt x="50401" y="30779"/>
                    </a:lnTo>
                    <a:lnTo>
                      <a:pt x="49503" y="30779"/>
                    </a:lnTo>
                    <a:cubicBezTo>
                      <a:pt x="49503" y="30779"/>
                      <a:pt x="48990" y="30736"/>
                      <a:pt x="48990" y="30587"/>
                    </a:cubicBezTo>
                    <a:cubicBezTo>
                      <a:pt x="48990" y="30458"/>
                      <a:pt x="49225" y="30223"/>
                      <a:pt x="49225" y="30223"/>
                    </a:cubicBezTo>
                    <a:lnTo>
                      <a:pt x="50059" y="30031"/>
                    </a:lnTo>
                    <a:lnTo>
                      <a:pt x="50294" y="29839"/>
                    </a:lnTo>
                    <a:lnTo>
                      <a:pt x="50165" y="29561"/>
                    </a:lnTo>
                    <a:lnTo>
                      <a:pt x="49311" y="29240"/>
                    </a:lnTo>
                    <a:lnTo>
                      <a:pt x="48584" y="28770"/>
                    </a:lnTo>
                    <a:lnTo>
                      <a:pt x="48349" y="28535"/>
                    </a:lnTo>
                    <a:lnTo>
                      <a:pt x="48798" y="28342"/>
                    </a:lnTo>
                    <a:lnTo>
                      <a:pt x="49311" y="28406"/>
                    </a:lnTo>
                    <a:lnTo>
                      <a:pt x="49973" y="28684"/>
                    </a:lnTo>
                    <a:lnTo>
                      <a:pt x="50401" y="28855"/>
                    </a:lnTo>
                    <a:cubicBezTo>
                      <a:pt x="50443" y="28642"/>
                      <a:pt x="50251" y="28171"/>
                      <a:pt x="50251" y="28171"/>
                    </a:cubicBezTo>
                    <a:lnTo>
                      <a:pt x="49460" y="27701"/>
                    </a:lnTo>
                    <a:lnTo>
                      <a:pt x="49097" y="27466"/>
                    </a:lnTo>
                    <a:lnTo>
                      <a:pt x="48627" y="26526"/>
                    </a:lnTo>
                    <a:lnTo>
                      <a:pt x="48584" y="25927"/>
                    </a:lnTo>
                    <a:lnTo>
                      <a:pt x="47921" y="25329"/>
                    </a:lnTo>
                    <a:lnTo>
                      <a:pt x="47173" y="25093"/>
                    </a:lnTo>
                    <a:cubicBezTo>
                      <a:pt x="47173" y="25093"/>
                      <a:pt x="47130" y="24709"/>
                      <a:pt x="47173" y="24516"/>
                    </a:cubicBezTo>
                    <a:cubicBezTo>
                      <a:pt x="47216" y="24345"/>
                      <a:pt x="47494" y="24068"/>
                      <a:pt x="47494" y="24068"/>
                    </a:cubicBezTo>
                    <a:lnTo>
                      <a:pt x="48477" y="23255"/>
                    </a:lnTo>
                    <a:lnTo>
                      <a:pt x="49033" y="23127"/>
                    </a:lnTo>
                    <a:lnTo>
                      <a:pt x="49610" y="22571"/>
                    </a:lnTo>
                    <a:cubicBezTo>
                      <a:pt x="49610" y="22571"/>
                      <a:pt x="49930" y="22529"/>
                      <a:pt x="50123" y="22529"/>
                    </a:cubicBezTo>
                    <a:cubicBezTo>
                      <a:pt x="50294" y="22529"/>
                      <a:pt x="51191" y="22336"/>
                      <a:pt x="51191" y="22336"/>
                    </a:cubicBezTo>
                    <a:lnTo>
                      <a:pt x="50807" y="21781"/>
                    </a:lnTo>
                    <a:lnTo>
                      <a:pt x="50123" y="21716"/>
                    </a:lnTo>
                    <a:lnTo>
                      <a:pt x="49503" y="21716"/>
                    </a:lnTo>
                    <a:lnTo>
                      <a:pt x="48990" y="21396"/>
                    </a:lnTo>
                    <a:lnTo>
                      <a:pt x="48798" y="21396"/>
                    </a:lnTo>
                    <a:lnTo>
                      <a:pt x="48391" y="21631"/>
                    </a:lnTo>
                    <a:lnTo>
                      <a:pt x="48242" y="22058"/>
                    </a:lnTo>
                    <a:lnTo>
                      <a:pt x="47836" y="22379"/>
                    </a:lnTo>
                    <a:lnTo>
                      <a:pt x="47173" y="22379"/>
                    </a:lnTo>
                    <a:lnTo>
                      <a:pt x="46981" y="21545"/>
                    </a:lnTo>
                    <a:lnTo>
                      <a:pt x="46981" y="21075"/>
                    </a:lnTo>
                    <a:lnTo>
                      <a:pt x="46660" y="20926"/>
                    </a:lnTo>
                    <a:cubicBezTo>
                      <a:pt x="46660" y="20926"/>
                      <a:pt x="46147" y="21032"/>
                      <a:pt x="45998" y="21032"/>
                    </a:cubicBezTo>
                    <a:cubicBezTo>
                      <a:pt x="45953" y="21032"/>
                      <a:pt x="45872" y="21043"/>
                      <a:pt x="45784" y="21043"/>
                    </a:cubicBezTo>
                    <a:cubicBezTo>
                      <a:pt x="45618" y="21043"/>
                      <a:pt x="45427" y="21006"/>
                      <a:pt x="45399" y="20797"/>
                    </a:cubicBezTo>
                    <a:cubicBezTo>
                      <a:pt x="45356" y="20455"/>
                      <a:pt x="45271" y="20049"/>
                      <a:pt x="45271" y="20049"/>
                    </a:cubicBezTo>
                    <a:lnTo>
                      <a:pt x="45485" y="19622"/>
                    </a:lnTo>
                    <a:lnTo>
                      <a:pt x="46297" y="19579"/>
                    </a:lnTo>
                    <a:lnTo>
                      <a:pt x="46810" y="19814"/>
                    </a:lnTo>
                    <a:cubicBezTo>
                      <a:pt x="46810" y="19814"/>
                      <a:pt x="46947" y="19951"/>
                      <a:pt x="47088" y="19951"/>
                    </a:cubicBezTo>
                    <a:cubicBezTo>
                      <a:pt x="47147" y="19951"/>
                      <a:pt x="47208" y="19927"/>
                      <a:pt x="47259" y="19857"/>
                    </a:cubicBezTo>
                    <a:cubicBezTo>
                      <a:pt x="47451" y="19622"/>
                      <a:pt x="47494" y="19729"/>
                      <a:pt x="47601" y="19536"/>
                    </a:cubicBezTo>
                    <a:cubicBezTo>
                      <a:pt x="47686" y="19344"/>
                      <a:pt x="47601" y="19387"/>
                      <a:pt x="47686" y="19194"/>
                    </a:cubicBezTo>
                    <a:cubicBezTo>
                      <a:pt x="47710" y="19147"/>
                      <a:pt x="47714" y="19134"/>
                      <a:pt x="47711" y="19134"/>
                    </a:cubicBezTo>
                    <a:lnTo>
                      <a:pt x="47711" y="19134"/>
                    </a:lnTo>
                    <a:cubicBezTo>
                      <a:pt x="47707" y="19134"/>
                      <a:pt x="47693" y="19154"/>
                      <a:pt x="47692" y="19154"/>
                    </a:cubicBezTo>
                    <a:cubicBezTo>
                      <a:pt x="47691" y="19154"/>
                      <a:pt x="47706" y="19129"/>
                      <a:pt x="47772" y="19023"/>
                    </a:cubicBezTo>
                    <a:cubicBezTo>
                      <a:pt x="47964" y="18745"/>
                      <a:pt x="48114" y="18596"/>
                      <a:pt x="48114" y="18596"/>
                    </a:cubicBezTo>
                    <a:lnTo>
                      <a:pt x="48904" y="18318"/>
                    </a:lnTo>
                    <a:lnTo>
                      <a:pt x="49460" y="17484"/>
                    </a:lnTo>
                    <a:lnTo>
                      <a:pt x="50251" y="17442"/>
                    </a:lnTo>
                    <a:lnTo>
                      <a:pt x="50636" y="17805"/>
                    </a:lnTo>
                    <a:lnTo>
                      <a:pt x="50636" y="18275"/>
                    </a:lnTo>
                    <a:lnTo>
                      <a:pt x="50059" y="18745"/>
                    </a:lnTo>
                    <a:lnTo>
                      <a:pt x="49738" y="19151"/>
                    </a:lnTo>
                    <a:lnTo>
                      <a:pt x="49738" y="19579"/>
                    </a:lnTo>
                    <a:lnTo>
                      <a:pt x="49695" y="20049"/>
                    </a:lnTo>
                    <a:lnTo>
                      <a:pt x="49738" y="20284"/>
                    </a:lnTo>
                    <a:lnTo>
                      <a:pt x="50636" y="20327"/>
                    </a:lnTo>
                    <a:lnTo>
                      <a:pt x="50871" y="20006"/>
                    </a:lnTo>
                    <a:lnTo>
                      <a:pt x="52260" y="18874"/>
                    </a:lnTo>
                    <a:lnTo>
                      <a:pt x="52859" y="18767"/>
                    </a:lnTo>
                    <a:lnTo>
                      <a:pt x="52666" y="18104"/>
                    </a:lnTo>
                    <a:lnTo>
                      <a:pt x="53778" y="17848"/>
                    </a:lnTo>
                    <a:lnTo>
                      <a:pt x="54419" y="17527"/>
                    </a:lnTo>
                    <a:lnTo>
                      <a:pt x="54932" y="17377"/>
                    </a:lnTo>
                    <a:lnTo>
                      <a:pt x="55231" y="16458"/>
                    </a:lnTo>
                    <a:lnTo>
                      <a:pt x="55744" y="16309"/>
                    </a:lnTo>
                    <a:lnTo>
                      <a:pt x="56257" y="16779"/>
                    </a:lnTo>
                    <a:lnTo>
                      <a:pt x="56770" y="16864"/>
                    </a:lnTo>
                    <a:lnTo>
                      <a:pt x="57005" y="16651"/>
                    </a:lnTo>
                    <a:lnTo>
                      <a:pt x="57005" y="16245"/>
                    </a:lnTo>
                    <a:lnTo>
                      <a:pt x="57796" y="16309"/>
                    </a:lnTo>
                    <a:lnTo>
                      <a:pt x="57732" y="15817"/>
                    </a:lnTo>
                    <a:lnTo>
                      <a:pt x="58159" y="15753"/>
                    </a:lnTo>
                    <a:lnTo>
                      <a:pt x="58565" y="15390"/>
                    </a:lnTo>
                    <a:lnTo>
                      <a:pt x="58565" y="14813"/>
                    </a:lnTo>
                    <a:lnTo>
                      <a:pt x="59078" y="14620"/>
                    </a:lnTo>
                    <a:lnTo>
                      <a:pt x="59613" y="14941"/>
                    </a:lnTo>
                    <a:lnTo>
                      <a:pt x="60468" y="14962"/>
                    </a:lnTo>
                    <a:lnTo>
                      <a:pt x="60297" y="12910"/>
                    </a:lnTo>
                    <a:lnTo>
                      <a:pt x="60425" y="12290"/>
                    </a:lnTo>
                    <a:lnTo>
                      <a:pt x="60810" y="11777"/>
                    </a:lnTo>
                    <a:lnTo>
                      <a:pt x="61387" y="11842"/>
                    </a:lnTo>
                    <a:lnTo>
                      <a:pt x="62327" y="11970"/>
                    </a:lnTo>
                    <a:lnTo>
                      <a:pt x="62776" y="11008"/>
                    </a:lnTo>
                    <a:lnTo>
                      <a:pt x="63973" y="9426"/>
                    </a:lnTo>
                    <a:lnTo>
                      <a:pt x="64101" y="8294"/>
                    </a:lnTo>
                    <a:lnTo>
                      <a:pt x="63909" y="7588"/>
                    </a:lnTo>
                    <a:lnTo>
                      <a:pt x="63161" y="7588"/>
                    </a:lnTo>
                    <a:lnTo>
                      <a:pt x="62199" y="8229"/>
                    </a:lnTo>
                    <a:lnTo>
                      <a:pt x="61323" y="8486"/>
                    </a:lnTo>
                    <a:lnTo>
                      <a:pt x="60126" y="8037"/>
                    </a:lnTo>
                    <a:lnTo>
                      <a:pt x="59549" y="6584"/>
                    </a:lnTo>
                    <a:lnTo>
                      <a:pt x="58352" y="6263"/>
                    </a:lnTo>
                    <a:cubicBezTo>
                      <a:pt x="58352" y="6263"/>
                      <a:pt x="56706" y="5643"/>
                      <a:pt x="56514" y="5387"/>
                    </a:cubicBezTo>
                    <a:cubicBezTo>
                      <a:pt x="56321" y="5130"/>
                      <a:pt x="56321" y="4425"/>
                      <a:pt x="56193" y="4168"/>
                    </a:cubicBezTo>
                    <a:cubicBezTo>
                      <a:pt x="56065" y="3933"/>
                      <a:pt x="55616" y="2458"/>
                      <a:pt x="55295" y="1903"/>
                    </a:cubicBezTo>
                    <a:cubicBezTo>
                      <a:pt x="54996" y="1326"/>
                      <a:pt x="54034" y="813"/>
                      <a:pt x="54034" y="813"/>
                    </a:cubicBezTo>
                    <a:lnTo>
                      <a:pt x="511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8"/>
              <p:cNvSpPr/>
              <p:nvPr/>
            </p:nvSpPr>
            <p:spPr>
              <a:xfrm>
                <a:off x="6834181" y="3021311"/>
                <a:ext cx="9244" cy="7208"/>
              </a:xfrm>
              <a:custGeom>
                <a:avLst/>
                <a:gdLst/>
                <a:ahLst/>
                <a:cxnLst/>
                <a:rect l="l" t="t" r="r" b="b"/>
                <a:pathLst>
                  <a:path w="386" h="301" extrusionOk="0">
                    <a:moveTo>
                      <a:pt x="1" y="300"/>
                    </a:moveTo>
                    <a:lnTo>
                      <a:pt x="3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8"/>
              <p:cNvSpPr/>
              <p:nvPr/>
            </p:nvSpPr>
            <p:spPr>
              <a:xfrm>
                <a:off x="5933324" y="3675988"/>
                <a:ext cx="12812" cy="3592"/>
              </a:xfrm>
              <a:custGeom>
                <a:avLst/>
                <a:gdLst/>
                <a:ahLst/>
                <a:cxnLst/>
                <a:rect l="l" t="t" r="r" b="b"/>
                <a:pathLst>
                  <a:path w="535" h="150" extrusionOk="0">
                    <a:moveTo>
                      <a:pt x="535" y="0"/>
                    </a:moveTo>
                    <a:cubicBezTo>
                      <a:pt x="535" y="0"/>
                      <a:pt x="278" y="86"/>
                      <a:pt x="0" y="150"/>
                    </a:cubicBezTo>
                    <a:cubicBezTo>
                      <a:pt x="278" y="86"/>
                      <a:pt x="535" y="0"/>
                      <a:pt x="5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8"/>
              <p:cNvSpPr/>
              <p:nvPr/>
            </p:nvSpPr>
            <p:spPr>
              <a:xfrm>
                <a:off x="5933827" y="3652951"/>
                <a:ext cx="184300" cy="227765"/>
              </a:xfrm>
              <a:custGeom>
                <a:avLst/>
                <a:gdLst/>
                <a:ahLst/>
                <a:cxnLst/>
                <a:rect l="l" t="t" r="r" b="b"/>
                <a:pathLst>
                  <a:path w="7696" h="9511" extrusionOk="0">
                    <a:moveTo>
                      <a:pt x="1326" y="0"/>
                    </a:moveTo>
                    <a:lnTo>
                      <a:pt x="1112" y="898"/>
                    </a:lnTo>
                    <a:lnTo>
                      <a:pt x="514" y="962"/>
                    </a:lnTo>
                    <a:lnTo>
                      <a:pt x="407" y="1475"/>
                    </a:lnTo>
                    <a:lnTo>
                      <a:pt x="150" y="1710"/>
                    </a:lnTo>
                    <a:lnTo>
                      <a:pt x="22" y="2010"/>
                    </a:lnTo>
                    <a:lnTo>
                      <a:pt x="1" y="2373"/>
                    </a:lnTo>
                    <a:lnTo>
                      <a:pt x="193" y="2565"/>
                    </a:lnTo>
                    <a:lnTo>
                      <a:pt x="86" y="3249"/>
                    </a:lnTo>
                    <a:cubicBezTo>
                      <a:pt x="86" y="3249"/>
                      <a:pt x="150" y="3271"/>
                      <a:pt x="236" y="3313"/>
                    </a:cubicBezTo>
                    <a:cubicBezTo>
                      <a:pt x="248" y="3319"/>
                      <a:pt x="267" y="3322"/>
                      <a:pt x="291" y="3322"/>
                    </a:cubicBezTo>
                    <a:cubicBezTo>
                      <a:pt x="435" y="3322"/>
                      <a:pt x="749" y="3228"/>
                      <a:pt x="749" y="3228"/>
                    </a:cubicBezTo>
                    <a:lnTo>
                      <a:pt x="941" y="4190"/>
                    </a:lnTo>
                    <a:cubicBezTo>
                      <a:pt x="941" y="4190"/>
                      <a:pt x="984" y="4532"/>
                      <a:pt x="920" y="4596"/>
                    </a:cubicBezTo>
                    <a:cubicBezTo>
                      <a:pt x="856" y="4660"/>
                      <a:pt x="727" y="4788"/>
                      <a:pt x="727" y="4788"/>
                    </a:cubicBezTo>
                    <a:lnTo>
                      <a:pt x="321" y="5237"/>
                    </a:lnTo>
                    <a:cubicBezTo>
                      <a:pt x="321" y="5237"/>
                      <a:pt x="278" y="5429"/>
                      <a:pt x="385" y="5472"/>
                    </a:cubicBezTo>
                    <a:cubicBezTo>
                      <a:pt x="492" y="5515"/>
                      <a:pt x="471" y="5536"/>
                      <a:pt x="556" y="5536"/>
                    </a:cubicBezTo>
                    <a:cubicBezTo>
                      <a:pt x="642" y="5536"/>
                      <a:pt x="856" y="5451"/>
                      <a:pt x="856" y="5451"/>
                    </a:cubicBezTo>
                    <a:lnTo>
                      <a:pt x="1347" y="5216"/>
                    </a:lnTo>
                    <a:lnTo>
                      <a:pt x="1411" y="4810"/>
                    </a:lnTo>
                    <a:lnTo>
                      <a:pt x="2010" y="4810"/>
                    </a:lnTo>
                    <a:lnTo>
                      <a:pt x="2117" y="4981"/>
                    </a:lnTo>
                    <a:cubicBezTo>
                      <a:pt x="2117" y="4981"/>
                      <a:pt x="2330" y="5045"/>
                      <a:pt x="2416" y="5045"/>
                    </a:cubicBezTo>
                    <a:cubicBezTo>
                      <a:pt x="2473" y="5045"/>
                      <a:pt x="2530" y="5073"/>
                      <a:pt x="2581" y="5073"/>
                    </a:cubicBezTo>
                    <a:cubicBezTo>
                      <a:pt x="2606" y="5073"/>
                      <a:pt x="2630" y="5066"/>
                      <a:pt x="2651" y="5045"/>
                    </a:cubicBezTo>
                    <a:cubicBezTo>
                      <a:pt x="2715" y="4981"/>
                      <a:pt x="2972" y="4703"/>
                      <a:pt x="2972" y="4703"/>
                    </a:cubicBezTo>
                    <a:cubicBezTo>
                      <a:pt x="2972" y="4703"/>
                      <a:pt x="3164" y="4403"/>
                      <a:pt x="3249" y="4403"/>
                    </a:cubicBezTo>
                    <a:cubicBezTo>
                      <a:pt x="3356" y="4403"/>
                      <a:pt x="3634" y="4446"/>
                      <a:pt x="3634" y="4446"/>
                    </a:cubicBezTo>
                    <a:lnTo>
                      <a:pt x="3933" y="4895"/>
                    </a:lnTo>
                    <a:lnTo>
                      <a:pt x="4532" y="5301"/>
                    </a:lnTo>
                    <a:lnTo>
                      <a:pt x="5045" y="5600"/>
                    </a:lnTo>
                    <a:lnTo>
                      <a:pt x="4831" y="6327"/>
                    </a:lnTo>
                    <a:lnTo>
                      <a:pt x="4639" y="6648"/>
                    </a:lnTo>
                    <a:cubicBezTo>
                      <a:pt x="4639" y="6648"/>
                      <a:pt x="4425" y="6690"/>
                      <a:pt x="4660" y="6776"/>
                    </a:cubicBezTo>
                    <a:cubicBezTo>
                      <a:pt x="4874" y="6861"/>
                      <a:pt x="5130" y="6990"/>
                      <a:pt x="5130" y="6990"/>
                    </a:cubicBezTo>
                    <a:lnTo>
                      <a:pt x="5515" y="7374"/>
                    </a:lnTo>
                    <a:lnTo>
                      <a:pt x="5643" y="8187"/>
                    </a:lnTo>
                    <a:lnTo>
                      <a:pt x="5451" y="8892"/>
                    </a:lnTo>
                    <a:lnTo>
                      <a:pt x="5430" y="9148"/>
                    </a:lnTo>
                    <a:cubicBezTo>
                      <a:pt x="5430" y="9148"/>
                      <a:pt x="5750" y="9469"/>
                      <a:pt x="5836" y="9469"/>
                    </a:cubicBezTo>
                    <a:cubicBezTo>
                      <a:pt x="5889" y="9469"/>
                      <a:pt x="6009" y="9511"/>
                      <a:pt x="6092" y="9511"/>
                    </a:cubicBezTo>
                    <a:cubicBezTo>
                      <a:pt x="6142" y="9511"/>
                      <a:pt x="6178" y="9496"/>
                      <a:pt x="6178" y="9448"/>
                    </a:cubicBezTo>
                    <a:cubicBezTo>
                      <a:pt x="6178" y="9319"/>
                      <a:pt x="6285" y="8913"/>
                      <a:pt x="6285" y="8913"/>
                    </a:cubicBezTo>
                    <a:cubicBezTo>
                      <a:pt x="6285" y="8913"/>
                      <a:pt x="6306" y="8785"/>
                      <a:pt x="6434" y="8785"/>
                    </a:cubicBezTo>
                    <a:cubicBezTo>
                      <a:pt x="6541" y="8785"/>
                      <a:pt x="6904" y="8871"/>
                      <a:pt x="6904" y="8871"/>
                    </a:cubicBezTo>
                    <a:lnTo>
                      <a:pt x="7033" y="9042"/>
                    </a:lnTo>
                    <a:lnTo>
                      <a:pt x="7610" y="8999"/>
                    </a:lnTo>
                    <a:lnTo>
                      <a:pt x="7695" y="7439"/>
                    </a:lnTo>
                    <a:lnTo>
                      <a:pt x="6926" y="6968"/>
                    </a:lnTo>
                    <a:lnTo>
                      <a:pt x="6541" y="6370"/>
                    </a:lnTo>
                    <a:lnTo>
                      <a:pt x="5109" y="4361"/>
                    </a:lnTo>
                    <a:lnTo>
                      <a:pt x="4489" y="3805"/>
                    </a:lnTo>
                    <a:cubicBezTo>
                      <a:pt x="4489" y="3805"/>
                      <a:pt x="4104" y="3570"/>
                      <a:pt x="3998" y="3506"/>
                    </a:cubicBezTo>
                    <a:cubicBezTo>
                      <a:pt x="3891" y="3442"/>
                      <a:pt x="3998" y="3142"/>
                      <a:pt x="3998" y="3142"/>
                    </a:cubicBezTo>
                    <a:cubicBezTo>
                      <a:pt x="3998" y="3142"/>
                      <a:pt x="4575" y="3164"/>
                      <a:pt x="4660" y="3164"/>
                    </a:cubicBezTo>
                    <a:cubicBezTo>
                      <a:pt x="4746" y="3164"/>
                      <a:pt x="4831" y="3100"/>
                      <a:pt x="4831" y="3100"/>
                    </a:cubicBezTo>
                    <a:lnTo>
                      <a:pt x="4874" y="2758"/>
                    </a:lnTo>
                    <a:cubicBezTo>
                      <a:pt x="4874" y="2758"/>
                      <a:pt x="4596" y="1903"/>
                      <a:pt x="4532" y="1796"/>
                    </a:cubicBezTo>
                    <a:cubicBezTo>
                      <a:pt x="4468" y="1689"/>
                      <a:pt x="4211" y="1518"/>
                      <a:pt x="4211" y="1518"/>
                    </a:cubicBezTo>
                    <a:lnTo>
                      <a:pt x="4040" y="1646"/>
                    </a:lnTo>
                    <a:lnTo>
                      <a:pt x="3784" y="1817"/>
                    </a:lnTo>
                    <a:lnTo>
                      <a:pt x="2972" y="1603"/>
                    </a:lnTo>
                    <a:lnTo>
                      <a:pt x="20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8"/>
              <p:cNvSpPr/>
              <p:nvPr/>
            </p:nvSpPr>
            <p:spPr>
              <a:xfrm>
                <a:off x="5824291" y="3808562"/>
                <a:ext cx="527" cy="1030"/>
              </a:xfrm>
              <a:custGeom>
                <a:avLst/>
                <a:gdLst/>
                <a:ahLst/>
                <a:cxnLst/>
                <a:rect l="l" t="t" r="r" b="b"/>
                <a:pathLst>
                  <a:path w="22" h="43" extrusionOk="0">
                    <a:moveTo>
                      <a:pt x="22" y="0"/>
                    </a:moveTo>
                    <a:cubicBezTo>
                      <a:pt x="22" y="21"/>
                      <a:pt x="22" y="43"/>
                      <a:pt x="1" y="43"/>
                    </a:cubicBezTo>
                    <a:cubicBezTo>
                      <a:pt x="22" y="43"/>
                      <a:pt x="22" y="21"/>
                      <a:pt x="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8"/>
              <p:cNvSpPr/>
              <p:nvPr/>
            </p:nvSpPr>
            <p:spPr>
              <a:xfrm>
                <a:off x="5934330" y="3695936"/>
                <a:ext cx="2586" cy="5149"/>
              </a:xfrm>
              <a:custGeom>
                <a:avLst/>
                <a:gdLst/>
                <a:ahLst/>
                <a:cxnLst/>
                <a:rect l="l" t="t" r="r" b="b"/>
                <a:pathLst>
                  <a:path w="108" h="215" extrusionOk="0">
                    <a:moveTo>
                      <a:pt x="108" y="1"/>
                    </a:moveTo>
                    <a:lnTo>
                      <a:pt x="1" y="215"/>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8"/>
              <p:cNvSpPr/>
              <p:nvPr/>
            </p:nvSpPr>
            <p:spPr>
              <a:xfrm>
                <a:off x="5823261" y="3811100"/>
                <a:ext cx="551" cy="1054"/>
              </a:xfrm>
              <a:custGeom>
                <a:avLst/>
                <a:gdLst/>
                <a:ahLst/>
                <a:cxnLst/>
                <a:rect l="l" t="t" r="r" b="b"/>
                <a:pathLst>
                  <a:path w="23" h="44" extrusionOk="0">
                    <a:moveTo>
                      <a:pt x="22" y="1"/>
                    </a:moveTo>
                    <a:cubicBezTo>
                      <a:pt x="22" y="22"/>
                      <a:pt x="22" y="22"/>
                      <a:pt x="1" y="44"/>
                    </a:cubicBezTo>
                    <a:cubicBezTo>
                      <a:pt x="22" y="22"/>
                      <a:pt x="22" y="22"/>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8"/>
              <p:cNvSpPr/>
              <p:nvPr/>
            </p:nvSpPr>
            <p:spPr>
              <a:xfrm>
                <a:off x="5860116" y="3701061"/>
                <a:ext cx="208870" cy="393122"/>
              </a:xfrm>
              <a:custGeom>
                <a:avLst/>
                <a:gdLst/>
                <a:ahLst/>
                <a:cxnLst/>
                <a:rect l="l" t="t" r="r" b="b"/>
                <a:pathLst>
                  <a:path w="8722" h="16416" extrusionOk="0">
                    <a:moveTo>
                      <a:pt x="3100" y="1"/>
                    </a:moveTo>
                    <a:lnTo>
                      <a:pt x="1882" y="685"/>
                    </a:lnTo>
                    <a:lnTo>
                      <a:pt x="1433" y="1005"/>
                    </a:lnTo>
                    <a:lnTo>
                      <a:pt x="300" y="1069"/>
                    </a:lnTo>
                    <a:lnTo>
                      <a:pt x="1" y="2843"/>
                    </a:lnTo>
                    <a:lnTo>
                      <a:pt x="43" y="3549"/>
                    </a:lnTo>
                    <a:lnTo>
                      <a:pt x="856" y="4233"/>
                    </a:lnTo>
                    <a:lnTo>
                      <a:pt x="1219" y="4959"/>
                    </a:lnTo>
                    <a:lnTo>
                      <a:pt x="1176" y="5259"/>
                    </a:lnTo>
                    <a:lnTo>
                      <a:pt x="1027" y="5387"/>
                    </a:lnTo>
                    <a:lnTo>
                      <a:pt x="898" y="6049"/>
                    </a:lnTo>
                    <a:cubicBezTo>
                      <a:pt x="898" y="6049"/>
                      <a:pt x="706" y="6114"/>
                      <a:pt x="706" y="6199"/>
                    </a:cubicBezTo>
                    <a:cubicBezTo>
                      <a:pt x="706" y="6306"/>
                      <a:pt x="578" y="6605"/>
                      <a:pt x="706" y="6733"/>
                    </a:cubicBezTo>
                    <a:lnTo>
                      <a:pt x="1775" y="7823"/>
                    </a:lnTo>
                    <a:lnTo>
                      <a:pt x="1753" y="9020"/>
                    </a:lnTo>
                    <a:lnTo>
                      <a:pt x="1753" y="9298"/>
                    </a:lnTo>
                    <a:lnTo>
                      <a:pt x="1497" y="10474"/>
                    </a:lnTo>
                    <a:lnTo>
                      <a:pt x="1198" y="10645"/>
                    </a:lnTo>
                    <a:cubicBezTo>
                      <a:pt x="1198" y="10752"/>
                      <a:pt x="1198" y="10859"/>
                      <a:pt x="1198" y="10965"/>
                    </a:cubicBezTo>
                    <a:cubicBezTo>
                      <a:pt x="1198" y="11350"/>
                      <a:pt x="1069" y="12098"/>
                      <a:pt x="1069" y="12098"/>
                    </a:cubicBezTo>
                    <a:lnTo>
                      <a:pt x="685" y="13081"/>
                    </a:lnTo>
                    <a:lnTo>
                      <a:pt x="685" y="13359"/>
                    </a:lnTo>
                    <a:lnTo>
                      <a:pt x="1433" y="13723"/>
                    </a:lnTo>
                    <a:cubicBezTo>
                      <a:pt x="1625" y="13808"/>
                      <a:pt x="2651" y="15411"/>
                      <a:pt x="2651" y="15411"/>
                    </a:cubicBezTo>
                    <a:lnTo>
                      <a:pt x="2715" y="15604"/>
                    </a:lnTo>
                    <a:lnTo>
                      <a:pt x="3613" y="15710"/>
                    </a:lnTo>
                    <a:lnTo>
                      <a:pt x="3720" y="16010"/>
                    </a:lnTo>
                    <a:lnTo>
                      <a:pt x="4019" y="16394"/>
                    </a:lnTo>
                    <a:lnTo>
                      <a:pt x="4724" y="16416"/>
                    </a:lnTo>
                    <a:lnTo>
                      <a:pt x="4895" y="15732"/>
                    </a:lnTo>
                    <a:lnTo>
                      <a:pt x="4917" y="15732"/>
                    </a:lnTo>
                    <a:cubicBezTo>
                      <a:pt x="4874" y="15561"/>
                      <a:pt x="4853" y="15411"/>
                      <a:pt x="4853" y="15411"/>
                    </a:cubicBezTo>
                    <a:lnTo>
                      <a:pt x="3998" y="15133"/>
                    </a:lnTo>
                    <a:lnTo>
                      <a:pt x="3442" y="15026"/>
                    </a:lnTo>
                    <a:cubicBezTo>
                      <a:pt x="3442" y="15026"/>
                      <a:pt x="3121" y="14791"/>
                      <a:pt x="3121" y="14663"/>
                    </a:cubicBezTo>
                    <a:cubicBezTo>
                      <a:pt x="3121" y="14514"/>
                      <a:pt x="3036" y="13594"/>
                      <a:pt x="3036" y="13594"/>
                    </a:cubicBezTo>
                    <a:cubicBezTo>
                      <a:pt x="3036" y="13594"/>
                      <a:pt x="2523" y="12889"/>
                      <a:pt x="2459" y="12739"/>
                    </a:cubicBezTo>
                    <a:cubicBezTo>
                      <a:pt x="2416" y="12611"/>
                      <a:pt x="2288" y="12462"/>
                      <a:pt x="2138" y="12376"/>
                    </a:cubicBezTo>
                    <a:cubicBezTo>
                      <a:pt x="2106" y="12353"/>
                      <a:pt x="2075" y="12346"/>
                      <a:pt x="2046" y="12346"/>
                    </a:cubicBezTo>
                    <a:cubicBezTo>
                      <a:pt x="1993" y="12346"/>
                      <a:pt x="1945" y="12368"/>
                      <a:pt x="1901" y="12368"/>
                    </a:cubicBezTo>
                    <a:cubicBezTo>
                      <a:pt x="1853" y="12368"/>
                      <a:pt x="1810" y="12341"/>
                      <a:pt x="1775" y="12226"/>
                    </a:cubicBezTo>
                    <a:cubicBezTo>
                      <a:pt x="1668" y="11949"/>
                      <a:pt x="1668" y="11393"/>
                      <a:pt x="1668" y="11243"/>
                    </a:cubicBezTo>
                    <a:cubicBezTo>
                      <a:pt x="1668" y="11115"/>
                      <a:pt x="1668" y="10645"/>
                      <a:pt x="1946" y="10324"/>
                    </a:cubicBezTo>
                    <a:cubicBezTo>
                      <a:pt x="2224" y="9982"/>
                      <a:pt x="2608" y="9533"/>
                      <a:pt x="2608" y="9341"/>
                    </a:cubicBezTo>
                    <a:cubicBezTo>
                      <a:pt x="2608" y="9149"/>
                      <a:pt x="2459" y="8165"/>
                      <a:pt x="2459" y="8165"/>
                    </a:cubicBezTo>
                    <a:lnTo>
                      <a:pt x="2929" y="7652"/>
                    </a:lnTo>
                    <a:lnTo>
                      <a:pt x="3592" y="7802"/>
                    </a:lnTo>
                    <a:lnTo>
                      <a:pt x="3763" y="8401"/>
                    </a:lnTo>
                    <a:cubicBezTo>
                      <a:pt x="3763" y="8401"/>
                      <a:pt x="3827" y="8593"/>
                      <a:pt x="4062" y="8678"/>
                    </a:cubicBezTo>
                    <a:cubicBezTo>
                      <a:pt x="4276" y="8785"/>
                      <a:pt x="4746" y="8828"/>
                      <a:pt x="4746" y="8828"/>
                    </a:cubicBezTo>
                    <a:cubicBezTo>
                      <a:pt x="4746" y="8828"/>
                      <a:pt x="4789" y="8804"/>
                      <a:pt x="4865" y="8804"/>
                    </a:cubicBezTo>
                    <a:cubicBezTo>
                      <a:pt x="4948" y="8804"/>
                      <a:pt x="5070" y="8833"/>
                      <a:pt x="5216" y="8956"/>
                    </a:cubicBezTo>
                    <a:cubicBezTo>
                      <a:pt x="5344" y="9063"/>
                      <a:pt x="5472" y="9170"/>
                      <a:pt x="5579" y="9277"/>
                    </a:cubicBezTo>
                    <a:lnTo>
                      <a:pt x="5643" y="8785"/>
                    </a:lnTo>
                    <a:lnTo>
                      <a:pt x="5387" y="8465"/>
                    </a:lnTo>
                    <a:lnTo>
                      <a:pt x="5173" y="7973"/>
                    </a:lnTo>
                    <a:lnTo>
                      <a:pt x="5408" y="7439"/>
                    </a:lnTo>
                    <a:lnTo>
                      <a:pt x="6007" y="7054"/>
                    </a:lnTo>
                    <a:lnTo>
                      <a:pt x="7524" y="6990"/>
                    </a:lnTo>
                    <a:lnTo>
                      <a:pt x="8508" y="7139"/>
                    </a:lnTo>
                    <a:lnTo>
                      <a:pt x="8529" y="6883"/>
                    </a:lnTo>
                    <a:lnTo>
                      <a:pt x="8721" y="6178"/>
                    </a:lnTo>
                    <a:lnTo>
                      <a:pt x="8593" y="5365"/>
                    </a:lnTo>
                    <a:lnTo>
                      <a:pt x="8208" y="4981"/>
                    </a:lnTo>
                    <a:cubicBezTo>
                      <a:pt x="8208" y="4981"/>
                      <a:pt x="7973" y="4852"/>
                      <a:pt x="7738" y="4767"/>
                    </a:cubicBezTo>
                    <a:cubicBezTo>
                      <a:pt x="7503" y="4681"/>
                      <a:pt x="7717" y="4639"/>
                      <a:pt x="7717" y="4639"/>
                    </a:cubicBezTo>
                    <a:lnTo>
                      <a:pt x="7909" y="4318"/>
                    </a:lnTo>
                    <a:lnTo>
                      <a:pt x="8123" y="3591"/>
                    </a:lnTo>
                    <a:lnTo>
                      <a:pt x="7610" y="3292"/>
                    </a:lnTo>
                    <a:lnTo>
                      <a:pt x="7011" y="2886"/>
                    </a:lnTo>
                    <a:lnTo>
                      <a:pt x="6712" y="2437"/>
                    </a:lnTo>
                    <a:cubicBezTo>
                      <a:pt x="6712" y="2437"/>
                      <a:pt x="6434" y="2394"/>
                      <a:pt x="6327" y="2394"/>
                    </a:cubicBezTo>
                    <a:cubicBezTo>
                      <a:pt x="6242" y="2394"/>
                      <a:pt x="6050" y="2694"/>
                      <a:pt x="6050" y="2694"/>
                    </a:cubicBezTo>
                    <a:cubicBezTo>
                      <a:pt x="6050" y="2694"/>
                      <a:pt x="5793" y="2972"/>
                      <a:pt x="5729" y="3036"/>
                    </a:cubicBezTo>
                    <a:cubicBezTo>
                      <a:pt x="5708" y="3057"/>
                      <a:pt x="5684" y="3064"/>
                      <a:pt x="5659" y="3064"/>
                    </a:cubicBezTo>
                    <a:cubicBezTo>
                      <a:pt x="5608" y="3064"/>
                      <a:pt x="5551" y="3036"/>
                      <a:pt x="5494" y="3036"/>
                    </a:cubicBezTo>
                    <a:cubicBezTo>
                      <a:pt x="5408" y="3036"/>
                      <a:pt x="5195" y="2972"/>
                      <a:pt x="5195" y="2972"/>
                    </a:cubicBezTo>
                    <a:lnTo>
                      <a:pt x="5088" y="2801"/>
                    </a:lnTo>
                    <a:lnTo>
                      <a:pt x="4489" y="2801"/>
                    </a:lnTo>
                    <a:lnTo>
                      <a:pt x="4425" y="3207"/>
                    </a:lnTo>
                    <a:lnTo>
                      <a:pt x="3934" y="3442"/>
                    </a:lnTo>
                    <a:cubicBezTo>
                      <a:pt x="3934" y="3442"/>
                      <a:pt x="3720" y="3527"/>
                      <a:pt x="3634" y="3527"/>
                    </a:cubicBezTo>
                    <a:cubicBezTo>
                      <a:pt x="3549" y="3527"/>
                      <a:pt x="3570" y="3506"/>
                      <a:pt x="3463" y="3463"/>
                    </a:cubicBezTo>
                    <a:cubicBezTo>
                      <a:pt x="3356" y="3420"/>
                      <a:pt x="3399" y="3228"/>
                      <a:pt x="3399" y="3228"/>
                    </a:cubicBezTo>
                    <a:lnTo>
                      <a:pt x="3805" y="2779"/>
                    </a:lnTo>
                    <a:cubicBezTo>
                      <a:pt x="3805" y="2779"/>
                      <a:pt x="3934" y="2651"/>
                      <a:pt x="3998" y="2587"/>
                    </a:cubicBezTo>
                    <a:cubicBezTo>
                      <a:pt x="4062" y="2523"/>
                      <a:pt x="4019" y="2181"/>
                      <a:pt x="4019" y="2181"/>
                    </a:cubicBezTo>
                    <a:lnTo>
                      <a:pt x="3827" y="1219"/>
                    </a:lnTo>
                    <a:cubicBezTo>
                      <a:pt x="3827" y="1219"/>
                      <a:pt x="3513" y="1313"/>
                      <a:pt x="3369" y="1313"/>
                    </a:cubicBezTo>
                    <a:cubicBezTo>
                      <a:pt x="3345" y="1313"/>
                      <a:pt x="3326" y="1310"/>
                      <a:pt x="3314" y="1304"/>
                    </a:cubicBezTo>
                    <a:cubicBezTo>
                      <a:pt x="3228" y="1262"/>
                      <a:pt x="3164" y="1240"/>
                      <a:pt x="3164" y="1240"/>
                    </a:cubicBezTo>
                    <a:lnTo>
                      <a:pt x="3271" y="556"/>
                    </a:lnTo>
                    <a:lnTo>
                      <a:pt x="3079" y="364"/>
                    </a:lnTo>
                    <a:lnTo>
                      <a:pt x="31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8"/>
              <p:cNvSpPr/>
              <p:nvPr/>
            </p:nvSpPr>
            <p:spPr>
              <a:xfrm>
                <a:off x="5822758" y="3812657"/>
                <a:ext cx="527" cy="1557"/>
              </a:xfrm>
              <a:custGeom>
                <a:avLst/>
                <a:gdLst/>
                <a:ahLst/>
                <a:cxnLst/>
                <a:rect l="l" t="t" r="r" b="b"/>
                <a:pathLst>
                  <a:path w="22" h="65" extrusionOk="0">
                    <a:moveTo>
                      <a:pt x="22" y="0"/>
                    </a:moveTo>
                    <a:cubicBezTo>
                      <a:pt x="22" y="21"/>
                      <a:pt x="0" y="43"/>
                      <a:pt x="0" y="64"/>
                    </a:cubicBezTo>
                    <a:cubicBezTo>
                      <a:pt x="0" y="43"/>
                      <a:pt x="22" y="21"/>
                      <a:pt x="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8"/>
              <p:cNvSpPr/>
              <p:nvPr/>
            </p:nvSpPr>
            <p:spPr>
              <a:xfrm>
                <a:off x="5887752" y="3946763"/>
                <a:ext cx="24" cy="24"/>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8"/>
              <p:cNvSpPr/>
              <p:nvPr/>
            </p:nvSpPr>
            <p:spPr>
              <a:xfrm>
                <a:off x="5888781" y="3953923"/>
                <a:ext cx="24" cy="24"/>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8"/>
              <p:cNvSpPr/>
              <p:nvPr/>
            </p:nvSpPr>
            <p:spPr>
              <a:xfrm>
                <a:off x="5887752" y="3946236"/>
                <a:ext cx="24" cy="24"/>
              </a:xfrm>
              <a:custGeom>
                <a:avLst/>
                <a:gdLst/>
                <a:ahLst/>
                <a:cxnLst/>
                <a:rect l="l" t="t" r="r" b="b"/>
                <a:pathLst>
                  <a:path w="1" h="1" extrusionOk="0">
                    <a:moveTo>
                      <a:pt x="1" y="1"/>
                    </a:move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8"/>
              <p:cNvSpPr/>
              <p:nvPr/>
            </p:nvSpPr>
            <p:spPr>
              <a:xfrm>
                <a:off x="5888279" y="3951863"/>
                <a:ext cx="24" cy="24"/>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8"/>
              <p:cNvSpPr/>
              <p:nvPr/>
            </p:nvSpPr>
            <p:spPr>
              <a:xfrm>
                <a:off x="5888279" y="3948798"/>
                <a:ext cx="24" cy="24"/>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8"/>
              <p:cNvSpPr/>
              <p:nvPr/>
            </p:nvSpPr>
            <p:spPr>
              <a:xfrm>
                <a:off x="5923601" y="4070116"/>
                <a:ext cx="104938" cy="136165"/>
              </a:xfrm>
              <a:custGeom>
                <a:avLst/>
                <a:gdLst/>
                <a:ahLst/>
                <a:cxnLst/>
                <a:rect l="l" t="t" r="r" b="b"/>
                <a:pathLst>
                  <a:path w="4382" h="5686" extrusionOk="0">
                    <a:moveTo>
                      <a:pt x="0" y="0"/>
                    </a:moveTo>
                    <a:lnTo>
                      <a:pt x="64" y="193"/>
                    </a:lnTo>
                    <a:lnTo>
                      <a:pt x="69" y="193"/>
                    </a:lnTo>
                    <a:lnTo>
                      <a:pt x="69" y="193"/>
                    </a:lnTo>
                    <a:lnTo>
                      <a:pt x="0" y="0"/>
                    </a:lnTo>
                    <a:close/>
                    <a:moveTo>
                      <a:pt x="2202" y="22"/>
                    </a:moveTo>
                    <a:lnTo>
                      <a:pt x="2202" y="22"/>
                    </a:lnTo>
                    <a:cubicBezTo>
                      <a:pt x="2214" y="70"/>
                      <a:pt x="2239" y="186"/>
                      <a:pt x="2259" y="321"/>
                    </a:cubicBezTo>
                    <a:lnTo>
                      <a:pt x="2266" y="321"/>
                    </a:lnTo>
                    <a:cubicBezTo>
                      <a:pt x="2244" y="193"/>
                      <a:pt x="2223" y="64"/>
                      <a:pt x="2202" y="22"/>
                    </a:cubicBezTo>
                    <a:close/>
                    <a:moveTo>
                      <a:pt x="69" y="193"/>
                    </a:moveTo>
                    <a:lnTo>
                      <a:pt x="428" y="1197"/>
                    </a:lnTo>
                    <a:lnTo>
                      <a:pt x="599" y="2095"/>
                    </a:lnTo>
                    <a:cubicBezTo>
                      <a:pt x="599" y="2095"/>
                      <a:pt x="705" y="2800"/>
                      <a:pt x="898" y="2971"/>
                    </a:cubicBezTo>
                    <a:cubicBezTo>
                      <a:pt x="1069" y="3164"/>
                      <a:pt x="1689" y="4104"/>
                      <a:pt x="1689" y="4104"/>
                    </a:cubicBezTo>
                    <a:lnTo>
                      <a:pt x="2009" y="4660"/>
                    </a:lnTo>
                    <a:cubicBezTo>
                      <a:pt x="2009" y="4660"/>
                      <a:pt x="3228" y="5215"/>
                      <a:pt x="3399" y="5322"/>
                    </a:cubicBezTo>
                    <a:cubicBezTo>
                      <a:pt x="3591" y="5408"/>
                      <a:pt x="4254" y="5686"/>
                      <a:pt x="4254" y="5686"/>
                    </a:cubicBezTo>
                    <a:cubicBezTo>
                      <a:pt x="4254" y="5686"/>
                      <a:pt x="4382" y="5600"/>
                      <a:pt x="4382" y="5451"/>
                    </a:cubicBezTo>
                    <a:cubicBezTo>
                      <a:pt x="4382" y="5322"/>
                      <a:pt x="4211" y="5044"/>
                      <a:pt x="4104" y="4895"/>
                    </a:cubicBezTo>
                    <a:cubicBezTo>
                      <a:pt x="4018" y="4745"/>
                      <a:pt x="3548" y="3954"/>
                      <a:pt x="3548" y="3954"/>
                    </a:cubicBezTo>
                    <a:lnTo>
                      <a:pt x="3548" y="1903"/>
                    </a:lnTo>
                    <a:cubicBezTo>
                      <a:pt x="3548" y="1903"/>
                      <a:pt x="2715" y="1539"/>
                      <a:pt x="2650" y="1347"/>
                    </a:cubicBezTo>
                    <a:cubicBezTo>
                      <a:pt x="2608" y="1154"/>
                      <a:pt x="2287" y="919"/>
                      <a:pt x="2287" y="641"/>
                    </a:cubicBezTo>
                    <a:cubicBezTo>
                      <a:pt x="2287" y="539"/>
                      <a:pt x="2275" y="425"/>
                      <a:pt x="2259" y="321"/>
                    </a:cubicBezTo>
                    <a:lnTo>
                      <a:pt x="2244" y="321"/>
                    </a:lnTo>
                    <a:lnTo>
                      <a:pt x="2073" y="1005"/>
                    </a:lnTo>
                    <a:lnTo>
                      <a:pt x="1368" y="983"/>
                    </a:lnTo>
                    <a:lnTo>
                      <a:pt x="1069" y="599"/>
                    </a:lnTo>
                    <a:lnTo>
                      <a:pt x="962" y="299"/>
                    </a:lnTo>
                    <a:lnTo>
                      <a:pt x="69" y="1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8"/>
              <p:cNvSpPr/>
              <p:nvPr/>
            </p:nvSpPr>
            <p:spPr>
              <a:xfrm>
                <a:off x="5731135" y="3487617"/>
                <a:ext cx="215001" cy="468365"/>
              </a:xfrm>
              <a:custGeom>
                <a:avLst/>
                <a:gdLst/>
                <a:ahLst/>
                <a:cxnLst/>
                <a:rect l="l" t="t" r="r" b="b"/>
                <a:pathLst>
                  <a:path w="8978" h="19558" extrusionOk="0">
                    <a:moveTo>
                      <a:pt x="5152" y="1"/>
                    </a:moveTo>
                    <a:lnTo>
                      <a:pt x="5130" y="43"/>
                    </a:lnTo>
                    <a:cubicBezTo>
                      <a:pt x="5130" y="43"/>
                      <a:pt x="4767" y="385"/>
                      <a:pt x="4767" y="556"/>
                    </a:cubicBezTo>
                    <a:cubicBezTo>
                      <a:pt x="4767" y="706"/>
                      <a:pt x="4895" y="962"/>
                      <a:pt x="4895" y="962"/>
                    </a:cubicBezTo>
                    <a:lnTo>
                      <a:pt x="5045" y="1304"/>
                    </a:lnTo>
                    <a:lnTo>
                      <a:pt x="4981" y="1497"/>
                    </a:lnTo>
                    <a:lnTo>
                      <a:pt x="4767" y="1433"/>
                    </a:lnTo>
                    <a:lnTo>
                      <a:pt x="4404" y="1219"/>
                    </a:lnTo>
                    <a:lnTo>
                      <a:pt x="3912" y="1497"/>
                    </a:lnTo>
                    <a:lnTo>
                      <a:pt x="3078" y="1903"/>
                    </a:lnTo>
                    <a:lnTo>
                      <a:pt x="2736" y="2736"/>
                    </a:lnTo>
                    <a:lnTo>
                      <a:pt x="2480" y="4062"/>
                    </a:lnTo>
                    <a:lnTo>
                      <a:pt x="2416" y="5088"/>
                    </a:lnTo>
                    <a:lnTo>
                      <a:pt x="1903" y="5237"/>
                    </a:lnTo>
                    <a:lnTo>
                      <a:pt x="1497" y="5259"/>
                    </a:lnTo>
                    <a:lnTo>
                      <a:pt x="1283" y="5836"/>
                    </a:lnTo>
                    <a:lnTo>
                      <a:pt x="1091" y="7396"/>
                    </a:lnTo>
                    <a:lnTo>
                      <a:pt x="749" y="7482"/>
                    </a:lnTo>
                    <a:lnTo>
                      <a:pt x="0" y="8401"/>
                    </a:lnTo>
                    <a:cubicBezTo>
                      <a:pt x="22" y="8486"/>
                      <a:pt x="43" y="8572"/>
                      <a:pt x="65" y="8636"/>
                    </a:cubicBezTo>
                    <a:cubicBezTo>
                      <a:pt x="150" y="8956"/>
                      <a:pt x="471" y="9576"/>
                      <a:pt x="471" y="9576"/>
                    </a:cubicBezTo>
                    <a:lnTo>
                      <a:pt x="984" y="9619"/>
                    </a:lnTo>
                    <a:lnTo>
                      <a:pt x="1732" y="10046"/>
                    </a:lnTo>
                    <a:lnTo>
                      <a:pt x="2116" y="11436"/>
                    </a:lnTo>
                    <a:lnTo>
                      <a:pt x="2480" y="12504"/>
                    </a:lnTo>
                    <a:lnTo>
                      <a:pt x="2245" y="13210"/>
                    </a:lnTo>
                    <a:lnTo>
                      <a:pt x="2159" y="13723"/>
                    </a:lnTo>
                    <a:lnTo>
                      <a:pt x="2907" y="14278"/>
                    </a:lnTo>
                    <a:cubicBezTo>
                      <a:pt x="2907" y="14278"/>
                      <a:pt x="2970" y="14303"/>
                      <a:pt x="3057" y="14303"/>
                    </a:cubicBezTo>
                    <a:cubicBezTo>
                      <a:pt x="3153" y="14303"/>
                      <a:pt x="3277" y="14273"/>
                      <a:pt x="3378" y="14150"/>
                    </a:cubicBezTo>
                    <a:cubicBezTo>
                      <a:pt x="3549" y="13915"/>
                      <a:pt x="3784" y="13765"/>
                      <a:pt x="3784" y="13765"/>
                    </a:cubicBezTo>
                    <a:cubicBezTo>
                      <a:pt x="3784" y="13765"/>
                      <a:pt x="3784" y="13637"/>
                      <a:pt x="3976" y="13295"/>
                    </a:cubicBezTo>
                    <a:cubicBezTo>
                      <a:pt x="4168" y="12975"/>
                      <a:pt x="4168" y="12419"/>
                      <a:pt x="4168" y="12419"/>
                    </a:cubicBezTo>
                    <a:cubicBezTo>
                      <a:pt x="4168" y="12419"/>
                      <a:pt x="4311" y="12314"/>
                      <a:pt x="4463" y="12314"/>
                    </a:cubicBezTo>
                    <a:cubicBezTo>
                      <a:pt x="4539" y="12314"/>
                      <a:pt x="4617" y="12341"/>
                      <a:pt x="4681" y="12419"/>
                    </a:cubicBezTo>
                    <a:cubicBezTo>
                      <a:pt x="4874" y="12654"/>
                      <a:pt x="5087" y="13167"/>
                      <a:pt x="5087" y="13167"/>
                    </a:cubicBezTo>
                    <a:lnTo>
                      <a:pt x="5323" y="14278"/>
                    </a:lnTo>
                    <a:lnTo>
                      <a:pt x="5237" y="15540"/>
                    </a:lnTo>
                    <a:lnTo>
                      <a:pt x="6028" y="16950"/>
                    </a:lnTo>
                    <a:cubicBezTo>
                      <a:pt x="6028" y="16950"/>
                      <a:pt x="6220" y="17356"/>
                      <a:pt x="6306" y="17549"/>
                    </a:cubicBezTo>
                    <a:cubicBezTo>
                      <a:pt x="6413" y="17741"/>
                      <a:pt x="6541" y="19130"/>
                      <a:pt x="6541" y="19130"/>
                    </a:cubicBezTo>
                    <a:cubicBezTo>
                      <a:pt x="6541" y="19130"/>
                      <a:pt x="6562" y="19323"/>
                      <a:pt x="6584" y="19558"/>
                    </a:cubicBezTo>
                    <a:lnTo>
                      <a:pt x="6883" y="19387"/>
                    </a:lnTo>
                    <a:lnTo>
                      <a:pt x="7139" y="18211"/>
                    </a:lnTo>
                    <a:lnTo>
                      <a:pt x="7139" y="17933"/>
                    </a:lnTo>
                    <a:lnTo>
                      <a:pt x="7161" y="16736"/>
                    </a:lnTo>
                    <a:lnTo>
                      <a:pt x="6092" y="15646"/>
                    </a:lnTo>
                    <a:cubicBezTo>
                      <a:pt x="5964" y="15518"/>
                      <a:pt x="6092" y="15219"/>
                      <a:pt x="6092" y="15112"/>
                    </a:cubicBezTo>
                    <a:cubicBezTo>
                      <a:pt x="6092" y="15027"/>
                      <a:pt x="6284" y="14962"/>
                      <a:pt x="6284" y="14962"/>
                    </a:cubicBezTo>
                    <a:lnTo>
                      <a:pt x="6413" y="14300"/>
                    </a:lnTo>
                    <a:lnTo>
                      <a:pt x="6562" y="14172"/>
                    </a:lnTo>
                    <a:lnTo>
                      <a:pt x="6605" y="13872"/>
                    </a:lnTo>
                    <a:lnTo>
                      <a:pt x="6242" y="13146"/>
                    </a:lnTo>
                    <a:lnTo>
                      <a:pt x="5429" y="12462"/>
                    </a:lnTo>
                    <a:lnTo>
                      <a:pt x="5387" y="11756"/>
                    </a:lnTo>
                    <a:lnTo>
                      <a:pt x="5686" y="9982"/>
                    </a:lnTo>
                    <a:lnTo>
                      <a:pt x="6819" y="9918"/>
                    </a:lnTo>
                    <a:lnTo>
                      <a:pt x="7268" y="9598"/>
                    </a:lnTo>
                    <a:lnTo>
                      <a:pt x="8486" y="8914"/>
                    </a:lnTo>
                    <a:lnTo>
                      <a:pt x="8614" y="8614"/>
                    </a:lnTo>
                    <a:lnTo>
                      <a:pt x="8871" y="8379"/>
                    </a:lnTo>
                    <a:lnTo>
                      <a:pt x="8978" y="7866"/>
                    </a:lnTo>
                    <a:lnTo>
                      <a:pt x="8978" y="7866"/>
                    </a:lnTo>
                    <a:cubicBezTo>
                      <a:pt x="8977" y="7866"/>
                      <a:pt x="8446" y="8066"/>
                      <a:pt x="8124" y="8066"/>
                    </a:cubicBezTo>
                    <a:cubicBezTo>
                      <a:pt x="7999" y="8066"/>
                      <a:pt x="7905" y="8036"/>
                      <a:pt x="7887" y="7952"/>
                    </a:cubicBezTo>
                    <a:cubicBezTo>
                      <a:pt x="7823" y="7674"/>
                      <a:pt x="7610" y="7097"/>
                      <a:pt x="7610" y="7097"/>
                    </a:cubicBezTo>
                    <a:lnTo>
                      <a:pt x="7161" y="7033"/>
                    </a:lnTo>
                    <a:cubicBezTo>
                      <a:pt x="7161" y="7033"/>
                      <a:pt x="7139" y="6627"/>
                      <a:pt x="7161" y="6477"/>
                    </a:cubicBezTo>
                    <a:cubicBezTo>
                      <a:pt x="7204" y="6306"/>
                      <a:pt x="7332" y="5964"/>
                      <a:pt x="7204" y="5943"/>
                    </a:cubicBezTo>
                    <a:cubicBezTo>
                      <a:pt x="7075" y="5900"/>
                      <a:pt x="6819" y="5943"/>
                      <a:pt x="6776" y="5772"/>
                    </a:cubicBezTo>
                    <a:cubicBezTo>
                      <a:pt x="6755" y="5622"/>
                      <a:pt x="6712" y="5109"/>
                      <a:pt x="6712" y="5109"/>
                    </a:cubicBezTo>
                    <a:lnTo>
                      <a:pt x="6220" y="4788"/>
                    </a:lnTo>
                    <a:lnTo>
                      <a:pt x="5686" y="4788"/>
                    </a:lnTo>
                    <a:lnTo>
                      <a:pt x="5579" y="4040"/>
                    </a:lnTo>
                    <a:cubicBezTo>
                      <a:pt x="5579" y="4040"/>
                      <a:pt x="5707" y="3314"/>
                      <a:pt x="5836" y="3249"/>
                    </a:cubicBezTo>
                    <a:cubicBezTo>
                      <a:pt x="5964" y="3185"/>
                      <a:pt x="6434" y="2865"/>
                      <a:pt x="6498" y="2758"/>
                    </a:cubicBezTo>
                    <a:cubicBezTo>
                      <a:pt x="6562" y="2672"/>
                      <a:pt x="6755" y="2138"/>
                      <a:pt x="6755" y="2031"/>
                    </a:cubicBezTo>
                    <a:cubicBezTo>
                      <a:pt x="6755" y="1946"/>
                      <a:pt x="6819" y="898"/>
                      <a:pt x="6819" y="898"/>
                    </a:cubicBezTo>
                    <a:lnTo>
                      <a:pt x="6284" y="813"/>
                    </a:lnTo>
                    <a:lnTo>
                      <a:pt x="6092" y="107"/>
                    </a:lnTo>
                    <a:lnTo>
                      <a:pt x="5707" y="22"/>
                    </a:lnTo>
                    <a:lnTo>
                      <a:pt x="51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8"/>
              <p:cNvSpPr/>
              <p:nvPr/>
            </p:nvSpPr>
            <p:spPr>
              <a:xfrm>
                <a:off x="5968646" y="3911440"/>
                <a:ext cx="24" cy="24"/>
              </a:xfrm>
              <a:custGeom>
                <a:avLst/>
                <a:gdLst/>
                <a:ahLst/>
                <a:cxnLst/>
                <a:rect l="l" t="t" r="r" b="b"/>
                <a:pathLst>
                  <a:path w="1" h="1" extrusionOk="0">
                    <a:moveTo>
                      <a:pt x="0" y="0"/>
                    </a:move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8"/>
              <p:cNvSpPr/>
              <p:nvPr/>
            </p:nvSpPr>
            <p:spPr>
              <a:xfrm>
                <a:off x="5973244" y="3912470"/>
                <a:ext cx="24" cy="24"/>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8"/>
              <p:cNvSpPr/>
              <p:nvPr/>
            </p:nvSpPr>
            <p:spPr>
              <a:xfrm>
                <a:off x="5966587" y="3911440"/>
                <a:ext cx="527" cy="24"/>
              </a:xfrm>
              <a:custGeom>
                <a:avLst/>
                <a:gdLst/>
                <a:ahLst/>
                <a:cxnLst/>
                <a:rect l="l" t="t" r="r" b="b"/>
                <a:pathLst>
                  <a:path w="22" h="1" extrusionOk="0">
                    <a:moveTo>
                      <a:pt x="1" y="0"/>
                    </a:moveTo>
                    <a:lnTo>
                      <a:pt x="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8"/>
              <p:cNvSpPr/>
              <p:nvPr/>
            </p:nvSpPr>
            <p:spPr>
              <a:xfrm>
                <a:off x="5973747" y="3912470"/>
                <a:ext cx="24" cy="24"/>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8"/>
              <p:cNvSpPr/>
              <p:nvPr/>
            </p:nvSpPr>
            <p:spPr>
              <a:xfrm>
                <a:off x="5987062" y="3917571"/>
                <a:ext cx="527" cy="24"/>
              </a:xfrm>
              <a:custGeom>
                <a:avLst/>
                <a:gdLst/>
                <a:ahLst/>
                <a:cxnLst/>
                <a:rect l="l" t="t" r="r" b="b"/>
                <a:pathLst>
                  <a:path w="22" h="1" extrusionOk="0">
                    <a:moveTo>
                      <a:pt x="22" y="1"/>
                    </a:move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8"/>
              <p:cNvSpPr/>
              <p:nvPr/>
            </p:nvSpPr>
            <p:spPr>
              <a:xfrm>
                <a:off x="5991660" y="3921163"/>
                <a:ext cx="24" cy="24"/>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8"/>
              <p:cNvSpPr/>
              <p:nvPr/>
            </p:nvSpPr>
            <p:spPr>
              <a:xfrm>
                <a:off x="5989098" y="3919103"/>
                <a:ext cx="551" cy="551"/>
              </a:xfrm>
              <a:custGeom>
                <a:avLst/>
                <a:gdLst/>
                <a:ahLst/>
                <a:cxnLst/>
                <a:rect l="l" t="t" r="r" b="b"/>
                <a:pathLst>
                  <a:path w="23" h="23" extrusionOk="0">
                    <a:moveTo>
                      <a:pt x="22" y="22"/>
                    </a:moveTo>
                    <a:cubicBezTo>
                      <a:pt x="22" y="22"/>
                      <a:pt x="22" y="22"/>
                      <a:pt x="1" y="1"/>
                    </a:cubicBezTo>
                    <a:cubicBezTo>
                      <a:pt x="22" y="22"/>
                      <a:pt x="22" y="22"/>
                      <a:pt x="22" y="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8"/>
              <p:cNvSpPr/>
              <p:nvPr/>
            </p:nvSpPr>
            <p:spPr>
              <a:xfrm>
                <a:off x="6050523" y="3985653"/>
                <a:ext cx="24" cy="24"/>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8"/>
              <p:cNvSpPr/>
              <p:nvPr/>
            </p:nvSpPr>
            <p:spPr>
              <a:xfrm>
                <a:off x="6051050" y="3987186"/>
                <a:ext cx="527" cy="24"/>
              </a:xfrm>
              <a:custGeom>
                <a:avLst/>
                <a:gdLst/>
                <a:ahLst/>
                <a:cxnLst/>
                <a:rect l="l" t="t" r="r" b="b"/>
                <a:pathLst>
                  <a:path w="22" h="1" extrusionOk="0">
                    <a:moveTo>
                      <a:pt x="22" y="1"/>
                    </a:moveTo>
                    <a:cubicBezTo>
                      <a:pt x="0" y="1"/>
                      <a:pt x="0" y="1"/>
                      <a:pt x="0" y="1"/>
                    </a:cubicBezTo>
                    <a:cubicBezTo>
                      <a:pt x="0" y="1"/>
                      <a:pt x="0" y="1"/>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8"/>
              <p:cNvSpPr/>
              <p:nvPr/>
            </p:nvSpPr>
            <p:spPr>
              <a:xfrm>
                <a:off x="5983997" y="3855139"/>
                <a:ext cx="145888" cy="117223"/>
              </a:xfrm>
              <a:custGeom>
                <a:avLst/>
                <a:gdLst/>
                <a:ahLst/>
                <a:cxnLst/>
                <a:rect l="l" t="t" r="r" b="b"/>
                <a:pathLst>
                  <a:path w="6092" h="4895" extrusionOk="0">
                    <a:moveTo>
                      <a:pt x="5536" y="0"/>
                    </a:moveTo>
                    <a:lnTo>
                      <a:pt x="5515" y="556"/>
                    </a:lnTo>
                    <a:lnTo>
                      <a:pt x="4938" y="599"/>
                    </a:lnTo>
                    <a:lnTo>
                      <a:pt x="4809" y="428"/>
                    </a:lnTo>
                    <a:cubicBezTo>
                      <a:pt x="4809" y="428"/>
                      <a:pt x="4446" y="342"/>
                      <a:pt x="4339" y="342"/>
                    </a:cubicBezTo>
                    <a:cubicBezTo>
                      <a:pt x="4211" y="342"/>
                      <a:pt x="4190" y="470"/>
                      <a:pt x="4190" y="470"/>
                    </a:cubicBezTo>
                    <a:cubicBezTo>
                      <a:pt x="4190" y="470"/>
                      <a:pt x="4083" y="876"/>
                      <a:pt x="4083" y="1005"/>
                    </a:cubicBezTo>
                    <a:cubicBezTo>
                      <a:pt x="4083" y="1053"/>
                      <a:pt x="4047" y="1068"/>
                      <a:pt x="3997" y="1068"/>
                    </a:cubicBezTo>
                    <a:cubicBezTo>
                      <a:pt x="3914" y="1068"/>
                      <a:pt x="3794" y="1026"/>
                      <a:pt x="3741" y="1026"/>
                    </a:cubicBezTo>
                    <a:cubicBezTo>
                      <a:pt x="3655" y="1026"/>
                      <a:pt x="3335" y="684"/>
                      <a:pt x="3335" y="684"/>
                    </a:cubicBezTo>
                    <a:lnTo>
                      <a:pt x="2351" y="556"/>
                    </a:lnTo>
                    <a:lnTo>
                      <a:pt x="834" y="620"/>
                    </a:lnTo>
                    <a:lnTo>
                      <a:pt x="235" y="1005"/>
                    </a:lnTo>
                    <a:lnTo>
                      <a:pt x="0" y="1539"/>
                    </a:lnTo>
                    <a:lnTo>
                      <a:pt x="214" y="2031"/>
                    </a:lnTo>
                    <a:lnTo>
                      <a:pt x="470" y="2330"/>
                    </a:lnTo>
                    <a:lnTo>
                      <a:pt x="406" y="2843"/>
                    </a:lnTo>
                    <a:cubicBezTo>
                      <a:pt x="556" y="2950"/>
                      <a:pt x="663" y="3035"/>
                      <a:pt x="663" y="3035"/>
                    </a:cubicBezTo>
                    <a:lnTo>
                      <a:pt x="834" y="4254"/>
                    </a:lnTo>
                    <a:lnTo>
                      <a:pt x="1390" y="4168"/>
                    </a:lnTo>
                    <a:lnTo>
                      <a:pt x="1539" y="4574"/>
                    </a:lnTo>
                    <a:lnTo>
                      <a:pt x="2052" y="4724"/>
                    </a:lnTo>
                    <a:lnTo>
                      <a:pt x="2416" y="4724"/>
                    </a:lnTo>
                    <a:lnTo>
                      <a:pt x="2608" y="4895"/>
                    </a:lnTo>
                    <a:lnTo>
                      <a:pt x="3164" y="4596"/>
                    </a:lnTo>
                    <a:lnTo>
                      <a:pt x="3548" y="4596"/>
                    </a:lnTo>
                    <a:cubicBezTo>
                      <a:pt x="3612" y="4596"/>
                      <a:pt x="3997" y="4574"/>
                      <a:pt x="4104" y="4574"/>
                    </a:cubicBezTo>
                    <a:cubicBezTo>
                      <a:pt x="4211" y="4574"/>
                      <a:pt x="4168" y="4425"/>
                      <a:pt x="4168" y="4339"/>
                    </a:cubicBezTo>
                    <a:cubicBezTo>
                      <a:pt x="4168" y="4254"/>
                      <a:pt x="4019" y="4104"/>
                      <a:pt x="4019" y="4104"/>
                    </a:cubicBezTo>
                    <a:lnTo>
                      <a:pt x="3677" y="3698"/>
                    </a:lnTo>
                    <a:lnTo>
                      <a:pt x="3741" y="3484"/>
                    </a:lnTo>
                    <a:lnTo>
                      <a:pt x="4852" y="3591"/>
                    </a:lnTo>
                    <a:lnTo>
                      <a:pt x="4852" y="3249"/>
                    </a:lnTo>
                    <a:lnTo>
                      <a:pt x="5280" y="2992"/>
                    </a:lnTo>
                    <a:lnTo>
                      <a:pt x="6092" y="1881"/>
                    </a:lnTo>
                    <a:lnTo>
                      <a:pt x="5878" y="1667"/>
                    </a:lnTo>
                    <a:lnTo>
                      <a:pt x="5515" y="663"/>
                    </a:lnTo>
                    <a:lnTo>
                      <a:pt x="55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8"/>
              <p:cNvSpPr/>
              <p:nvPr/>
            </p:nvSpPr>
            <p:spPr>
              <a:xfrm>
                <a:off x="6145235" y="4131541"/>
                <a:ext cx="267877" cy="213971"/>
              </a:xfrm>
              <a:custGeom>
                <a:avLst/>
                <a:gdLst/>
                <a:ahLst/>
                <a:cxnLst/>
                <a:rect l="l" t="t" r="r" b="b"/>
                <a:pathLst>
                  <a:path w="11186" h="8935" extrusionOk="0">
                    <a:moveTo>
                      <a:pt x="8464" y="0"/>
                    </a:moveTo>
                    <a:lnTo>
                      <a:pt x="7844" y="278"/>
                    </a:lnTo>
                    <a:lnTo>
                      <a:pt x="7780" y="1133"/>
                    </a:lnTo>
                    <a:lnTo>
                      <a:pt x="7160" y="1518"/>
                    </a:lnTo>
                    <a:lnTo>
                      <a:pt x="7118" y="1988"/>
                    </a:lnTo>
                    <a:lnTo>
                      <a:pt x="6690" y="2308"/>
                    </a:lnTo>
                    <a:lnTo>
                      <a:pt x="6712" y="2843"/>
                    </a:lnTo>
                    <a:cubicBezTo>
                      <a:pt x="6712" y="2843"/>
                      <a:pt x="6241" y="3313"/>
                      <a:pt x="6028" y="3420"/>
                    </a:cubicBezTo>
                    <a:cubicBezTo>
                      <a:pt x="5792" y="3505"/>
                      <a:pt x="4937" y="3612"/>
                      <a:pt x="4937" y="3612"/>
                    </a:cubicBezTo>
                    <a:lnTo>
                      <a:pt x="4617" y="3142"/>
                    </a:lnTo>
                    <a:lnTo>
                      <a:pt x="3933" y="3270"/>
                    </a:lnTo>
                    <a:lnTo>
                      <a:pt x="3078" y="3826"/>
                    </a:lnTo>
                    <a:cubicBezTo>
                      <a:pt x="3078" y="3826"/>
                      <a:pt x="2223" y="3762"/>
                      <a:pt x="1924" y="3698"/>
                    </a:cubicBezTo>
                    <a:cubicBezTo>
                      <a:pt x="1646" y="3634"/>
                      <a:pt x="1026" y="3163"/>
                      <a:pt x="1026" y="3163"/>
                    </a:cubicBezTo>
                    <a:lnTo>
                      <a:pt x="898" y="2479"/>
                    </a:lnTo>
                    <a:lnTo>
                      <a:pt x="791" y="2479"/>
                    </a:lnTo>
                    <a:lnTo>
                      <a:pt x="406" y="3014"/>
                    </a:lnTo>
                    <a:cubicBezTo>
                      <a:pt x="406" y="3014"/>
                      <a:pt x="0" y="3356"/>
                      <a:pt x="0" y="3484"/>
                    </a:cubicBezTo>
                    <a:cubicBezTo>
                      <a:pt x="0" y="3612"/>
                      <a:pt x="171" y="4232"/>
                      <a:pt x="171" y="4232"/>
                    </a:cubicBezTo>
                    <a:lnTo>
                      <a:pt x="620" y="4702"/>
                    </a:lnTo>
                    <a:lnTo>
                      <a:pt x="876" y="5472"/>
                    </a:lnTo>
                    <a:lnTo>
                      <a:pt x="1860" y="6028"/>
                    </a:lnTo>
                    <a:cubicBezTo>
                      <a:pt x="1860" y="6028"/>
                      <a:pt x="1924" y="7438"/>
                      <a:pt x="2137" y="7588"/>
                    </a:cubicBezTo>
                    <a:cubicBezTo>
                      <a:pt x="2330" y="7716"/>
                      <a:pt x="2950" y="8015"/>
                      <a:pt x="2950" y="8015"/>
                    </a:cubicBezTo>
                    <a:lnTo>
                      <a:pt x="3591" y="8015"/>
                    </a:lnTo>
                    <a:cubicBezTo>
                      <a:pt x="3591" y="8015"/>
                      <a:pt x="3484" y="8357"/>
                      <a:pt x="3655" y="8357"/>
                    </a:cubicBezTo>
                    <a:cubicBezTo>
                      <a:pt x="3826" y="8357"/>
                      <a:pt x="4467" y="8421"/>
                      <a:pt x="4467" y="8421"/>
                    </a:cubicBezTo>
                    <a:lnTo>
                      <a:pt x="5621" y="8058"/>
                    </a:lnTo>
                    <a:lnTo>
                      <a:pt x="6669" y="8934"/>
                    </a:lnTo>
                    <a:cubicBezTo>
                      <a:pt x="6669" y="8934"/>
                      <a:pt x="7994" y="8763"/>
                      <a:pt x="7994" y="8657"/>
                    </a:cubicBezTo>
                    <a:cubicBezTo>
                      <a:pt x="7994" y="8550"/>
                      <a:pt x="8015" y="7844"/>
                      <a:pt x="8079" y="7673"/>
                    </a:cubicBezTo>
                    <a:cubicBezTo>
                      <a:pt x="8144" y="7502"/>
                      <a:pt x="8421" y="6541"/>
                      <a:pt x="8421" y="6541"/>
                    </a:cubicBezTo>
                    <a:lnTo>
                      <a:pt x="8999" y="6049"/>
                    </a:lnTo>
                    <a:lnTo>
                      <a:pt x="9298" y="5173"/>
                    </a:lnTo>
                    <a:lnTo>
                      <a:pt x="9298" y="4403"/>
                    </a:lnTo>
                    <a:cubicBezTo>
                      <a:pt x="9298" y="4403"/>
                      <a:pt x="10516" y="3869"/>
                      <a:pt x="10644" y="3869"/>
                    </a:cubicBezTo>
                    <a:cubicBezTo>
                      <a:pt x="10729" y="3869"/>
                      <a:pt x="10901" y="3930"/>
                      <a:pt x="11024" y="3930"/>
                    </a:cubicBezTo>
                    <a:cubicBezTo>
                      <a:pt x="11119" y="3930"/>
                      <a:pt x="11185" y="3893"/>
                      <a:pt x="11157" y="3762"/>
                    </a:cubicBezTo>
                    <a:cubicBezTo>
                      <a:pt x="11093" y="3463"/>
                      <a:pt x="10965" y="3121"/>
                      <a:pt x="10965" y="3121"/>
                    </a:cubicBezTo>
                    <a:lnTo>
                      <a:pt x="10281" y="2950"/>
                    </a:lnTo>
                    <a:cubicBezTo>
                      <a:pt x="10281" y="2950"/>
                      <a:pt x="9640" y="2479"/>
                      <a:pt x="9640" y="2330"/>
                    </a:cubicBezTo>
                    <a:cubicBezTo>
                      <a:pt x="9640" y="2202"/>
                      <a:pt x="9704" y="1689"/>
                      <a:pt x="9704" y="1689"/>
                    </a:cubicBezTo>
                    <a:lnTo>
                      <a:pt x="9341" y="1197"/>
                    </a:lnTo>
                    <a:lnTo>
                      <a:pt x="9597" y="791"/>
                    </a:lnTo>
                    <a:lnTo>
                      <a:pt x="9469" y="64"/>
                    </a:lnTo>
                    <a:lnTo>
                      <a:pt x="84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8"/>
              <p:cNvSpPr/>
              <p:nvPr/>
            </p:nvSpPr>
            <p:spPr>
              <a:xfrm>
                <a:off x="7008734" y="2677353"/>
                <a:ext cx="71675" cy="282054"/>
              </a:xfrm>
              <a:custGeom>
                <a:avLst/>
                <a:gdLst/>
                <a:ahLst/>
                <a:cxnLst/>
                <a:rect l="l" t="t" r="r" b="b"/>
                <a:pathLst>
                  <a:path w="2993" h="11778" extrusionOk="0">
                    <a:moveTo>
                      <a:pt x="1026" y="300"/>
                    </a:moveTo>
                    <a:cubicBezTo>
                      <a:pt x="1090" y="492"/>
                      <a:pt x="1176" y="727"/>
                      <a:pt x="1176" y="791"/>
                    </a:cubicBezTo>
                    <a:cubicBezTo>
                      <a:pt x="1176" y="962"/>
                      <a:pt x="1454" y="1304"/>
                      <a:pt x="1603" y="1454"/>
                    </a:cubicBezTo>
                    <a:lnTo>
                      <a:pt x="1945" y="2245"/>
                    </a:lnTo>
                    <a:lnTo>
                      <a:pt x="1304" y="3121"/>
                    </a:lnTo>
                    <a:lnTo>
                      <a:pt x="2116" y="5216"/>
                    </a:lnTo>
                    <a:lnTo>
                      <a:pt x="2608" y="6605"/>
                    </a:lnTo>
                    <a:lnTo>
                      <a:pt x="2779" y="7588"/>
                    </a:lnTo>
                    <a:lnTo>
                      <a:pt x="2586" y="7610"/>
                    </a:lnTo>
                    <a:cubicBezTo>
                      <a:pt x="2330" y="7375"/>
                      <a:pt x="1881" y="7011"/>
                      <a:pt x="1731" y="7011"/>
                    </a:cubicBezTo>
                    <a:cubicBezTo>
                      <a:pt x="1560" y="7011"/>
                      <a:pt x="1432" y="7118"/>
                      <a:pt x="1411" y="7139"/>
                    </a:cubicBezTo>
                    <a:cubicBezTo>
                      <a:pt x="1347" y="7225"/>
                      <a:pt x="1112" y="7546"/>
                      <a:pt x="1112" y="7717"/>
                    </a:cubicBezTo>
                    <a:cubicBezTo>
                      <a:pt x="1112" y="7845"/>
                      <a:pt x="1069" y="8165"/>
                      <a:pt x="1026" y="8336"/>
                    </a:cubicBezTo>
                    <a:cubicBezTo>
                      <a:pt x="983" y="8550"/>
                      <a:pt x="941" y="9106"/>
                      <a:pt x="941" y="9298"/>
                    </a:cubicBezTo>
                    <a:cubicBezTo>
                      <a:pt x="941" y="9491"/>
                      <a:pt x="1069" y="10132"/>
                      <a:pt x="1069" y="10153"/>
                    </a:cubicBezTo>
                    <a:lnTo>
                      <a:pt x="1090" y="10175"/>
                    </a:lnTo>
                    <a:lnTo>
                      <a:pt x="1112" y="10196"/>
                    </a:lnTo>
                    <a:cubicBezTo>
                      <a:pt x="1112" y="10217"/>
                      <a:pt x="1475" y="10538"/>
                      <a:pt x="1667" y="10666"/>
                    </a:cubicBezTo>
                    <a:cubicBezTo>
                      <a:pt x="1753" y="10730"/>
                      <a:pt x="1817" y="10773"/>
                      <a:pt x="1881" y="10794"/>
                    </a:cubicBezTo>
                    <a:cubicBezTo>
                      <a:pt x="1945" y="10837"/>
                      <a:pt x="2031" y="10880"/>
                      <a:pt x="2116" y="10987"/>
                    </a:cubicBezTo>
                    <a:cubicBezTo>
                      <a:pt x="2116" y="11008"/>
                      <a:pt x="2095" y="11030"/>
                      <a:pt x="2095" y="11072"/>
                    </a:cubicBezTo>
                    <a:cubicBezTo>
                      <a:pt x="2095" y="11158"/>
                      <a:pt x="2052" y="11243"/>
                      <a:pt x="2031" y="11286"/>
                    </a:cubicBezTo>
                    <a:lnTo>
                      <a:pt x="1860" y="11414"/>
                    </a:lnTo>
                    <a:cubicBezTo>
                      <a:pt x="1838" y="11436"/>
                      <a:pt x="1817" y="11436"/>
                      <a:pt x="1796" y="11436"/>
                    </a:cubicBezTo>
                    <a:cubicBezTo>
                      <a:pt x="1753" y="11436"/>
                      <a:pt x="1731" y="11372"/>
                      <a:pt x="1731" y="11372"/>
                    </a:cubicBezTo>
                    <a:lnTo>
                      <a:pt x="1625" y="11008"/>
                    </a:lnTo>
                    <a:lnTo>
                      <a:pt x="791" y="10602"/>
                    </a:lnTo>
                    <a:lnTo>
                      <a:pt x="663" y="11051"/>
                    </a:lnTo>
                    <a:lnTo>
                      <a:pt x="663" y="11072"/>
                    </a:lnTo>
                    <a:cubicBezTo>
                      <a:pt x="663" y="11072"/>
                      <a:pt x="663" y="11201"/>
                      <a:pt x="556" y="11500"/>
                    </a:cubicBezTo>
                    <a:cubicBezTo>
                      <a:pt x="556" y="11543"/>
                      <a:pt x="556" y="11543"/>
                      <a:pt x="556" y="11564"/>
                    </a:cubicBezTo>
                    <a:cubicBezTo>
                      <a:pt x="535" y="11564"/>
                      <a:pt x="535" y="11543"/>
                      <a:pt x="513" y="11543"/>
                    </a:cubicBezTo>
                    <a:cubicBezTo>
                      <a:pt x="470" y="11478"/>
                      <a:pt x="385" y="11414"/>
                      <a:pt x="299" y="11393"/>
                    </a:cubicBezTo>
                    <a:cubicBezTo>
                      <a:pt x="278" y="11393"/>
                      <a:pt x="278" y="11393"/>
                      <a:pt x="278" y="11372"/>
                    </a:cubicBezTo>
                    <a:cubicBezTo>
                      <a:pt x="235" y="11329"/>
                      <a:pt x="257" y="11222"/>
                      <a:pt x="278" y="11179"/>
                    </a:cubicBezTo>
                    <a:lnTo>
                      <a:pt x="748" y="8935"/>
                    </a:lnTo>
                    <a:lnTo>
                      <a:pt x="748" y="8914"/>
                    </a:lnTo>
                    <a:lnTo>
                      <a:pt x="556" y="7652"/>
                    </a:lnTo>
                    <a:lnTo>
                      <a:pt x="513" y="4254"/>
                    </a:lnTo>
                    <a:lnTo>
                      <a:pt x="513" y="3485"/>
                    </a:lnTo>
                    <a:cubicBezTo>
                      <a:pt x="492" y="3378"/>
                      <a:pt x="364" y="2437"/>
                      <a:pt x="278" y="2245"/>
                    </a:cubicBezTo>
                    <a:cubicBezTo>
                      <a:pt x="214" y="2138"/>
                      <a:pt x="235" y="1775"/>
                      <a:pt x="278" y="1561"/>
                    </a:cubicBezTo>
                    <a:lnTo>
                      <a:pt x="834" y="1133"/>
                    </a:lnTo>
                    <a:lnTo>
                      <a:pt x="876" y="385"/>
                    </a:lnTo>
                    <a:lnTo>
                      <a:pt x="1026" y="300"/>
                    </a:lnTo>
                    <a:close/>
                    <a:moveTo>
                      <a:pt x="1112" y="1"/>
                    </a:moveTo>
                    <a:lnTo>
                      <a:pt x="705" y="278"/>
                    </a:lnTo>
                    <a:lnTo>
                      <a:pt x="663" y="1027"/>
                    </a:lnTo>
                    <a:lnTo>
                      <a:pt x="107" y="1454"/>
                    </a:lnTo>
                    <a:lnTo>
                      <a:pt x="86" y="1497"/>
                    </a:lnTo>
                    <a:cubicBezTo>
                      <a:pt x="86" y="1582"/>
                      <a:pt x="0" y="2138"/>
                      <a:pt x="107" y="2330"/>
                    </a:cubicBezTo>
                    <a:cubicBezTo>
                      <a:pt x="171" y="2459"/>
                      <a:pt x="278" y="3121"/>
                      <a:pt x="321" y="3506"/>
                    </a:cubicBezTo>
                    <a:lnTo>
                      <a:pt x="385" y="7674"/>
                    </a:lnTo>
                    <a:lnTo>
                      <a:pt x="556" y="8914"/>
                    </a:lnTo>
                    <a:lnTo>
                      <a:pt x="107" y="11136"/>
                    </a:lnTo>
                    <a:cubicBezTo>
                      <a:pt x="86" y="11158"/>
                      <a:pt x="43" y="11329"/>
                      <a:pt x="107" y="11457"/>
                    </a:cubicBezTo>
                    <a:cubicBezTo>
                      <a:pt x="128" y="11521"/>
                      <a:pt x="193" y="11564"/>
                      <a:pt x="257" y="11585"/>
                    </a:cubicBezTo>
                    <a:cubicBezTo>
                      <a:pt x="299" y="11585"/>
                      <a:pt x="342" y="11628"/>
                      <a:pt x="385" y="11671"/>
                    </a:cubicBezTo>
                    <a:cubicBezTo>
                      <a:pt x="428" y="11714"/>
                      <a:pt x="492" y="11778"/>
                      <a:pt x="556" y="11778"/>
                    </a:cubicBezTo>
                    <a:cubicBezTo>
                      <a:pt x="577" y="11778"/>
                      <a:pt x="577" y="11778"/>
                      <a:pt x="599" y="11756"/>
                    </a:cubicBezTo>
                    <a:cubicBezTo>
                      <a:pt x="684" y="11735"/>
                      <a:pt x="727" y="11649"/>
                      <a:pt x="748" y="11564"/>
                    </a:cubicBezTo>
                    <a:cubicBezTo>
                      <a:pt x="812" y="11286"/>
                      <a:pt x="834" y="11136"/>
                      <a:pt x="834" y="11072"/>
                    </a:cubicBezTo>
                    <a:lnTo>
                      <a:pt x="898" y="10880"/>
                    </a:lnTo>
                    <a:lnTo>
                      <a:pt x="1454" y="11136"/>
                    </a:lnTo>
                    <a:lnTo>
                      <a:pt x="1539" y="11436"/>
                    </a:lnTo>
                    <a:cubicBezTo>
                      <a:pt x="1560" y="11436"/>
                      <a:pt x="1603" y="11585"/>
                      <a:pt x="1731" y="11607"/>
                    </a:cubicBezTo>
                    <a:cubicBezTo>
                      <a:pt x="1755" y="11614"/>
                      <a:pt x="1781" y="11619"/>
                      <a:pt x="1809" y="11619"/>
                    </a:cubicBezTo>
                    <a:cubicBezTo>
                      <a:pt x="1858" y="11619"/>
                      <a:pt x="1912" y="11605"/>
                      <a:pt x="1967" y="11564"/>
                    </a:cubicBezTo>
                    <a:lnTo>
                      <a:pt x="2159" y="11414"/>
                    </a:lnTo>
                    <a:lnTo>
                      <a:pt x="2180" y="11393"/>
                    </a:lnTo>
                    <a:cubicBezTo>
                      <a:pt x="2180" y="11393"/>
                      <a:pt x="2266" y="11265"/>
                      <a:pt x="2287" y="11115"/>
                    </a:cubicBezTo>
                    <a:lnTo>
                      <a:pt x="2330" y="11115"/>
                    </a:lnTo>
                    <a:lnTo>
                      <a:pt x="2351" y="11051"/>
                    </a:lnTo>
                    <a:cubicBezTo>
                      <a:pt x="2394" y="10987"/>
                      <a:pt x="2373" y="10965"/>
                      <a:pt x="2266" y="10859"/>
                    </a:cubicBezTo>
                    <a:cubicBezTo>
                      <a:pt x="2138" y="10730"/>
                      <a:pt x="2052" y="10688"/>
                      <a:pt x="1967" y="10645"/>
                    </a:cubicBezTo>
                    <a:cubicBezTo>
                      <a:pt x="1902" y="10602"/>
                      <a:pt x="1860" y="10581"/>
                      <a:pt x="1774" y="10517"/>
                    </a:cubicBezTo>
                    <a:cubicBezTo>
                      <a:pt x="1625" y="10410"/>
                      <a:pt x="1325" y="10153"/>
                      <a:pt x="1261" y="10089"/>
                    </a:cubicBezTo>
                    <a:cubicBezTo>
                      <a:pt x="1218" y="9875"/>
                      <a:pt x="1112" y="9426"/>
                      <a:pt x="1112" y="9298"/>
                    </a:cubicBezTo>
                    <a:cubicBezTo>
                      <a:pt x="1112" y="9106"/>
                      <a:pt x="1176" y="8550"/>
                      <a:pt x="1218" y="8379"/>
                    </a:cubicBezTo>
                    <a:cubicBezTo>
                      <a:pt x="1261" y="8187"/>
                      <a:pt x="1304" y="7845"/>
                      <a:pt x="1304" y="7717"/>
                    </a:cubicBezTo>
                    <a:cubicBezTo>
                      <a:pt x="1304" y="7652"/>
                      <a:pt x="1432" y="7417"/>
                      <a:pt x="1560" y="7268"/>
                    </a:cubicBezTo>
                    <a:cubicBezTo>
                      <a:pt x="1560" y="7268"/>
                      <a:pt x="1625" y="7182"/>
                      <a:pt x="1731" y="7182"/>
                    </a:cubicBezTo>
                    <a:cubicBezTo>
                      <a:pt x="1817" y="7204"/>
                      <a:pt x="2202" y="7503"/>
                      <a:pt x="2501" y="7781"/>
                    </a:cubicBezTo>
                    <a:lnTo>
                      <a:pt x="2544" y="7802"/>
                    </a:lnTo>
                    <a:lnTo>
                      <a:pt x="2993" y="7738"/>
                    </a:lnTo>
                    <a:lnTo>
                      <a:pt x="2800" y="6562"/>
                    </a:lnTo>
                    <a:lnTo>
                      <a:pt x="2287" y="5152"/>
                    </a:lnTo>
                    <a:lnTo>
                      <a:pt x="1496" y="3143"/>
                    </a:lnTo>
                    <a:lnTo>
                      <a:pt x="2159" y="2266"/>
                    </a:lnTo>
                    <a:lnTo>
                      <a:pt x="1774" y="1369"/>
                    </a:lnTo>
                    <a:lnTo>
                      <a:pt x="1753" y="1347"/>
                    </a:lnTo>
                    <a:cubicBezTo>
                      <a:pt x="1560" y="1133"/>
                      <a:pt x="1368" y="877"/>
                      <a:pt x="1347" y="791"/>
                    </a:cubicBezTo>
                    <a:cubicBezTo>
                      <a:pt x="1347" y="642"/>
                      <a:pt x="1197" y="214"/>
                      <a:pt x="1154" y="107"/>
                    </a:cubicBezTo>
                    <a:lnTo>
                      <a:pt x="11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8"/>
              <p:cNvSpPr/>
              <p:nvPr/>
            </p:nvSpPr>
            <p:spPr>
              <a:xfrm>
                <a:off x="6957032" y="2975763"/>
                <a:ext cx="174553" cy="121342"/>
              </a:xfrm>
              <a:custGeom>
                <a:avLst/>
                <a:gdLst/>
                <a:ahLst/>
                <a:cxnLst/>
                <a:rect l="l" t="t" r="r" b="b"/>
                <a:pathLst>
                  <a:path w="7289" h="5067" extrusionOk="0">
                    <a:moveTo>
                      <a:pt x="2309" y="193"/>
                    </a:moveTo>
                    <a:lnTo>
                      <a:pt x="2501" y="236"/>
                    </a:lnTo>
                    <a:lnTo>
                      <a:pt x="2694" y="770"/>
                    </a:lnTo>
                    <a:lnTo>
                      <a:pt x="3784" y="1668"/>
                    </a:lnTo>
                    <a:lnTo>
                      <a:pt x="5173" y="2138"/>
                    </a:lnTo>
                    <a:lnTo>
                      <a:pt x="5194" y="2159"/>
                    </a:lnTo>
                    <a:lnTo>
                      <a:pt x="5216" y="2159"/>
                    </a:lnTo>
                    <a:cubicBezTo>
                      <a:pt x="5216" y="2138"/>
                      <a:pt x="5472" y="2095"/>
                      <a:pt x="5814" y="1860"/>
                    </a:cubicBezTo>
                    <a:cubicBezTo>
                      <a:pt x="5862" y="1812"/>
                      <a:pt x="5910" y="1788"/>
                      <a:pt x="5958" y="1788"/>
                    </a:cubicBezTo>
                    <a:cubicBezTo>
                      <a:pt x="5974" y="1788"/>
                      <a:pt x="5990" y="1791"/>
                      <a:pt x="6006" y="1796"/>
                    </a:cubicBezTo>
                    <a:cubicBezTo>
                      <a:pt x="6135" y="1817"/>
                      <a:pt x="6242" y="1967"/>
                      <a:pt x="6242" y="1967"/>
                    </a:cubicBezTo>
                    <a:lnTo>
                      <a:pt x="6284" y="2053"/>
                    </a:lnTo>
                    <a:lnTo>
                      <a:pt x="7118" y="1518"/>
                    </a:lnTo>
                    <a:lnTo>
                      <a:pt x="7118" y="1775"/>
                    </a:lnTo>
                    <a:lnTo>
                      <a:pt x="6327" y="2352"/>
                    </a:lnTo>
                    <a:lnTo>
                      <a:pt x="6006" y="2501"/>
                    </a:lnTo>
                    <a:lnTo>
                      <a:pt x="5985" y="2544"/>
                    </a:lnTo>
                    <a:cubicBezTo>
                      <a:pt x="5985" y="2544"/>
                      <a:pt x="5771" y="3100"/>
                      <a:pt x="5664" y="3271"/>
                    </a:cubicBezTo>
                    <a:cubicBezTo>
                      <a:pt x="5656" y="3296"/>
                      <a:pt x="5595" y="3305"/>
                      <a:pt x="5515" y="3305"/>
                    </a:cubicBezTo>
                    <a:cubicBezTo>
                      <a:pt x="5391" y="3305"/>
                      <a:pt x="5221" y="3284"/>
                      <a:pt x="5130" y="3271"/>
                    </a:cubicBezTo>
                    <a:cubicBezTo>
                      <a:pt x="5002" y="3249"/>
                      <a:pt x="4874" y="3228"/>
                      <a:pt x="4767" y="3228"/>
                    </a:cubicBezTo>
                    <a:cubicBezTo>
                      <a:pt x="4446" y="3228"/>
                      <a:pt x="4168" y="3634"/>
                      <a:pt x="4126" y="3698"/>
                    </a:cubicBezTo>
                    <a:cubicBezTo>
                      <a:pt x="3976" y="3976"/>
                      <a:pt x="3677" y="4404"/>
                      <a:pt x="3570" y="4446"/>
                    </a:cubicBezTo>
                    <a:cubicBezTo>
                      <a:pt x="3536" y="4463"/>
                      <a:pt x="3505" y="4470"/>
                      <a:pt x="3478" y="4470"/>
                    </a:cubicBezTo>
                    <a:cubicBezTo>
                      <a:pt x="3401" y="4470"/>
                      <a:pt x="3350" y="4419"/>
                      <a:pt x="3335" y="4404"/>
                    </a:cubicBezTo>
                    <a:lnTo>
                      <a:pt x="2373" y="3698"/>
                    </a:lnTo>
                    <a:lnTo>
                      <a:pt x="1539" y="3656"/>
                    </a:lnTo>
                    <a:lnTo>
                      <a:pt x="1133" y="3549"/>
                    </a:lnTo>
                    <a:lnTo>
                      <a:pt x="727" y="3656"/>
                    </a:lnTo>
                    <a:lnTo>
                      <a:pt x="727" y="3720"/>
                    </a:lnTo>
                    <a:cubicBezTo>
                      <a:pt x="706" y="3720"/>
                      <a:pt x="620" y="3998"/>
                      <a:pt x="620" y="4211"/>
                    </a:cubicBezTo>
                    <a:cubicBezTo>
                      <a:pt x="620" y="4254"/>
                      <a:pt x="642" y="4318"/>
                      <a:pt x="684" y="4340"/>
                    </a:cubicBezTo>
                    <a:cubicBezTo>
                      <a:pt x="735" y="4403"/>
                      <a:pt x="823" y="4421"/>
                      <a:pt x="917" y="4421"/>
                    </a:cubicBezTo>
                    <a:cubicBezTo>
                      <a:pt x="983" y="4421"/>
                      <a:pt x="1051" y="4412"/>
                      <a:pt x="1112" y="4404"/>
                    </a:cubicBezTo>
                    <a:cubicBezTo>
                      <a:pt x="1155" y="4404"/>
                      <a:pt x="1197" y="4382"/>
                      <a:pt x="1219" y="4382"/>
                    </a:cubicBezTo>
                    <a:cubicBezTo>
                      <a:pt x="1240" y="4425"/>
                      <a:pt x="1240" y="4596"/>
                      <a:pt x="1240" y="4682"/>
                    </a:cubicBezTo>
                    <a:cubicBezTo>
                      <a:pt x="1240" y="4724"/>
                      <a:pt x="1219" y="4767"/>
                      <a:pt x="1219" y="4810"/>
                    </a:cubicBezTo>
                    <a:cubicBezTo>
                      <a:pt x="1197" y="4788"/>
                      <a:pt x="1133" y="4767"/>
                      <a:pt x="1090" y="4746"/>
                    </a:cubicBezTo>
                    <a:lnTo>
                      <a:pt x="1069" y="4724"/>
                    </a:lnTo>
                    <a:lnTo>
                      <a:pt x="855" y="4724"/>
                    </a:lnTo>
                    <a:lnTo>
                      <a:pt x="406" y="4831"/>
                    </a:lnTo>
                    <a:lnTo>
                      <a:pt x="342" y="4468"/>
                    </a:lnTo>
                    <a:lnTo>
                      <a:pt x="214" y="3933"/>
                    </a:lnTo>
                    <a:lnTo>
                      <a:pt x="513" y="3463"/>
                    </a:lnTo>
                    <a:lnTo>
                      <a:pt x="898" y="2993"/>
                    </a:lnTo>
                    <a:lnTo>
                      <a:pt x="1753" y="2950"/>
                    </a:lnTo>
                    <a:lnTo>
                      <a:pt x="2159" y="2266"/>
                    </a:lnTo>
                    <a:lnTo>
                      <a:pt x="2202" y="1027"/>
                    </a:lnTo>
                    <a:lnTo>
                      <a:pt x="2202" y="492"/>
                    </a:lnTo>
                    <a:lnTo>
                      <a:pt x="2309" y="193"/>
                    </a:lnTo>
                    <a:close/>
                    <a:moveTo>
                      <a:pt x="2202" y="1"/>
                    </a:moveTo>
                    <a:lnTo>
                      <a:pt x="2031" y="449"/>
                    </a:lnTo>
                    <a:lnTo>
                      <a:pt x="2031" y="1027"/>
                    </a:lnTo>
                    <a:lnTo>
                      <a:pt x="1967" y="2224"/>
                    </a:lnTo>
                    <a:lnTo>
                      <a:pt x="1646" y="2758"/>
                    </a:lnTo>
                    <a:lnTo>
                      <a:pt x="813" y="2801"/>
                    </a:lnTo>
                    <a:lnTo>
                      <a:pt x="364" y="3356"/>
                    </a:lnTo>
                    <a:lnTo>
                      <a:pt x="0" y="3912"/>
                    </a:lnTo>
                    <a:lnTo>
                      <a:pt x="150" y="4511"/>
                    </a:lnTo>
                    <a:lnTo>
                      <a:pt x="278" y="5066"/>
                    </a:lnTo>
                    <a:lnTo>
                      <a:pt x="855" y="4895"/>
                    </a:lnTo>
                    <a:lnTo>
                      <a:pt x="1005" y="4895"/>
                    </a:lnTo>
                    <a:cubicBezTo>
                      <a:pt x="1065" y="4941"/>
                      <a:pt x="1158" y="4986"/>
                      <a:pt x="1237" y="4986"/>
                    </a:cubicBezTo>
                    <a:cubicBezTo>
                      <a:pt x="1270" y="4986"/>
                      <a:pt x="1301" y="4978"/>
                      <a:pt x="1326" y="4959"/>
                    </a:cubicBezTo>
                    <a:cubicBezTo>
                      <a:pt x="1368" y="4959"/>
                      <a:pt x="1411" y="4917"/>
                      <a:pt x="1411" y="4810"/>
                    </a:cubicBezTo>
                    <a:cubicBezTo>
                      <a:pt x="1411" y="4788"/>
                      <a:pt x="1411" y="4746"/>
                      <a:pt x="1411" y="4703"/>
                    </a:cubicBezTo>
                    <a:cubicBezTo>
                      <a:pt x="1432" y="4532"/>
                      <a:pt x="1432" y="4340"/>
                      <a:pt x="1347" y="4254"/>
                    </a:cubicBezTo>
                    <a:cubicBezTo>
                      <a:pt x="1308" y="4216"/>
                      <a:pt x="1270" y="4208"/>
                      <a:pt x="1218" y="4208"/>
                    </a:cubicBezTo>
                    <a:cubicBezTo>
                      <a:pt x="1183" y="4208"/>
                      <a:pt x="1142" y="4211"/>
                      <a:pt x="1090" y="4211"/>
                    </a:cubicBezTo>
                    <a:cubicBezTo>
                      <a:pt x="1053" y="4224"/>
                      <a:pt x="974" y="4236"/>
                      <a:pt x="909" y="4236"/>
                    </a:cubicBezTo>
                    <a:cubicBezTo>
                      <a:pt x="861" y="4236"/>
                      <a:pt x="822" y="4229"/>
                      <a:pt x="813" y="4211"/>
                    </a:cubicBezTo>
                    <a:cubicBezTo>
                      <a:pt x="813" y="4083"/>
                      <a:pt x="855" y="3891"/>
                      <a:pt x="877" y="3805"/>
                    </a:cubicBezTo>
                    <a:lnTo>
                      <a:pt x="1133" y="3741"/>
                    </a:lnTo>
                    <a:lnTo>
                      <a:pt x="1497" y="3827"/>
                    </a:lnTo>
                    <a:lnTo>
                      <a:pt x="2309" y="3869"/>
                    </a:lnTo>
                    <a:lnTo>
                      <a:pt x="3206" y="4553"/>
                    </a:lnTo>
                    <a:cubicBezTo>
                      <a:pt x="3223" y="4553"/>
                      <a:pt x="3323" y="4661"/>
                      <a:pt x="3480" y="4661"/>
                    </a:cubicBezTo>
                    <a:cubicBezTo>
                      <a:pt x="3532" y="4661"/>
                      <a:pt x="3591" y="4649"/>
                      <a:pt x="3655" y="4617"/>
                    </a:cubicBezTo>
                    <a:cubicBezTo>
                      <a:pt x="3848" y="4511"/>
                      <a:pt x="4211" y="3912"/>
                      <a:pt x="4297" y="3784"/>
                    </a:cubicBezTo>
                    <a:cubicBezTo>
                      <a:pt x="4361" y="3698"/>
                      <a:pt x="4574" y="3420"/>
                      <a:pt x="4767" y="3420"/>
                    </a:cubicBezTo>
                    <a:cubicBezTo>
                      <a:pt x="4852" y="3420"/>
                      <a:pt x="4981" y="3420"/>
                      <a:pt x="5087" y="3442"/>
                    </a:cubicBezTo>
                    <a:cubicBezTo>
                      <a:pt x="5244" y="3471"/>
                      <a:pt x="5395" y="3496"/>
                      <a:pt x="5522" y="3496"/>
                    </a:cubicBezTo>
                    <a:cubicBezTo>
                      <a:pt x="5673" y="3496"/>
                      <a:pt x="5789" y="3461"/>
                      <a:pt x="5835" y="3356"/>
                    </a:cubicBezTo>
                    <a:cubicBezTo>
                      <a:pt x="5921" y="3207"/>
                      <a:pt x="6092" y="2758"/>
                      <a:pt x="6156" y="2630"/>
                    </a:cubicBezTo>
                    <a:lnTo>
                      <a:pt x="6413" y="2501"/>
                    </a:lnTo>
                    <a:lnTo>
                      <a:pt x="7289" y="1882"/>
                    </a:lnTo>
                    <a:lnTo>
                      <a:pt x="7289" y="1198"/>
                    </a:lnTo>
                    <a:lnTo>
                      <a:pt x="6327" y="1796"/>
                    </a:lnTo>
                    <a:cubicBezTo>
                      <a:pt x="6284" y="1732"/>
                      <a:pt x="6177" y="1646"/>
                      <a:pt x="6049" y="1625"/>
                    </a:cubicBezTo>
                    <a:cubicBezTo>
                      <a:pt x="6019" y="1620"/>
                      <a:pt x="5990" y="1617"/>
                      <a:pt x="5962" y="1617"/>
                    </a:cubicBezTo>
                    <a:cubicBezTo>
                      <a:pt x="5871" y="1617"/>
                      <a:pt x="5789" y="1645"/>
                      <a:pt x="5707" y="1711"/>
                    </a:cubicBezTo>
                    <a:cubicBezTo>
                      <a:pt x="5451" y="1882"/>
                      <a:pt x="5258" y="1946"/>
                      <a:pt x="5194" y="1967"/>
                    </a:cubicBezTo>
                    <a:lnTo>
                      <a:pt x="3890" y="1518"/>
                    </a:lnTo>
                    <a:lnTo>
                      <a:pt x="2843" y="642"/>
                    </a:lnTo>
                    <a:lnTo>
                      <a:pt x="2651" y="65"/>
                    </a:lnTo>
                    <a:lnTo>
                      <a:pt x="22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8"/>
              <p:cNvSpPr/>
              <p:nvPr/>
            </p:nvSpPr>
            <p:spPr>
              <a:xfrm>
                <a:off x="6727207" y="3106804"/>
                <a:ext cx="288184" cy="227286"/>
              </a:xfrm>
              <a:custGeom>
                <a:avLst/>
                <a:gdLst/>
                <a:ahLst/>
                <a:cxnLst/>
                <a:rect l="l" t="t" r="r" b="b"/>
                <a:pathLst>
                  <a:path w="12034" h="9491" extrusionOk="0">
                    <a:moveTo>
                      <a:pt x="11265" y="171"/>
                    </a:moveTo>
                    <a:lnTo>
                      <a:pt x="11329" y="599"/>
                    </a:lnTo>
                    <a:lnTo>
                      <a:pt x="11329" y="1197"/>
                    </a:lnTo>
                    <a:lnTo>
                      <a:pt x="11842" y="2608"/>
                    </a:lnTo>
                    <a:lnTo>
                      <a:pt x="11756" y="2993"/>
                    </a:lnTo>
                    <a:lnTo>
                      <a:pt x="11371" y="3420"/>
                    </a:lnTo>
                    <a:lnTo>
                      <a:pt x="10880" y="3677"/>
                    </a:lnTo>
                    <a:lnTo>
                      <a:pt x="10816" y="4681"/>
                    </a:lnTo>
                    <a:cubicBezTo>
                      <a:pt x="10837" y="4681"/>
                      <a:pt x="10880" y="4916"/>
                      <a:pt x="10880" y="5173"/>
                    </a:cubicBezTo>
                    <a:cubicBezTo>
                      <a:pt x="10880" y="5365"/>
                      <a:pt x="10581" y="5729"/>
                      <a:pt x="10474" y="5857"/>
                    </a:cubicBezTo>
                    <a:lnTo>
                      <a:pt x="10452" y="5878"/>
                    </a:lnTo>
                    <a:lnTo>
                      <a:pt x="10452" y="5921"/>
                    </a:lnTo>
                    <a:cubicBezTo>
                      <a:pt x="10452" y="5942"/>
                      <a:pt x="10495" y="6712"/>
                      <a:pt x="10003" y="7545"/>
                    </a:cubicBezTo>
                    <a:cubicBezTo>
                      <a:pt x="9768" y="7951"/>
                      <a:pt x="9661" y="7951"/>
                      <a:pt x="9661" y="7951"/>
                    </a:cubicBezTo>
                    <a:cubicBezTo>
                      <a:pt x="9619" y="7930"/>
                      <a:pt x="9576" y="7823"/>
                      <a:pt x="9555" y="7738"/>
                    </a:cubicBezTo>
                    <a:lnTo>
                      <a:pt x="9555" y="7652"/>
                    </a:lnTo>
                    <a:lnTo>
                      <a:pt x="8251" y="7652"/>
                    </a:lnTo>
                    <a:lnTo>
                      <a:pt x="8251" y="8080"/>
                    </a:lnTo>
                    <a:lnTo>
                      <a:pt x="7652" y="8208"/>
                    </a:lnTo>
                    <a:lnTo>
                      <a:pt x="7075" y="8208"/>
                    </a:lnTo>
                    <a:lnTo>
                      <a:pt x="6840" y="7973"/>
                    </a:lnTo>
                    <a:lnTo>
                      <a:pt x="6263" y="8037"/>
                    </a:lnTo>
                    <a:lnTo>
                      <a:pt x="6199" y="8358"/>
                    </a:lnTo>
                    <a:lnTo>
                      <a:pt x="6284" y="8657"/>
                    </a:lnTo>
                    <a:lnTo>
                      <a:pt x="5878" y="9042"/>
                    </a:lnTo>
                    <a:cubicBezTo>
                      <a:pt x="5793" y="9063"/>
                      <a:pt x="5600" y="9084"/>
                      <a:pt x="5194" y="9234"/>
                    </a:cubicBezTo>
                    <a:cubicBezTo>
                      <a:pt x="4981" y="9319"/>
                      <a:pt x="4895" y="9319"/>
                      <a:pt x="4895" y="9319"/>
                    </a:cubicBezTo>
                    <a:lnTo>
                      <a:pt x="4916" y="9277"/>
                    </a:lnTo>
                    <a:lnTo>
                      <a:pt x="4745" y="9020"/>
                    </a:lnTo>
                    <a:lnTo>
                      <a:pt x="4660" y="8443"/>
                    </a:lnTo>
                    <a:lnTo>
                      <a:pt x="4232" y="8122"/>
                    </a:lnTo>
                    <a:lnTo>
                      <a:pt x="3826" y="8122"/>
                    </a:lnTo>
                    <a:lnTo>
                      <a:pt x="3207" y="8293"/>
                    </a:lnTo>
                    <a:lnTo>
                      <a:pt x="2181" y="8400"/>
                    </a:lnTo>
                    <a:lnTo>
                      <a:pt x="1732" y="8593"/>
                    </a:lnTo>
                    <a:cubicBezTo>
                      <a:pt x="1710" y="8593"/>
                      <a:pt x="1411" y="8721"/>
                      <a:pt x="1219" y="8828"/>
                    </a:cubicBezTo>
                    <a:cubicBezTo>
                      <a:pt x="1069" y="8892"/>
                      <a:pt x="813" y="8999"/>
                      <a:pt x="727" y="9042"/>
                    </a:cubicBezTo>
                    <a:lnTo>
                      <a:pt x="193" y="8935"/>
                    </a:lnTo>
                    <a:lnTo>
                      <a:pt x="193" y="8828"/>
                    </a:lnTo>
                    <a:cubicBezTo>
                      <a:pt x="236" y="8785"/>
                      <a:pt x="321" y="8742"/>
                      <a:pt x="449" y="8721"/>
                    </a:cubicBezTo>
                    <a:cubicBezTo>
                      <a:pt x="642" y="8657"/>
                      <a:pt x="813" y="8507"/>
                      <a:pt x="877" y="8336"/>
                    </a:cubicBezTo>
                    <a:cubicBezTo>
                      <a:pt x="898" y="8251"/>
                      <a:pt x="1090" y="8058"/>
                      <a:pt x="1261" y="7909"/>
                    </a:cubicBezTo>
                    <a:lnTo>
                      <a:pt x="2202" y="7460"/>
                    </a:lnTo>
                    <a:lnTo>
                      <a:pt x="2758" y="7545"/>
                    </a:lnTo>
                    <a:lnTo>
                      <a:pt x="3549" y="7545"/>
                    </a:lnTo>
                    <a:cubicBezTo>
                      <a:pt x="3634" y="7545"/>
                      <a:pt x="3677" y="7503"/>
                      <a:pt x="3719" y="7481"/>
                    </a:cubicBezTo>
                    <a:cubicBezTo>
                      <a:pt x="3762" y="7396"/>
                      <a:pt x="3762" y="7310"/>
                      <a:pt x="3741" y="7246"/>
                    </a:cubicBezTo>
                    <a:lnTo>
                      <a:pt x="4254" y="7097"/>
                    </a:lnTo>
                    <a:lnTo>
                      <a:pt x="4574" y="7161"/>
                    </a:lnTo>
                    <a:lnTo>
                      <a:pt x="4895" y="7545"/>
                    </a:lnTo>
                    <a:lnTo>
                      <a:pt x="5600" y="7545"/>
                    </a:lnTo>
                    <a:lnTo>
                      <a:pt x="5600" y="6883"/>
                    </a:lnTo>
                    <a:lnTo>
                      <a:pt x="5750" y="6733"/>
                    </a:lnTo>
                    <a:lnTo>
                      <a:pt x="6007" y="6541"/>
                    </a:lnTo>
                    <a:lnTo>
                      <a:pt x="6242" y="5258"/>
                    </a:lnTo>
                    <a:lnTo>
                      <a:pt x="6541" y="5002"/>
                    </a:lnTo>
                    <a:lnTo>
                      <a:pt x="6541" y="5686"/>
                    </a:lnTo>
                    <a:lnTo>
                      <a:pt x="7524" y="5600"/>
                    </a:lnTo>
                    <a:cubicBezTo>
                      <a:pt x="7909" y="5558"/>
                      <a:pt x="8037" y="5493"/>
                      <a:pt x="8058" y="5387"/>
                    </a:cubicBezTo>
                    <a:cubicBezTo>
                      <a:pt x="8058" y="5344"/>
                      <a:pt x="8058" y="5280"/>
                      <a:pt x="7909" y="5237"/>
                    </a:cubicBezTo>
                    <a:lnTo>
                      <a:pt x="8315" y="4916"/>
                    </a:lnTo>
                    <a:lnTo>
                      <a:pt x="8828" y="4403"/>
                    </a:lnTo>
                    <a:cubicBezTo>
                      <a:pt x="8935" y="4297"/>
                      <a:pt x="8999" y="4232"/>
                      <a:pt x="9042" y="4190"/>
                    </a:cubicBezTo>
                    <a:cubicBezTo>
                      <a:pt x="9084" y="4190"/>
                      <a:pt x="9149" y="4126"/>
                      <a:pt x="9255" y="4040"/>
                    </a:cubicBezTo>
                    <a:cubicBezTo>
                      <a:pt x="9384" y="3912"/>
                      <a:pt x="9512" y="3784"/>
                      <a:pt x="9448" y="3655"/>
                    </a:cubicBezTo>
                    <a:cubicBezTo>
                      <a:pt x="9426" y="3570"/>
                      <a:pt x="9341" y="3548"/>
                      <a:pt x="9277" y="3548"/>
                    </a:cubicBezTo>
                    <a:lnTo>
                      <a:pt x="9277" y="3206"/>
                    </a:lnTo>
                    <a:lnTo>
                      <a:pt x="9832" y="2693"/>
                    </a:lnTo>
                    <a:lnTo>
                      <a:pt x="9897" y="2074"/>
                    </a:lnTo>
                    <a:lnTo>
                      <a:pt x="9661" y="1475"/>
                    </a:lnTo>
                    <a:lnTo>
                      <a:pt x="9704" y="877"/>
                    </a:lnTo>
                    <a:lnTo>
                      <a:pt x="10260" y="449"/>
                    </a:lnTo>
                    <a:lnTo>
                      <a:pt x="11029" y="171"/>
                    </a:lnTo>
                    <a:close/>
                    <a:moveTo>
                      <a:pt x="11008" y="0"/>
                    </a:moveTo>
                    <a:lnTo>
                      <a:pt x="10196" y="278"/>
                    </a:lnTo>
                    <a:lnTo>
                      <a:pt x="9512" y="791"/>
                    </a:lnTo>
                    <a:lnTo>
                      <a:pt x="9469" y="1497"/>
                    </a:lnTo>
                    <a:lnTo>
                      <a:pt x="9704" y="2116"/>
                    </a:lnTo>
                    <a:lnTo>
                      <a:pt x="9661" y="2608"/>
                    </a:lnTo>
                    <a:lnTo>
                      <a:pt x="9106" y="3121"/>
                    </a:lnTo>
                    <a:lnTo>
                      <a:pt x="9106" y="3741"/>
                    </a:lnTo>
                    <a:lnTo>
                      <a:pt x="9191" y="3719"/>
                    </a:lnTo>
                    <a:lnTo>
                      <a:pt x="9277" y="3719"/>
                    </a:lnTo>
                    <a:cubicBezTo>
                      <a:pt x="9255" y="3762"/>
                      <a:pt x="9234" y="3805"/>
                      <a:pt x="9127" y="3890"/>
                    </a:cubicBezTo>
                    <a:cubicBezTo>
                      <a:pt x="9084" y="3933"/>
                      <a:pt x="9042" y="3976"/>
                      <a:pt x="9020" y="3997"/>
                    </a:cubicBezTo>
                    <a:cubicBezTo>
                      <a:pt x="8978" y="3997"/>
                      <a:pt x="8892" y="4061"/>
                      <a:pt x="8700" y="4275"/>
                    </a:cubicBezTo>
                    <a:lnTo>
                      <a:pt x="8208" y="4767"/>
                    </a:lnTo>
                    <a:lnTo>
                      <a:pt x="7481" y="5322"/>
                    </a:lnTo>
                    <a:lnTo>
                      <a:pt x="7674" y="5365"/>
                    </a:lnTo>
                    <a:lnTo>
                      <a:pt x="7759" y="5365"/>
                    </a:lnTo>
                    <a:cubicBezTo>
                      <a:pt x="7695" y="5387"/>
                      <a:pt x="7610" y="5387"/>
                      <a:pt x="7503" y="5408"/>
                    </a:cubicBezTo>
                    <a:lnTo>
                      <a:pt x="6712" y="5493"/>
                    </a:lnTo>
                    <a:lnTo>
                      <a:pt x="6712" y="4596"/>
                    </a:lnTo>
                    <a:lnTo>
                      <a:pt x="6071" y="5173"/>
                    </a:lnTo>
                    <a:lnTo>
                      <a:pt x="5921" y="6006"/>
                    </a:lnTo>
                    <a:lnTo>
                      <a:pt x="5836" y="6434"/>
                    </a:lnTo>
                    <a:lnTo>
                      <a:pt x="5622" y="6605"/>
                    </a:lnTo>
                    <a:lnTo>
                      <a:pt x="5408" y="6819"/>
                    </a:lnTo>
                    <a:lnTo>
                      <a:pt x="5408" y="7374"/>
                    </a:lnTo>
                    <a:lnTo>
                      <a:pt x="4981" y="7374"/>
                    </a:lnTo>
                    <a:lnTo>
                      <a:pt x="4660" y="7011"/>
                    </a:lnTo>
                    <a:lnTo>
                      <a:pt x="4232" y="6904"/>
                    </a:lnTo>
                    <a:lnTo>
                      <a:pt x="3527" y="7118"/>
                    </a:lnTo>
                    <a:lnTo>
                      <a:pt x="3549" y="7203"/>
                    </a:lnTo>
                    <a:cubicBezTo>
                      <a:pt x="3570" y="7268"/>
                      <a:pt x="3570" y="7353"/>
                      <a:pt x="3549" y="7374"/>
                    </a:cubicBezTo>
                    <a:lnTo>
                      <a:pt x="2758" y="7374"/>
                    </a:lnTo>
                    <a:lnTo>
                      <a:pt x="2181" y="7268"/>
                    </a:lnTo>
                    <a:lnTo>
                      <a:pt x="1176" y="7759"/>
                    </a:lnTo>
                    <a:lnTo>
                      <a:pt x="1155" y="7759"/>
                    </a:lnTo>
                    <a:cubicBezTo>
                      <a:pt x="1090" y="7823"/>
                      <a:pt x="749" y="8122"/>
                      <a:pt x="706" y="8272"/>
                    </a:cubicBezTo>
                    <a:cubicBezTo>
                      <a:pt x="663" y="8379"/>
                      <a:pt x="556" y="8486"/>
                      <a:pt x="385" y="8529"/>
                    </a:cubicBezTo>
                    <a:cubicBezTo>
                      <a:pt x="193" y="8593"/>
                      <a:pt x="43" y="8678"/>
                      <a:pt x="43" y="8700"/>
                    </a:cubicBezTo>
                    <a:lnTo>
                      <a:pt x="0" y="8721"/>
                    </a:lnTo>
                    <a:lnTo>
                      <a:pt x="0" y="9084"/>
                    </a:lnTo>
                    <a:lnTo>
                      <a:pt x="749" y="9234"/>
                    </a:lnTo>
                    <a:lnTo>
                      <a:pt x="770" y="9234"/>
                    </a:lnTo>
                    <a:cubicBezTo>
                      <a:pt x="791" y="9213"/>
                      <a:pt x="1112" y="9084"/>
                      <a:pt x="1304" y="8999"/>
                    </a:cubicBezTo>
                    <a:cubicBezTo>
                      <a:pt x="1475" y="8892"/>
                      <a:pt x="1796" y="8764"/>
                      <a:pt x="1817" y="8764"/>
                    </a:cubicBezTo>
                    <a:lnTo>
                      <a:pt x="2223" y="8571"/>
                    </a:lnTo>
                    <a:lnTo>
                      <a:pt x="3249" y="8486"/>
                    </a:lnTo>
                    <a:lnTo>
                      <a:pt x="3848" y="8293"/>
                    </a:lnTo>
                    <a:lnTo>
                      <a:pt x="4168" y="8293"/>
                    </a:lnTo>
                    <a:lnTo>
                      <a:pt x="4489" y="8529"/>
                    </a:lnTo>
                    <a:lnTo>
                      <a:pt x="4574" y="9063"/>
                    </a:lnTo>
                    <a:lnTo>
                      <a:pt x="4703" y="9298"/>
                    </a:lnTo>
                    <a:cubicBezTo>
                      <a:pt x="4703" y="9341"/>
                      <a:pt x="4703" y="9384"/>
                      <a:pt x="4745" y="9426"/>
                    </a:cubicBezTo>
                    <a:cubicBezTo>
                      <a:pt x="4788" y="9469"/>
                      <a:pt x="4831" y="9490"/>
                      <a:pt x="4916" y="9490"/>
                    </a:cubicBezTo>
                    <a:cubicBezTo>
                      <a:pt x="5002" y="9490"/>
                      <a:pt x="5109" y="9469"/>
                      <a:pt x="5258" y="9405"/>
                    </a:cubicBezTo>
                    <a:cubicBezTo>
                      <a:pt x="5729" y="9234"/>
                      <a:pt x="5921" y="9234"/>
                      <a:pt x="5921" y="9234"/>
                    </a:cubicBezTo>
                    <a:lnTo>
                      <a:pt x="5964" y="9234"/>
                    </a:lnTo>
                    <a:lnTo>
                      <a:pt x="6498" y="8700"/>
                    </a:lnTo>
                    <a:lnTo>
                      <a:pt x="6391" y="8336"/>
                    </a:lnTo>
                    <a:lnTo>
                      <a:pt x="6413" y="8208"/>
                    </a:lnTo>
                    <a:lnTo>
                      <a:pt x="6776" y="8165"/>
                    </a:lnTo>
                    <a:lnTo>
                      <a:pt x="7011" y="8400"/>
                    </a:lnTo>
                    <a:lnTo>
                      <a:pt x="7674" y="8400"/>
                    </a:lnTo>
                    <a:lnTo>
                      <a:pt x="8443" y="8229"/>
                    </a:lnTo>
                    <a:lnTo>
                      <a:pt x="8443" y="7823"/>
                    </a:lnTo>
                    <a:lnTo>
                      <a:pt x="9384" y="7823"/>
                    </a:lnTo>
                    <a:cubicBezTo>
                      <a:pt x="9426" y="7930"/>
                      <a:pt x="9469" y="8101"/>
                      <a:pt x="9619" y="8122"/>
                    </a:cubicBezTo>
                    <a:cubicBezTo>
                      <a:pt x="9636" y="8127"/>
                      <a:pt x="9653" y="8129"/>
                      <a:pt x="9671" y="8129"/>
                    </a:cubicBezTo>
                    <a:cubicBezTo>
                      <a:pt x="9825" y="8129"/>
                      <a:pt x="9980" y="7960"/>
                      <a:pt x="10153" y="7652"/>
                    </a:cubicBezTo>
                    <a:cubicBezTo>
                      <a:pt x="10623" y="6840"/>
                      <a:pt x="10645" y="6135"/>
                      <a:pt x="10645" y="5964"/>
                    </a:cubicBezTo>
                    <a:cubicBezTo>
                      <a:pt x="10730" y="5835"/>
                      <a:pt x="11051" y="5451"/>
                      <a:pt x="11051" y="5173"/>
                    </a:cubicBezTo>
                    <a:cubicBezTo>
                      <a:pt x="11051" y="4895"/>
                      <a:pt x="11008" y="4660"/>
                      <a:pt x="11008" y="4660"/>
                    </a:cubicBezTo>
                    <a:lnTo>
                      <a:pt x="11051" y="3784"/>
                    </a:lnTo>
                    <a:lnTo>
                      <a:pt x="11478" y="3570"/>
                    </a:lnTo>
                    <a:lnTo>
                      <a:pt x="11927" y="3078"/>
                    </a:lnTo>
                    <a:lnTo>
                      <a:pt x="12034" y="2608"/>
                    </a:lnTo>
                    <a:lnTo>
                      <a:pt x="11521" y="1197"/>
                    </a:lnTo>
                    <a:lnTo>
                      <a:pt x="11521" y="577"/>
                    </a:lnTo>
                    <a:lnTo>
                      <a:pt x="114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8"/>
              <p:cNvSpPr/>
              <p:nvPr/>
            </p:nvSpPr>
            <p:spPr>
              <a:xfrm>
                <a:off x="6690855" y="3332006"/>
                <a:ext cx="67604" cy="74261"/>
              </a:xfrm>
              <a:custGeom>
                <a:avLst/>
                <a:gdLst/>
                <a:ahLst/>
                <a:cxnLst/>
                <a:rect l="l" t="t" r="r" b="b"/>
                <a:pathLst>
                  <a:path w="2823" h="3101" extrusionOk="0">
                    <a:moveTo>
                      <a:pt x="1112" y="215"/>
                    </a:moveTo>
                    <a:cubicBezTo>
                      <a:pt x="1176" y="300"/>
                      <a:pt x="1347" y="428"/>
                      <a:pt x="1625" y="428"/>
                    </a:cubicBezTo>
                    <a:lnTo>
                      <a:pt x="1647" y="428"/>
                    </a:lnTo>
                    <a:lnTo>
                      <a:pt x="2096" y="514"/>
                    </a:lnTo>
                    <a:lnTo>
                      <a:pt x="2138" y="834"/>
                    </a:lnTo>
                    <a:lnTo>
                      <a:pt x="2181" y="856"/>
                    </a:lnTo>
                    <a:cubicBezTo>
                      <a:pt x="2288" y="899"/>
                      <a:pt x="2502" y="1005"/>
                      <a:pt x="2566" y="1091"/>
                    </a:cubicBezTo>
                    <a:cubicBezTo>
                      <a:pt x="2608" y="1176"/>
                      <a:pt x="2566" y="1262"/>
                      <a:pt x="2566" y="1262"/>
                    </a:cubicBezTo>
                    <a:cubicBezTo>
                      <a:pt x="2544" y="1283"/>
                      <a:pt x="2181" y="1732"/>
                      <a:pt x="2096" y="1882"/>
                    </a:cubicBezTo>
                    <a:cubicBezTo>
                      <a:pt x="2010" y="2010"/>
                      <a:pt x="1925" y="2459"/>
                      <a:pt x="1903" y="2630"/>
                    </a:cubicBezTo>
                    <a:lnTo>
                      <a:pt x="1497" y="2908"/>
                    </a:lnTo>
                    <a:lnTo>
                      <a:pt x="1048" y="2801"/>
                    </a:lnTo>
                    <a:lnTo>
                      <a:pt x="1091" y="2181"/>
                    </a:lnTo>
                    <a:lnTo>
                      <a:pt x="1283" y="1305"/>
                    </a:lnTo>
                    <a:lnTo>
                      <a:pt x="1048" y="899"/>
                    </a:lnTo>
                    <a:lnTo>
                      <a:pt x="621" y="899"/>
                    </a:lnTo>
                    <a:lnTo>
                      <a:pt x="621" y="1262"/>
                    </a:lnTo>
                    <a:lnTo>
                      <a:pt x="236" y="1155"/>
                    </a:lnTo>
                    <a:lnTo>
                      <a:pt x="428" y="471"/>
                    </a:lnTo>
                    <a:lnTo>
                      <a:pt x="1112" y="215"/>
                    </a:lnTo>
                    <a:close/>
                    <a:moveTo>
                      <a:pt x="1176" y="1"/>
                    </a:moveTo>
                    <a:lnTo>
                      <a:pt x="279" y="322"/>
                    </a:lnTo>
                    <a:lnTo>
                      <a:pt x="1" y="1305"/>
                    </a:lnTo>
                    <a:lnTo>
                      <a:pt x="813" y="1476"/>
                    </a:lnTo>
                    <a:lnTo>
                      <a:pt x="813" y="1091"/>
                    </a:lnTo>
                    <a:lnTo>
                      <a:pt x="941" y="1091"/>
                    </a:lnTo>
                    <a:lnTo>
                      <a:pt x="1091" y="1347"/>
                    </a:lnTo>
                    <a:lnTo>
                      <a:pt x="920" y="2160"/>
                    </a:lnTo>
                    <a:lnTo>
                      <a:pt x="856" y="2929"/>
                    </a:lnTo>
                    <a:lnTo>
                      <a:pt x="1540" y="3100"/>
                    </a:lnTo>
                    <a:lnTo>
                      <a:pt x="2074" y="2737"/>
                    </a:lnTo>
                    <a:lnTo>
                      <a:pt x="2074" y="2694"/>
                    </a:lnTo>
                    <a:cubicBezTo>
                      <a:pt x="2117" y="2438"/>
                      <a:pt x="2181" y="2074"/>
                      <a:pt x="2245" y="1989"/>
                    </a:cubicBezTo>
                    <a:cubicBezTo>
                      <a:pt x="2331" y="1839"/>
                      <a:pt x="2694" y="1390"/>
                      <a:pt x="2715" y="1369"/>
                    </a:cubicBezTo>
                    <a:cubicBezTo>
                      <a:pt x="2758" y="1305"/>
                      <a:pt x="2822" y="1134"/>
                      <a:pt x="2715" y="984"/>
                    </a:cubicBezTo>
                    <a:cubicBezTo>
                      <a:pt x="2630" y="856"/>
                      <a:pt x="2395" y="749"/>
                      <a:pt x="2309" y="706"/>
                    </a:cubicBezTo>
                    <a:lnTo>
                      <a:pt x="2245" y="364"/>
                    </a:lnTo>
                    <a:lnTo>
                      <a:pt x="1647" y="257"/>
                    </a:lnTo>
                    <a:cubicBezTo>
                      <a:pt x="1347" y="257"/>
                      <a:pt x="1219" y="65"/>
                      <a:pt x="1219" y="65"/>
                    </a:cubicBezTo>
                    <a:lnTo>
                      <a:pt x="11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8"/>
              <p:cNvSpPr/>
              <p:nvPr/>
            </p:nvSpPr>
            <p:spPr>
              <a:xfrm>
                <a:off x="6762530" y="3311028"/>
                <a:ext cx="62982" cy="49164"/>
              </a:xfrm>
              <a:custGeom>
                <a:avLst/>
                <a:gdLst/>
                <a:ahLst/>
                <a:cxnLst/>
                <a:rect l="l" t="t" r="r" b="b"/>
                <a:pathLst>
                  <a:path w="2630" h="2053" extrusionOk="0">
                    <a:moveTo>
                      <a:pt x="2116" y="193"/>
                    </a:moveTo>
                    <a:lnTo>
                      <a:pt x="2437" y="556"/>
                    </a:lnTo>
                    <a:cubicBezTo>
                      <a:pt x="2437" y="663"/>
                      <a:pt x="2437" y="962"/>
                      <a:pt x="2351" y="1133"/>
                    </a:cubicBezTo>
                    <a:cubicBezTo>
                      <a:pt x="2287" y="1283"/>
                      <a:pt x="2180" y="1347"/>
                      <a:pt x="2159" y="1369"/>
                    </a:cubicBezTo>
                    <a:cubicBezTo>
                      <a:pt x="2074" y="1347"/>
                      <a:pt x="1774" y="1304"/>
                      <a:pt x="1325" y="1304"/>
                    </a:cubicBezTo>
                    <a:cubicBezTo>
                      <a:pt x="1005" y="1304"/>
                      <a:pt x="1005" y="1304"/>
                      <a:pt x="1005" y="1411"/>
                    </a:cubicBezTo>
                    <a:cubicBezTo>
                      <a:pt x="898" y="1475"/>
                      <a:pt x="855" y="1561"/>
                      <a:pt x="812" y="1689"/>
                    </a:cubicBezTo>
                    <a:cubicBezTo>
                      <a:pt x="770" y="1732"/>
                      <a:pt x="748" y="1796"/>
                      <a:pt x="706" y="1881"/>
                    </a:cubicBezTo>
                    <a:lnTo>
                      <a:pt x="620" y="1881"/>
                    </a:lnTo>
                    <a:cubicBezTo>
                      <a:pt x="556" y="1881"/>
                      <a:pt x="513" y="1860"/>
                      <a:pt x="449" y="1839"/>
                    </a:cubicBezTo>
                    <a:cubicBezTo>
                      <a:pt x="406" y="1817"/>
                      <a:pt x="342" y="1796"/>
                      <a:pt x="278" y="1775"/>
                    </a:cubicBezTo>
                    <a:cubicBezTo>
                      <a:pt x="235" y="1775"/>
                      <a:pt x="214" y="1775"/>
                      <a:pt x="235" y="1625"/>
                    </a:cubicBezTo>
                    <a:cubicBezTo>
                      <a:pt x="235" y="1582"/>
                      <a:pt x="257" y="1540"/>
                      <a:pt x="257" y="1497"/>
                    </a:cubicBezTo>
                    <a:lnTo>
                      <a:pt x="257" y="1069"/>
                    </a:lnTo>
                    <a:lnTo>
                      <a:pt x="214" y="813"/>
                    </a:lnTo>
                    <a:lnTo>
                      <a:pt x="770" y="663"/>
                    </a:lnTo>
                    <a:lnTo>
                      <a:pt x="1112" y="663"/>
                    </a:lnTo>
                    <a:lnTo>
                      <a:pt x="1454" y="449"/>
                    </a:lnTo>
                    <a:lnTo>
                      <a:pt x="1646" y="193"/>
                    </a:lnTo>
                    <a:close/>
                    <a:moveTo>
                      <a:pt x="1561" y="1"/>
                    </a:moveTo>
                    <a:lnTo>
                      <a:pt x="1347" y="300"/>
                    </a:lnTo>
                    <a:lnTo>
                      <a:pt x="1069" y="471"/>
                    </a:lnTo>
                    <a:lnTo>
                      <a:pt x="770" y="471"/>
                    </a:lnTo>
                    <a:lnTo>
                      <a:pt x="0" y="685"/>
                    </a:lnTo>
                    <a:lnTo>
                      <a:pt x="64" y="1069"/>
                    </a:lnTo>
                    <a:lnTo>
                      <a:pt x="64" y="1497"/>
                    </a:lnTo>
                    <a:cubicBezTo>
                      <a:pt x="64" y="1540"/>
                      <a:pt x="64" y="1561"/>
                      <a:pt x="43" y="1604"/>
                    </a:cubicBezTo>
                    <a:cubicBezTo>
                      <a:pt x="43" y="1710"/>
                      <a:pt x="0" y="1903"/>
                      <a:pt x="235" y="1967"/>
                    </a:cubicBezTo>
                    <a:cubicBezTo>
                      <a:pt x="299" y="1988"/>
                      <a:pt x="342" y="1988"/>
                      <a:pt x="385" y="2010"/>
                    </a:cubicBezTo>
                    <a:cubicBezTo>
                      <a:pt x="449" y="2031"/>
                      <a:pt x="513" y="2052"/>
                      <a:pt x="620" y="2052"/>
                    </a:cubicBezTo>
                    <a:lnTo>
                      <a:pt x="812" y="2052"/>
                    </a:lnTo>
                    <a:lnTo>
                      <a:pt x="834" y="2010"/>
                    </a:lnTo>
                    <a:cubicBezTo>
                      <a:pt x="898" y="1903"/>
                      <a:pt x="941" y="1839"/>
                      <a:pt x="962" y="1775"/>
                    </a:cubicBezTo>
                    <a:cubicBezTo>
                      <a:pt x="1048" y="1604"/>
                      <a:pt x="1069" y="1561"/>
                      <a:pt x="1154" y="1540"/>
                    </a:cubicBezTo>
                    <a:cubicBezTo>
                      <a:pt x="1176" y="1540"/>
                      <a:pt x="1219" y="1518"/>
                      <a:pt x="1240" y="1497"/>
                    </a:cubicBezTo>
                    <a:lnTo>
                      <a:pt x="1325" y="1497"/>
                    </a:lnTo>
                    <a:cubicBezTo>
                      <a:pt x="1817" y="1497"/>
                      <a:pt x="2138" y="1540"/>
                      <a:pt x="2159" y="1540"/>
                    </a:cubicBezTo>
                    <a:lnTo>
                      <a:pt x="2180" y="1540"/>
                    </a:lnTo>
                    <a:cubicBezTo>
                      <a:pt x="2202" y="1540"/>
                      <a:pt x="2415" y="1475"/>
                      <a:pt x="2522" y="1198"/>
                    </a:cubicBezTo>
                    <a:cubicBezTo>
                      <a:pt x="2629" y="962"/>
                      <a:pt x="2629" y="535"/>
                      <a:pt x="2629" y="514"/>
                    </a:cubicBezTo>
                    <a:lnTo>
                      <a:pt x="2629" y="492"/>
                    </a:lnTo>
                    <a:lnTo>
                      <a:pt x="22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8"/>
              <p:cNvSpPr/>
              <p:nvPr/>
            </p:nvSpPr>
            <p:spPr>
              <a:xfrm>
                <a:off x="6444148" y="3569518"/>
                <a:ext cx="50697" cy="89588"/>
              </a:xfrm>
              <a:custGeom>
                <a:avLst/>
                <a:gdLst/>
                <a:ahLst/>
                <a:cxnLst/>
                <a:rect l="l" t="t" r="r" b="b"/>
                <a:pathLst>
                  <a:path w="2117" h="3741" extrusionOk="0">
                    <a:moveTo>
                      <a:pt x="1903" y="278"/>
                    </a:moveTo>
                    <a:cubicBezTo>
                      <a:pt x="1924" y="364"/>
                      <a:pt x="1924" y="449"/>
                      <a:pt x="1924" y="513"/>
                    </a:cubicBezTo>
                    <a:cubicBezTo>
                      <a:pt x="1924" y="684"/>
                      <a:pt x="1860" y="1133"/>
                      <a:pt x="1796" y="1283"/>
                    </a:cubicBezTo>
                    <a:cubicBezTo>
                      <a:pt x="1775" y="1347"/>
                      <a:pt x="1732" y="1518"/>
                      <a:pt x="1668" y="1753"/>
                    </a:cubicBezTo>
                    <a:cubicBezTo>
                      <a:pt x="1582" y="2074"/>
                      <a:pt x="1475" y="2544"/>
                      <a:pt x="1390" y="2694"/>
                    </a:cubicBezTo>
                    <a:cubicBezTo>
                      <a:pt x="1326" y="2843"/>
                      <a:pt x="1133" y="3078"/>
                      <a:pt x="1005" y="3271"/>
                    </a:cubicBezTo>
                    <a:cubicBezTo>
                      <a:pt x="920" y="3378"/>
                      <a:pt x="856" y="3463"/>
                      <a:pt x="813" y="3549"/>
                    </a:cubicBezTo>
                    <a:cubicBezTo>
                      <a:pt x="791" y="3549"/>
                      <a:pt x="791" y="3549"/>
                      <a:pt x="770" y="3570"/>
                    </a:cubicBezTo>
                    <a:cubicBezTo>
                      <a:pt x="706" y="3570"/>
                      <a:pt x="556" y="3506"/>
                      <a:pt x="471" y="3442"/>
                    </a:cubicBezTo>
                    <a:lnTo>
                      <a:pt x="236" y="2843"/>
                    </a:lnTo>
                    <a:cubicBezTo>
                      <a:pt x="214" y="2715"/>
                      <a:pt x="193" y="1945"/>
                      <a:pt x="193" y="1796"/>
                    </a:cubicBezTo>
                    <a:cubicBezTo>
                      <a:pt x="193" y="1710"/>
                      <a:pt x="407" y="1368"/>
                      <a:pt x="599" y="1069"/>
                    </a:cubicBezTo>
                    <a:lnTo>
                      <a:pt x="1326" y="578"/>
                    </a:lnTo>
                    <a:lnTo>
                      <a:pt x="1903" y="278"/>
                    </a:lnTo>
                    <a:close/>
                    <a:moveTo>
                      <a:pt x="2052" y="0"/>
                    </a:moveTo>
                    <a:lnTo>
                      <a:pt x="1240" y="407"/>
                    </a:lnTo>
                    <a:lnTo>
                      <a:pt x="492" y="920"/>
                    </a:lnTo>
                    <a:lnTo>
                      <a:pt x="471" y="941"/>
                    </a:lnTo>
                    <a:cubicBezTo>
                      <a:pt x="364" y="1112"/>
                      <a:pt x="1" y="1625"/>
                      <a:pt x="1" y="1796"/>
                    </a:cubicBezTo>
                    <a:cubicBezTo>
                      <a:pt x="1" y="1967"/>
                      <a:pt x="43" y="2822"/>
                      <a:pt x="43" y="2865"/>
                    </a:cubicBezTo>
                    <a:lnTo>
                      <a:pt x="321" y="3527"/>
                    </a:lnTo>
                    <a:lnTo>
                      <a:pt x="343" y="3570"/>
                    </a:lnTo>
                    <a:cubicBezTo>
                      <a:pt x="364" y="3591"/>
                      <a:pt x="578" y="3741"/>
                      <a:pt x="749" y="3741"/>
                    </a:cubicBezTo>
                    <a:lnTo>
                      <a:pt x="791" y="3741"/>
                    </a:lnTo>
                    <a:cubicBezTo>
                      <a:pt x="856" y="3741"/>
                      <a:pt x="920" y="3698"/>
                      <a:pt x="962" y="3634"/>
                    </a:cubicBezTo>
                    <a:cubicBezTo>
                      <a:pt x="1005" y="3570"/>
                      <a:pt x="1069" y="3484"/>
                      <a:pt x="1133" y="3378"/>
                    </a:cubicBezTo>
                    <a:cubicBezTo>
                      <a:pt x="1304" y="3185"/>
                      <a:pt x="1475" y="2950"/>
                      <a:pt x="1561" y="2779"/>
                    </a:cubicBezTo>
                    <a:cubicBezTo>
                      <a:pt x="1646" y="2608"/>
                      <a:pt x="1753" y="2159"/>
                      <a:pt x="1860" y="1796"/>
                    </a:cubicBezTo>
                    <a:cubicBezTo>
                      <a:pt x="1903" y="1582"/>
                      <a:pt x="1946" y="1390"/>
                      <a:pt x="1988" y="1347"/>
                    </a:cubicBezTo>
                    <a:cubicBezTo>
                      <a:pt x="2052" y="1176"/>
                      <a:pt x="2117" y="684"/>
                      <a:pt x="2117" y="513"/>
                    </a:cubicBezTo>
                    <a:cubicBezTo>
                      <a:pt x="2117" y="364"/>
                      <a:pt x="2074" y="129"/>
                      <a:pt x="2074" y="129"/>
                    </a:cubicBezTo>
                    <a:lnTo>
                      <a:pt x="205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8"/>
              <p:cNvSpPr/>
              <p:nvPr/>
            </p:nvSpPr>
            <p:spPr>
              <a:xfrm>
                <a:off x="6146241" y="3720507"/>
                <a:ext cx="65041" cy="46602"/>
              </a:xfrm>
              <a:custGeom>
                <a:avLst/>
                <a:gdLst/>
                <a:ahLst/>
                <a:cxnLst/>
                <a:rect l="l" t="t" r="r" b="b"/>
                <a:pathLst>
                  <a:path w="2716" h="1946" extrusionOk="0">
                    <a:moveTo>
                      <a:pt x="1241" y="193"/>
                    </a:moveTo>
                    <a:lnTo>
                      <a:pt x="2095" y="236"/>
                    </a:lnTo>
                    <a:lnTo>
                      <a:pt x="2395" y="321"/>
                    </a:lnTo>
                    <a:lnTo>
                      <a:pt x="1989" y="856"/>
                    </a:lnTo>
                    <a:cubicBezTo>
                      <a:pt x="1946" y="984"/>
                      <a:pt x="1775" y="1347"/>
                      <a:pt x="1689" y="1433"/>
                    </a:cubicBezTo>
                    <a:cubicBezTo>
                      <a:pt x="1647" y="1497"/>
                      <a:pt x="1412" y="1561"/>
                      <a:pt x="1198" y="1604"/>
                    </a:cubicBezTo>
                    <a:cubicBezTo>
                      <a:pt x="1005" y="1647"/>
                      <a:pt x="492" y="1753"/>
                      <a:pt x="343" y="1753"/>
                    </a:cubicBezTo>
                    <a:cubicBezTo>
                      <a:pt x="279" y="1732"/>
                      <a:pt x="215" y="1454"/>
                      <a:pt x="172" y="1176"/>
                    </a:cubicBezTo>
                    <a:lnTo>
                      <a:pt x="172" y="749"/>
                    </a:lnTo>
                    <a:lnTo>
                      <a:pt x="1241" y="193"/>
                    </a:lnTo>
                    <a:close/>
                    <a:moveTo>
                      <a:pt x="1198" y="1"/>
                    </a:moveTo>
                    <a:lnTo>
                      <a:pt x="1" y="642"/>
                    </a:lnTo>
                    <a:lnTo>
                      <a:pt x="1" y="1176"/>
                    </a:lnTo>
                    <a:cubicBezTo>
                      <a:pt x="22" y="1476"/>
                      <a:pt x="108" y="1946"/>
                      <a:pt x="343" y="1946"/>
                    </a:cubicBezTo>
                    <a:cubicBezTo>
                      <a:pt x="535" y="1946"/>
                      <a:pt x="1176" y="1796"/>
                      <a:pt x="1241" y="1775"/>
                    </a:cubicBezTo>
                    <a:cubicBezTo>
                      <a:pt x="1347" y="1753"/>
                      <a:pt x="1732" y="1689"/>
                      <a:pt x="1839" y="1540"/>
                    </a:cubicBezTo>
                    <a:cubicBezTo>
                      <a:pt x="1946" y="1411"/>
                      <a:pt x="2138" y="984"/>
                      <a:pt x="2160" y="941"/>
                    </a:cubicBezTo>
                    <a:lnTo>
                      <a:pt x="2715" y="215"/>
                    </a:lnTo>
                    <a:lnTo>
                      <a:pt x="2138" y="44"/>
                    </a:lnTo>
                    <a:lnTo>
                      <a:pt x="11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8"/>
              <p:cNvSpPr/>
              <p:nvPr/>
            </p:nvSpPr>
            <p:spPr>
              <a:xfrm>
                <a:off x="6431863" y="3754799"/>
                <a:ext cx="72705" cy="131568"/>
              </a:xfrm>
              <a:custGeom>
                <a:avLst/>
                <a:gdLst/>
                <a:ahLst/>
                <a:cxnLst/>
                <a:rect l="l" t="t" r="r" b="b"/>
                <a:pathLst>
                  <a:path w="3036" h="5494" extrusionOk="0">
                    <a:moveTo>
                      <a:pt x="1219" y="193"/>
                    </a:moveTo>
                    <a:lnTo>
                      <a:pt x="2330" y="471"/>
                    </a:lnTo>
                    <a:lnTo>
                      <a:pt x="2736" y="728"/>
                    </a:lnTo>
                    <a:lnTo>
                      <a:pt x="2843" y="1924"/>
                    </a:lnTo>
                    <a:lnTo>
                      <a:pt x="2651" y="2373"/>
                    </a:lnTo>
                    <a:cubicBezTo>
                      <a:pt x="2587" y="2437"/>
                      <a:pt x="2352" y="2630"/>
                      <a:pt x="2223" y="2737"/>
                    </a:cubicBezTo>
                    <a:cubicBezTo>
                      <a:pt x="2052" y="2886"/>
                      <a:pt x="1881" y="3335"/>
                      <a:pt x="1881" y="3399"/>
                    </a:cubicBezTo>
                    <a:lnTo>
                      <a:pt x="1860" y="3421"/>
                    </a:lnTo>
                    <a:lnTo>
                      <a:pt x="2031" y="3955"/>
                    </a:lnTo>
                    <a:lnTo>
                      <a:pt x="2266" y="4489"/>
                    </a:lnTo>
                    <a:cubicBezTo>
                      <a:pt x="2159" y="4853"/>
                      <a:pt x="2031" y="5259"/>
                      <a:pt x="1988" y="5302"/>
                    </a:cubicBezTo>
                    <a:cubicBezTo>
                      <a:pt x="1980" y="5304"/>
                      <a:pt x="1966" y="5306"/>
                      <a:pt x="1947" y="5306"/>
                    </a:cubicBezTo>
                    <a:cubicBezTo>
                      <a:pt x="1829" y="5306"/>
                      <a:pt x="1527" y="5250"/>
                      <a:pt x="1304" y="5195"/>
                    </a:cubicBezTo>
                    <a:lnTo>
                      <a:pt x="1027" y="5088"/>
                    </a:lnTo>
                    <a:cubicBezTo>
                      <a:pt x="984" y="4960"/>
                      <a:pt x="941" y="4767"/>
                      <a:pt x="941" y="4682"/>
                    </a:cubicBezTo>
                    <a:cubicBezTo>
                      <a:pt x="941" y="4596"/>
                      <a:pt x="984" y="4276"/>
                      <a:pt x="1005" y="4169"/>
                    </a:cubicBezTo>
                    <a:lnTo>
                      <a:pt x="1027" y="4062"/>
                    </a:lnTo>
                    <a:lnTo>
                      <a:pt x="685" y="4019"/>
                    </a:lnTo>
                    <a:lnTo>
                      <a:pt x="193" y="3228"/>
                    </a:lnTo>
                    <a:lnTo>
                      <a:pt x="214" y="2779"/>
                    </a:lnTo>
                    <a:lnTo>
                      <a:pt x="449" y="2758"/>
                    </a:lnTo>
                    <a:cubicBezTo>
                      <a:pt x="535" y="2822"/>
                      <a:pt x="770" y="2972"/>
                      <a:pt x="856" y="2993"/>
                    </a:cubicBezTo>
                    <a:cubicBezTo>
                      <a:pt x="877" y="3004"/>
                      <a:pt x="893" y="3009"/>
                      <a:pt x="909" y="3009"/>
                    </a:cubicBezTo>
                    <a:cubicBezTo>
                      <a:pt x="925" y="3009"/>
                      <a:pt x="941" y="3004"/>
                      <a:pt x="962" y="2993"/>
                    </a:cubicBezTo>
                    <a:cubicBezTo>
                      <a:pt x="1069" y="2929"/>
                      <a:pt x="1133" y="2673"/>
                      <a:pt x="1176" y="2480"/>
                    </a:cubicBezTo>
                    <a:lnTo>
                      <a:pt x="1048" y="1176"/>
                    </a:lnTo>
                    <a:lnTo>
                      <a:pt x="834" y="364"/>
                    </a:lnTo>
                    <a:lnTo>
                      <a:pt x="1219" y="193"/>
                    </a:lnTo>
                    <a:close/>
                    <a:moveTo>
                      <a:pt x="1198" y="1"/>
                    </a:moveTo>
                    <a:lnTo>
                      <a:pt x="620" y="257"/>
                    </a:lnTo>
                    <a:lnTo>
                      <a:pt x="856" y="1219"/>
                    </a:lnTo>
                    <a:lnTo>
                      <a:pt x="984" y="2459"/>
                    </a:lnTo>
                    <a:cubicBezTo>
                      <a:pt x="962" y="2608"/>
                      <a:pt x="920" y="2737"/>
                      <a:pt x="877" y="2801"/>
                    </a:cubicBezTo>
                    <a:cubicBezTo>
                      <a:pt x="791" y="2758"/>
                      <a:pt x="642" y="2651"/>
                      <a:pt x="535" y="2587"/>
                    </a:cubicBezTo>
                    <a:lnTo>
                      <a:pt x="492" y="2566"/>
                    </a:lnTo>
                    <a:lnTo>
                      <a:pt x="43" y="2608"/>
                    </a:lnTo>
                    <a:lnTo>
                      <a:pt x="1" y="3292"/>
                    </a:lnTo>
                    <a:lnTo>
                      <a:pt x="578" y="4212"/>
                    </a:lnTo>
                    <a:lnTo>
                      <a:pt x="813" y="4233"/>
                    </a:lnTo>
                    <a:cubicBezTo>
                      <a:pt x="791" y="4361"/>
                      <a:pt x="770" y="4596"/>
                      <a:pt x="770" y="4682"/>
                    </a:cubicBezTo>
                    <a:cubicBezTo>
                      <a:pt x="770" y="4810"/>
                      <a:pt x="856" y="5152"/>
                      <a:pt x="856" y="5173"/>
                    </a:cubicBezTo>
                    <a:lnTo>
                      <a:pt x="877" y="5237"/>
                    </a:lnTo>
                    <a:lnTo>
                      <a:pt x="1240" y="5366"/>
                    </a:lnTo>
                    <a:cubicBezTo>
                      <a:pt x="1561" y="5451"/>
                      <a:pt x="1775" y="5494"/>
                      <a:pt x="1924" y="5494"/>
                    </a:cubicBezTo>
                    <a:cubicBezTo>
                      <a:pt x="1988" y="5494"/>
                      <a:pt x="2052" y="5473"/>
                      <a:pt x="2074" y="5451"/>
                    </a:cubicBezTo>
                    <a:cubicBezTo>
                      <a:pt x="2181" y="5387"/>
                      <a:pt x="2352" y="4917"/>
                      <a:pt x="2459" y="4511"/>
                    </a:cubicBezTo>
                    <a:lnTo>
                      <a:pt x="2480" y="4489"/>
                    </a:lnTo>
                    <a:lnTo>
                      <a:pt x="2202" y="3891"/>
                    </a:lnTo>
                    <a:lnTo>
                      <a:pt x="2052" y="3421"/>
                    </a:lnTo>
                    <a:cubicBezTo>
                      <a:pt x="2117" y="3250"/>
                      <a:pt x="2245" y="2972"/>
                      <a:pt x="2330" y="2886"/>
                    </a:cubicBezTo>
                    <a:cubicBezTo>
                      <a:pt x="2501" y="2758"/>
                      <a:pt x="2779" y="2502"/>
                      <a:pt x="2779" y="2502"/>
                    </a:cubicBezTo>
                    <a:lnTo>
                      <a:pt x="3036" y="1946"/>
                    </a:lnTo>
                    <a:lnTo>
                      <a:pt x="2907" y="621"/>
                    </a:lnTo>
                    <a:lnTo>
                      <a:pt x="2416" y="300"/>
                    </a:lnTo>
                    <a:lnTo>
                      <a:pt x="11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8"/>
              <p:cNvSpPr/>
              <p:nvPr/>
            </p:nvSpPr>
            <p:spPr>
              <a:xfrm>
                <a:off x="6363780" y="3948798"/>
                <a:ext cx="68610" cy="80392"/>
              </a:xfrm>
              <a:custGeom>
                <a:avLst/>
                <a:gdLst/>
                <a:ahLst/>
                <a:cxnLst/>
                <a:rect l="l" t="t" r="r" b="b"/>
                <a:pathLst>
                  <a:path w="2865" h="3357" extrusionOk="0">
                    <a:moveTo>
                      <a:pt x="2352" y="257"/>
                    </a:moveTo>
                    <a:cubicBezTo>
                      <a:pt x="2480" y="364"/>
                      <a:pt x="2608" y="449"/>
                      <a:pt x="2630" y="492"/>
                    </a:cubicBezTo>
                    <a:cubicBezTo>
                      <a:pt x="2651" y="556"/>
                      <a:pt x="2630" y="813"/>
                      <a:pt x="2566" y="1027"/>
                    </a:cubicBezTo>
                    <a:lnTo>
                      <a:pt x="2202" y="1326"/>
                    </a:lnTo>
                    <a:lnTo>
                      <a:pt x="1476" y="2052"/>
                    </a:lnTo>
                    <a:lnTo>
                      <a:pt x="578" y="2907"/>
                    </a:lnTo>
                    <a:lnTo>
                      <a:pt x="557" y="2907"/>
                    </a:lnTo>
                    <a:lnTo>
                      <a:pt x="2138" y="770"/>
                    </a:lnTo>
                    <a:lnTo>
                      <a:pt x="2352" y="257"/>
                    </a:lnTo>
                    <a:close/>
                    <a:moveTo>
                      <a:pt x="2266" y="1"/>
                    </a:moveTo>
                    <a:lnTo>
                      <a:pt x="1967" y="685"/>
                    </a:lnTo>
                    <a:lnTo>
                      <a:pt x="1" y="3356"/>
                    </a:lnTo>
                    <a:lnTo>
                      <a:pt x="1" y="3356"/>
                    </a:lnTo>
                    <a:lnTo>
                      <a:pt x="663" y="3057"/>
                    </a:lnTo>
                    <a:lnTo>
                      <a:pt x="1604" y="2181"/>
                    </a:lnTo>
                    <a:lnTo>
                      <a:pt x="2331" y="1475"/>
                    </a:lnTo>
                    <a:lnTo>
                      <a:pt x="2737" y="1133"/>
                    </a:lnTo>
                    <a:lnTo>
                      <a:pt x="2737" y="1091"/>
                    </a:lnTo>
                    <a:cubicBezTo>
                      <a:pt x="2801" y="834"/>
                      <a:pt x="2865" y="492"/>
                      <a:pt x="2801" y="385"/>
                    </a:cubicBezTo>
                    <a:cubicBezTo>
                      <a:pt x="2715" y="300"/>
                      <a:pt x="2437" y="107"/>
                      <a:pt x="2352" y="43"/>
                    </a:cubicBezTo>
                    <a:lnTo>
                      <a:pt x="22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8"/>
              <p:cNvSpPr/>
              <p:nvPr/>
            </p:nvSpPr>
            <p:spPr>
              <a:xfrm>
                <a:off x="5432222" y="3991784"/>
                <a:ext cx="55798" cy="104962"/>
              </a:xfrm>
              <a:custGeom>
                <a:avLst/>
                <a:gdLst/>
                <a:ahLst/>
                <a:cxnLst/>
                <a:rect l="l" t="t" r="r" b="b"/>
                <a:pathLst>
                  <a:path w="2330" h="4383" extrusionOk="0">
                    <a:moveTo>
                      <a:pt x="492" y="257"/>
                    </a:moveTo>
                    <a:lnTo>
                      <a:pt x="812" y="407"/>
                    </a:lnTo>
                    <a:lnTo>
                      <a:pt x="1646" y="1903"/>
                    </a:lnTo>
                    <a:cubicBezTo>
                      <a:pt x="1710" y="2032"/>
                      <a:pt x="1795" y="2181"/>
                      <a:pt x="1860" y="2309"/>
                    </a:cubicBezTo>
                    <a:cubicBezTo>
                      <a:pt x="1966" y="2502"/>
                      <a:pt x="2052" y="2651"/>
                      <a:pt x="2073" y="2715"/>
                    </a:cubicBezTo>
                    <a:cubicBezTo>
                      <a:pt x="2095" y="2780"/>
                      <a:pt x="2031" y="3100"/>
                      <a:pt x="1860" y="3592"/>
                    </a:cubicBezTo>
                    <a:cubicBezTo>
                      <a:pt x="1817" y="3741"/>
                      <a:pt x="1389" y="4062"/>
                      <a:pt x="898" y="4169"/>
                    </a:cubicBezTo>
                    <a:cubicBezTo>
                      <a:pt x="807" y="4185"/>
                      <a:pt x="733" y="4192"/>
                      <a:pt x="673" y="4192"/>
                    </a:cubicBezTo>
                    <a:cubicBezTo>
                      <a:pt x="493" y="4192"/>
                      <a:pt x="433" y="4132"/>
                      <a:pt x="385" y="4083"/>
                    </a:cubicBezTo>
                    <a:cubicBezTo>
                      <a:pt x="342" y="4062"/>
                      <a:pt x="321" y="4019"/>
                      <a:pt x="299" y="4019"/>
                    </a:cubicBezTo>
                    <a:cubicBezTo>
                      <a:pt x="235" y="3934"/>
                      <a:pt x="192" y="3293"/>
                      <a:pt x="192" y="2523"/>
                    </a:cubicBezTo>
                    <a:cubicBezTo>
                      <a:pt x="192" y="2459"/>
                      <a:pt x="278" y="1647"/>
                      <a:pt x="321" y="1134"/>
                    </a:cubicBezTo>
                    <a:lnTo>
                      <a:pt x="492" y="257"/>
                    </a:lnTo>
                    <a:close/>
                    <a:moveTo>
                      <a:pt x="363" y="1"/>
                    </a:moveTo>
                    <a:lnTo>
                      <a:pt x="150" y="1091"/>
                    </a:lnTo>
                    <a:cubicBezTo>
                      <a:pt x="128" y="1241"/>
                      <a:pt x="0" y="2416"/>
                      <a:pt x="0" y="2523"/>
                    </a:cubicBezTo>
                    <a:cubicBezTo>
                      <a:pt x="0" y="4083"/>
                      <a:pt x="128" y="4126"/>
                      <a:pt x="192" y="4169"/>
                    </a:cubicBezTo>
                    <a:cubicBezTo>
                      <a:pt x="214" y="4169"/>
                      <a:pt x="235" y="4190"/>
                      <a:pt x="256" y="4212"/>
                    </a:cubicBezTo>
                    <a:cubicBezTo>
                      <a:pt x="342" y="4297"/>
                      <a:pt x="427" y="4383"/>
                      <a:pt x="641" y="4383"/>
                    </a:cubicBezTo>
                    <a:cubicBezTo>
                      <a:pt x="727" y="4383"/>
                      <a:pt x="812" y="4361"/>
                      <a:pt x="919" y="4340"/>
                    </a:cubicBezTo>
                    <a:cubicBezTo>
                      <a:pt x="1475" y="4233"/>
                      <a:pt x="1966" y="3891"/>
                      <a:pt x="2052" y="3635"/>
                    </a:cubicBezTo>
                    <a:cubicBezTo>
                      <a:pt x="2330" y="2758"/>
                      <a:pt x="2266" y="2651"/>
                      <a:pt x="2244" y="2609"/>
                    </a:cubicBezTo>
                    <a:cubicBezTo>
                      <a:pt x="2202" y="2566"/>
                      <a:pt x="2116" y="2395"/>
                      <a:pt x="2031" y="2224"/>
                    </a:cubicBezTo>
                    <a:cubicBezTo>
                      <a:pt x="1945" y="2096"/>
                      <a:pt x="1881" y="1946"/>
                      <a:pt x="1795" y="1818"/>
                    </a:cubicBezTo>
                    <a:lnTo>
                      <a:pt x="940" y="257"/>
                    </a:lnTo>
                    <a:lnTo>
                      <a:pt x="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8"/>
              <p:cNvSpPr/>
              <p:nvPr/>
            </p:nvSpPr>
            <p:spPr>
              <a:xfrm>
                <a:off x="5797685" y="4095692"/>
                <a:ext cx="300996" cy="297428"/>
              </a:xfrm>
              <a:custGeom>
                <a:avLst/>
                <a:gdLst/>
                <a:ahLst/>
                <a:cxnLst/>
                <a:rect l="l" t="t" r="r" b="b"/>
                <a:pathLst>
                  <a:path w="12569" h="12420" extrusionOk="0">
                    <a:moveTo>
                      <a:pt x="428" y="172"/>
                    </a:moveTo>
                    <a:lnTo>
                      <a:pt x="1325" y="642"/>
                    </a:lnTo>
                    <a:lnTo>
                      <a:pt x="2693" y="642"/>
                    </a:lnTo>
                    <a:lnTo>
                      <a:pt x="2971" y="877"/>
                    </a:lnTo>
                    <a:cubicBezTo>
                      <a:pt x="3035" y="1005"/>
                      <a:pt x="3206" y="1497"/>
                      <a:pt x="3270" y="1647"/>
                    </a:cubicBezTo>
                    <a:cubicBezTo>
                      <a:pt x="3356" y="1818"/>
                      <a:pt x="3741" y="2138"/>
                      <a:pt x="3783" y="2181"/>
                    </a:cubicBezTo>
                    <a:lnTo>
                      <a:pt x="4574" y="2715"/>
                    </a:lnTo>
                    <a:cubicBezTo>
                      <a:pt x="4638" y="2801"/>
                      <a:pt x="4959" y="3207"/>
                      <a:pt x="5087" y="3378"/>
                    </a:cubicBezTo>
                    <a:cubicBezTo>
                      <a:pt x="5215" y="3592"/>
                      <a:pt x="5450" y="3827"/>
                      <a:pt x="5450" y="3827"/>
                    </a:cubicBezTo>
                    <a:lnTo>
                      <a:pt x="5493" y="3848"/>
                    </a:lnTo>
                    <a:lnTo>
                      <a:pt x="6305" y="3955"/>
                    </a:lnTo>
                    <a:lnTo>
                      <a:pt x="7673" y="5024"/>
                    </a:lnTo>
                    <a:lnTo>
                      <a:pt x="8571" y="5793"/>
                    </a:lnTo>
                    <a:lnTo>
                      <a:pt x="8806" y="6157"/>
                    </a:lnTo>
                    <a:lnTo>
                      <a:pt x="8721" y="6370"/>
                    </a:lnTo>
                    <a:lnTo>
                      <a:pt x="8614" y="6755"/>
                    </a:lnTo>
                    <a:lnTo>
                      <a:pt x="8614" y="7289"/>
                    </a:lnTo>
                    <a:lnTo>
                      <a:pt x="9298" y="7503"/>
                    </a:lnTo>
                    <a:lnTo>
                      <a:pt x="9683" y="7867"/>
                    </a:lnTo>
                    <a:lnTo>
                      <a:pt x="9918" y="8273"/>
                    </a:lnTo>
                    <a:lnTo>
                      <a:pt x="10324" y="8444"/>
                    </a:lnTo>
                    <a:lnTo>
                      <a:pt x="10452" y="8508"/>
                    </a:lnTo>
                    <a:lnTo>
                      <a:pt x="10730" y="8764"/>
                    </a:lnTo>
                    <a:lnTo>
                      <a:pt x="11050" y="9341"/>
                    </a:lnTo>
                    <a:lnTo>
                      <a:pt x="11478" y="9341"/>
                    </a:lnTo>
                    <a:lnTo>
                      <a:pt x="11499" y="9320"/>
                    </a:lnTo>
                    <a:cubicBezTo>
                      <a:pt x="11563" y="9277"/>
                      <a:pt x="11799" y="9085"/>
                      <a:pt x="11841" y="8978"/>
                    </a:cubicBezTo>
                    <a:cubicBezTo>
                      <a:pt x="11884" y="8828"/>
                      <a:pt x="11777" y="8722"/>
                      <a:pt x="11756" y="8679"/>
                    </a:cubicBezTo>
                    <a:lnTo>
                      <a:pt x="11563" y="8358"/>
                    </a:lnTo>
                    <a:lnTo>
                      <a:pt x="11350" y="8273"/>
                    </a:lnTo>
                    <a:lnTo>
                      <a:pt x="11093" y="8080"/>
                    </a:lnTo>
                    <a:lnTo>
                      <a:pt x="11093" y="7973"/>
                    </a:lnTo>
                    <a:lnTo>
                      <a:pt x="11264" y="7867"/>
                    </a:lnTo>
                    <a:cubicBezTo>
                      <a:pt x="11435" y="8016"/>
                      <a:pt x="11777" y="8294"/>
                      <a:pt x="11841" y="8380"/>
                    </a:cubicBezTo>
                    <a:lnTo>
                      <a:pt x="11884" y="8444"/>
                    </a:lnTo>
                    <a:cubicBezTo>
                      <a:pt x="11991" y="8593"/>
                      <a:pt x="12141" y="8786"/>
                      <a:pt x="12290" y="8935"/>
                    </a:cubicBezTo>
                    <a:cubicBezTo>
                      <a:pt x="12354" y="8999"/>
                      <a:pt x="12333" y="9106"/>
                      <a:pt x="12312" y="9277"/>
                    </a:cubicBezTo>
                    <a:cubicBezTo>
                      <a:pt x="12290" y="9363"/>
                      <a:pt x="12269" y="9427"/>
                      <a:pt x="12269" y="9512"/>
                    </a:cubicBezTo>
                    <a:cubicBezTo>
                      <a:pt x="12269" y="9576"/>
                      <a:pt x="12034" y="9641"/>
                      <a:pt x="11799" y="9662"/>
                    </a:cubicBezTo>
                    <a:lnTo>
                      <a:pt x="11756" y="9662"/>
                    </a:lnTo>
                    <a:lnTo>
                      <a:pt x="11734" y="9726"/>
                    </a:lnTo>
                    <a:cubicBezTo>
                      <a:pt x="11670" y="9854"/>
                      <a:pt x="11392" y="10581"/>
                      <a:pt x="11392" y="10773"/>
                    </a:cubicBezTo>
                    <a:lnTo>
                      <a:pt x="11392" y="12205"/>
                    </a:lnTo>
                    <a:lnTo>
                      <a:pt x="10901" y="12227"/>
                    </a:lnTo>
                    <a:lnTo>
                      <a:pt x="9918" y="12034"/>
                    </a:lnTo>
                    <a:cubicBezTo>
                      <a:pt x="9747" y="11885"/>
                      <a:pt x="8079" y="10517"/>
                      <a:pt x="7823" y="10282"/>
                    </a:cubicBezTo>
                    <a:cubicBezTo>
                      <a:pt x="7567" y="10089"/>
                      <a:pt x="6562" y="8871"/>
                      <a:pt x="6391" y="8679"/>
                    </a:cubicBezTo>
                    <a:lnTo>
                      <a:pt x="6391" y="8102"/>
                    </a:lnTo>
                    <a:lnTo>
                      <a:pt x="5835" y="6819"/>
                    </a:lnTo>
                    <a:lnTo>
                      <a:pt x="4681" y="6157"/>
                    </a:lnTo>
                    <a:cubicBezTo>
                      <a:pt x="4660" y="6157"/>
                      <a:pt x="4339" y="5900"/>
                      <a:pt x="4168" y="5729"/>
                    </a:cubicBezTo>
                    <a:cubicBezTo>
                      <a:pt x="4061" y="5622"/>
                      <a:pt x="4061" y="5451"/>
                      <a:pt x="4040" y="5302"/>
                    </a:cubicBezTo>
                    <a:cubicBezTo>
                      <a:pt x="4040" y="5238"/>
                      <a:pt x="4040" y="5195"/>
                      <a:pt x="4018" y="5131"/>
                    </a:cubicBezTo>
                    <a:cubicBezTo>
                      <a:pt x="3997" y="4960"/>
                      <a:pt x="3869" y="4233"/>
                      <a:pt x="3869" y="4233"/>
                    </a:cubicBezTo>
                    <a:lnTo>
                      <a:pt x="3505" y="3741"/>
                    </a:lnTo>
                    <a:lnTo>
                      <a:pt x="2864" y="3335"/>
                    </a:lnTo>
                    <a:cubicBezTo>
                      <a:pt x="2672" y="2929"/>
                      <a:pt x="2394" y="2288"/>
                      <a:pt x="2373" y="2181"/>
                    </a:cubicBezTo>
                    <a:cubicBezTo>
                      <a:pt x="2351" y="2074"/>
                      <a:pt x="1753" y="1604"/>
                      <a:pt x="620" y="792"/>
                    </a:cubicBezTo>
                    <a:lnTo>
                      <a:pt x="299" y="172"/>
                    </a:lnTo>
                    <a:close/>
                    <a:moveTo>
                      <a:pt x="0" y="1"/>
                    </a:moveTo>
                    <a:lnTo>
                      <a:pt x="470" y="899"/>
                    </a:lnTo>
                    <a:lnTo>
                      <a:pt x="492" y="941"/>
                    </a:lnTo>
                    <a:cubicBezTo>
                      <a:pt x="1154" y="1412"/>
                      <a:pt x="2116" y="2138"/>
                      <a:pt x="2180" y="2245"/>
                    </a:cubicBezTo>
                    <a:cubicBezTo>
                      <a:pt x="2223" y="2373"/>
                      <a:pt x="2650" y="3335"/>
                      <a:pt x="2693" y="3442"/>
                    </a:cubicBezTo>
                    <a:lnTo>
                      <a:pt x="2715" y="3464"/>
                    </a:lnTo>
                    <a:lnTo>
                      <a:pt x="3377" y="3870"/>
                    </a:lnTo>
                    <a:lnTo>
                      <a:pt x="3676" y="4276"/>
                    </a:lnTo>
                    <a:cubicBezTo>
                      <a:pt x="3698" y="4404"/>
                      <a:pt x="3826" y="5024"/>
                      <a:pt x="3847" y="5173"/>
                    </a:cubicBezTo>
                    <a:cubicBezTo>
                      <a:pt x="3847" y="5216"/>
                      <a:pt x="3869" y="5259"/>
                      <a:pt x="3869" y="5323"/>
                    </a:cubicBezTo>
                    <a:cubicBezTo>
                      <a:pt x="3869" y="5494"/>
                      <a:pt x="3890" y="5708"/>
                      <a:pt x="4040" y="5857"/>
                    </a:cubicBezTo>
                    <a:cubicBezTo>
                      <a:pt x="4211" y="6028"/>
                      <a:pt x="4531" y="6306"/>
                      <a:pt x="4574" y="6306"/>
                    </a:cubicBezTo>
                    <a:lnTo>
                      <a:pt x="5686" y="6947"/>
                    </a:lnTo>
                    <a:lnTo>
                      <a:pt x="6220" y="8123"/>
                    </a:lnTo>
                    <a:lnTo>
                      <a:pt x="6220" y="8743"/>
                    </a:lnTo>
                    <a:lnTo>
                      <a:pt x="6241" y="8764"/>
                    </a:lnTo>
                    <a:cubicBezTo>
                      <a:pt x="6284" y="8828"/>
                      <a:pt x="7417" y="10196"/>
                      <a:pt x="7695" y="10431"/>
                    </a:cubicBezTo>
                    <a:cubicBezTo>
                      <a:pt x="7973" y="10667"/>
                      <a:pt x="9747" y="12120"/>
                      <a:pt x="9832" y="12184"/>
                    </a:cubicBezTo>
                    <a:lnTo>
                      <a:pt x="10879" y="12419"/>
                    </a:lnTo>
                    <a:lnTo>
                      <a:pt x="10901" y="12419"/>
                    </a:lnTo>
                    <a:lnTo>
                      <a:pt x="11563" y="12376"/>
                    </a:lnTo>
                    <a:lnTo>
                      <a:pt x="11563" y="10773"/>
                    </a:lnTo>
                    <a:cubicBezTo>
                      <a:pt x="11563" y="10667"/>
                      <a:pt x="11734" y="10175"/>
                      <a:pt x="11884" y="9833"/>
                    </a:cubicBezTo>
                    <a:cubicBezTo>
                      <a:pt x="12055" y="9812"/>
                      <a:pt x="12440" y="9747"/>
                      <a:pt x="12440" y="9512"/>
                    </a:cubicBezTo>
                    <a:cubicBezTo>
                      <a:pt x="12440" y="9470"/>
                      <a:pt x="12461" y="9384"/>
                      <a:pt x="12483" y="9320"/>
                    </a:cubicBezTo>
                    <a:cubicBezTo>
                      <a:pt x="12525" y="9149"/>
                      <a:pt x="12568" y="8957"/>
                      <a:pt x="12418" y="8807"/>
                    </a:cubicBezTo>
                    <a:cubicBezTo>
                      <a:pt x="12269" y="8657"/>
                      <a:pt x="12141" y="8465"/>
                      <a:pt x="12034" y="8337"/>
                    </a:cubicBezTo>
                    <a:lnTo>
                      <a:pt x="11991" y="8273"/>
                    </a:lnTo>
                    <a:cubicBezTo>
                      <a:pt x="11884" y="8144"/>
                      <a:pt x="11392" y="7738"/>
                      <a:pt x="11328" y="7696"/>
                    </a:cubicBezTo>
                    <a:lnTo>
                      <a:pt x="11286" y="7653"/>
                    </a:lnTo>
                    <a:lnTo>
                      <a:pt x="10901" y="7867"/>
                    </a:lnTo>
                    <a:lnTo>
                      <a:pt x="10901" y="8166"/>
                    </a:lnTo>
                    <a:lnTo>
                      <a:pt x="11243" y="8444"/>
                    </a:lnTo>
                    <a:lnTo>
                      <a:pt x="11457" y="8508"/>
                    </a:lnTo>
                    <a:lnTo>
                      <a:pt x="11606" y="8786"/>
                    </a:lnTo>
                    <a:lnTo>
                      <a:pt x="11606" y="8807"/>
                    </a:lnTo>
                    <a:cubicBezTo>
                      <a:pt x="11628" y="8828"/>
                      <a:pt x="11670" y="8871"/>
                      <a:pt x="11649" y="8914"/>
                    </a:cubicBezTo>
                    <a:cubicBezTo>
                      <a:pt x="11649" y="8957"/>
                      <a:pt x="11542" y="9063"/>
                      <a:pt x="11414" y="9149"/>
                    </a:cubicBezTo>
                    <a:lnTo>
                      <a:pt x="11157" y="9149"/>
                    </a:lnTo>
                    <a:lnTo>
                      <a:pt x="10879" y="8657"/>
                    </a:lnTo>
                    <a:lnTo>
                      <a:pt x="10559" y="8358"/>
                    </a:lnTo>
                    <a:lnTo>
                      <a:pt x="10174" y="8187"/>
                    </a:lnTo>
                    <a:lnTo>
                      <a:pt x="10046" y="8123"/>
                    </a:lnTo>
                    <a:lnTo>
                      <a:pt x="9811" y="7760"/>
                    </a:lnTo>
                    <a:lnTo>
                      <a:pt x="9405" y="7354"/>
                    </a:lnTo>
                    <a:lnTo>
                      <a:pt x="8806" y="7140"/>
                    </a:lnTo>
                    <a:lnTo>
                      <a:pt x="8806" y="6798"/>
                    </a:lnTo>
                    <a:lnTo>
                      <a:pt x="8892" y="6434"/>
                    </a:lnTo>
                    <a:lnTo>
                      <a:pt x="9020" y="6114"/>
                    </a:lnTo>
                    <a:lnTo>
                      <a:pt x="8721" y="5686"/>
                    </a:lnTo>
                    <a:lnTo>
                      <a:pt x="7780" y="4874"/>
                    </a:lnTo>
                    <a:lnTo>
                      <a:pt x="6370" y="3784"/>
                    </a:lnTo>
                    <a:lnTo>
                      <a:pt x="5579" y="3677"/>
                    </a:lnTo>
                    <a:cubicBezTo>
                      <a:pt x="5515" y="3613"/>
                      <a:pt x="5344" y="3442"/>
                      <a:pt x="5237" y="3271"/>
                    </a:cubicBezTo>
                    <a:cubicBezTo>
                      <a:pt x="5087" y="3079"/>
                      <a:pt x="4745" y="2609"/>
                      <a:pt x="4724" y="2587"/>
                    </a:cubicBezTo>
                    <a:lnTo>
                      <a:pt x="3890" y="2031"/>
                    </a:lnTo>
                    <a:cubicBezTo>
                      <a:pt x="3741" y="1925"/>
                      <a:pt x="3484" y="1668"/>
                      <a:pt x="3441" y="1561"/>
                    </a:cubicBezTo>
                    <a:cubicBezTo>
                      <a:pt x="3377" y="1412"/>
                      <a:pt x="3142" y="792"/>
                      <a:pt x="3142" y="792"/>
                    </a:cubicBezTo>
                    <a:lnTo>
                      <a:pt x="3142" y="770"/>
                    </a:lnTo>
                    <a:lnTo>
                      <a:pt x="2757" y="471"/>
                    </a:lnTo>
                    <a:lnTo>
                      <a:pt x="1389" y="471"/>
                    </a:lnTo>
                    <a:lnTo>
                      <a:pt x="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8"/>
              <p:cNvSpPr/>
              <p:nvPr/>
            </p:nvSpPr>
            <p:spPr>
              <a:xfrm>
                <a:off x="6488163" y="3867927"/>
                <a:ext cx="100867" cy="113655"/>
              </a:xfrm>
              <a:custGeom>
                <a:avLst/>
                <a:gdLst/>
                <a:ahLst/>
                <a:cxnLst/>
                <a:rect l="l" t="t" r="r" b="b"/>
                <a:pathLst>
                  <a:path w="4212" h="4746" extrusionOk="0">
                    <a:moveTo>
                      <a:pt x="663" y="193"/>
                    </a:moveTo>
                    <a:lnTo>
                      <a:pt x="1518" y="278"/>
                    </a:lnTo>
                    <a:lnTo>
                      <a:pt x="1839" y="642"/>
                    </a:lnTo>
                    <a:lnTo>
                      <a:pt x="2202" y="941"/>
                    </a:lnTo>
                    <a:lnTo>
                      <a:pt x="2330" y="1454"/>
                    </a:lnTo>
                    <a:lnTo>
                      <a:pt x="2587" y="1924"/>
                    </a:lnTo>
                    <a:lnTo>
                      <a:pt x="3378" y="2159"/>
                    </a:lnTo>
                    <a:cubicBezTo>
                      <a:pt x="3506" y="2266"/>
                      <a:pt x="3634" y="2373"/>
                      <a:pt x="3634" y="2394"/>
                    </a:cubicBezTo>
                    <a:cubicBezTo>
                      <a:pt x="3677" y="2480"/>
                      <a:pt x="3912" y="2907"/>
                      <a:pt x="3976" y="2993"/>
                    </a:cubicBezTo>
                    <a:lnTo>
                      <a:pt x="4019" y="3442"/>
                    </a:lnTo>
                    <a:lnTo>
                      <a:pt x="3763" y="3655"/>
                    </a:lnTo>
                    <a:lnTo>
                      <a:pt x="3463" y="4062"/>
                    </a:lnTo>
                    <a:lnTo>
                      <a:pt x="3378" y="4510"/>
                    </a:lnTo>
                    <a:lnTo>
                      <a:pt x="3314" y="4532"/>
                    </a:lnTo>
                    <a:lnTo>
                      <a:pt x="2972" y="4083"/>
                    </a:lnTo>
                    <a:lnTo>
                      <a:pt x="2715" y="3869"/>
                    </a:lnTo>
                    <a:lnTo>
                      <a:pt x="2544" y="3442"/>
                    </a:lnTo>
                    <a:lnTo>
                      <a:pt x="2950" y="3207"/>
                    </a:lnTo>
                    <a:lnTo>
                      <a:pt x="2929" y="2950"/>
                    </a:lnTo>
                    <a:lnTo>
                      <a:pt x="2779" y="2672"/>
                    </a:lnTo>
                    <a:cubicBezTo>
                      <a:pt x="2726" y="2583"/>
                      <a:pt x="2672" y="2539"/>
                      <a:pt x="2607" y="2539"/>
                    </a:cubicBezTo>
                    <a:cubicBezTo>
                      <a:pt x="2594" y="2539"/>
                      <a:pt x="2580" y="2540"/>
                      <a:pt x="2566" y="2544"/>
                    </a:cubicBezTo>
                    <a:cubicBezTo>
                      <a:pt x="2501" y="2544"/>
                      <a:pt x="2437" y="2608"/>
                      <a:pt x="2416" y="2672"/>
                    </a:cubicBezTo>
                    <a:lnTo>
                      <a:pt x="2138" y="2330"/>
                    </a:lnTo>
                    <a:lnTo>
                      <a:pt x="2095" y="1368"/>
                    </a:lnTo>
                    <a:lnTo>
                      <a:pt x="1326" y="663"/>
                    </a:lnTo>
                    <a:lnTo>
                      <a:pt x="792" y="599"/>
                    </a:lnTo>
                    <a:lnTo>
                      <a:pt x="364" y="556"/>
                    </a:lnTo>
                    <a:lnTo>
                      <a:pt x="663" y="193"/>
                    </a:lnTo>
                    <a:close/>
                    <a:moveTo>
                      <a:pt x="578" y="0"/>
                    </a:moveTo>
                    <a:lnTo>
                      <a:pt x="1" y="727"/>
                    </a:lnTo>
                    <a:lnTo>
                      <a:pt x="792" y="770"/>
                    </a:lnTo>
                    <a:lnTo>
                      <a:pt x="1240" y="834"/>
                    </a:lnTo>
                    <a:lnTo>
                      <a:pt x="1903" y="1454"/>
                    </a:lnTo>
                    <a:lnTo>
                      <a:pt x="1946" y="2416"/>
                    </a:lnTo>
                    <a:lnTo>
                      <a:pt x="2480" y="3036"/>
                    </a:lnTo>
                    <a:lnTo>
                      <a:pt x="2523" y="2865"/>
                    </a:lnTo>
                    <a:cubicBezTo>
                      <a:pt x="2544" y="2822"/>
                      <a:pt x="2566" y="2758"/>
                      <a:pt x="2587" y="2736"/>
                    </a:cubicBezTo>
                    <a:cubicBezTo>
                      <a:pt x="2587" y="2736"/>
                      <a:pt x="2608" y="2736"/>
                      <a:pt x="2608" y="2758"/>
                    </a:cubicBezTo>
                    <a:lnTo>
                      <a:pt x="2758" y="2993"/>
                    </a:lnTo>
                    <a:lnTo>
                      <a:pt x="2758" y="3100"/>
                    </a:lnTo>
                    <a:lnTo>
                      <a:pt x="2330" y="3378"/>
                    </a:lnTo>
                    <a:lnTo>
                      <a:pt x="2544" y="3976"/>
                    </a:lnTo>
                    <a:lnTo>
                      <a:pt x="2843" y="4190"/>
                    </a:lnTo>
                    <a:lnTo>
                      <a:pt x="3250" y="4746"/>
                    </a:lnTo>
                    <a:lnTo>
                      <a:pt x="3527" y="4639"/>
                    </a:lnTo>
                    <a:lnTo>
                      <a:pt x="3613" y="4147"/>
                    </a:lnTo>
                    <a:lnTo>
                      <a:pt x="3891" y="3784"/>
                    </a:lnTo>
                    <a:lnTo>
                      <a:pt x="4211" y="3506"/>
                    </a:lnTo>
                    <a:lnTo>
                      <a:pt x="4147" y="2950"/>
                    </a:lnTo>
                    <a:lnTo>
                      <a:pt x="4147" y="2929"/>
                    </a:lnTo>
                    <a:cubicBezTo>
                      <a:pt x="4147" y="2907"/>
                      <a:pt x="3848" y="2394"/>
                      <a:pt x="3805" y="2309"/>
                    </a:cubicBezTo>
                    <a:cubicBezTo>
                      <a:pt x="3763" y="2223"/>
                      <a:pt x="3549" y="2074"/>
                      <a:pt x="3463" y="2010"/>
                    </a:cubicBezTo>
                    <a:lnTo>
                      <a:pt x="2715" y="1775"/>
                    </a:lnTo>
                    <a:lnTo>
                      <a:pt x="2501" y="1390"/>
                    </a:lnTo>
                    <a:lnTo>
                      <a:pt x="2373" y="855"/>
                    </a:lnTo>
                    <a:lnTo>
                      <a:pt x="1967" y="492"/>
                    </a:lnTo>
                    <a:lnTo>
                      <a:pt x="1604" y="86"/>
                    </a:lnTo>
                    <a:lnTo>
                      <a:pt x="57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8"/>
              <p:cNvSpPr/>
              <p:nvPr/>
            </p:nvSpPr>
            <p:spPr>
              <a:xfrm>
                <a:off x="6488163" y="3929856"/>
                <a:ext cx="59917" cy="85517"/>
              </a:xfrm>
              <a:custGeom>
                <a:avLst/>
                <a:gdLst/>
                <a:ahLst/>
                <a:cxnLst/>
                <a:rect l="l" t="t" r="r" b="b"/>
                <a:pathLst>
                  <a:path w="2502" h="3571" extrusionOk="0">
                    <a:moveTo>
                      <a:pt x="300" y="214"/>
                    </a:moveTo>
                    <a:lnTo>
                      <a:pt x="1005" y="407"/>
                    </a:lnTo>
                    <a:cubicBezTo>
                      <a:pt x="1048" y="450"/>
                      <a:pt x="1262" y="599"/>
                      <a:pt x="1369" y="685"/>
                    </a:cubicBezTo>
                    <a:cubicBezTo>
                      <a:pt x="1433" y="749"/>
                      <a:pt x="1476" y="856"/>
                      <a:pt x="1518" y="963"/>
                    </a:cubicBezTo>
                    <a:cubicBezTo>
                      <a:pt x="1540" y="1027"/>
                      <a:pt x="1561" y="1112"/>
                      <a:pt x="1604" y="1155"/>
                    </a:cubicBezTo>
                    <a:cubicBezTo>
                      <a:pt x="1689" y="1347"/>
                      <a:pt x="1818" y="1454"/>
                      <a:pt x="1839" y="1476"/>
                    </a:cubicBezTo>
                    <a:lnTo>
                      <a:pt x="2159" y="1561"/>
                    </a:lnTo>
                    <a:lnTo>
                      <a:pt x="2288" y="1753"/>
                    </a:lnTo>
                    <a:cubicBezTo>
                      <a:pt x="2117" y="2074"/>
                      <a:pt x="1711" y="2865"/>
                      <a:pt x="1689" y="2972"/>
                    </a:cubicBezTo>
                    <a:cubicBezTo>
                      <a:pt x="1668" y="3057"/>
                      <a:pt x="1390" y="3271"/>
                      <a:pt x="1219" y="3378"/>
                    </a:cubicBezTo>
                    <a:cubicBezTo>
                      <a:pt x="1198" y="3389"/>
                      <a:pt x="1176" y="3394"/>
                      <a:pt x="1152" y="3394"/>
                    </a:cubicBezTo>
                    <a:cubicBezTo>
                      <a:pt x="1128" y="3394"/>
                      <a:pt x="1101" y="3389"/>
                      <a:pt x="1069" y="3378"/>
                    </a:cubicBezTo>
                    <a:lnTo>
                      <a:pt x="1069" y="2608"/>
                    </a:lnTo>
                    <a:cubicBezTo>
                      <a:pt x="1219" y="2416"/>
                      <a:pt x="1411" y="2202"/>
                      <a:pt x="1433" y="2138"/>
                    </a:cubicBezTo>
                    <a:cubicBezTo>
                      <a:pt x="1454" y="2074"/>
                      <a:pt x="1433" y="1903"/>
                      <a:pt x="1433" y="1839"/>
                    </a:cubicBezTo>
                    <a:lnTo>
                      <a:pt x="1176" y="1283"/>
                    </a:lnTo>
                    <a:lnTo>
                      <a:pt x="749" y="1262"/>
                    </a:lnTo>
                    <a:lnTo>
                      <a:pt x="685" y="1582"/>
                    </a:lnTo>
                    <a:cubicBezTo>
                      <a:pt x="556" y="1582"/>
                      <a:pt x="407" y="1561"/>
                      <a:pt x="321" y="1561"/>
                    </a:cubicBezTo>
                    <a:cubicBezTo>
                      <a:pt x="279" y="1497"/>
                      <a:pt x="257" y="1240"/>
                      <a:pt x="257" y="984"/>
                    </a:cubicBezTo>
                    <a:lnTo>
                      <a:pt x="193" y="321"/>
                    </a:lnTo>
                    <a:lnTo>
                      <a:pt x="300" y="214"/>
                    </a:lnTo>
                    <a:close/>
                    <a:moveTo>
                      <a:pt x="257" y="1"/>
                    </a:moveTo>
                    <a:lnTo>
                      <a:pt x="1" y="236"/>
                    </a:lnTo>
                    <a:lnTo>
                      <a:pt x="65" y="984"/>
                    </a:lnTo>
                    <a:cubicBezTo>
                      <a:pt x="65" y="1711"/>
                      <a:pt x="214" y="1732"/>
                      <a:pt x="279" y="1732"/>
                    </a:cubicBezTo>
                    <a:cubicBezTo>
                      <a:pt x="407" y="1753"/>
                      <a:pt x="727" y="1753"/>
                      <a:pt x="749" y="1753"/>
                    </a:cubicBezTo>
                    <a:lnTo>
                      <a:pt x="834" y="1753"/>
                    </a:lnTo>
                    <a:lnTo>
                      <a:pt x="898" y="1454"/>
                    </a:lnTo>
                    <a:lnTo>
                      <a:pt x="1048" y="1454"/>
                    </a:lnTo>
                    <a:lnTo>
                      <a:pt x="1240" y="1860"/>
                    </a:lnTo>
                    <a:cubicBezTo>
                      <a:pt x="1262" y="1967"/>
                      <a:pt x="1262" y="2053"/>
                      <a:pt x="1262" y="2074"/>
                    </a:cubicBezTo>
                    <a:cubicBezTo>
                      <a:pt x="1240" y="2117"/>
                      <a:pt x="1069" y="2331"/>
                      <a:pt x="920" y="2523"/>
                    </a:cubicBezTo>
                    <a:lnTo>
                      <a:pt x="898" y="2544"/>
                    </a:lnTo>
                    <a:lnTo>
                      <a:pt x="898" y="3506"/>
                    </a:lnTo>
                    <a:lnTo>
                      <a:pt x="941" y="3527"/>
                    </a:lnTo>
                    <a:cubicBezTo>
                      <a:pt x="963" y="3527"/>
                      <a:pt x="1048" y="3570"/>
                      <a:pt x="1155" y="3570"/>
                    </a:cubicBezTo>
                    <a:cubicBezTo>
                      <a:pt x="1219" y="3570"/>
                      <a:pt x="1262" y="3570"/>
                      <a:pt x="1305" y="3549"/>
                    </a:cubicBezTo>
                    <a:cubicBezTo>
                      <a:pt x="1305" y="3549"/>
                      <a:pt x="1839" y="3207"/>
                      <a:pt x="1882" y="3014"/>
                    </a:cubicBezTo>
                    <a:cubicBezTo>
                      <a:pt x="1903" y="2929"/>
                      <a:pt x="2202" y="2331"/>
                      <a:pt x="2480" y="1796"/>
                    </a:cubicBezTo>
                    <a:lnTo>
                      <a:pt x="2501" y="1753"/>
                    </a:lnTo>
                    <a:lnTo>
                      <a:pt x="2266" y="1390"/>
                    </a:lnTo>
                    <a:lnTo>
                      <a:pt x="1946" y="1305"/>
                    </a:lnTo>
                    <a:cubicBezTo>
                      <a:pt x="1903" y="1283"/>
                      <a:pt x="1818" y="1198"/>
                      <a:pt x="1753" y="1069"/>
                    </a:cubicBezTo>
                    <a:cubicBezTo>
                      <a:pt x="1732" y="1027"/>
                      <a:pt x="1711" y="963"/>
                      <a:pt x="1689" y="898"/>
                    </a:cubicBezTo>
                    <a:cubicBezTo>
                      <a:pt x="1647" y="770"/>
                      <a:pt x="1582" y="621"/>
                      <a:pt x="1476" y="535"/>
                    </a:cubicBezTo>
                    <a:cubicBezTo>
                      <a:pt x="1347" y="428"/>
                      <a:pt x="1091" y="236"/>
                      <a:pt x="1091" y="236"/>
                    </a:cubicBezTo>
                    <a:lnTo>
                      <a:pt x="2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8"/>
              <p:cNvSpPr/>
              <p:nvPr/>
            </p:nvSpPr>
            <p:spPr>
              <a:xfrm>
                <a:off x="6487134" y="3988072"/>
                <a:ext cx="130562" cy="113799"/>
              </a:xfrm>
              <a:custGeom>
                <a:avLst/>
                <a:gdLst/>
                <a:ahLst/>
                <a:cxnLst/>
                <a:rect l="l" t="t" r="r" b="b"/>
                <a:pathLst>
                  <a:path w="5452" h="4752" extrusionOk="0">
                    <a:moveTo>
                      <a:pt x="4366" y="189"/>
                    </a:moveTo>
                    <a:cubicBezTo>
                      <a:pt x="4494" y="189"/>
                      <a:pt x="4604" y="199"/>
                      <a:pt x="4618" y="199"/>
                    </a:cubicBezTo>
                    <a:cubicBezTo>
                      <a:pt x="4661" y="241"/>
                      <a:pt x="4725" y="519"/>
                      <a:pt x="4725" y="648"/>
                    </a:cubicBezTo>
                    <a:cubicBezTo>
                      <a:pt x="4725" y="733"/>
                      <a:pt x="4746" y="968"/>
                      <a:pt x="4767" y="1161"/>
                    </a:cubicBezTo>
                    <a:cubicBezTo>
                      <a:pt x="4767" y="1289"/>
                      <a:pt x="4767" y="1417"/>
                      <a:pt x="4767" y="1460"/>
                    </a:cubicBezTo>
                    <a:cubicBezTo>
                      <a:pt x="4767" y="1524"/>
                      <a:pt x="4853" y="1609"/>
                      <a:pt x="5003" y="1780"/>
                    </a:cubicBezTo>
                    <a:cubicBezTo>
                      <a:pt x="5088" y="1866"/>
                      <a:pt x="5173" y="1973"/>
                      <a:pt x="5216" y="2037"/>
                    </a:cubicBezTo>
                    <a:cubicBezTo>
                      <a:pt x="5238" y="2080"/>
                      <a:pt x="5195" y="2293"/>
                      <a:pt x="5152" y="2400"/>
                    </a:cubicBezTo>
                    <a:cubicBezTo>
                      <a:pt x="5131" y="2507"/>
                      <a:pt x="5109" y="2593"/>
                      <a:pt x="5109" y="2657"/>
                    </a:cubicBezTo>
                    <a:cubicBezTo>
                      <a:pt x="5088" y="2700"/>
                      <a:pt x="4874" y="2785"/>
                      <a:pt x="4789" y="2828"/>
                    </a:cubicBezTo>
                    <a:cubicBezTo>
                      <a:pt x="4725" y="2849"/>
                      <a:pt x="4661" y="2870"/>
                      <a:pt x="4639" y="2892"/>
                    </a:cubicBezTo>
                    <a:cubicBezTo>
                      <a:pt x="4627" y="2898"/>
                      <a:pt x="4609" y="2901"/>
                      <a:pt x="4587" y="2901"/>
                    </a:cubicBezTo>
                    <a:cubicBezTo>
                      <a:pt x="4536" y="2901"/>
                      <a:pt x="4464" y="2886"/>
                      <a:pt x="4404" y="2870"/>
                    </a:cubicBezTo>
                    <a:cubicBezTo>
                      <a:pt x="4319" y="2870"/>
                      <a:pt x="4233" y="2849"/>
                      <a:pt x="4148" y="2849"/>
                    </a:cubicBezTo>
                    <a:cubicBezTo>
                      <a:pt x="4122" y="2845"/>
                      <a:pt x="4099" y="2842"/>
                      <a:pt x="4077" y="2842"/>
                    </a:cubicBezTo>
                    <a:cubicBezTo>
                      <a:pt x="3894" y="2842"/>
                      <a:pt x="3820" y="2991"/>
                      <a:pt x="3763" y="3106"/>
                    </a:cubicBezTo>
                    <a:cubicBezTo>
                      <a:pt x="3741" y="3127"/>
                      <a:pt x="3720" y="3170"/>
                      <a:pt x="3699" y="3191"/>
                    </a:cubicBezTo>
                    <a:cubicBezTo>
                      <a:pt x="3592" y="3341"/>
                      <a:pt x="3656" y="3533"/>
                      <a:pt x="3699" y="3683"/>
                    </a:cubicBezTo>
                    <a:cubicBezTo>
                      <a:pt x="3699" y="3725"/>
                      <a:pt x="3720" y="3768"/>
                      <a:pt x="3720" y="3790"/>
                    </a:cubicBezTo>
                    <a:cubicBezTo>
                      <a:pt x="3741" y="3939"/>
                      <a:pt x="3912" y="4025"/>
                      <a:pt x="4019" y="4046"/>
                    </a:cubicBezTo>
                    <a:cubicBezTo>
                      <a:pt x="4041" y="4174"/>
                      <a:pt x="4083" y="4324"/>
                      <a:pt x="4083" y="4388"/>
                    </a:cubicBezTo>
                    <a:cubicBezTo>
                      <a:pt x="4083" y="4452"/>
                      <a:pt x="4019" y="4538"/>
                      <a:pt x="3998" y="4559"/>
                    </a:cubicBezTo>
                    <a:cubicBezTo>
                      <a:pt x="3977" y="4559"/>
                      <a:pt x="3912" y="4516"/>
                      <a:pt x="3848" y="4495"/>
                    </a:cubicBezTo>
                    <a:cubicBezTo>
                      <a:pt x="3806" y="4452"/>
                      <a:pt x="3763" y="4431"/>
                      <a:pt x="3699" y="4409"/>
                    </a:cubicBezTo>
                    <a:cubicBezTo>
                      <a:pt x="3635" y="4388"/>
                      <a:pt x="3485" y="4281"/>
                      <a:pt x="3293" y="4174"/>
                    </a:cubicBezTo>
                    <a:cubicBezTo>
                      <a:pt x="3036" y="4025"/>
                      <a:pt x="2758" y="3832"/>
                      <a:pt x="2609" y="3768"/>
                    </a:cubicBezTo>
                    <a:cubicBezTo>
                      <a:pt x="2566" y="3747"/>
                      <a:pt x="2544" y="3725"/>
                      <a:pt x="2544" y="3704"/>
                    </a:cubicBezTo>
                    <a:cubicBezTo>
                      <a:pt x="2523" y="3640"/>
                      <a:pt x="2587" y="3512"/>
                      <a:pt x="2609" y="3469"/>
                    </a:cubicBezTo>
                    <a:lnTo>
                      <a:pt x="2609" y="3448"/>
                    </a:lnTo>
                    <a:lnTo>
                      <a:pt x="2609" y="2614"/>
                    </a:lnTo>
                    <a:cubicBezTo>
                      <a:pt x="2609" y="2464"/>
                      <a:pt x="2459" y="2358"/>
                      <a:pt x="2352" y="2293"/>
                    </a:cubicBezTo>
                    <a:cubicBezTo>
                      <a:pt x="2331" y="2272"/>
                      <a:pt x="2309" y="2251"/>
                      <a:pt x="2288" y="2251"/>
                    </a:cubicBezTo>
                    <a:cubicBezTo>
                      <a:pt x="2181" y="2165"/>
                      <a:pt x="1946" y="2144"/>
                      <a:pt x="1903" y="2144"/>
                    </a:cubicBezTo>
                    <a:lnTo>
                      <a:pt x="1861" y="2144"/>
                    </a:lnTo>
                    <a:lnTo>
                      <a:pt x="1839" y="2165"/>
                    </a:lnTo>
                    <a:cubicBezTo>
                      <a:pt x="1561" y="2358"/>
                      <a:pt x="1476" y="2443"/>
                      <a:pt x="1454" y="2486"/>
                    </a:cubicBezTo>
                    <a:cubicBezTo>
                      <a:pt x="1369" y="2529"/>
                      <a:pt x="899" y="2657"/>
                      <a:pt x="770" y="2700"/>
                    </a:cubicBezTo>
                    <a:cubicBezTo>
                      <a:pt x="664" y="2721"/>
                      <a:pt x="493" y="2870"/>
                      <a:pt x="407" y="2956"/>
                    </a:cubicBezTo>
                    <a:lnTo>
                      <a:pt x="193" y="2849"/>
                    </a:lnTo>
                    <a:lnTo>
                      <a:pt x="279" y="2507"/>
                    </a:lnTo>
                    <a:lnTo>
                      <a:pt x="1155" y="2037"/>
                    </a:lnTo>
                    <a:lnTo>
                      <a:pt x="1412" y="1674"/>
                    </a:lnTo>
                    <a:lnTo>
                      <a:pt x="1412" y="1503"/>
                    </a:lnTo>
                    <a:lnTo>
                      <a:pt x="1882" y="1438"/>
                    </a:lnTo>
                    <a:lnTo>
                      <a:pt x="2309" y="1652"/>
                    </a:lnTo>
                    <a:lnTo>
                      <a:pt x="2544" y="1674"/>
                    </a:lnTo>
                    <a:lnTo>
                      <a:pt x="2715" y="1588"/>
                    </a:lnTo>
                    <a:lnTo>
                      <a:pt x="3122" y="1588"/>
                    </a:lnTo>
                    <a:lnTo>
                      <a:pt x="3143" y="1567"/>
                    </a:lnTo>
                    <a:cubicBezTo>
                      <a:pt x="3143" y="1567"/>
                      <a:pt x="3271" y="1481"/>
                      <a:pt x="3335" y="1417"/>
                    </a:cubicBezTo>
                    <a:cubicBezTo>
                      <a:pt x="3378" y="1353"/>
                      <a:pt x="3421" y="1267"/>
                      <a:pt x="3442" y="1203"/>
                    </a:cubicBezTo>
                    <a:cubicBezTo>
                      <a:pt x="3442" y="1182"/>
                      <a:pt x="3464" y="1139"/>
                      <a:pt x="3464" y="1118"/>
                    </a:cubicBezTo>
                    <a:cubicBezTo>
                      <a:pt x="3485" y="1096"/>
                      <a:pt x="3549" y="1075"/>
                      <a:pt x="3592" y="1054"/>
                    </a:cubicBezTo>
                    <a:cubicBezTo>
                      <a:pt x="3635" y="1032"/>
                      <a:pt x="3656" y="1032"/>
                      <a:pt x="3677" y="1011"/>
                    </a:cubicBezTo>
                    <a:cubicBezTo>
                      <a:pt x="3720" y="990"/>
                      <a:pt x="3934" y="947"/>
                      <a:pt x="4126" y="925"/>
                    </a:cubicBezTo>
                    <a:lnTo>
                      <a:pt x="4190" y="925"/>
                    </a:lnTo>
                    <a:lnTo>
                      <a:pt x="4190" y="626"/>
                    </a:lnTo>
                    <a:lnTo>
                      <a:pt x="3955" y="391"/>
                    </a:lnTo>
                    <a:lnTo>
                      <a:pt x="4169" y="199"/>
                    </a:lnTo>
                    <a:cubicBezTo>
                      <a:pt x="4233" y="192"/>
                      <a:pt x="4302" y="189"/>
                      <a:pt x="4366" y="189"/>
                    </a:cubicBezTo>
                    <a:close/>
                    <a:moveTo>
                      <a:pt x="4374" y="1"/>
                    </a:moveTo>
                    <a:cubicBezTo>
                      <a:pt x="4306" y="1"/>
                      <a:pt x="4224" y="2"/>
                      <a:pt x="4126" y="6"/>
                    </a:cubicBezTo>
                    <a:lnTo>
                      <a:pt x="4083" y="6"/>
                    </a:lnTo>
                    <a:lnTo>
                      <a:pt x="3699" y="391"/>
                    </a:lnTo>
                    <a:lnTo>
                      <a:pt x="4019" y="712"/>
                    </a:lnTo>
                    <a:lnTo>
                      <a:pt x="4019" y="754"/>
                    </a:lnTo>
                    <a:cubicBezTo>
                      <a:pt x="3891" y="776"/>
                      <a:pt x="3677" y="797"/>
                      <a:pt x="3592" y="840"/>
                    </a:cubicBezTo>
                    <a:cubicBezTo>
                      <a:pt x="3570" y="861"/>
                      <a:pt x="3549" y="861"/>
                      <a:pt x="3528" y="883"/>
                    </a:cubicBezTo>
                    <a:cubicBezTo>
                      <a:pt x="3442" y="904"/>
                      <a:pt x="3357" y="947"/>
                      <a:pt x="3314" y="1032"/>
                    </a:cubicBezTo>
                    <a:cubicBezTo>
                      <a:pt x="3293" y="1075"/>
                      <a:pt x="3271" y="1096"/>
                      <a:pt x="3271" y="1139"/>
                    </a:cubicBezTo>
                    <a:cubicBezTo>
                      <a:pt x="3250" y="1203"/>
                      <a:pt x="3228" y="1267"/>
                      <a:pt x="3207" y="1289"/>
                    </a:cubicBezTo>
                    <a:cubicBezTo>
                      <a:pt x="3164" y="1332"/>
                      <a:pt x="3100" y="1374"/>
                      <a:pt x="3057" y="1396"/>
                    </a:cubicBezTo>
                    <a:lnTo>
                      <a:pt x="2694" y="1396"/>
                    </a:lnTo>
                    <a:lnTo>
                      <a:pt x="2502" y="1481"/>
                    </a:lnTo>
                    <a:lnTo>
                      <a:pt x="2373" y="1460"/>
                    </a:lnTo>
                    <a:lnTo>
                      <a:pt x="1903" y="1246"/>
                    </a:lnTo>
                    <a:lnTo>
                      <a:pt x="1219" y="1332"/>
                    </a:lnTo>
                    <a:lnTo>
                      <a:pt x="1219" y="1609"/>
                    </a:lnTo>
                    <a:lnTo>
                      <a:pt x="1048" y="1887"/>
                    </a:lnTo>
                    <a:lnTo>
                      <a:pt x="129" y="2379"/>
                    </a:lnTo>
                    <a:lnTo>
                      <a:pt x="1" y="2956"/>
                    </a:lnTo>
                    <a:lnTo>
                      <a:pt x="428" y="3170"/>
                    </a:lnTo>
                    <a:lnTo>
                      <a:pt x="471" y="3127"/>
                    </a:lnTo>
                    <a:cubicBezTo>
                      <a:pt x="621" y="2999"/>
                      <a:pt x="770" y="2892"/>
                      <a:pt x="813" y="2870"/>
                    </a:cubicBezTo>
                    <a:cubicBezTo>
                      <a:pt x="813" y="2870"/>
                      <a:pt x="1561" y="2700"/>
                      <a:pt x="1625" y="2571"/>
                    </a:cubicBezTo>
                    <a:cubicBezTo>
                      <a:pt x="1647" y="2529"/>
                      <a:pt x="1775" y="2422"/>
                      <a:pt x="1925" y="2336"/>
                    </a:cubicBezTo>
                    <a:cubicBezTo>
                      <a:pt x="2010" y="2336"/>
                      <a:pt x="2138" y="2358"/>
                      <a:pt x="2181" y="2400"/>
                    </a:cubicBezTo>
                    <a:cubicBezTo>
                      <a:pt x="2181" y="2400"/>
                      <a:pt x="2224" y="2422"/>
                      <a:pt x="2245" y="2443"/>
                    </a:cubicBezTo>
                    <a:cubicBezTo>
                      <a:pt x="2309" y="2486"/>
                      <a:pt x="2438" y="2571"/>
                      <a:pt x="2438" y="2614"/>
                    </a:cubicBezTo>
                    <a:lnTo>
                      <a:pt x="2438" y="3383"/>
                    </a:lnTo>
                    <a:cubicBezTo>
                      <a:pt x="2395" y="3448"/>
                      <a:pt x="2309" y="3619"/>
                      <a:pt x="2373" y="3768"/>
                    </a:cubicBezTo>
                    <a:cubicBezTo>
                      <a:pt x="2395" y="3854"/>
                      <a:pt x="2438" y="3918"/>
                      <a:pt x="2523" y="3939"/>
                    </a:cubicBezTo>
                    <a:cubicBezTo>
                      <a:pt x="2673" y="4003"/>
                      <a:pt x="2972" y="4174"/>
                      <a:pt x="3207" y="4324"/>
                    </a:cubicBezTo>
                    <a:cubicBezTo>
                      <a:pt x="3421" y="4474"/>
                      <a:pt x="3570" y="4559"/>
                      <a:pt x="3635" y="4580"/>
                    </a:cubicBezTo>
                    <a:cubicBezTo>
                      <a:pt x="3677" y="4602"/>
                      <a:pt x="3720" y="4623"/>
                      <a:pt x="3763" y="4645"/>
                    </a:cubicBezTo>
                    <a:cubicBezTo>
                      <a:pt x="3848" y="4687"/>
                      <a:pt x="3912" y="4751"/>
                      <a:pt x="3998" y="4751"/>
                    </a:cubicBezTo>
                    <a:cubicBezTo>
                      <a:pt x="4019" y="4751"/>
                      <a:pt x="4041" y="4730"/>
                      <a:pt x="4083" y="4709"/>
                    </a:cubicBezTo>
                    <a:cubicBezTo>
                      <a:pt x="4148" y="4666"/>
                      <a:pt x="4254" y="4538"/>
                      <a:pt x="4254" y="4388"/>
                    </a:cubicBezTo>
                    <a:cubicBezTo>
                      <a:pt x="4254" y="4281"/>
                      <a:pt x="4190" y="3982"/>
                      <a:pt x="4169" y="3961"/>
                    </a:cubicBezTo>
                    <a:lnTo>
                      <a:pt x="4169" y="3918"/>
                    </a:lnTo>
                    <a:lnTo>
                      <a:pt x="4105" y="3896"/>
                    </a:lnTo>
                    <a:cubicBezTo>
                      <a:pt x="4019" y="3854"/>
                      <a:pt x="3912" y="3790"/>
                      <a:pt x="3912" y="3768"/>
                    </a:cubicBezTo>
                    <a:cubicBezTo>
                      <a:pt x="3891" y="3725"/>
                      <a:pt x="3891" y="3683"/>
                      <a:pt x="3870" y="3640"/>
                    </a:cubicBezTo>
                    <a:cubicBezTo>
                      <a:pt x="3827" y="3533"/>
                      <a:pt x="3784" y="3383"/>
                      <a:pt x="3848" y="3298"/>
                    </a:cubicBezTo>
                    <a:cubicBezTo>
                      <a:pt x="3870" y="3277"/>
                      <a:pt x="3891" y="3234"/>
                      <a:pt x="3912" y="3191"/>
                    </a:cubicBezTo>
                    <a:cubicBezTo>
                      <a:pt x="3977" y="3063"/>
                      <a:pt x="4019" y="3020"/>
                      <a:pt x="4148" y="3020"/>
                    </a:cubicBezTo>
                    <a:cubicBezTo>
                      <a:pt x="4212" y="3020"/>
                      <a:pt x="4297" y="3041"/>
                      <a:pt x="4361" y="3063"/>
                    </a:cubicBezTo>
                    <a:cubicBezTo>
                      <a:pt x="4436" y="3074"/>
                      <a:pt x="4500" y="3084"/>
                      <a:pt x="4559" y="3084"/>
                    </a:cubicBezTo>
                    <a:cubicBezTo>
                      <a:pt x="4618" y="3084"/>
                      <a:pt x="4671" y="3074"/>
                      <a:pt x="4725" y="3041"/>
                    </a:cubicBezTo>
                    <a:cubicBezTo>
                      <a:pt x="4746" y="3041"/>
                      <a:pt x="4810" y="3020"/>
                      <a:pt x="4853" y="2999"/>
                    </a:cubicBezTo>
                    <a:cubicBezTo>
                      <a:pt x="5067" y="2913"/>
                      <a:pt x="5302" y="2828"/>
                      <a:pt x="5302" y="2657"/>
                    </a:cubicBezTo>
                    <a:cubicBezTo>
                      <a:pt x="5302" y="2614"/>
                      <a:pt x="5323" y="2529"/>
                      <a:pt x="5344" y="2443"/>
                    </a:cubicBezTo>
                    <a:cubicBezTo>
                      <a:pt x="5387" y="2251"/>
                      <a:pt x="5451" y="2058"/>
                      <a:pt x="5366" y="1930"/>
                    </a:cubicBezTo>
                    <a:cubicBezTo>
                      <a:pt x="5323" y="1866"/>
                      <a:pt x="5238" y="1759"/>
                      <a:pt x="5152" y="1652"/>
                    </a:cubicBezTo>
                    <a:cubicBezTo>
                      <a:pt x="5067" y="1588"/>
                      <a:pt x="4960" y="1481"/>
                      <a:pt x="4960" y="1460"/>
                    </a:cubicBezTo>
                    <a:cubicBezTo>
                      <a:pt x="4960" y="1417"/>
                      <a:pt x="4960" y="1289"/>
                      <a:pt x="4938" y="1139"/>
                    </a:cubicBezTo>
                    <a:cubicBezTo>
                      <a:pt x="4938" y="947"/>
                      <a:pt x="4917" y="733"/>
                      <a:pt x="4917" y="648"/>
                    </a:cubicBezTo>
                    <a:cubicBezTo>
                      <a:pt x="4917" y="519"/>
                      <a:pt x="4853" y="113"/>
                      <a:pt x="4725" y="49"/>
                    </a:cubicBezTo>
                    <a:cubicBezTo>
                      <a:pt x="4707" y="32"/>
                      <a:pt x="4662" y="1"/>
                      <a:pt x="43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8"/>
              <p:cNvSpPr/>
              <p:nvPr/>
            </p:nvSpPr>
            <p:spPr>
              <a:xfrm>
                <a:off x="6448746" y="3893000"/>
                <a:ext cx="32281" cy="28689"/>
              </a:xfrm>
              <a:custGeom>
                <a:avLst/>
                <a:gdLst/>
                <a:ahLst/>
                <a:cxnLst/>
                <a:rect l="l" t="t" r="r" b="b"/>
                <a:pathLst>
                  <a:path w="1348" h="1198" extrusionOk="0">
                    <a:moveTo>
                      <a:pt x="300" y="193"/>
                    </a:moveTo>
                    <a:lnTo>
                      <a:pt x="792" y="450"/>
                    </a:lnTo>
                    <a:cubicBezTo>
                      <a:pt x="941" y="557"/>
                      <a:pt x="1112" y="663"/>
                      <a:pt x="1155" y="706"/>
                    </a:cubicBezTo>
                    <a:cubicBezTo>
                      <a:pt x="1155" y="770"/>
                      <a:pt x="1112" y="856"/>
                      <a:pt x="1091" y="941"/>
                    </a:cubicBezTo>
                    <a:lnTo>
                      <a:pt x="706" y="1005"/>
                    </a:lnTo>
                    <a:cubicBezTo>
                      <a:pt x="642" y="963"/>
                      <a:pt x="535" y="920"/>
                      <a:pt x="471" y="899"/>
                    </a:cubicBezTo>
                    <a:cubicBezTo>
                      <a:pt x="450" y="856"/>
                      <a:pt x="428" y="728"/>
                      <a:pt x="407" y="642"/>
                    </a:cubicBezTo>
                    <a:cubicBezTo>
                      <a:pt x="407" y="599"/>
                      <a:pt x="386" y="557"/>
                      <a:pt x="364" y="514"/>
                    </a:cubicBezTo>
                    <a:cubicBezTo>
                      <a:pt x="343" y="428"/>
                      <a:pt x="300" y="300"/>
                      <a:pt x="257" y="193"/>
                    </a:cubicBezTo>
                    <a:close/>
                    <a:moveTo>
                      <a:pt x="322" y="1"/>
                    </a:moveTo>
                    <a:lnTo>
                      <a:pt x="1" y="44"/>
                    </a:lnTo>
                    <a:lnTo>
                      <a:pt x="44" y="150"/>
                    </a:lnTo>
                    <a:cubicBezTo>
                      <a:pt x="44" y="172"/>
                      <a:pt x="151" y="428"/>
                      <a:pt x="193" y="578"/>
                    </a:cubicBezTo>
                    <a:cubicBezTo>
                      <a:pt x="215" y="599"/>
                      <a:pt x="215" y="642"/>
                      <a:pt x="236" y="685"/>
                    </a:cubicBezTo>
                    <a:cubicBezTo>
                      <a:pt x="279" y="899"/>
                      <a:pt x="322" y="1027"/>
                      <a:pt x="407" y="1048"/>
                    </a:cubicBezTo>
                    <a:cubicBezTo>
                      <a:pt x="450" y="1070"/>
                      <a:pt x="578" y="1134"/>
                      <a:pt x="642" y="1176"/>
                    </a:cubicBezTo>
                    <a:lnTo>
                      <a:pt x="664" y="1198"/>
                    </a:lnTo>
                    <a:lnTo>
                      <a:pt x="1219" y="1112"/>
                    </a:lnTo>
                    <a:lnTo>
                      <a:pt x="1241" y="1070"/>
                    </a:lnTo>
                    <a:cubicBezTo>
                      <a:pt x="1283" y="963"/>
                      <a:pt x="1347" y="770"/>
                      <a:pt x="1347" y="706"/>
                    </a:cubicBezTo>
                    <a:cubicBezTo>
                      <a:pt x="1347" y="642"/>
                      <a:pt x="1347" y="578"/>
                      <a:pt x="877" y="300"/>
                    </a:cubicBezTo>
                    <a:lnTo>
                      <a:pt x="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8"/>
              <p:cNvSpPr/>
              <p:nvPr/>
            </p:nvSpPr>
            <p:spPr>
              <a:xfrm>
                <a:off x="6061802" y="4393599"/>
                <a:ext cx="264141" cy="75267"/>
              </a:xfrm>
              <a:custGeom>
                <a:avLst/>
                <a:gdLst/>
                <a:ahLst/>
                <a:cxnLst/>
                <a:rect l="l" t="t" r="r" b="b"/>
                <a:pathLst>
                  <a:path w="11030" h="3143" extrusionOk="0">
                    <a:moveTo>
                      <a:pt x="2223" y="193"/>
                    </a:moveTo>
                    <a:cubicBezTo>
                      <a:pt x="2586" y="193"/>
                      <a:pt x="2779" y="428"/>
                      <a:pt x="2779" y="449"/>
                    </a:cubicBezTo>
                    <a:lnTo>
                      <a:pt x="2800" y="471"/>
                    </a:lnTo>
                    <a:cubicBezTo>
                      <a:pt x="2971" y="578"/>
                      <a:pt x="3441" y="856"/>
                      <a:pt x="3548" y="962"/>
                    </a:cubicBezTo>
                    <a:cubicBezTo>
                      <a:pt x="3612" y="1027"/>
                      <a:pt x="3783" y="1112"/>
                      <a:pt x="4574" y="1219"/>
                    </a:cubicBezTo>
                    <a:cubicBezTo>
                      <a:pt x="4624" y="1225"/>
                      <a:pt x="4676" y="1228"/>
                      <a:pt x="4727" y="1228"/>
                    </a:cubicBezTo>
                    <a:cubicBezTo>
                      <a:pt x="4849" y="1228"/>
                      <a:pt x="4963" y="1213"/>
                      <a:pt x="5023" y="1198"/>
                    </a:cubicBezTo>
                    <a:cubicBezTo>
                      <a:pt x="5044" y="1176"/>
                      <a:pt x="5322" y="1155"/>
                      <a:pt x="5557" y="1133"/>
                    </a:cubicBezTo>
                    <a:cubicBezTo>
                      <a:pt x="5792" y="1176"/>
                      <a:pt x="6220" y="1262"/>
                      <a:pt x="6284" y="1304"/>
                    </a:cubicBezTo>
                    <a:cubicBezTo>
                      <a:pt x="6391" y="1347"/>
                      <a:pt x="6797" y="1518"/>
                      <a:pt x="6904" y="1582"/>
                    </a:cubicBezTo>
                    <a:cubicBezTo>
                      <a:pt x="6962" y="1621"/>
                      <a:pt x="7051" y="1633"/>
                      <a:pt x="7139" y="1633"/>
                    </a:cubicBezTo>
                    <a:cubicBezTo>
                      <a:pt x="7244" y="1633"/>
                      <a:pt x="7349" y="1615"/>
                      <a:pt x="7396" y="1604"/>
                    </a:cubicBezTo>
                    <a:cubicBezTo>
                      <a:pt x="7524" y="1561"/>
                      <a:pt x="8208" y="1390"/>
                      <a:pt x="8293" y="1347"/>
                    </a:cubicBezTo>
                    <a:cubicBezTo>
                      <a:pt x="8400" y="1283"/>
                      <a:pt x="8421" y="1240"/>
                      <a:pt x="8421" y="1155"/>
                    </a:cubicBezTo>
                    <a:cubicBezTo>
                      <a:pt x="8421" y="1155"/>
                      <a:pt x="8421" y="1133"/>
                      <a:pt x="8421" y="1133"/>
                    </a:cubicBezTo>
                    <a:cubicBezTo>
                      <a:pt x="8464" y="1112"/>
                      <a:pt x="8635" y="1091"/>
                      <a:pt x="8806" y="1091"/>
                    </a:cubicBezTo>
                    <a:lnTo>
                      <a:pt x="9105" y="1198"/>
                    </a:lnTo>
                    <a:cubicBezTo>
                      <a:pt x="9105" y="1198"/>
                      <a:pt x="9105" y="1219"/>
                      <a:pt x="9084" y="1219"/>
                    </a:cubicBezTo>
                    <a:cubicBezTo>
                      <a:pt x="9084" y="1240"/>
                      <a:pt x="9084" y="1240"/>
                      <a:pt x="9084" y="1262"/>
                    </a:cubicBezTo>
                    <a:cubicBezTo>
                      <a:pt x="9041" y="1304"/>
                      <a:pt x="8870" y="1390"/>
                      <a:pt x="8785" y="1411"/>
                    </a:cubicBezTo>
                    <a:cubicBezTo>
                      <a:pt x="8742" y="1433"/>
                      <a:pt x="8699" y="1454"/>
                      <a:pt x="8678" y="1475"/>
                    </a:cubicBezTo>
                    <a:cubicBezTo>
                      <a:pt x="8614" y="1497"/>
                      <a:pt x="8400" y="1540"/>
                      <a:pt x="8229" y="1582"/>
                    </a:cubicBezTo>
                    <a:cubicBezTo>
                      <a:pt x="8101" y="1604"/>
                      <a:pt x="7994" y="1625"/>
                      <a:pt x="7887" y="1646"/>
                    </a:cubicBezTo>
                    <a:cubicBezTo>
                      <a:pt x="7609" y="1732"/>
                      <a:pt x="7631" y="1903"/>
                      <a:pt x="7631" y="2010"/>
                    </a:cubicBezTo>
                    <a:cubicBezTo>
                      <a:pt x="7631" y="2010"/>
                      <a:pt x="7631" y="2031"/>
                      <a:pt x="7631" y="2052"/>
                    </a:cubicBezTo>
                    <a:cubicBezTo>
                      <a:pt x="7631" y="2245"/>
                      <a:pt x="7866" y="2309"/>
                      <a:pt x="7973" y="2309"/>
                    </a:cubicBezTo>
                    <a:lnTo>
                      <a:pt x="9469" y="2309"/>
                    </a:lnTo>
                    <a:cubicBezTo>
                      <a:pt x="9554" y="2309"/>
                      <a:pt x="9683" y="2394"/>
                      <a:pt x="9704" y="2437"/>
                    </a:cubicBezTo>
                    <a:lnTo>
                      <a:pt x="9854" y="2565"/>
                    </a:lnTo>
                    <a:lnTo>
                      <a:pt x="9896" y="2565"/>
                    </a:lnTo>
                    <a:cubicBezTo>
                      <a:pt x="10003" y="2565"/>
                      <a:pt x="10324" y="2565"/>
                      <a:pt x="10452" y="2587"/>
                    </a:cubicBezTo>
                    <a:cubicBezTo>
                      <a:pt x="10538" y="2608"/>
                      <a:pt x="10644" y="2630"/>
                      <a:pt x="10730" y="2651"/>
                    </a:cubicBezTo>
                    <a:lnTo>
                      <a:pt x="10815" y="2651"/>
                    </a:lnTo>
                    <a:cubicBezTo>
                      <a:pt x="10794" y="2715"/>
                      <a:pt x="10773" y="2843"/>
                      <a:pt x="10730" y="2950"/>
                    </a:cubicBezTo>
                    <a:cubicBezTo>
                      <a:pt x="10538" y="2929"/>
                      <a:pt x="10046" y="2886"/>
                      <a:pt x="9960" y="2886"/>
                    </a:cubicBezTo>
                    <a:cubicBezTo>
                      <a:pt x="9939" y="2886"/>
                      <a:pt x="9875" y="2907"/>
                      <a:pt x="9789" y="2907"/>
                    </a:cubicBezTo>
                    <a:cubicBezTo>
                      <a:pt x="9669" y="2923"/>
                      <a:pt x="9516" y="2938"/>
                      <a:pt x="9406" y="2938"/>
                    </a:cubicBezTo>
                    <a:cubicBezTo>
                      <a:pt x="9361" y="2938"/>
                      <a:pt x="9323" y="2935"/>
                      <a:pt x="9298" y="2929"/>
                    </a:cubicBezTo>
                    <a:cubicBezTo>
                      <a:pt x="9212" y="2929"/>
                      <a:pt x="9041" y="2843"/>
                      <a:pt x="8913" y="2801"/>
                    </a:cubicBezTo>
                    <a:cubicBezTo>
                      <a:pt x="8828" y="2758"/>
                      <a:pt x="8763" y="2736"/>
                      <a:pt x="8721" y="2715"/>
                    </a:cubicBezTo>
                    <a:cubicBezTo>
                      <a:pt x="8646" y="2683"/>
                      <a:pt x="8502" y="2672"/>
                      <a:pt x="8317" y="2672"/>
                    </a:cubicBezTo>
                    <a:cubicBezTo>
                      <a:pt x="8133" y="2672"/>
                      <a:pt x="7909" y="2683"/>
                      <a:pt x="7673" y="2694"/>
                    </a:cubicBezTo>
                    <a:lnTo>
                      <a:pt x="7438" y="2694"/>
                    </a:lnTo>
                    <a:cubicBezTo>
                      <a:pt x="7267" y="2694"/>
                      <a:pt x="6541" y="2651"/>
                      <a:pt x="6370" y="2630"/>
                    </a:cubicBezTo>
                    <a:cubicBezTo>
                      <a:pt x="6263" y="2630"/>
                      <a:pt x="5835" y="2394"/>
                      <a:pt x="5536" y="2223"/>
                    </a:cubicBezTo>
                    <a:lnTo>
                      <a:pt x="4489" y="1839"/>
                    </a:lnTo>
                    <a:lnTo>
                      <a:pt x="3997" y="1732"/>
                    </a:lnTo>
                    <a:lnTo>
                      <a:pt x="3976" y="1732"/>
                    </a:lnTo>
                    <a:cubicBezTo>
                      <a:pt x="3805" y="1817"/>
                      <a:pt x="3527" y="1924"/>
                      <a:pt x="3484" y="1946"/>
                    </a:cubicBezTo>
                    <a:cubicBezTo>
                      <a:pt x="3420" y="1967"/>
                      <a:pt x="2928" y="1988"/>
                      <a:pt x="2843" y="1988"/>
                    </a:cubicBezTo>
                    <a:cubicBezTo>
                      <a:pt x="2779" y="1988"/>
                      <a:pt x="2415" y="1903"/>
                      <a:pt x="2095" y="1817"/>
                    </a:cubicBezTo>
                    <a:cubicBezTo>
                      <a:pt x="2095" y="1817"/>
                      <a:pt x="1646" y="1732"/>
                      <a:pt x="1475" y="1668"/>
                    </a:cubicBezTo>
                    <a:cubicBezTo>
                      <a:pt x="1411" y="1646"/>
                      <a:pt x="1411" y="1625"/>
                      <a:pt x="1411" y="1540"/>
                    </a:cubicBezTo>
                    <a:cubicBezTo>
                      <a:pt x="1411" y="1475"/>
                      <a:pt x="1411" y="1411"/>
                      <a:pt x="1368" y="1347"/>
                    </a:cubicBezTo>
                    <a:cubicBezTo>
                      <a:pt x="1283" y="1219"/>
                      <a:pt x="1026" y="1198"/>
                      <a:pt x="983" y="1176"/>
                    </a:cubicBezTo>
                    <a:lnTo>
                      <a:pt x="962" y="1176"/>
                    </a:lnTo>
                    <a:lnTo>
                      <a:pt x="663" y="1283"/>
                    </a:lnTo>
                    <a:lnTo>
                      <a:pt x="577" y="1283"/>
                    </a:lnTo>
                    <a:lnTo>
                      <a:pt x="299" y="1091"/>
                    </a:lnTo>
                    <a:lnTo>
                      <a:pt x="748" y="749"/>
                    </a:lnTo>
                    <a:lnTo>
                      <a:pt x="876" y="578"/>
                    </a:lnTo>
                    <a:lnTo>
                      <a:pt x="1283" y="364"/>
                    </a:lnTo>
                    <a:cubicBezTo>
                      <a:pt x="1347" y="343"/>
                      <a:pt x="1838" y="193"/>
                      <a:pt x="2223" y="193"/>
                    </a:cubicBezTo>
                    <a:close/>
                    <a:moveTo>
                      <a:pt x="2223" y="1"/>
                    </a:moveTo>
                    <a:cubicBezTo>
                      <a:pt x="1796" y="1"/>
                      <a:pt x="1240" y="193"/>
                      <a:pt x="1218" y="193"/>
                    </a:cubicBezTo>
                    <a:lnTo>
                      <a:pt x="748" y="428"/>
                    </a:lnTo>
                    <a:lnTo>
                      <a:pt x="620" y="620"/>
                    </a:lnTo>
                    <a:lnTo>
                      <a:pt x="0" y="1112"/>
                    </a:lnTo>
                    <a:lnTo>
                      <a:pt x="534" y="1475"/>
                    </a:lnTo>
                    <a:lnTo>
                      <a:pt x="684" y="1475"/>
                    </a:lnTo>
                    <a:lnTo>
                      <a:pt x="983" y="1369"/>
                    </a:lnTo>
                    <a:cubicBezTo>
                      <a:pt x="1090" y="1390"/>
                      <a:pt x="1197" y="1411"/>
                      <a:pt x="1218" y="1454"/>
                    </a:cubicBezTo>
                    <a:cubicBezTo>
                      <a:pt x="1218" y="1475"/>
                      <a:pt x="1218" y="1497"/>
                      <a:pt x="1218" y="1540"/>
                    </a:cubicBezTo>
                    <a:cubicBezTo>
                      <a:pt x="1218" y="1625"/>
                      <a:pt x="1218" y="1796"/>
                      <a:pt x="1411" y="1839"/>
                    </a:cubicBezTo>
                    <a:cubicBezTo>
                      <a:pt x="1603" y="1903"/>
                      <a:pt x="2031" y="1988"/>
                      <a:pt x="2052" y="1988"/>
                    </a:cubicBezTo>
                    <a:cubicBezTo>
                      <a:pt x="2202" y="2031"/>
                      <a:pt x="2736" y="2159"/>
                      <a:pt x="2843" y="2159"/>
                    </a:cubicBezTo>
                    <a:cubicBezTo>
                      <a:pt x="2864" y="2159"/>
                      <a:pt x="3441" y="2159"/>
                      <a:pt x="3527" y="2117"/>
                    </a:cubicBezTo>
                    <a:cubicBezTo>
                      <a:pt x="3591" y="2095"/>
                      <a:pt x="3912" y="1967"/>
                      <a:pt x="4018" y="1924"/>
                    </a:cubicBezTo>
                    <a:lnTo>
                      <a:pt x="4425" y="2010"/>
                    </a:lnTo>
                    <a:lnTo>
                      <a:pt x="5472" y="2394"/>
                    </a:lnTo>
                    <a:cubicBezTo>
                      <a:pt x="5579" y="2459"/>
                      <a:pt x="6177" y="2801"/>
                      <a:pt x="6348" y="2822"/>
                    </a:cubicBezTo>
                    <a:cubicBezTo>
                      <a:pt x="6519" y="2843"/>
                      <a:pt x="7267" y="2886"/>
                      <a:pt x="7438" y="2886"/>
                    </a:cubicBezTo>
                    <a:lnTo>
                      <a:pt x="7673" y="2886"/>
                    </a:lnTo>
                    <a:cubicBezTo>
                      <a:pt x="7834" y="2874"/>
                      <a:pt x="8094" y="2861"/>
                      <a:pt x="8310" y="2861"/>
                    </a:cubicBezTo>
                    <a:cubicBezTo>
                      <a:pt x="8468" y="2861"/>
                      <a:pt x="8602" y="2868"/>
                      <a:pt x="8657" y="2886"/>
                    </a:cubicBezTo>
                    <a:cubicBezTo>
                      <a:pt x="8699" y="2907"/>
                      <a:pt x="8763" y="2929"/>
                      <a:pt x="8828" y="2950"/>
                    </a:cubicBezTo>
                    <a:cubicBezTo>
                      <a:pt x="8999" y="3036"/>
                      <a:pt x="9170" y="3100"/>
                      <a:pt x="9276" y="3121"/>
                    </a:cubicBezTo>
                    <a:cubicBezTo>
                      <a:pt x="9308" y="3127"/>
                      <a:pt x="9346" y="3130"/>
                      <a:pt x="9391" y="3130"/>
                    </a:cubicBezTo>
                    <a:cubicBezTo>
                      <a:pt x="9498" y="3130"/>
                      <a:pt x="9638" y="3115"/>
                      <a:pt x="9789" y="3100"/>
                    </a:cubicBezTo>
                    <a:cubicBezTo>
                      <a:pt x="9875" y="3078"/>
                      <a:pt x="9939" y="3078"/>
                      <a:pt x="9960" y="3078"/>
                    </a:cubicBezTo>
                    <a:cubicBezTo>
                      <a:pt x="10025" y="3078"/>
                      <a:pt x="10495" y="3121"/>
                      <a:pt x="10773" y="3143"/>
                    </a:cubicBezTo>
                    <a:lnTo>
                      <a:pt x="10858" y="3143"/>
                    </a:lnTo>
                    <a:lnTo>
                      <a:pt x="10880" y="3078"/>
                    </a:lnTo>
                    <a:cubicBezTo>
                      <a:pt x="11029" y="2651"/>
                      <a:pt x="11008" y="2587"/>
                      <a:pt x="10986" y="2544"/>
                    </a:cubicBezTo>
                    <a:lnTo>
                      <a:pt x="10965" y="2501"/>
                    </a:lnTo>
                    <a:lnTo>
                      <a:pt x="10922" y="2501"/>
                    </a:lnTo>
                    <a:cubicBezTo>
                      <a:pt x="10901" y="2480"/>
                      <a:pt x="10837" y="2480"/>
                      <a:pt x="10751" y="2459"/>
                    </a:cubicBezTo>
                    <a:cubicBezTo>
                      <a:pt x="10666" y="2437"/>
                      <a:pt x="10580" y="2437"/>
                      <a:pt x="10495" y="2416"/>
                    </a:cubicBezTo>
                    <a:cubicBezTo>
                      <a:pt x="10407" y="2391"/>
                      <a:pt x="10261" y="2380"/>
                      <a:pt x="10133" y="2380"/>
                    </a:cubicBezTo>
                    <a:cubicBezTo>
                      <a:pt x="10043" y="2380"/>
                      <a:pt x="9962" y="2386"/>
                      <a:pt x="9918" y="2394"/>
                    </a:cubicBezTo>
                    <a:lnTo>
                      <a:pt x="9832" y="2309"/>
                    </a:lnTo>
                    <a:cubicBezTo>
                      <a:pt x="9832" y="2309"/>
                      <a:pt x="9661" y="2138"/>
                      <a:pt x="9469" y="2138"/>
                    </a:cubicBezTo>
                    <a:lnTo>
                      <a:pt x="7973" y="2138"/>
                    </a:lnTo>
                    <a:cubicBezTo>
                      <a:pt x="7930" y="2138"/>
                      <a:pt x="7823" y="2095"/>
                      <a:pt x="7823" y="2052"/>
                    </a:cubicBezTo>
                    <a:cubicBezTo>
                      <a:pt x="7823" y="2031"/>
                      <a:pt x="7823" y="2010"/>
                      <a:pt x="7823" y="1988"/>
                    </a:cubicBezTo>
                    <a:cubicBezTo>
                      <a:pt x="7802" y="1881"/>
                      <a:pt x="7802" y="1860"/>
                      <a:pt x="7951" y="1839"/>
                    </a:cubicBezTo>
                    <a:cubicBezTo>
                      <a:pt x="8037" y="1796"/>
                      <a:pt x="8144" y="1775"/>
                      <a:pt x="8251" y="1753"/>
                    </a:cubicBezTo>
                    <a:cubicBezTo>
                      <a:pt x="8464" y="1711"/>
                      <a:pt x="8678" y="1668"/>
                      <a:pt x="8763" y="1625"/>
                    </a:cubicBezTo>
                    <a:cubicBezTo>
                      <a:pt x="8785" y="1625"/>
                      <a:pt x="8828" y="1604"/>
                      <a:pt x="8870" y="1582"/>
                    </a:cubicBezTo>
                    <a:cubicBezTo>
                      <a:pt x="9148" y="1454"/>
                      <a:pt x="9276" y="1390"/>
                      <a:pt x="9276" y="1283"/>
                    </a:cubicBezTo>
                    <a:cubicBezTo>
                      <a:pt x="9276" y="1262"/>
                      <a:pt x="9276" y="1240"/>
                      <a:pt x="9276" y="1219"/>
                    </a:cubicBezTo>
                    <a:cubicBezTo>
                      <a:pt x="9276" y="1176"/>
                      <a:pt x="9298" y="1048"/>
                      <a:pt x="9170" y="1027"/>
                    </a:cubicBezTo>
                    <a:lnTo>
                      <a:pt x="8849" y="920"/>
                    </a:lnTo>
                    <a:lnTo>
                      <a:pt x="8828" y="898"/>
                    </a:lnTo>
                    <a:cubicBezTo>
                      <a:pt x="8229" y="898"/>
                      <a:pt x="8229" y="1048"/>
                      <a:pt x="8229" y="1112"/>
                    </a:cubicBezTo>
                    <a:cubicBezTo>
                      <a:pt x="8229" y="1133"/>
                      <a:pt x="8229" y="1133"/>
                      <a:pt x="8229" y="1155"/>
                    </a:cubicBezTo>
                    <a:cubicBezTo>
                      <a:pt x="8229" y="1176"/>
                      <a:pt x="8229" y="1176"/>
                      <a:pt x="8208" y="1176"/>
                    </a:cubicBezTo>
                    <a:cubicBezTo>
                      <a:pt x="8165" y="1198"/>
                      <a:pt x="7738" y="1326"/>
                      <a:pt x="7353" y="1411"/>
                    </a:cubicBezTo>
                    <a:cubicBezTo>
                      <a:pt x="7278" y="1436"/>
                      <a:pt x="7181" y="1447"/>
                      <a:pt x="7104" y="1447"/>
                    </a:cubicBezTo>
                    <a:cubicBezTo>
                      <a:pt x="7051" y="1447"/>
                      <a:pt x="7007" y="1441"/>
                      <a:pt x="6989" y="1433"/>
                    </a:cubicBezTo>
                    <a:cubicBezTo>
                      <a:pt x="6883" y="1369"/>
                      <a:pt x="6455" y="1176"/>
                      <a:pt x="6348" y="1133"/>
                    </a:cubicBezTo>
                    <a:cubicBezTo>
                      <a:pt x="6241" y="1091"/>
                      <a:pt x="5643" y="962"/>
                      <a:pt x="5579" y="962"/>
                    </a:cubicBezTo>
                    <a:lnTo>
                      <a:pt x="5557" y="941"/>
                    </a:lnTo>
                    <a:cubicBezTo>
                      <a:pt x="5386" y="962"/>
                      <a:pt x="5023" y="1005"/>
                      <a:pt x="4959" y="1027"/>
                    </a:cubicBezTo>
                    <a:cubicBezTo>
                      <a:pt x="4930" y="1027"/>
                      <a:pt x="4845" y="1036"/>
                      <a:pt x="4747" y="1036"/>
                    </a:cubicBezTo>
                    <a:cubicBezTo>
                      <a:pt x="4698" y="1036"/>
                      <a:pt x="4645" y="1034"/>
                      <a:pt x="4596" y="1027"/>
                    </a:cubicBezTo>
                    <a:cubicBezTo>
                      <a:pt x="3826" y="941"/>
                      <a:pt x="3698" y="856"/>
                      <a:pt x="3676" y="834"/>
                    </a:cubicBezTo>
                    <a:cubicBezTo>
                      <a:pt x="3548" y="706"/>
                      <a:pt x="3035" y="385"/>
                      <a:pt x="2907" y="321"/>
                    </a:cubicBezTo>
                    <a:cubicBezTo>
                      <a:pt x="2864" y="257"/>
                      <a:pt x="2629" y="1"/>
                      <a:pt x="2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8"/>
              <p:cNvSpPr/>
              <p:nvPr/>
            </p:nvSpPr>
            <p:spPr>
              <a:xfrm>
                <a:off x="6333079" y="4452462"/>
                <a:ext cx="84487" cy="32784"/>
              </a:xfrm>
              <a:custGeom>
                <a:avLst/>
                <a:gdLst/>
                <a:ahLst/>
                <a:cxnLst/>
                <a:rect l="l" t="t" r="r" b="b"/>
                <a:pathLst>
                  <a:path w="3528" h="1369" extrusionOk="0">
                    <a:moveTo>
                      <a:pt x="2223" y="172"/>
                    </a:moveTo>
                    <a:cubicBezTo>
                      <a:pt x="2287" y="193"/>
                      <a:pt x="2694" y="300"/>
                      <a:pt x="2864" y="407"/>
                    </a:cubicBezTo>
                    <a:cubicBezTo>
                      <a:pt x="3078" y="514"/>
                      <a:pt x="3249" y="556"/>
                      <a:pt x="3292" y="578"/>
                    </a:cubicBezTo>
                    <a:cubicBezTo>
                      <a:pt x="3313" y="578"/>
                      <a:pt x="3335" y="685"/>
                      <a:pt x="3335" y="749"/>
                    </a:cubicBezTo>
                    <a:cubicBezTo>
                      <a:pt x="3292" y="791"/>
                      <a:pt x="3121" y="856"/>
                      <a:pt x="2993" y="856"/>
                    </a:cubicBezTo>
                    <a:cubicBezTo>
                      <a:pt x="2907" y="856"/>
                      <a:pt x="2843" y="856"/>
                      <a:pt x="2758" y="834"/>
                    </a:cubicBezTo>
                    <a:cubicBezTo>
                      <a:pt x="2651" y="834"/>
                      <a:pt x="2523" y="813"/>
                      <a:pt x="2309" y="813"/>
                    </a:cubicBezTo>
                    <a:cubicBezTo>
                      <a:pt x="2052" y="813"/>
                      <a:pt x="1860" y="898"/>
                      <a:pt x="1732" y="962"/>
                    </a:cubicBezTo>
                    <a:cubicBezTo>
                      <a:pt x="1689" y="984"/>
                      <a:pt x="1646" y="1005"/>
                      <a:pt x="1625" y="1005"/>
                    </a:cubicBezTo>
                    <a:cubicBezTo>
                      <a:pt x="1497" y="1027"/>
                      <a:pt x="1304" y="1133"/>
                      <a:pt x="1240" y="1176"/>
                    </a:cubicBezTo>
                    <a:lnTo>
                      <a:pt x="663" y="1048"/>
                    </a:lnTo>
                    <a:lnTo>
                      <a:pt x="214" y="706"/>
                    </a:lnTo>
                    <a:lnTo>
                      <a:pt x="193" y="514"/>
                    </a:lnTo>
                    <a:lnTo>
                      <a:pt x="535" y="385"/>
                    </a:lnTo>
                    <a:lnTo>
                      <a:pt x="834" y="449"/>
                    </a:lnTo>
                    <a:lnTo>
                      <a:pt x="1347" y="599"/>
                    </a:lnTo>
                    <a:lnTo>
                      <a:pt x="1689" y="428"/>
                    </a:lnTo>
                    <a:lnTo>
                      <a:pt x="1924" y="193"/>
                    </a:lnTo>
                    <a:lnTo>
                      <a:pt x="2223" y="172"/>
                    </a:lnTo>
                    <a:close/>
                    <a:moveTo>
                      <a:pt x="2245" y="1"/>
                    </a:moveTo>
                    <a:lnTo>
                      <a:pt x="1839" y="22"/>
                    </a:lnTo>
                    <a:lnTo>
                      <a:pt x="1603" y="257"/>
                    </a:lnTo>
                    <a:lnTo>
                      <a:pt x="1326" y="407"/>
                    </a:lnTo>
                    <a:lnTo>
                      <a:pt x="877" y="257"/>
                    </a:lnTo>
                    <a:lnTo>
                      <a:pt x="513" y="193"/>
                    </a:lnTo>
                    <a:lnTo>
                      <a:pt x="0" y="407"/>
                    </a:lnTo>
                    <a:lnTo>
                      <a:pt x="22" y="813"/>
                    </a:lnTo>
                    <a:lnTo>
                      <a:pt x="556" y="1219"/>
                    </a:lnTo>
                    <a:lnTo>
                      <a:pt x="1261" y="1369"/>
                    </a:lnTo>
                    <a:lnTo>
                      <a:pt x="1304" y="1347"/>
                    </a:lnTo>
                    <a:cubicBezTo>
                      <a:pt x="1390" y="1283"/>
                      <a:pt x="1561" y="1198"/>
                      <a:pt x="1646" y="1198"/>
                    </a:cubicBezTo>
                    <a:cubicBezTo>
                      <a:pt x="1710" y="1176"/>
                      <a:pt x="1753" y="1155"/>
                      <a:pt x="1817" y="1133"/>
                    </a:cubicBezTo>
                    <a:cubicBezTo>
                      <a:pt x="1945" y="1069"/>
                      <a:pt x="2095" y="1005"/>
                      <a:pt x="2309" y="1005"/>
                    </a:cubicBezTo>
                    <a:cubicBezTo>
                      <a:pt x="2523" y="1005"/>
                      <a:pt x="2629" y="1005"/>
                      <a:pt x="2736" y="1027"/>
                    </a:cubicBezTo>
                    <a:cubicBezTo>
                      <a:pt x="2822" y="1027"/>
                      <a:pt x="2907" y="1048"/>
                      <a:pt x="2993" y="1048"/>
                    </a:cubicBezTo>
                    <a:cubicBezTo>
                      <a:pt x="3142" y="1048"/>
                      <a:pt x="3527" y="941"/>
                      <a:pt x="3527" y="770"/>
                    </a:cubicBezTo>
                    <a:cubicBezTo>
                      <a:pt x="3527" y="749"/>
                      <a:pt x="3506" y="428"/>
                      <a:pt x="3335" y="385"/>
                    </a:cubicBezTo>
                    <a:cubicBezTo>
                      <a:pt x="3249" y="364"/>
                      <a:pt x="3121" y="343"/>
                      <a:pt x="2950" y="236"/>
                    </a:cubicBezTo>
                    <a:cubicBezTo>
                      <a:pt x="2758" y="129"/>
                      <a:pt x="2266" y="1"/>
                      <a:pt x="2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8"/>
              <p:cNvSpPr/>
              <p:nvPr/>
            </p:nvSpPr>
            <p:spPr>
              <a:xfrm>
                <a:off x="6430833" y="4453995"/>
                <a:ext cx="122372" cy="26654"/>
              </a:xfrm>
              <a:custGeom>
                <a:avLst/>
                <a:gdLst/>
                <a:ahLst/>
                <a:cxnLst/>
                <a:rect l="l" t="t" r="r" b="b"/>
                <a:pathLst>
                  <a:path w="5110" h="1113" extrusionOk="0">
                    <a:moveTo>
                      <a:pt x="4660" y="193"/>
                    </a:moveTo>
                    <a:lnTo>
                      <a:pt x="4789" y="321"/>
                    </a:lnTo>
                    <a:cubicBezTo>
                      <a:pt x="4682" y="385"/>
                      <a:pt x="4511" y="428"/>
                      <a:pt x="4447" y="428"/>
                    </a:cubicBezTo>
                    <a:cubicBezTo>
                      <a:pt x="4297" y="428"/>
                      <a:pt x="3528" y="556"/>
                      <a:pt x="3442" y="578"/>
                    </a:cubicBezTo>
                    <a:cubicBezTo>
                      <a:pt x="3357" y="599"/>
                      <a:pt x="3186" y="770"/>
                      <a:pt x="3036" y="920"/>
                    </a:cubicBezTo>
                    <a:cubicBezTo>
                      <a:pt x="2395" y="920"/>
                      <a:pt x="1390" y="898"/>
                      <a:pt x="1283" y="877"/>
                    </a:cubicBezTo>
                    <a:cubicBezTo>
                      <a:pt x="1219" y="856"/>
                      <a:pt x="1027" y="834"/>
                      <a:pt x="728" y="813"/>
                    </a:cubicBezTo>
                    <a:cubicBezTo>
                      <a:pt x="535" y="792"/>
                      <a:pt x="257" y="770"/>
                      <a:pt x="215" y="770"/>
                    </a:cubicBezTo>
                    <a:cubicBezTo>
                      <a:pt x="215" y="749"/>
                      <a:pt x="215" y="685"/>
                      <a:pt x="236" y="621"/>
                    </a:cubicBezTo>
                    <a:lnTo>
                      <a:pt x="621" y="407"/>
                    </a:lnTo>
                    <a:lnTo>
                      <a:pt x="877" y="321"/>
                    </a:lnTo>
                    <a:lnTo>
                      <a:pt x="1369" y="321"/>
                    </a:lnTo>
                    <a:lnTo>
                      <a:pt x="1775" y="492"/>
                    </a:lnTo>
                    <a:cubicBezTo>
                      <a:pt x="1775" y="492"/>
                      <a:pt x="2138" y="621"/>
                      <a:pt x="2245" y="663"/>
                    </a:cubicBezTo>
                    <a:cubicBezTo>
                      <a:pt x="2285" y="677"/>
                      <a:pt x="2339" y="682"/>
                      <a:pt x="2397" y="682"/>
                    </a:cubicBezTo>
                    <a:cubicBezTo>
                      <a:pt x="2527" y="682"/>
                      <a:pt x="2678" y="657"/>
                      <a:pt x="2737" y="642"/>
                    </a:cubicBezTo>
                    <a:lnTo>
                      <a:pt x="2779" y="621"/>
                    </a:lnTo>
                    <a:cubicBezTo>
                      <a:pt x="3100" y="428"/>
                      <a:pt x="3164" y="343"/>
                      <a:pt x="3207" y="300"/>
                    </a:cubicBezTo>
                    <a:cubicBezTo>
                      <a:pt x="3250" y="279"/>
                      <a:pt x="3463" y="236"/>
                      <a:pt x="3613" y="214"/>
                    </a:cubicBezTo>
                    <a:lnTo>
                      <a:pt x="4660" y="193"/>
                    </a:lnTo>
                    <a:close/>
                    <a:moveTo>
                      <a:pt x="4746" y="1"/>
                    </a:moveTo>
                    <a:lnTo>
                      <a:pt x="3592" y="43"/>
                    </a:lnTo>
                    <a:cubicBezTo>
                      <a:pt x="3079" y="108"/>
                      <a:pt x="3057" y="172"/>
                      <a:pt x="3036" y="214"/>
                    </a:cubicBezTo>
                    <a:cubicBezTo>
                      <a:pt x="3015" y="236"/>
                      <a:pt x="2844" y="364"/>
                      <a:pt x="2694" y="450"/>
                    </a:cubicBezTo>
                    <a:cubicBezTo>
                      <a:pt x="2544" y="492"/>
                      <a:pt x="2352" y="492"/>
                      <a:pt x="2309" y="492"/>
                    </a:cubicBezTo>
                    <a:cubicBezTo>
                      <a:pt x="2202" y="450"/>
                      <a:pt x="1839" y="321"/>
                      <a:pt x="1839" y="321"/>
                    </a:cubicBezTo>
                    <a:lnTo>
                      <a:pt x="1433" y="150"/>
                    </a:lnTo>
                    <a:lnTo>
                      <a:pt x="856" y="129"/>
                    </a:lnTo>
                    <a:lnTo>
                      <a:pt x="535" y="236"/>
                    </a:lnTo>
                    <a:lnTo>
                      <a:pt x="86" y="514"/>
                    </a:lnTo>
                    <a:lnTo>
                      <a:pt x="86" y="535"/>
                    </a:lnTo>
                    <a:cubicBezTo>
                      <a:pt x="65" y="578"/>
                      <a:pt x="1" y="727"/>
                      <a:pt x="44" y="834"/>
                    </a:cubicBezTo>
                    <a:cubicBezTo>
                      <a:pt x="65" y="877"/>
                      <a:pt x="86" y="920"/>
                      <a:pt x="129" y="920"/>
                    </a:cubicBezTo>
                    <a:cubicBezTo>
                      <a:pt x="193" y="963"/>
                      <a:pt x="364" y="963"/>
                      <a:pt x="706" y="1005"/>
                    </a:cubicBezTo>
                    <a:cubicBezTo>
                      <a:pt x="941" y="1027"/>
                      <a:pt x="1176" y="1048"/>
                      <a:pt x="1241" y="1048"/>
                    </a:cubicBezTo>
                    <a:cubicBezTo>
                      <a:pt x="1390" y="1091"/>
                      <a:pt x="2801" y="1112"/>
                      <a:pt x="3079" y="1112"/>
                    </a:cubicBezTo>
                    <a:lnTo>
                      <a:pt x="3121" y="1112"/>
                    </a:lnTo>
                    <a:lnTo>
                      <a:pt x="3143" y="1069"/>
                    </a:lnTo>
                    <a:cubicBezTo>
                      <a:pt x="3271" y="941"/>
                      <a:pt x="3442" y="770"/>
                      <a:pt x="3485" y="770"/>
                    </a:cubicBezTo>
                    <a:cubicBezTo>
                      <a:pt x="3570" y="749"/>
                      <a:pt x="4318" y="621"/>
                      <a:pt x="4447" y="621"/>
                    </a:cubicBezTo>
                    <a:cubicBezTo>
                      <a:pt x="4618" y="621"/>
                      <a:pt x="4960" y="450"/>
                      <a:pt x="5002" y="450"/>
                    </a:cubicBezTo>
                    <a:lnTo>
                      <a:pt x="5109" y="385"/>
                    </a:lnTo>
                    <a:lnTo>
                      <a:pt x="47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8"/>
              <p:cNvSpPr/>
              <p:nvPr/>
            </p:nvSpPr>
            <p:spPr>
              <a:xfrm>
                <a:off x="6400635" y="4200127"/>
                <a:ext cx="170482" cy="197088"/>
              </a:xfrm>
              <a:custGeom>
                <a:avLst/>
                <a:gdLst/>
                <a:ahLst/>
                <a:cxnLst/>
                <a:rect l="l" t="t" r="r" b="b"/>
                <a:pathLst>
                  <a:path w="7119" h="8230" extrusionOk="0">
                    <a:moveTo>
                      <a:pt x="6648" y="193"/>
                    </a:moveTo>
                    <a:lnTo>
                      <a:pt x="6883" y="214"/>
                    </a:lnTo>
                    <a:cubicBezTo>
                      <a:pt x="6905" y="299"/>
                      <a:pt x="6926" y="364"/>
                      <a:pt x="6926" y="364"/>
                    </a:cubicBezTo>
                    <a:cubicBezTo>
                      <a:pt x="6905" y="428"/>
                      <a:pt x="6669" y="812"/>
                      <a:pt x="6541" y="1005"/>
                    </a:cubicBezTo>
                    <a:cubicBezTo>
                      <a:pt x="6520" y="1048"/>
                      <a:pt x="6285" y="1197"/>
                      <a:pt x="6092" y="1304"/>
                    </a:cubicBezTo>
                    <a:lnTo>
                      <a:pt x="5323" y="1261"/>
                    </a:lnTo>
                    <a:cubicBezTo>
                      <a:pt x="5302" y="1261"/>
                      <a:pt x="4596" y="1112"/>
                      <a:pt x="4318" y="1069"/>
                    </a:cubicBezTo>
                    <a:cubicBezTo>
                      <a:pt x="4226" y="1055"/>
                      <a:pt x="4093" y="1050"/>
                      <a:pt x="3955" y="1050"/>
                    </a:cubicBezTo>
                    <a:cubicBezTo>
                      <a:pt x="3679" y="1050"/>
                      <a:pt x="3385" y="1069"/>
                      <a:pt x="3356" y="1069"/>
                    </a:cubicBezTo>
                    <a:lnTo>
                      <a:pt x="2395" y="1325"/>
                    </a:lnTo>
                    <a:lnTo>
                      <a:pt x="2373" y="1347"/>
                    </a:lnTo>
                    <a:cubicBezTo>
                      <a:pt x="2202" y="1475"/>
                      <a:pt x="1689" y="1924"/>
                      <a:pt x="1625" y="2052"/>
                    </a:cubicBezTo>
                    <a:cubicBezTo>
                      <a:pt x="1561" y="2202"/>
                      <a:pt x="1604" y="2586"/>
                      <a:pt x="1604" y="2693"/>
                    </a:cubicBezTo>
                    <a:lnTo>
                      <a:pt x="1604" y="2928"/>
                    </a:lnTo>
                    <a:cubicBezTo>
                      <a:pt x="1604" y="3057"/>
                      <a:pt x="2160" y="3463"/>
                      <a:pt x="2160" y="3463"/>
                    </a:cubicBezTo>
                    <a:cubicBezTo>
                      <a:pt x="2229" y="3498"/>
                      <a:pt x="2285" y="3533"/>
                      <a:pt x="2326" y="3533"/>
                    </a:cubicBezTo>
                    <a:cubicBezTo>
                      <a:pt x="2335" y="3533"/>
                      <a:pt x="2344" y="3531"/>
                      <a:pt x="2352" y="3527"/>
                    </a:cubicBezTo>
                    <a:lnTo>
                      <a:pt x="2929" y="3634"/>
                    </a:lnTo>
                    <a:lnTo>
                      <a:pt x="3057" y="3548"/>
                    </a:lnTo>
                    <a:lnTo>
                      <a:pt x="3079" y="3527"/>
                    </a:lnTo>
                    <a:cubicBezTo>
                      <a:pt x="3079" y="3506"/>
                      <a:pt x="3185" y="3335"/>
                      <a:pt x="3207" y="3228"/>
                    </a:cubicBezTo>
                    <a:cubicBezTo>
                      <a:pt x="3228" y="3164"/>
                      <a:pt x="3228" y="3035"/>
                      <a:pt x="3207" y="2950"/>
                    </a:cubicBezTo>
                    <a:cubicBezTo>
                      <a:pt x="3356" y="2907"/>
                      <a:pt x="3549" y="2843"/>
                      <a:pt x="3613" y="2800"/>
                    </a:cubicBezTo>
                    <a:cubicBezTo>
                      <a:pt x="3656" y="2779"/>
                      <a:pt x="3805" y="2715"/>
                      <a:pt x="3869" y="2693"/>
                    </a:cubicBezTo>
                    <a:lnTo>
                      <a:pt x="4297" y="2629"/>
                    </a:lnTo>
                    <a:lnTo>
                      <a:pt x="4831" y="2629"/>
                    </a:lnTo>
                    <a:lnTo>
                      <a:pt x="5024" y="2672"/>
                    </a:lnTo>
                    <a:lnTo>
                      <a:pt x="5024" y="2736"/>
                    </a:lnTo>
                    <a:cubicBezTo>
                      <a:pt x="4981" y="2779"/>
                      <a:pt x="4895" y="2928"/>
                      <a:pt x="4810" y="3014"/>
                    </a:cubicBezTo>
                    <a:cubicBezTo>
                      <a:pt x="4767" y="3078"/>
                      <a:pt x="4553" y="3164"/>
                      <a:pt x="4425" y="3185"/>
                    </a:cubicBezTo>
                    <a:cubicBezTo>
                      <a:pt x="4318" y="3206"/>
                      <a:pt x="3976" y="3441"/>
                      <a:pt x="3805" y="3570"/>
                    </a:cubicBezTo>
                    <a:lnTo>
                      <a:pt x="3527" y="3612"/>
                    </a:lnTo>
                    <a:lnTo>
                      <a:pt x="3207" y="3719"/>
                    </a:lnTo>
                    <a:lnTo>
                      <a:pt x="3228" y="4318"/>
                    </a:lnTo>
                    <a:lnTo>
                      <a:pt x="3677" y="4660"/>
                    </a:lnTo>
                    <a:cubicBezTo>
                      <a:pt x="3827" y="4831"/>
                      <a:pt x="3998" y="5044"/>
                      <a:pt x="4019" y="5087"/>
                    </a:cubicBezTo>
                    <a:cubicBezTo>
                      <a:pt x="4019" y="5130"/>
                      <a:pt x="3998" y="5280"/>
                      <a:pt x="3998" y="5386"/>
                    </a:cubicBezTo>
                    <a:cubicBezTo>
                      <a:pt x="3976" y="5557"/>
                      <a:pt x="3955" y="5728"/>
                      <a:pt x="3955" y="5793"/>
                    </a:cubicBezTo>
                    <a:cubicBezTo>
                      <a:pt x="3955" y="5899"/>
                      <a:pt x="4040" y="6006"/>
                      <a:pt x="4147" y="6092"/>
                    </a:cubicBezTo>
                    <a:cubicBezTo>
                      <a:pt x="4169" y="6113"/>
                      <a:pt x="4211" y="6135"/>
                      <a:pt x="4233" y="6177"/>
                    </a:cubicBezTo>
                    <a:cubicBezTo>
                      <a:pt x="4276" y="6220"/>
                      <a:pt x="4254" y="6306"/>
                      <a:pt x="4233" y="6434"/>
                    </a:cubicBezTo>
                    <a:cubicBezTo>
                      <a:pt x="4211" y="6477"/>
                      <a:pt x="4211" y="6519"/>
                      <a:pt x="4211" y="6541"/>
                    </a:cubicBezTo>
                    <a:cubicBezTo>
                      <a:pt x="4190" y="6562"/>
                      <a:pt x="4105" y="6626"/>
                      <a:pt x="3998" y="6690"/>
                    </a:cubicBezTo>
                    <a:cubicBezTo>
                      <a:pt x="3784" y="6733"/>
                      <a:pt x="3421" y="6776"/>
                      <a:pt x="3378" y="6776"/>
                    </a:cubicBezTo>
                    <a:cubicBezTo>
                      <a:pt x="3314" y="6776"/>
                      <a:pt x="3292" y="6754"/>
                      <a:pt x="3207" y="6733"/>
                    </a:cubicBezTo>
                    <a:lnTo>
                      <a:pt x="3185" y="6712"/>
                    </a:lnTo>
                    <a:cubicBezTo>
                      <a:pt x="3164" y="6669"/>
                      <a:pt x="3185" y="6455"/>
                      <a:pt x="3207" y="6263"/>
                    </a:cubicBezTo>
                    <a:lnTo>
                      <a:pt x="3207" y="6241"/>
                    </a:lnTo>
                    <a:lnTo>
                      <a:pt x="3079" y="5985"/>
                    </a:lnTo>
                    <a:lnTo>
                      <a:pt x="3057" y="5985"/>
                    </a:lnTo>
                    <a:cubicBezTo>
                      <a:pt x="3036" y="5964"/>
                      <a:pt x="2801" y="5878"/>
                      <a:pt x="2715" y="5857"/>
                    </a:cubicBezTo>
                    <a:cubicBezTo>
                      <a:pt x="2673" y="5835"/>
                      <a:pt x="2587" y="5686"/>
                      <a:pt x="2566" y="5622"/>
                    </a:cubicBezTo>
                    <a:lnTo>
                      <a:pt x="2523" y="5557"/>
                    </a:lnTo>
                    <a:lnTo>
                      <a:pt x="2865" y="5258"/>
                    </a:lnTo>
                    <a:lnTo>
                      <a:pt x="2715" y="4959"/>
                    </a:lnTo>
                    <a:lnTo>
                      <a:pt x="2373" y="4809"/>
                    </a:lnTo>
                    <a:lnTo>
                      <a:pt x="1689" y="5002"/>
                    </a:lnTo>
                    <a:lnTo>
                      <a:pt x="1689" y="5771"/>
                    </a:lnTo>
                    <a:cubicBezTo>
                      <a:pt x="1689" y="6049"/>
                      <a:pt x="1689" y="6434"/>
                      <a:pt x="1647" y="6541"/>
                    </a:cubicBezTo>
                    <a:cubicBezTo>
                      <a:pt x="1604" y="6733"/>
                      <a:pt x="1689" y="6797"/>
                      <a:pt x="1753" y="6861"/>
                    </a:cubicBezTo>
                    <a:cubicBezTo>
                      <a:pt x="1775" y="6861"/>
                      <a:pt x="1796" y="6883"/>
                      <a:pt x="1796" y="6904"/>
                    </a:cubicBezTo>
                    <a:cubicBezTo>
                      <a:pt x="1839" y="6947"/>
                      <a:pt x="1903" y="7161"/>
                      <a:pt x="1924" y="7310"/>
                    </a:cubicBezTo>
                    <a:cubicBezTo>
                      <a:pt x="1924" y="7396"/>
                      <a:pt x="1647" y="7695"/>
                      <a:pt x="1561" y="7759"/>
                    </a:cubicBezTo>
                    <a:cubicBezTo>
                      <a:pt x="1497" y="7802"/>
                      <a:pt x="1476" y="7887"/>
                      <a:pt x="1433" y="7951"/>
                    </a:cubicBezTo>
                    <a:cubicBezTo>
                      <a:pt x="1433" y="7973"/>
                      <a:pt x="1411" y="8037"/>
                      <a:pt x="1390" y="8037"/>
                    </a:cubicBezTo>
                    <a:cubicBezTo>
                      <a:pt x="1379" y="8048"/>
                      <a:pt x="1374" y="8053"/>
                      <a:pt x="1366" y="8053"/>
                    </a:cubicBezTo>
                    <a:cubicBezTo>
                      <a:pt x="1358" y="8053"/>
                      <a:pt x="1347" y="8048"/>
                      <a:pt x="1326" y="8037"/>
                    </a:cubicBezTo>
                    <a:cubicBezTo>
                      <a:pt x="1305" y="8037"/>
                      <a:pt x="1283" y="8015"/>
                      <a:pt x="1262" y="8015"/>
                    </a:cubicBezTo>
                    <a:cubicBezTo>
                      <a:pt x="1262" y="7994"/>
                      <a:pt x="1240" y="7951"/>
                      <a:pt x="1240" y="7866"/>
                    </a:cubicBezTo>
                    <a:cubicBezTo>
                      <a:pt x="1240" y="7802"/>
                      <a:pt x="1262" y="7524"/>
                      <a:pt x="1262" y="7524"/>
                    </a:cubicBezTo>
                    <a:lnTo>
                      <a:pt x="1369" y="6733"/>
                    </a:lnTo>
                    <a:lnTo>
                      <a:pt x="1326" y="5814"/>
                    </a:lnTo>
                    <a:lnTo>
                      <a:pt x="1134" y="5643"/>
                    </a:lnTo>
                    <a:lnTo>
                      <a:pt x="621" y="5622"/>
                    </a:lnTo>
                    <a:lnTo>
                      <a:pt x="193" y="5237"/>
                    </a:lnTo>
                    <a:lnTo>
                      <a:pt x="300" y="4852"/>
                    </a:lnTo>
                    <a:lnTo>
                      <a:pt x="727" y="4168"/>
                    </a:lnTo>
                    <a:lnTo>
                      <a:pt x="1219" y="3014"/>
                    </a:lnTo>
                    <a:lnTo>
                      <a:pt x="1326" y="2351"/>
                    </a:lnTo>
                    <a:lnTo>
                      <a:pt x="1775" y="1261"/>
                    </a:lnTo>
                    <a:lnTo>
                      <a:pt x="2160" y="1026"/>
                    </a:lnTo>
                    <a:lnTo>
                      <a:pt x="2608" y="684"/>
                    </a:lnTo>
                    <a:lnTo>
                      <a:pt x="2886" y="599"/>
                    </a:lnTo>
                    <a:lnTo>
                      <a:pt x="3549" y="727"/>
                    </a:lnTo>
                    <a:lnTo>
                      <a:pt x="3763" y="663"/>
                    </a:lnTo>
                    <a:lnTo>
                      <a:pt x="4340" y="834"/>
                    </a:lnTo>
                    <a:cubicBezTo>
                      <a:pt x="4361" y="834"/>
                      <a:pt x="4938" y="898"/>
                      <a:pt x="5109" y="898"/>
                    </a:cubicBezTo>
                    <a:cubicBezTo>
                      <a:pt x="5195" y="898"/>
                      <a:pt x="5408" y="919"/>
                      <a:pt x="5579" y="962"/>
                    </a:cubicBezTo>
                    <a:cubicBezTo>
                      <a:pt x="5729" y="983"/>
                      <a:pt x="5814" y="983"/>
                      <a:pt x="5857" y="983"/>
                    </a:cubicBezTo>
                    <a:cubicBezTo>
                      <a:pt x="5964" y="983"/>
                      <a:pt x="6135" y="898"/>
                      <a:pt x="6156" y="898"/>
                    </a:cubicBezTo>
                    <a:lnTo>
                      <a:pt x="6520" y="492"/>
                    </a:lnTo>
                    <a:lnTo>
                      <a:pt x="6648" y="193"/>
                    </a:lnTo>
                    <a:close/>
                    <a:moveTo>
                      <a:pt x="6541" y="0"/>
                    </a:moveTo>
                    <a:lnTo>
                      <a:pt x="6370" y="385"/>
                    </a:lnTo>
                    <a:lnTo>
                      <a:pt x="6050" y="727"/>
                    </a:lnTo>
                    <a:cubicBezTo>
                      <a:pt x="5985" y="770"/>
                      <a:pt x="5900" y="791"/>
                      <a:pt x="5857" y="791"/>
                    </a:cubicBezTo>
                    <a:cubicBezTo>
                      <a:pt x="5836" y="791"/>
                      <a:pt x="5708" y="791"/>
                      <a:pt x="5601" y="770"/>
                    </a:cubicBezTo>
                    <a:cubicBezTo>
                      <a:pt x="5408" y="748"/>
                      <a:pt x="5216" y="706"/>
                      <a:pt x="5109" y="706"/>
                    </a:cubicBezTo>
                    <a:cubicBezTo>
                      <a:pt x="4963" y="706"/>
                      <a:pt x="4518" y="658"/>
                      <a:pt x="4394" y="658"/>
                    </a:cubicBezTo>
                    <a:cubicBezTo>
                      <a:pt x="4373" y="658"/>
                      <a:pt x="4361" y="660"/>
                      <a:pt x="4361" y="663"/>
                    </a:cubicBezTo>
                    <a:lnTo>
                      <a:pt x="3741" y="449"/>
                    </a:lnTo>
                    <a:lnTo>
                      <a:pt x="3527" y="535"/>
                    </a:lnTo>
                    <a:lnTo>
                      <a:pt x="2886" y="428"/>
                    </a:lnTo>
                    <a:lnTo>
                      <a:pt x="2544" y="513"/>
                    </a:lnTo>
                    <a:lnTo>
                      <a:pt x="2053" y="877"/>
                    </a:lnTo>
                    <a:lnTo>
                      <a:pt x="1625" y="1154"/>
                    </a:lnTo>
                    <a:lnTo>
                      <a:pt x="1155" y="2287"/>
                    </a:lnTo>
                    <a:lnTo>
                      <a:pt x="1048" y="2971"/>
                    </a:lnTo>
                    <a:lnTo>
                      <a:pt x="578" y="4083"/>
                    </a:lnTo>
                    <a:lnTo>
                      <a:pt x="129" y="4767"/>
                    </a:lnTo>
                    <a:lnTo>
                      <a:pt x="1" y="5301"/>
                    </a:lnTo>
                    <a:lnTo>
                      <a:pt x="556" y="5793"/>
                    </a:lnTo>
                    <a:lnTo>
                      <a:pt x="1048" y="5814"/>
                    </a:lnTo>
                    <a:lnTo>
                      <a:pt x="1155" y="5899"/>
                    </a:lnTo>
                    <a:lnTo>
                      <a:pt x="1198" y="6733"/>
                    </a:lnTo>
                    <a:lnTo>
                      <a:pt x="1091" y="7502"/>
                    </a:lnTo>
                    <a:cubicBezTo>
                      <a:pt x="1091" y="7502"/>
                      <a:pt x="1069" y="7802"/>
                      <a:pt x="1069" y="7866"/>
                    </a:cubicBezTo>
                    <a:cubicBezTo>
                      <a:pt x="1069" y="7973"/>
                      <a:pt x="1069" y="8208"/>
                      <a:pt x="1219" y="8208"/>
                    </a:cubicBezTo>
                    <a:lnTo>
                      <a:pt x="1262" y="8208"/>
                    </a:lnTo>
                    <a:cubicBezTo>
                      <a:pt x="1283" y="8229"/>
                      <a:pt x="1326" y="8229"/>
                      <a:pt x="1369" y="8229"/>
                    </a:cubicBezTo>
                    <a:cubicBezTo>
                      <a:pt x="1411" y="8229"/>
                      <a:pt x="1433" y="8229"/>
                      <a:pt x="1476" y="8208"/>
                    </a:cubicBezTo>
                    <a:cubicBezTo>
                      <a:pt x="1540" y="8186"/>
                      <a:pt x="1582" y="8101"/>
                      <a:pt x="1604" y="8015"/>
                    </a:cubicBezTo>
                    <a:cubicBezTo>
                      <a:pt x="1625" y="7973"/>
                      <a:pt x="1647" y="7930"/>
                      <a:pt x="1668" y="7909"/>
                    </a:cubicBezTo>
                    <a:cubicBezTo>
                      <a:pt x="1689" y="7909"/>
                      <a:pt x="2160" y="7481"/>
                      <a:pt x="2117" y="7289"/>
                    </a:cubicBezTo>
                    <a:cubicBezTo>
                      <a:pt x="2095" y="7225"/>
                      <a:pt x="2031" y="6904"/>
                      <a:pt x="1946" y="6797"/>
                    </a:cubicBezTo>
                    <a:cubicBezTo>
                      <a:pt x="1924" y="6754"/>
                      <a:pt x="1903" y="6733"/>
                      <a:pt x="1882" y="6712"/>
                    </a:cubicBezTo>
                    <a:cubicBezTo>
                      <a:pt x="1839" y="6669"/>
                      <a:pt x="1818" y="6669"/>
                      <a:pt x="1839" y="6583"/>
                    </a:cubicBezTo>
                    <a:cubicBezTo>
                      <a:pt x="1882" y="6434"/>
                      <a:pt x="1882" y="5964"/>
                      <a:pt x="1882" y="5771"/>
                    </a:cubicBezTo>
                    <a:lnTo>
                      <a:pt x="1882" y="5130"/>
                    </a:lnTo>
                    <a:lnTo>
                      <a:pt x="2352" y="5002"/>
                    </a:lnTo>
                    <a:lnTo>
                      <a:pt x="2587" y="5109"/>
                    </a:lnTo>
                    <a:lnTo>
                      <a:pt x="2651" y="5215"/>
                    </a:lnTo>
                    <a:lnTo>
                      <a:pt x="2416" y="5408"/>
                    </a:lnTo>
                    <a:cubicBezTo>
                      <a:pt x="2395" y="5408"/>
                      <a:pt x="2373" y="5429"/>
                      <a:pt x="2352" y="5472"/>
                    </a:cubicBezTo>
                    <a:cubicBezTo>
                      <a:pt x="2309" y="5515"/>
                      <a:pt x="2331" y="5579"/>
                      <a:pt x="2373" y="5643"/>
                    </a:cubicBezTo>
                    <a:lnTo>
                      <a:pt x="2395" y="5707"/>
                    </a:lnTo>
                    <a:cubicBezTo>
                      <a:pt x="2502" y="5878"/>
                      <a:pt x="2566" y="6006"/>
                      <a:pt x="2673" y="6028"/>
                    </a:cubicBezTo>
                    <a:cubicBezTo>
                      <a:pt x="2737" y="6049"/>
                      <a:pt x="2865" y="6092"/>
                      <a:pt x="2950" y="6135"/>
                    </a:cubicBezTo>
                    <a:lnTo>
                      <a:pt x="3014" y="6263"/>
                    </a:lnTo>
                    <a:cubicBezTo>
                      <a:pt x="2929" y="6819"/>
                      <a:pt x="3057" y="6861"/>
                      <a:pt x="3100" y="6883"/>
                    </a:cubicBezTo>
                    <a:lnTo>
                      <a:pt x="3143" y="6904"/>
                    </a:lnTo>
                    <a:cubicBezTo>
                      <a:pt x="3228" y="6925"/>
                      <a:pt x="3271" y="6947"/>
                      <a:pt x="3378" y="6947"/>
                    </a:cubicBezTo>
                    <a:cubicBezTo>
                      <a:pt x="3463" y="6947"/>
                      <a:pt x="3934" y="6883"/>
                      <a:pt x="4040" y="6861"/>
                    </a:cubicBezTo>
                    <a:lnTo>
                      <a:pt x="4062" y="6861"/>
                    </a:lnTo>
                    <a:cubicBezTo>
                      <a:pt x="4276" y="6754"/>
                      <a:pt x="4382" y="6648"/>
                      <a:pt x="4382" y="6541"/>
                    </a:cubicBezTo>
                    <a:cubicBezTo>
                      <a:pt x="4382" y="6541"/>
                      <a:pt x="4404" y="6498"/>
                      <a:pt x="4404" y="6477"/>
                    </a:cubicBezTo>
                    <a:cubicBezTo>
                      <a:pt x="4447" y="6370"/>
                      <a:pt x="4489" y="6177"/>
                      <a:pt x="4361" y="6049"/>
                    </a:cubicBezTo>
                    <a:cubicBezTo>
                      <a:pt x="4340" y="6006"/>
                      <a:pt x="4297" y="5985"/>
                      <a:pt x="4276" y="5964"/>
                    </a:cubicBezTo>
                    <a:cubicBezTo>
                      <a:pt x="4211" y="5899"/>
                      <a:pt x="4147" y="5835"/>
                      <a:pt x="4147" y="5793"/>
                    </a:cubicBezTo>
                    <a:cubicBezTo>
                      <a:pt x="4147" y="5728"/>
                      <a:pt x="4147" y="5557"/>
                      <a:pt x="4169" y="5408"/>
                    </a:cubicBezTo>
                    <a:cubicBezTo>
                      <a:pt x="4190" y="5237"/>
                      <a:pt x="4211" y="5130"/>
                      <a:pt x="4211" y="5087"/>
                    </a:cubicBezTo>
                    <a:cubicBezTo>
                      <a:pt x="4211" y="5066"/>
                      <a:pt x="4211" y="4980"/>
                      <a:pt x="3805" y="4532"/>
                    </a:cubicBezTo>
                    <a:lnTo>
                      <a:pt x="3421" y="4232"/>
                    </a:lnTo>
                    <a:lnTo>
                      <a:pt x="3399" y="3848"/>
                    </a:lnTo>
                    <a:lnTo>
                      <a:pt x="3570" y="3783"/>
                    </a:lnTo>
                    <a:lnTo>
                      <a:pt x="3848" y="3741"/>
                    </a:lnTo>
                    <a:lnTo>
                      <a:pt x="3891" y="3741"/>
                    </a:lnTo>
                    <a:cubicBezTo>
                      <a:pt x="4126" y="3570"/>
                      <a:pt x="4404" y="3377"/>
                      <a:pt x="4468" y="3377"/>
                    </a:cubicBezTo>
                    <a:cubicBezTo>
                      <a:pt x="4532" y="3356"/>
                      <a:pt x="4853" y="3270"/>
                      <a:pt x="4960" y="3121"/>
                    </a:cubicBezTo>
                    <a:cubicBezTo>
                      <a:pt x="5045" y="3014"/>
                      <a:pt x="5173" y="2822"/>
                      <a:pt x="5173" y="2822"/>
                    </a:cubicBezTo>
                    <a:lnTo>
                      <a:pt x="5259" y="2522"/>
                    </a:lnTo>
                    <a:lnTo>
                      <a:pt x="4853" y="2437"/>
                    </a:lnTo>
                    <a:lnTo>
                      <a:pt x="4297" y="2437"/>
                    </a:lnTo>
                    <a:lnTo>
                      <a:pt x="3827" y="2522"/>
                    </a:lnTo>
                    <a:cubicBezTo>
                      <a:pt x="3784" y="2522"/>
                      <a:pt x="3570" y="2608"/>
                      <a:pt x="3506" y="2651"/>
                    </a:cubicBezTo>
                    <a:cubicBezTo>
                      <a:pt x="3485" y="2672"/>
                      <a:pt x="3271" y="2736"/>
                      <a:pt x="3100" y="2779"/>
                    </a:cubicBezTo>
                    <a:lnTo>
                      <a:pt x="3014" y="2800"/>
                    </a:lnTo>
                    <a:lnTo>
                      <a:pt x="3036" y="2886"/>
                    </a:lnTo>
                    <a:cubicBezTo>
                      <a:pt x="3036" y="2993"/>
                      <a:pt x="3036" y="3142"/>
                      <a:pt x="3036" y="3185"/>
                    </a:cubicBezTo>
                    <a:cubicBezTo>
                      <a:pt x="3014" y="3228"/>
                      <a:pt x="2972" y="3356"/>
                      <a:pt x="2929" y="3420"/>
                    </a:cubicBezTo>
                    <a:lnTo>
                      <a:pt x="2886" y="3441"/>
                    </a:lnTo>
                    <a:lnTo>
                      <a:pt x="2288" y="3313"/>
                    </a:lnTo>
                    <a:lnTo>
                      <a:pt x="2266" y="3313"/>
                    </a:lnTo>
                    <a:cubicBezTo>
                      <a:pt x="2138" y="3228"/>
                      <a:pt x="1839" y="2971"/>
                      <a:pt x="1796" y="2907"/>
                    </a:cubicBezTo>
                    <a:lnTo>
                      <a:pt x="1796" y="2672"/>
                    </a:lnTo>
                    <a:cubicBezTo>
                      <a:pt x="1775" y="2458"/>
                      <a:pt x="1753" y="2202"/>
                      <a:pt x="1796" y="2138"/>
                    </a:cubicBezTo>
                    <a:cubicBezTo>
                      <a:pt x="1818" y="2073"/>
                      <a:pt x="2160" y="1753"/>
                      <a:pt x="2459" y="1496"/>
                    </a:cubicBezTo>
                    <a:lnTo>
                      <a:pt x="3378" y="1261"/>
                    </a:lnTo>
                    <a:cubicBezTo>
                      <a:pt x="3378" y="1261"/>
                      <a:pt x="3663" y="1242"/>
                      <a:pt x="3929" y="1242"/>
                    </a:cubicBezTo>
                    <a:cubicBezTo>
                      <a:pt x="4062" y="1242"/>
                      <a:pt x="4190" y="1247"/>
                      <a:pt x="4276" y="1261"/>
                    </a:cubicBezTo>
                    <a:cubicBezTo>
                      <a:pt x="4553" y="1304"/>
                      <a:pt x="5280" y="1454"/>
                      <a:pt x="5302" y="1454"/>
                    </a:cubicBezTo>
                    <a:lnTo>
                      <a:pt x="6135" y="1496"/>
                    </a:lnTo>
                    <a:lnTo>
                      <a:pt x="6156" y="1475"/>
                    </a:lnTo>
                    <a:cubicBezTo>
                      <a:pt x="6392" y="1347"/>
                      <a:pt x="6648" y="1176"/>
                      <a:pt x="6691" y="1112"/>
                    </a:cubicBezTo>
                    <a:cubicBezTo>
                      <a:pt x="6883" y="834"/>
                      <a:pt x="7118" y="470"/>
                      <a:pt x="7118" y="385"/>
                    </a:cubicBezTo>
                    <a:cubicBezTo>
                      <a:pt x="7118" y="321"/>
                      <a:pt x="7054" y="150"/>
                      <a:pt x="7033" y="86"/>
                    </a:cubicBezTo>
                    <a:lnTo>
                      <a:pt x="6990" y="43"/>
                    </a:lnTo>
                    <a:lnTo>
                      <a:pt x="65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8"/>
              <p:cNvSpPr/>
              <p:nvPr/>
            </p:nvSpPr>
            <p:spPr>
              <a:xfrm>
                <a:off x="6721053" y="4251303"/>
                <a:ext cx="265171" cy="225753"/>
              </a:xfrm>
              <a:custGeom>
                <a:avLst/>
                <a:gdLst/>
                <a:ahLst/>
                <a:cxnLst/>
                <a:rect l="l" t="t" r="r" b="b"/>
                <a:pathLst>
                  <a:path w="11073" h="9427" extrusionOk="0">
                    <a:moveTo>
                      <a:pt x="1326" y="172"/>
                    </a:moveTo>
                    <a:lnTo>
                      <a:pt x="2373" y="193"/>
                    </a:lnTo>
                    <a:lnTo>
                      <a:pt x="3186" y="428"/>
                    </a:lnTo>
                    <a:lnTo>
                      <a:pt x="3399" y="1091"/>
                    </a:lnTo>
                    <a:lnTo>
                      <a:pt x="3699" y="2395"/>
                    </a:lnTo>
                    <a:lnTo>
                      <a:pt x="3720" y="2416"/>
                    </a:lnTo>
                    <a:cubicBezTo>
                      <a:pt x="4383" y="3420"/>
                      <a:pt x="4468" y="3442"/>
                      <a:pt x="4511" y="3442"/>
                    </a:cubicBezTo>
                    <a:cubicBezTo>
                      <a:pt x="4527" y="3447"/>
                      <a:pt x="4547" y="3450"/>
                      <a:pt x="4571" y="3450"/>
                    </a:cubicBezTo>
                    <a:cubicBezTo>
                      <a:pt x="4642" y="3450"/>
                      <a:pt x="4746" y="3426"/>
                      <a:pt x="4874" y="3378"/>
                    </a:cubicBezTo>
                    <a:cubicBezTo>
                      <a:pt x="4938" y="3356"/>
                      <a:pt x="4981" y="3356"/>
                      <a:pt x="5024" y="3335"/>
                    </a:cubicBezTo>
                    <a:cubicBezTo>
                      <a:pt x="5131" y="3314"/>
                      <a:pt x="5323" y="3121"/>
                      <a:pt x="5366" y="3057"/>
                    </a:cubicBezTo>
                    <a:lnTo>
                      <a:pt x="5922" y="2565"/>
                    </a:lnTo>
                    <a:lnTo>
                      <a:pt x="6435" y="2373"/>
                    </a:lnTo>
                    <a:lnTo>
                      <a:pt x="6755" y="2053"/>
                    </a:lnTo>
                    <a:lnTo>
                      <a:pt x="7460" y="1668"/>
                    </a:lnTo>
                    <a:lnTo>
                      <a:pt x="9064" y="2095"/>
                    </a:lnTo>
                    <a:lnTo>
                      <a:pt x="10453" y="2758"/>
                    </a:lnTo>
                    <a:lnTo>
                      <a:pt x="10902" y="2865"/>
                    </a:lnTo>
                    <a:lnTo>
                      <a:pt x="10902" y="9234"/>
                    </a:lnTo>
                    <a:lnTo>
                      <a:pt x="10688" y="9234"/>
                    </a:lnTo>
                    <a:cubicBezTo>
                      <a:pt x="10645" y="9106"/>
                      <a:pt x="10517" y="8849"/>
                      <a:pt x="10431" y="8764"/>
                    </a:cubicBezTo>
                    <a:cubicBezTo>
                      <a:pt x="10389" y="8721"/>
                      <a:pt x="10367" y="8700"/>
                      <a:pt x="10346" y="8678"/>
                    </a:cubicBezTo>
                    <a:cubicBezTo>
                      <a:pt x="10239" y="8572"/>
                      <a:pt x="10175" y="8507"/>
                      <a:pt x="10111" y="8486"/>
                    </a:cubicBezTo>
                    <a:cubicBezTo>
                      <a:pt x="10098" y="8479"/>
                      <a:pt x="10080" y="8475"/>
                      <a:pt x="10038" y="8475"/>
                    </a:cubicBezTo>
                    <a:cubicBezTo>
                      <a:pt x="9944" y="8475"/>
                      <a:pt x="9725" y="8498"/>
                      <a:pt x="9149" y="8572"/>
                    </a:cubicBezTo>
                    <a:cubicBezTo>
                      <a:pt x="8764" y="8636"/>
                      <a:pt x="8337" y="8678"/>
                      <a:pt x="8251" y="8678"/>
                    </a:cubicBezTo>
                    <a:cubicBezTo>
                      <a:pt x="8123" y="8678"/>
                      <a:pt x="7845" y="8614"/>
                      <a:pt x="7717" y="8572"/>
                    </a:cubicBezTo>
                    <a:lnTo>
                      <a:pt x="7674" y="8507"/>
                    </a:lnTo>
                    <a:lnTo>
                      <a:pt x="7717" y="8336"/>
                    </a:lnTo>
                    <a:lnTo>
                      <a:pt x="8166" y="7994"/>
                    </a:lnTo>
                    <a:cubicBezTo>
                      <a:pt x="8209" y="7973"/>
                      <a:pt x="8422" y="7930"/>
                      <a:pt x="8636" y="7866"/>
                    </a:cubicBezTo>
                    <a:cubicBezTo>
                      <a:pt x="8893" y="7802"/>
                      <a:pt x="8999" y="7717"/>
                      <a:pt x="8999" y="7695"/>
                    </a:cubicBezTo>
                    <a:lnTo>
                      <a:pt x="9042" y="7674"/>
                    </a:lnTo>
                    <a:lnTo>
                      <a:pt x="9042" y="7075"/>
                    </a:lnTo>
                    <a:cubicBezTo>
                      <a:pt x="9042" y="7075"/>
                      <a:pt x="8999" y="6947"/>
                      <a:pt x="8935" y="6840"/>
                    </a:cubicBezTo>
                    <a:cubicBezTo>
                      <a:pt x="8893" y="6755"/>
                      <a:pt x="8807" y="6669"/>
                      <a:pt x="8679" y="6584"/>
                    </a:cubicBezTo>
                    <a:cubicBezTo>
                      <a:pt x="8636" y="6541"/>
                      <a:pt x="8572" y="6498"/>
                      <a:pt x="8486" y="6434"/>
                    </a:cubicBezTo>
                    <a:cubicBezTo>
                      <a:pt x="8422" y="6370"/>
                      <a:pt x="8444" y="6370"/>
                      <a:pt x="8465" y="6306"/>
                    </a:cubicBezTo>
                    <a:cubicBezTo>
                      <a:pt x="8486" y="6242"/>
                      <a:pt x="8529" y="6178"/>
                      <a:pt x="8529" y="6071"/>
                    </a:cubicBezTo>
                    <a:cubicBezTo>
                      <a:pt x="8529" y="5857"/>
                      <a:pt x="8209" y="5707"/>
                      <a:pt x="7888" y="5579"/>
                    </a:cubicBezTo>
                    <a:cubicBezTo>
                      <a:pt x="7845" y="5558"/>
                      <a:pt x="7824" y="5536"/>
                      <a:pt x="7802" y="5536"/>
                    </a:cubicBezTo>
                    <a:cubicBezTo>
                      <a:pt x="7760" y="5515"/>
                      <a:pt x="7546" y="5365"/>
                      <a:pt x="7354" y="5237"/>
                    </a:cubicBezTo>
                    <a:cubicBezTo>
                      <a:pt x="6670" y="4810"/>
                      <a:pt x="6627" y="4788"/>
                      <a:pt x="6584" y="4788"/>
                    </a:cubicBezTo>
                    <a:cubicBezTo>
                      <a:pt x="6541" y="4788"/>
                      <a:pt x="6328" y="4746"/>
                      <a:pt x="6135" y="4724"/>
                    </a:cubicBezTo>
                    <a:cubicBezTo>
                      <a:pt x="5793" y="4682"/>
                      <a:pt x="5344" y="4617"/>
                      <a:pt x="5173" y="4617"/>
                    </a:cubicBezTo>
                    <a:cubicBezTo>
                      <a:pt x="4874" y="4596"/>
                      <a:pt x="4703" y="4553"/>
                      <a:pt x="4511" y="4511"/>
                    </a:cubicBezTo>
                    <a:cubicBezTo>
                      <a:pt x="4361" y="4468"/>
                      <a:pt x="3976" y="4126"/>
                      <a:pt x="3870" y="3976"/>
                    </a:cubicBezTo>
                    <a:cubicBezTo>
                      <a:pt x="3741" y="3827"/>
                      <a:pt x="3207" y="3656"/>
                      <a:pt x="3036" y="3613"/>
                    </a:cubicBezTo>
                    <a:lnTo>
                      <a:pt x="2993" y="3591"/>
                    </a:lnTo>
                    <a:lnTo>
                      <a:pt x="2951" y="3634"/>
                    </a:lnTo>
                    <a:cubicBezTo>
                      <a:pt x="2929" y="3656"/>
                      <a:pt x="2822" y="3762"/>
                      <a:pt x="2801" y="3827"/>
                    </a:cubicBezTo>
                    <a:cubicBezTo>
                      <a:pt x="2780" y="3869"/>
                      <a:pt x="2715" y="3976"/>
                      <a:pt x="2630" y="4062"/>
                    </a:cubicBezTo>
                    <a:lnTo>
                      <a:pt x="2566" y="4062"/>
                    </a:lnTo>
                    <a:cubicBezTo>
                      <a:pt x="2395" y="3998"/>
                      <a:pt x="2202" y="3891"/>
                      <a:pt x="2181" y="3869"/>
                    </a:cubicBezTo>
                    <a:cubicBezTo>
                      <a:pt x="2138" y="3827"/>
                      <a:pt x="2117" y="3570"/>
                      <a:pt x="2096" y="3378"/>
                    </a:cubicBezTo>
                    <a:lnTo>
                      <a:pt x="2096" y="3335"/>
                    </a:lnTo>
                    <a:lnTo>
                      <a:pt x="1925" y="3121"/>
                    </a:lnTo>
                    <a:lnTo>
                      <a:pt x="1903" y="3100"/>
                    </a:lnTo>
                    <a:cubicBezTo>
                      <a:pt x="1732" y="3014"/>
                      <a:pt x="1540" y="2907"/>
                      <a:pt x="1454" y="2865"/>
                    </a:cubicBezTo>
                    <a:cubicBezTo>
                      <a:pt x="1476" y="2822"/>
                      <a:pt x="1518" y="2779"/>
                      <a:pt x="1561" y="2736"/>
                    </a:cubicBezTo>
                    <a:lnTo>
                      <a:pt x="2181" y="2736"/>
                    </a:lnTo>
                    <a:cubicBezTo>
                      <a:pt x="2373" y="2758"/>
                      <a:pt x="2566" y="2779"/>
                      <a:pt x="2673" y="2779"/>
                    </a:cubicBezTo>
                    <a:cubicBezTo>
                      <a:pt x="2865" y="2779"/>
                      <a:pt x="3228" y="2779"/>
                      <a:pt x="3421" y="2758"/>
                    </a:cubicBezTo>
                    <a:cubicBezTo>
                      <a:pt x="3528" y="2736"/>
                      <a:pt x="3570" y="2694"/>
                      <a:pt x="3570" y="2651"/>
                    </a:cubicBezTo>
                    <a:cubicBezTo>
                      <a:pt x="3613" y="2544"/>
                      <a:pt x="3506" y="2459"/>
                      <a:pt x="3464" y="2437"/>
                    </a:cubicBezTo>
                    <a:lnTo>
                      <a:pt x="3164" y="2074"/>
                    </a:lnTo>
                    <a:lnTo>
                      <a:pt x="3122" y="2074"/>
                    </a:lnTo>
                    <a:cubicBezTo>
                      <a:pt x="3106" y="2074"/>
                      <a:pt x="2416" y="2110"/>
                      <a:pt x="1919" y="2110"/>
                    </a:cubicBezTo>
                    <a:cubicBezTo>
                      <a:pt x="1754" y="2110"/>
                      <a:pt x="1609" y="2106"/>
                      <a:pt x="1518" y="2095"/>
                    </a:cubicBezTo>
                    <a:cubicBezTo>
                      <a:pt x="1433" y="2095"/>
                      <a:pt x="1390" y="2074"/>
                      <a:pt x="1369" y="2074"/>
                    </a:cubicBezTo>
                    <a:cubicBezTo>
                      <a:pt x="1390" y="2031"/>
                      <a:pt x="1412" y="1967"/>
                      <a:pt x="1347" y="1903"/>
                    </a:cubicBezTo>
                    <a:cubicBezTo>
                      <a:pt x="1305" y="1860"/>
                      <a:pt x="1219" y="1646"/>
                      <a:pt x="1176" y="1518"/>
                    </a:cubicBezTo>
                    <a:lnTo>
                      <a:pt x="899" y="1240"/>
                    </a:lnTo>
                    <a:lnTo>
                      <a:pt x="877" y="1240"/>
                    </a:lnTo>
                    <a:cubicBezTo>
                      <a:pt x="877" y="1240"/>
                      <a:pt x="364" y="1155"/>
                      <a:pt x="215" y="1112"/>
                    </a:cubicBezTo>
                    <a:lnTo>
                      <a:pt x="279" y="856"/>
                    </a:lnTo>
                    <a:lnTo>
                      <a:pt x="835" y="727"/>
                    </a:lnTo>
                    <a:lnTo>
                      <a:pt x="1027" y="428"/>
                    </a:lnTo>
                    <a:lnTo>
                      <a:pt x="1326" y="172"/>
                    </a:lnTo>
                    <a:close/>
                    <a:moveTo>
                      <a:pt x="1262" y="1"/>
                    </a:moveTo>
                    <a:lnTo>
                      <a:pt x="899" y="278"/>
                    </a:lnTo>
                    <a:lnTo>
                      <a:pt x="728" y="578"/>
                    </a:lnTo>
                    <a:lnTo>
                      <a:pt x="129" y="706"/>
                    </a:lnTo>
                    <a:lnTo>
                      <a:pt x="65" y="1027"/>
                    </a:lnTo>
                    <a:cubicBezTo>
                      <a:pt x="44" y="1048"/>
                      <a:pt x="1" y="1133"/>
                      <a:pt x="22" y="1198"/>
                    </a:cubicBezTo>
                    <a:cubicBezTo>
                      <a:pt x="44" y="1240"/>
                      <a:pt x="65" y="1283"/>
                      <a:pt x="151" y="1283"/>
                    </a:cubicBezTo>
                    <a:cubicBezTo>
                      <a:pt x="236" y="1304"/>
                      <a:pt x="685" y="1390"/>
                      <a:pt x="813" y="1411"/>
                    </a:cubicBezTo>
                    <a:lnTo>
                      <a:pt x="1006" y="1604"/>
                    </a:lnTo>
                    <a:cubicBezTo>
                      <a:pt x="1048" y="1689"/>
                      <a:pt x="1155" y="1946"/>
                      <a:pt x="1198" y="2031"/>
                    </a:cubicBezTo>
                    <a:cubicBezTo>
                      <a:pt x="1198" y="2053"/>
                      <a:pt x="1176" y="2117"/>
                      <a:pt x="1219" y="2181"/>
                    </a:cubicBezTo>
                    <a:cubicBezTo>
                      <a:pt x="1262" y="2245"/>
                      <a:pt x="1347" y="2266"/>
                      <a:pt x="1497" y="2288"/>
                    </a:cubicBezTo>
                    <a:cubicBezTo>
                      <a:pt x="1603" y="2301"/>
                      <a:pt x="1773" y="2306"/>
                      <a:pt x="1964" y="2306"/>
                    </a:cubicBezTo>
                    <a:cubicBezTo>
                      <a:pt x="2388" y="2306"/>
                      <a:pt x="2917" y="2281"/>
                      <a:pt x="3079" y="2266"/>
                    </a:cubicBezTo>
                    <a:lnTo>
                      <a:pt x="3335" y="2565"/>
                    </a:lnTo>
                    <a:lnTo>
                      <a:pt x="3357" y="2565"/>
                    </a:lnTo>
                    <a:cubicBezTo>
                      <a:pt x="3143" y="2587"/>
                      <a:pt x="2822" y="2587"/>
                      <a:pt x="2673" y="2587"/>
                    </a:cubicBezTo>
                    <a:cubicBezTo>
                      <a:pt x="2587" y="2587"/>
                      <a:pt x="2373" y="2565"/>
                      <a:pt x="2202" y="2565"/>
                    </a:cubicBezTo>
                    <a:cubicBezTo>
                      <a:pt x="2074" y="2544"/>
                      <a:pt x="1967" y="2544"/>
                      <a:pt x="1946" y="2544"/>
                    </a:cubicBezTo>
                    <a:lnTo>
                      <a:pt x="1476" y="2544"/>
                    </a:lnTo>
                    <a:lnTo>
                      <a:pt x="1454" y="2587"/>
                    </a:lnTo>
                    <a:cubicBezTo>
                      <a:pt x="1241" y="2801"/>
                      <a:pt x="1262" y="2886"/>
                      <a:pt x="1283" y="2929"/>
                    </a:cubicBezTo>
                    <a:cubicBezTo>
                      <a:pt x="1283" y="2950"/>
                      <a:pt x="1305" y="3014"/>
                      <a:pt x="1796" y="3249"/>
                    </a:cubicBezTo>
                    <a:lnTo>
                      <a:pt x="1903" y="3420"/>
                    </a:lnTo>
                    <a:cubicBezTo>
                      <a:pt x="1946" y="3741"/>
                      <a:pt x="1989" y="3933"/>
                      <a:pt x="2031" y="3998"/>
                    </a:cubicBezTo>
                    <a:cubicBezTo>
                      <a:pt x="2117" y="4062"/>
                      <a:pt x="2416" y="4190"/>
                      <a:pt x="2502" y="4233"/>
                    </a:cubicBezTo>
                    <a:lnTo>
                      <a:pt x="2715" y="4254"/>
                    </a:lnTo>
                    <a:lnTo>
                      <a:pt x="2737" y="4211"/>
                    </a:lnTo>
                    <a:cubicBezTo>
                      <a:pt x="2801" y="4147"/>
                      <a:pt x="2951" y="3955"/>
                      <a:pt x="2972" y="3891"/>
                    </a:cubicBezTo>
                    <a:cubicBezTo>
                      <a:pt x="2972" y="3869"/>
                      <a:pt x="3015" y="3827"/>
                      <a:pt x="3036" y="3805"/>
                    </a:cubicBezTo>
                    <a:cubicBezTo>
                      <a:pt x="3335" y="3891"/>
                      <a:pt x="3677" y="4019"/>
                      <a:pt x="3720" y="4083"/>
                    </a:cubicBezTo>
                    <a:cubicBezTo>
                      <a:pt x="3806" y="4211"/>
                      <a:pt x="4233" y="4639"/>
                      <a:pt x="4468" y="4682"/>
                    </a:cubicBezTo>
                    <a:cubicBezTo>
                      <a:pt x="4660" y="4724"/>
                      <a:pt x="4853" y="4767"/>
                      <a:pt x="5152" y="4788"/>
                    </a:cubicBezTo>
                    <a:cubicBezTo>
                      <a:pt x="5323" y="4810"/>
                      <a:pt x="5772" y="4874"/>
                      <a:pt x="6114" y="4917"/>
                    </a:cubicBezTo>
                    <a:cubicBezTo>
                      <a:pt x="6435" y="4959"/>
                      <a:pt x="6541" y="4959"/>
                      <a:pt x="6563" y="4959"/>
                    </a:cubicBezTo>
                    <a:cubicBezTo>
                      <a:pt x="6627" y="4981"/>
                      <a:pt x="6990" y="5237"/>
                      <a:pt x="7247" y="5387"/>
                    </a:cubicBezTo>
                    <a:cubicBezTo>
                      <a:pt x="7503" y="5558"/>
                      <a:pt x="7674" y="5665"/>
                      <a:pt x="7717" y="5686"/>
                    </a:cubicBezTo>
                    <a:cubicBezTo>
                      <a:pt x="7738" y="5707"/>
                      <a:pt x="7781" y="5729"/>
                      <a:pt x="7824" y="5750"/>
                    </a:cubicBezTo>
                    <a:cubicBezTo>
                      <a:pt x="8166" y="5900"/>
                      <a:pt x="8337" y="6007"/>
                      <a:pt x="8337" y="6071"/>
                    </a:cubicBezTo>
                    <a:cubicBezTo>
                      <a:pt x="8337" y="6135"/>
                      <a:pt x="8315" y="6178"/>
                      <a:pt x="8294" y="6220"/>
                    </a:cubicBezTo>
                    <a:cubicBezTo>
                      <a:pt x="8251" y="6327"/>
                      <a:pt x="8209" y="6434"/>
                      <a:pt x="8380" y="6562"/>
                    </a:cubicBezTo>
                    <a:cubicBezTo>
                      <a:pt x="8444" y="6627"/>
                      <a:pt x="8508" y="6691"/>
                      <a:pt x="8572" y="6733"/>
                    </a:cubicBezTo>
                    <a:cubicBezTo>
                      <a:pt x="8657" y="6798"/>
                      <a:pt x="8743" y="6883"/>
                      <a:pt x="8786" y="6926"/>
                    </a:cubicBezTo>
                    <a:cubicBezTo>
                      <a:pt x="8828" y="7011"/>
                      <a:pt x="8850" y="7097"/>
                      <a:pt x="8850" y="7097"/>
                    </a:cubicBezTo>
                    <a:lnTo>
                      <a:pt x="8850" y="7588"/>
                    </a:lnTo>
                    <a:cubicBezTo>
                      <a:pt x="8807" y="7610"/>
                      <a:pt x="8722" y="7653"/>
                      <a:pt x="8572" y="7695"/>
                    </a:cubicBezTo>
                    <a:cubicBezTo>
                      <a:pt x="8337" y="7759"/>
                      <a:pt x="8102" y="7823"/>
                      <a:pt x="8102" y="7823"/>
                    </a:cubicBezTo>
                    <a:lnTo>
                      <a:pt x="7546" y="8208"/>
                    </a:lnTo>
                    <a:lnTo>
                      <a:pt x="7482" y="8550"/>
                    </a:lnTo>
                    <a:lnTo>
                      <a:pt x="7589" y="8721"/>
                    </a:lnTo>
                    <a:lnTo>
                      <a:pt x="7631" y="8743"/>
                    </a:lnTo>
                    <a:cubicBezTo>
                      <a:pt x="7653" y="8743"/>
                      <a:pt x="8038" y="8871"/>
                      <a:pt x="8251" y="8871"/>
                    </a:cubicBezTo>
                    <a:cubicBezTo>
                      <a:pt x="8337" y="8871"/>
                      <a:pt x="8743" y="8828"/>
                      <a:pt x="9170" y="8764"/>
                    </a:cubicBezTo>
                    <a:cubicBezTo>
                      <a:pt x="9534" y="8721"/>
                      <a:pt x="10004" y="8657"/>
                      <a:pt x="10047" y="8657"/>
                    </a:cubicBezTo>
                    <a:cubicBezTo>
                      <a:pt x="10089" y="8657"/>
                      <a:pt x="10154" y="8743"/>
                      <a:pt x="10218" y="8807"/>
                    </a:cubicBezTo>
                    <a:cubicBezTo>
                      <a:pt x="10239" y="8828"/>
                      <a:pt x="10260" y="8849"/>
                      <a:pt x="10282" y="8892"/>
                    </a:cubicBezTo>
                    <a:cubicBezTo>
                      <a:pt x="10367" y="8956"/>
                      <a:pt x="10474" y="9213"/>
                      <a:pt x="10538" y="9362"/>
                    </a:cubicBezTo>
                    <a:lnTo>
                      <a:pt x="10560" y="9427"/>
                    </a:lnTo>
                    <a:lnTo>
                      <a:pt x="11073" y="9427"/>
                    </a:lnTo>
                    <a:lnTo>
                      <a:pt x="11073" y="2715"/>
                    </a:lnTo>
                    <a:lnTo>
                      <a:pt x="10517" y="2565"/>
                    </a:lnTo>
                    <a:lnTo>
                      <a:pt x="9128" y="1924"/>
                    </a:lnTo>
                    <a:lnTo>
                      <a:pt x="7439" y="1454"/>
                    </a:lnTo>
                    <a:lnTo>
                      <a:pt x="6670" y="1903"/>
                    </a:lnTo>
                    <a:lnTo>
                      <a:pt x="6349" y="2202"/>
                    </a:lnTo>
                    <a:lnTo>
                      <a:pt x="5857" y="2395"/>
                    </a:lnTo>
                    <a:lnTo>
                      <a:pt x="5238" y="2929"/>
                    </a:lnTo>
                    <a:cubicBezTo>
                      <a:pt x="5152" y="3036"/>
                      <a:pt x="5024" y="3143"/>
                      <a:pt x="4981" y="3164"/>
                    </a:cubicBezTo>
                    <a:cubicBezTo>
                      <a:pt x="4938" y="3164"/>
                      <a:pt x="4896" y="3185"/>
                      <a:pt x="4831" y="3207"/>
                    </a:cubicBezTo>
                    <a:cubicBezTo>
                      <a:pt x="4746" y="3228"/>
                      <a:pt x="4596" y="3271"/>
                      <a:pt x="4575" y="3271"/>
                    </a:cubicBezTo>
                    <a:cubicBezTo>
                      <a:pt x="4511" y="3228"/>
                      <a:pt x="4169" y="2758"/>
                      <a:pt x="3870" y="2330"/>
                    </a:cubicBezTo>
                    <a:lnTo>
                      <a:pt x="3592" y="1048"/>
                    </a:lnTo>
                    <a:lnTo>
                      <a:pt x="3335" y="278"/>
                    </a:lnTo>
                    <a:lnTo>
                      <a:pt x="2395" y="22"/>
                    </a:lnTo>
                    <a:lnTo>
                      <a:pt x="12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8"/>
              <p:cNvSpPr/>
              <p:nvPr/>
            </p:nvSpPr>
            <p:spPr>
              <a:xfrm>
                <a:off x="6531173" y="4480097"/>
                <a:ext cx="41980" cy="34317"/>
              </a:xfrm>
              <a:custGeom>
                <a:avLst/>
                <a:gdLst/>
                <a:ahLst/>
                <a:cxnLst/>
                <a:rect l="l" t="t" r="r" b="b"/>
                <a:pathLst>
                  <a:path w="1753" h="1433" extrusionOk="0">
                    <a:moveTo>
                      <a:pt x="1518" y="193"/>
                    </a:moveTo>
                    <a:cubicBezTo>
                      <a:pt x="1539" y="215"/>
                      <a:pt x="1539" y="215"/>
                      <a:pt x="1539" y="236"/>
                    </a:cubicBezTo>
                    <a:cubicBezTo>
                      <a:pt x="1496" y="279"/>
                      <a:pt x="1496" y="343"/>
                      <a:pt x="1475" y="471"/>
                    </a:cubicBezTo>
                    <a:cubicBezTo>
                      <a:pt x="1475" y="535"/>
                      <a:pt x="1454" y="599"/>
                      <a:pt x="1454" y="642"/>
                    </a:cubicBezTo>
                    <a:cubicBezTo>
                      <a:pt x="1411" y="706"/>
                      <a:pt x="1090" y="898"/>
                      <a:pt x="812" y="1069"/>
                    </a:cubicBezTo>
                    <a:cubicBezTo>
                      <a:pt x="663" y="1134"/>
                      <a:pt x="406" y="1240"/>
                      <a:pt x="299" y="1240"/>
                    </a:cubicBezTo>
                    <a:cubicBezTo>
                      <a:pt x="278" y="1240"/>
                      <a:pt x="235" y="1240"/>
                      <a:pt x="235" y="1176"/>
                    </a:cubicBezTo>
                    <a:lnTo>
                      <a:pt x="193" y="492"/>
                    </a:lnTo>
                    <a:lnTo>
                      <a:pt x="470" y="257"/>
                    </a:lnTo>
                    <a:lnTo>
                      <a:pt x="684" y="321"/>
                    </a:lnTo>
                    <a:lnTo>
                      <a:pt x="1518" y="193"/>
                    </a:lnTo>
                    <a:close/>
                    <a:moveTo>
                      <a:pt x="1625" y="1"/>
                    </a:moveTo>
                    <a:lnTo>
                      <a:pt x="919" y="86"/>
                    </a:lnTo>
                    <a:lnTo>
                      <a:pt x="684" y="129"/>
                    </a:lnTo>
                    <a:lnTo>
                      <a:pt x="428" y="44"/>
                    </a:lnTo>
                    <a:lnTo>
                      <a:pt x="0" y="407"/>
                    </a:lnTo>
                    <a:lnTo>
                      <a:pt x="43" y="1198"/>
                    </a:lnTo>
                    <a:cubicBezTo>
                      <a:pt x="43" y="1283"/>
                      <a:pt x="107" y="1433"/>
                      <a:pt x="299" y="1433"/>
                    </a:cubicBezTo>
                    <a:cubicBezTo>
                      <a:pt x="492" y="1433"/>
                      <a:pt x="855" y="1240"/>
                      <a:pt x="898" y="1219"/>
                    </a:cubicBezTo>
                    <a:cubicBezTo>
                      <a:pt x="1197" y="1048"/>
                      <a:pt x="1560" y="834"/>
                      <a:pt x="1625" y="706"/>
                    </a:cubicBezTo>
                    <a:cubicBezTo>
                      <a:pt x="1646" y="663"/>
                      <a:pt x="1646" y="578"/>
                      <a:pt x="1667" y="492"/>
                    </a:cubicBezTo>
                    <a:cubicBezTo>
                      <a:pt x="1667" y="428"/>
                      <a:pt x="1689" y="343"/>
                      <a:pt x="1689" y="321"/>
                    </a:cubicBezTo>
                    <a:cubicBezTo>
                      <a:pt x="1753" y="215"/>
                      <a:pt x="1667" y="86"/>
                      <a:pt x="1646" y="44"/>
                    </a:cubicBezTo>
                    <a:lnTo>
                      <a:pt x="16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8"/>
              <p:cNvSpPr/>
              <p:nvPr/>
            </p:nvSpPr>
            <p:spPr>
              <a:xfrm>
                <a:off x="6644804" y="4316249"/>
                <a:ext cx="73208" cy="36424"/>
              </a:xfrm>
              <a:custGeom>
                <a:avLst/>
                <a:gdLst/>
                <a:ahLst/>
                <a:cxnLst/>
                <a:rect l="l" t="t" r="r" b="b"/>
                <a:pathLst>
                  <a:path w="3057" h="1521" extrusionOk="0">
                    <a:moveTo>
                      <a:pt x="1872" y="187"/>
                    </a:moveTo>
                    <a:cubicBezTo>
                      <a:pt x="2122" y="187"/>
                      <a:pt x="2349" y="202"/>
                      <a:pt x="2394" y="217"/>
                    </a:cubicBezTo>
                    <a:lnTo>
                      <a:pt x="2437" y="238"/>
                    </a:lnTo>
                    <a:cubicBezTo>
                      <a:pt x="2501" y="281"/>
                      <a:pt x="2736" y="409"/>
                      <a:pt x="2757" y="452"/>
                    </a:cubicBezTo>
                    <a:cubicBezTo>
                      <a:pt x="2779" y="495"/>
                      <a:pt x="2843" y="644"/>
                      <a:pt x="2864" y="751"/>
                    </a:cubicBezTo>
                    <a:lnTo>
                      <a:pt x="2864" y="1286"/>
                    </a:lnTo>
                    <a:cubicBezTo>
                      <a:pt x="2779" y="1243"/>
                      <a:pt x="2672" y="1179"/>
                      <a:pt x="2586" y="1115"/>
                    </a:cubicBezTo>
                    <a:lnTo>
                      <a:pt x="2522" y="1029"/>
                    </a:lnTo>
                    <a:cubicBezTo>
                      <a:pt x="2351" y="837"/>
                      <a:pt x="2244" y="730"/>
                      <a:pt x="2138" y="730"/>
                    </a:cubicBezTo>
                    <a:cubicBezTo>
                      <a:pt x="2073" y="730"/>
                      <a:pt x="1539" y="687"/>
                      <a:pt x="1325" y="687"/>
                    </a:cubicBezTo>
                    <a:lnTo>
                      <a:pt x="684" y="794"/>
                    </a:lnTo>
                    <a:lnTo>
                      <a:pt x="193" y="644"/>
                    </a:lnTo>
                    <a:lnTo>
                      <a:pt x="193" y="516"/>
                    </a:lnTo>
                    <a:lnTo>
                      <a:pt x="535" y="302"/>
                    </a:lnTo>
                    <a:lnTo>
                      <a:pt x="1560" y="195"/>
                    </a:lnTo>
                    <a:cubicBezTo>
                      <a:pt x="1661" y="189"/>
                      <a:pt x="1768" y="187"/>
                      <a:pt x="1872" y="187"/>
                    </a:cubicBezTo>
                    <a:close/>
                    <a:moveTo>
                      <a:pt x="1902" y="1"/>
                    </a:moveTo>
                    <a:cubicBezTo>
                      <a:pt x="1774" y="1"/>
                      <a:pt x="1646" y="3"/>
                      <a:pt x="1539" y="3"/>
                    </a:cubicBezTo>
                    <a:lnTo>
                      <a:pt x="492" y="131"/>
                    </a:lnTo>
                    <a:lnTo>
                      <a:pt x="0" y="409"/>
                    </a:lnTo>
                    <a:lnTo>
                      <a:pt x="0" y="773"/>
                    </a:lnTo>
                    <a:lnTo>
                      <a:pt x="663" y="986"/>
                    </a:lnTo>
                    <a:lnTo>
                      <a:pt x="1347" y="858"/>
                    </a:lnTo>
                    <a:cubicBezTo>
                      <a:pt x="1368" y="858"/>
                      <a:pt x="2052" y="901"/>
                      <a:pt x="2138" y="901"/>
                    </a:cubicBezTo>
                    <a:cubicBezTo>
                      <a:pt x="2180" y="922"/>
                      <a:pt x="2309" y="1050"/>
                      <a:pt x="2394" y="1157"/>
                    </a:cubicBezTo>
                    <a:lnTo>
                      <a:pt x="2458" y="1221"/>
                    </a:lnTo>
                    <a:cubicBezTo>
                      <a:pt x="2629" y="1414"/>
                      <a:pt x="2907" y="1499"/>
                      <a:pt x="2928" y="1499"/>
                    </a:cubicBezTo>
                    <a:lnTo>
                      <a:pt x="3035" y="1521"/>
                    </a:lnTo>
                    <a:lnTo>
                      <a:pt x="3057" y="730"/>
                    </a:lnTo>
                    <a:cubicBezTo>
                      <a:pt x="3035" y="644"/>
                      <a:pt x="2971" y="431"/>
                      <a:pt x="2907" y="366"/>
                    </a:cubicBezTo>
                    <a:cubicBezTo>
                      <a:pt x="2886" y="302"/>
                      <a:pt x="2736" y="217"/>
                      <a:pt x="2522" y="67"/>
                    </a:cubicBezTo>
                    <a:lnTo>
                      <a:pt x="2480" y="67"/>
                    </a:lnTo>
                    <a:cubicBezTo>
                      <a:pt x="2408" y="10"/>
                      <a:pt x="2157" y="1"/>
                      <a:pt x="1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8"/>
              <p:cNvSpPr/>
              <p:nvPr/>
            </p:nvSpPr>
            <p:spPr>
              <a:xfrm>
                <a:off x="6592599" y="4320415"/>
                <a:ext cx="39944" cy="25600"/>
              </a:xfrm>
              <a:custGeom>
                <a:avLst/>
                <a:gdLst/>
                <a:ahLst/>
                <a:cxnLst/>
                <a:rect l="l" t="t" r="r" b="b"/>
                <a:pathLst>
                  <a:path w="1668" h="1069" extrusionOk="0">
                    <a:moveTo>
                      <a:pt x="727" y="192"/>
                    </a:moveTo>
                    <a:cubicBezTo>
                      <a:pt x="769" y="235"/>
                      <a:pt x="855" y="342"/>
                      <a:pt x="919" y="385"/>
                    </a:cubicBezTo>
                    <a:cubicBezTo>
                      <a:pt x="983" y="428"/>
                      <a:pt x="1240" y="470"/>
                      <a:pt x="1432" y="513"/>
                    </a:cubicBezTo>
                    <a:lnTo>
                      <a:pt x="1453" y="684"/>
                    </a:lnTo>
                    <a:lnTo>
                      <a:pt x="1325" y="876"/>
                    </a:lnTo>
                    <a:lnTo>
                      <a:pt x="1026" y="876"/>
                    </a:lnTo>
                    <a:cubicBezTo>
                      <a:pt x="970" y="883"/>
                      <a:pt x="911" y="885"/>
                      <a:pt x="856" y="885"/>
                    </a:cubicBezTo>
                    <a:cubicBezTo>
                      <a:pt x="721" y="885"/>
                      <a:pt x="601" y="870"/>
                      <a:pt x="556" y="855"/>
                    </a:cubicBezTo>
                    <a:cubicBezTo>
                      <a:pt x="534" y="770"/>
                      <a:pt x="449" y="599"/>
                      <a:pt x="428" y="577"/>
                    </a:cubicBezTo>
                    <a:lnTo>
                      <a:pt x="257" y="299"/>
                    </a:lnTo>
                    <a:lnTo>
                      <a:pt x="449" y="192"/>
                    </a:lnTo>
                    <a:close/>
                    <a:moveTo>
                      <a:pt x="406" y="0"/>
                    </a:moveTo>
                    <a:lnTo>
                      <a:pt x="0" y="235"/>
                    </a:lnTo>
                    <a:lnTo>
                      <a:pt x="278" y="663"/>
                    </a:lnTo>
                    <a:cubicBezTo>
                      <a:pt x="321" y="727"/>
                      <a:pt x="385" y="876"/>
                      <a:pt x="385" y="941"/>
                    </a:cubicBezTo>
                    <a:cubicBezTo>
                      <a:pt x="406" y="983"/>
                      <a:pt x="428" y="1069"/>
                      <a:pt x="855" y="1069"/>
                    </a:cubicBezTo>
                    <a:lnTo>
                      <a:pt x="1411" y="1069"/>
                    </a:lnTo>
                    <a:lnTo>
                      <a:pt x="1667" y="727"/>
                    </a:lnTo>
                    <a:lnTo>
                      <a:pt x="1603" y="342"/>
                    </a:lnTo>
                    <a:lnTo>
                      <a:pt x="1539" y="342"/>
                    </a:lnTo>
                    <a:cubicBezTo>
                      <a:pt x="1325" y="299"/>
                      <a:pt x="1069" y="235"/>
                      <a:pt x="1026" y="214"/>
                    </a:cubicBezTo>
                    <a:cubicBezTo>
                      <a:pt x="983" y="192"/>
                      <a:pt x="876" y="86"/>
                      <a:pt x="834" y="21"/>
                    </a:cubicBezTo>
                    <a:lnTo>
                      <a:pt x="7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8"/>
              <p:cNvSpPr/>
              <p:nvPr/>
            </p:nvSpPr>
            <p:spPr>
              <a:xfrm>
                <a:off x="6627394" y="4190907"/>
                <a:ext cx="41477" cy="67580"/>
              </a:xfrm>
              <a:custGeom>
                <a:avLst/>
                <a:gdLst/>
                <a:ahLst/>
                <a:cxnLst/>
                <a:rect l="l" t="t" r="r" b="b"/>
                <a:pathLst>
                  <a:path w="1732" h="2822" extrusionOk="0">
                    <a:moveTo>
                      <a:pt x="684" y="171"/>
                    </a:moveTo>
                    <a:lnTo>
                      <a:pt x="706" y="428"/>
                    </a:lnTo>
                    <a:lnTo>
                      <a:pt x="962" y="834"/>
                    </a:lnTo>
                    <a:lnTo>
                      <a:pt x="1326" y="898"/>
                    </a:lnTo>
                    <a:lnTo>
                      <a:pt x="1497" y="1069"/>
                    </a:lnTo>
                    <a:lnTo>
                      <a:pt x="1539" y="1561"/>
                    </a:lnTo>
                    <a:cubicBezTo>
                      <a:pt x="1411" y="1689"/>
                      <a:pt x="1262" y="1817"/>
                      <a:pt x="1219" y="1839"/>
                    </a:cubicBezTo>
                    <a:cubicBezTo>
                      <a:pt x="1112" y="1839"/>
                      <a:pt x="962" y="1924"/>
                      <a:pt x="855" y="1988"/>
                    </a:cubicBezTo>
                    <a:lnTo>
                      <a:pt x="813" y="1988"/>
                    </a:lnTo>
                    <a:cubicBezTo>
                      <a:pt x="706" y="2052"/>
                      <a:pt x="706" y="2181"/>
                      <a:pt x="749" y="2309"/>
                    </a:cubicBezTo>
                    <a:lnTo>
                      <a:pt x="1005" y="2565"/>
                    </a:lnTo>
                    <a:lnTo>
                      <a:pt x="984" y="2629"/>
                    </a:lnTo>
                    <a:lnTo>
                      <a:pt x="813" y="2629"/>
                    </a:lnTo>
                    <a:lnTo>
                      <a:pt x="578" y="2394"/>
                    </a:lnTo>
                    <a:lnTo>
                      <a:pt x="278" y="2074"/>
                    </a:lnTo>
                    <a:lnTo>
                      <a:pt x="236" y="1475"/>
                    </a:lnTo>
                    <a:lnTo>
                      <a:pt x="193" y="1005"/>
                    </a:lnTo>
                    <a:lnTo>
                      <a:pt x="449" y="556"/>
                    </a:lnTo>
                    <a:lnTo>
                      <a:pt x="513" y="257"/>
                    </a:lnTo>
                    <a:lnTo>
                      <a:pt x="578" y="171"/>
                    </a:lnTo>
                    <a:close/>
                    <a:moveTo>
                      <a:pt x="492" y="0"/>
                    </a:moveTo>
                    <a:lnTo>
                      <a:pt x="342" y="171"/>
                    </a:lnTo>
                    <a:lnTo>
                      <a:pt x="300" y="471"/>
                    </a:lnTo>
                    <a:lnTo>
                      <a:pt x="0" y="962"/>
                    </a:lnTo>
                    <a:lnTo>
                      <a:pt x="65" y="1497"/>
                    </a:lnTo>
                    <a:lnTo>
                      <a:pt x="107" y="2159"/>
                    </a:lnTo>
                    <a:lnTo>
                      <a:pt x="449" y="2523"/>
                    </a:lnTo>
                    <a:lnTo>
                      <a:pt x="727" y="2822"/>
                    </a:lnTo>
                    <a:lnTo>
                      <a:pt x="1112" y="2800"/>
                    </a:lnTo>
                    <a:lnTo>
                      <a:pt x="1197" y="2523"/>
                    </a:lnTo>
                    <a:lnTo>
                      <a:pt x="920" y="2223"/>
                    </a:lnTo>
                    <a:cubicBezTo>
                      <a:pt x="920" y="2202"/>
                      <a:pt x="898" y="2159"/>
                      <a:pt x="898" y="2159"/>
                    </a:cubicBezTo>
                    <a:lnTo>
                      <a:pt x="941" y="2138"/>
                    </a:lnTo>
                    <a:cubicBezTo>
                      <a:pt x="1005" y="2117"/>
                      <a:pt x="1155" y="2031"/>
                      <a:pt x="1240" y="2010"/>
                    </a:cubicBezTo>
                    <a:cubicBezTo>
                      <a:pt x="1368" y="1988"/>
                      <a:pt x="1582" y="1775"/>
                      <a:pt x="1689" y="1646"/>
                    </a:cubicBezTo>
                    <a:lnTo>
                      <a:pt x="1732" y="1625"/>
                    </a:lnTo>
                    <a:lnTo>
                      <a:pt x="1689" y="984"/>
                    </a:lnTo>
                    <a:lnTo>
                      <a:pt x="1411" y="727"/>
                    </a:lnTo>
                    <a:lnTo>
                      <a:pt x="1069" y="684"/>
                    </a:lnTo>
                    <a:lnTo>
                      <a:pt x="898" y="385"/>
                    </a:lnTo>
                    <a:lnTo>
                      <a:pt x="85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8"/>
              <p:cNvSpPr/>
              <p:nvPr/>
            </p:nvSpPr>
            <p:spPr>
              <a:xfrm>
                <a:off x="6143176" y="4069589"/>
                <a:ext cx="277959" cy="277959"/>
              </a:xfrm>
              <a:custGeom>
                <a:avLst/>
                <a:gdLst/>
                <a:ahLst/>
                <a:cxnLst/>
                <a:rect l="l" t="t" r="r" b="b"/>
                <a:pathLst>
                  <a:path w="11607" h="11607" extrusionOk="0">
                    <a:moveTo>
                      <a:pt x="8892" y="193"/>
                    </a:moveTo>
                    <a:lnTo>
                      <a:pt x="9427" y="364"/>
                    </a:lnTo>
                    <a:lnTo>
                      <a:pt x="9769" y="941"/>
                    </a:lnTo>
                    <a:lnTo>
                      <a:pt x="11372" y="1283"/>
                    </a:lnTo>
                    <a:cubicBezTo>
                      <a:pt x="11307" y="1476"/>
                      <a:pt x="11222" y="1711"/>
                      <a:pt x="11179" y="1796"/>
                    </a:cubicBezTo>
                    <a:cubicBezTo>
                      <a:pt x="11115" y="1882"/>
                      <a:pt x="10923" y="1925"/>
                      <a:pt x="10794" y="1946"/>
                    </a:cubicBezTo>
                    <a:cubicBezTo>
                      <a:pt x="10773" y="1946"/>
                      <a:pt x="10752" y="1946"/>
                      <a:pt x="10709" y="1967"/>
                    </a:cubicBezTo>
                    <a:cubicBezTo>
                      <a:pt x="10559" y="1989"/>
                      <a:pt x="10175" y="2437"/>
                      <a:pt x="10025" y="2651"/>
                    </a:cubicBezTo>
                    <a:lnTo>
                      <a:pt x="9747" y="3057"/>
                    </a:lnTo>
                    <a:lnTo>
                      <a:pt x="9726" y="3079"/>
                    </a:lnTo>
                    <a:lnTo>
                      <a:pt x="9640" y="2566"/>
                    </a:lnTo>
                    <a:lnTo>
                      <a:pt x="8550" y="2502"/>
                    </a:lnTo>
                    <a:lnTo>
                      <a:pt x="8529" y="2502"/>
                    </a:lnTo>
                    <a:lnTo>
                      <a:pt x="7845" y="2801"/>
                    </a:lnTo>
                    <a:lnTo>
                      <a:pt x="7781" y="3677"/>
                    </a:lnTo>
                    <a:lnTo>
                      <a:pt x="7161" y="4062"/>
                    </a:lnTo>
                    <a:lnTo>
                      <a:pt x="7118" y="4532"/>
                    </a:lnTo>
                    <a:lnTo>
                      <a:pt x="6669" y="4853"/>
                    </a:lnTo>
                    <a:lnTo>
                      <a:pt x="6712" y="5408"/>
                    </a:lnTo>
                    <a:cubicBezTo>
                      <a:pt x="6562" y="5537"/>
                      <a:pt x="6220" y="5857"/>
                      <a:pt x="6071" y="5921"/>
                    </a:cubicBezTo>
                    <a:cubicBezTo>
                      <a:pt x="5900" y="5986"/>
                      <a:pt x="5344" y="6071"/>
                      <a:pt x="5066" y="6092"/>
                    </a:cubicBezTo>
                    <a:lnTo>
                      <a:pt x="4746" y="5622"/>
                    </a:lnTo>
                    <a:lnTo>
                      <a:pt x="3998" y="5750"/>
                    </a:lnTo>
                    <a:lnTo>
                      <a:pt x="3143" y="6328"/>
                    </a:lnTo>
                    <a:cubicBezTo>
                      <a:pt x="2972" y="6306"/>
                      <a:pt x="2288" y="6263"/>
                      <a:pt x="2031" y="6199"/>
                    </a:cubicBezTo>
                    <a:cubicBezTo>
                      <a:pt x="1839" y="6157"/>
                      <a:pt x="1390" y="5836"/>
                      <a:pt x="1176" y="5708"/>
                    </a:cubicBezTo>
                    <a:lnTo>
                      <a:pt x="1091" y="5152"/>
                    </a:lnTo>
                    <a:lnTo>
                      <a:pt x="1176" y="5152"/>
                    </a:lnTo>
                    <a:lnTo>
                      <a:pt x="1497" y="5344"/>
                    </a:lnTo>
                    <a:cubicBezTo>
                      <a:pt x="1497" y="5344"/>
                      <a:pt x="1860" y="5601"/>
                      <a:pt x="1967" y="5686"/>
                    </a:cubicBezTo>
                    <a:cubicBezTo>
                      <a:pt x="2074" y="5750"/>
                      <a:pt x="2587" y="5815"/>
                      <a:pt x="2779" y="5836"/>
                    </a:cubicBezTo>
                    <a:lnTo>
                      <a:pt x="2886" y="5836"/>
                    </a:lnTo>
                    <a:lnTo>
                      <a:pt x="2886" y="5750"/>
                    </a:lnTo>
                    <a:cubicBezTo>
                      <a:pt x="2886" y="5729"/>
                      <a:pt x="2950" y="5237"/>
                      <a:pt x="2950" y="5088"/>
                    </a:cubicBezTo>
                    <a:lnTo>
                      <a:pt x="2950" y="4468"/>
                    </a:lnTo>
                    <a:lnTo>
                      <a:pt x="3164" y="4083"/>
                    </a:lnTo>
                    <a:lnTo>
                      <a:pt x="3698" y="4147"/>
                    </a:lnTo>
                    <a:lnTo>
                      <a:pt x="4767" y="4212"/>
                    </a:lnTo>
                    <a:lnTo>
                      <a:pt x="5088" y="3805"/>
                    </a:lnTo>
                    <a:lnTo>
                      <a:pt x="5088" y="2908"/>
                    </a:lnTo>
                    <a:lnTo>
                      <a:pt x="5601" y="2544"/>
                    </a:lnTo>
                    <a:lnTo>
                      <a:pt x="6114" y="2544"/>
                    </a:lnTo>
                    <a:lnTo>
                      <a:pt x="6733" y="2950"/>
                    </a:lnTo>
                    <a:lnTo>
                      <a:pt x="7524" y="2844"/>
                    </a:lnTo>
                    <a:lnTo>
                      <a:pt x="7524" y="2224"/>
                    </a:lnTo>
                    <a:cubicBezTo>
                      <a:pt x="7524" y="2160"/>
                      <a:pt x="7567" y="1775"/>
                      <a:pt x="7610" y="1540"/>
                    </a:cubicBezTo>
                    <a:lnTo>
                      <a:pt x="8059" y="1219"/>
                    </a:lnTo>
                    <a:lnTo>
                      <a:pt x="8059" y="1176"/>
                    </a:lnTo>
                    <a:cubicBezTo>
                      <a:pt x="8059" y="1176"/>
                      <a:pt x="8101" y="899"/>
                      <a:pt x="8101" y="770"/>
                    </a:cubicBezTo>
                    <a:cubicBezTo>
                      <a:pt x="8101" y="685"/>
                      <a:pt x="8165" y="535"/>
                      <a:pt x="8208" y="428"/>
                    </a:cubicBezTo>
                    <a:lnTo>
                      <a:pt x="8892" y="193"/>
                    </a:lnTo>
                    <a:close/>
                    <a:moveTo>
                      <a:pt x="8550" y="2673"/>
                    </a:moveTo>
                    <a:lnTo>
                      <a:pt x="9469" y="2737"/>
                    </a:lnTo>
                    <a:lnTo>
                      <a:pt x="9598" y="3357"/>
                    </a:lnTo>
                    <a:lnTo>
                      <a:pt x="9320" y="3784"/>
                    </a:lnTo>
                    <a:lnTo>
                      <a:pt x="9704" y="4318"/>
                    </a:lnTo>
                    <a:cubicBezTo>
                      <a:pt x="9683" y="4404"/>
                      <a:pt x="9662" y="4639"/>
                      <a:pt x="9640" y="4789"/>
                    </a:cubicBezTo>
                    <a:cubicBezTo>
                      <a:pt x="9640" y="4853"/>
                      <a:pt x="9640" y="4895"/>
                      <a:pt x="9640" y="4917"/>
                    </a:cubicBezTo>
                    <a:cubicBezTo>
                      <a:pt x="9640" y="5045"/>
                      <a:pt x="9854" y="5280"/>
                      <a:pt x="10303" y="5601"/>
                    </a:cubicBezTo>
                    <a:lnTo>
                      <a:pt x="10965" y="5772"/>
                    </a:lnTo>
                    <a:cubicBezTo>
                      <a:pt x="11008" y="5879"/>
                      <a:pt x="11115" y="6135"/>
                      <a:pt x="11158" y="6370"/>
                    </a:cubicBezTo>
                    <a:cubicBezTo>
                      <a:pt x="11158" y="6392"/>
                      <a:pt x="11158" y="6413"/>
                      <a:pt x="11158" y="6413"/>
                    </a:cubicBezTo>
                    <a:cubicBezTo>
                      <a:pt x="11154" y="6417"/>
                      <a:pt x="11143" y="6419"/>
                      <a:pt x="11129" y="6419"/>
                    </a:cubicBezTo>
                    <a:cubicBezTo>
                      <a:pt x="11072" y="6419"/>
                      <a:pt x="10953" y="6392"/>
                      <a:pt x="10901" y="6392"/>
                    </a:cubicBezTo>
                    <a:cubicBezTo>
                      <a:pt x="10837" y="6370"/>
                      <a:pt x="10794" y="6349"/>
                      <a:pt x="10730" y="6349"/>
                    </a:cubicBezTo>
                    <a:cubicBezTo>
                      <a:pt x="10602" y="6349"/>
                      <a:pt x="9726" y="6734"/>
                      <a:pt x="9341" y="6905"/>
                    </a:cubicBezTo>
                    <a:lnTo>
                      <a:pt x="9298" y="6926"/>
                    </a:lnTo>
                    <a:lnTo>
                      <a:pt x="9298" y="7760"/>
                    </a:lnTo>
                    <a:lnTo>
                      <a:pt x="8999" y="8593"/>
                    </a:lnTo>
                    <a:lnTo>
                      <a:pt x="8422" y="9063"/>
                    </a:lnTo>
                    <a:lnTo>
                      <a:pt x="8422" y="9085"/>
                    </a:lnTo>
                    <a:cubicBezTo>
                      <a:pt x="8336" y="9427"/>
                      <a:pt x="8144" y="10111"/>
                      <a:pt x="8080" y="10239"/>
                    </a:cubicBezTo>
                    <a:cubicBezTo>
                      <a:pt x="8016" y="10410"/>
                      <a:pt x="7994" y="11030"/>
                      <a:pt x="7973" y="11201"/>
                    </a:cubicBezTo>
                    <a:cubicBezTo>
                      <a:pt x="7845" y="11265"/>
                      <a:pt x="7289" y="11350"/>
                      <a:pt x="6776" y="11415"/>
                    </a:cubicBezTo>
                    <a:lnTo>
                      <a:pt x="5729" y="10538"/>
                    </a:lnTo>
                    <a:lnTo>
                      <a:pt x="4553" y="10923"/>
                    </a:lnTo>
                    <a:cubicBezTo>
                      <a:pt x="4443" y="10905"/>
                      <a:pt x="4048" y="10855"/>
                      <a:pt x="3831" y="10855"/>
                    </a:cubicBezTo>
                    <a:cubicBezTo>
                      <a:pt x="3795" y="10855"/>
                      <a:pt x="3765" y="10856"/>
                      <a:pt x="3741" y="10859"/>
                    </a:cubicBezTo>
                    <a:cubicBezTo>
                      <a:pt x="3720" y="10837"/>
                      <a:pt x="3741" y="10731"/>
                      <a:pt x="3762" y="10624"/>
                    </a:cubicBezTo>
                    <a:lnTo>
                      <a:pt x="3805" y="10517"/>
                    </a:lnTo>
                    <a:lnTo>
                      <a:pt x="3057" y="10517"/>
                    </a:lnTo>
                    <a:cubicBezTo>
                      <a:pt x="2950" y="10453"/>
                      <a:pt x="2459" y="10196"/>
                      <a:pt x="2266" y="10089"/>
                    </a:cubicBezTo>
                    <a:cubicBezTo>
                      <a:pt x="2181" y="10004"/>
                      <a:pt x="2074" y="9256"/>
                      <a:pt x="2053" y="8615"/>
                    </a:cubicBezTo>
                    <a:lnTo>
                      <a:pt x="2031" y="8550"/>
                    </a:lnTo>
                    <a:lnTo>
                      <a:pt x="1048" y="8016"/>
                    </a:lnTo>
                    <a:lnTo>
                      <a:pt x="791" y="7268"/>
                    </a:lnTo>
                    <a:lnTo>
                      <a:pt x="343" y="6776"/>
                    </a:lnTo>
                    <a:cubicBezTo>
                      <a:pt x="278" y="6541"/>
                      <a:pt x="193" y="6157"/>
                      <a:pt x="193" y="6071"/>
                    </a:cubicBezTo>
                    <a:cubicBezTo>
                      <a:pt x="193" y="6028"/>
                      <a:pt x="364" y="5836"/>
                      <a:pt x="556" y="5665"/>
                    </a:cubicBezTo>
                    <a:lnTo>
                      <a:pt x="920" y="5173"/>
                    </a:lnTo>
                    <a:lnTo>
                      <a:pt x="1027" y="5793"/>
                    </a:lnTo>
                    <a:lnTo>
                      <a:pt x="1048" y="5836"/>
                    </a:lnTo>
                    <a:cubicBezTo>
                      <a:pt x="1069" y="5836"/>
                      <a:pt x="1689" y="6306"/>
                      <a:pt x="2010" y="6370"/>
                    </a:cubicBezTo>
                    <a:cubicBezTo>
                      <a:pt x="2288" y="6434"/>
                      <a:pt x="3121" y="6499"/>
                      <a:pt x="3143" y="6499"/>
                    </a:cubicBezTo>
                    <a:lnTo>
                      <a:pt x="3185" y="6520"/>
                    </a:lnTo>
                    <a:lnTo>
                      <a:pt x="4040" y="5943"/>
                    </a:lnTo>
                    <a:lnTo>
                      <a:pt x="4660" y="5815"/>
                    </a:lnTo>
                    <a:lnTo>
                      <a:pt x="4981" y="6285"/>
                    </a:lnTo>
                    <a:lnTo>
                      <a:pt x="5045" y="6285"/>
                    </a:lnTo>
                    <a:cubicBezTo>
                      <a:pt x="5130" y="6285"/>
                      <a:pt x="5921" y="6178"/>
                      <a:pt x="6135" y="6092"/>
                    </a:cubicBezTo>
                    <a:cubicBezTo>
                      <a:pt x="6370" y="5986"/>
                      <a:pt x="6819" y="5558"/>
                      <a:pt x="6862" y="5494"/>
                    </a:cubicBezTo>
                    <a:lnTo>
                      <a:pt x="6904" y="5473"/>
                    </a:lnTo>
                    <a:lnTo>
                      <a:pt x="6862" y="4938"/>
                    </a:lnTo>
                    <a:lnTo>
                      <a:pt x="7311" y="4639"/>
                    </a:lnTo>
                    <a:lnTo>
                      <a:pt x="7332" y="4169"/>
                    </a:lnTo>
                    <a:lnTo>
                      <a:pt x="7973" y="3784"/>
                    </a:lnTo>
                    <a:lnTo>
                      <a:pt x="8037" y="2929"/>
                    </a:lnTo>
                    <a:lnTo>
                      <a:pt x="8550" y="2673"/>
                    </a:lnTo>
                    <a:close/>
                    <a:moveTo>
                      <a:pt x="8871" y="1"/>
                    </a:moveTo>
                    <a:lnTo>
                      <a:pt x="8080" y="279"/>
                    </a:lnTo>
                    <a:lnTo>
                      <a:pt x="8059" y="321"/>
                    </a:lnTo>
                    <a:cubicBezTo>
                      <a:pt x="8037" y="343"/>
                      <a:pt x="7909" y="621"/>
                      <a:pt x="7909" y="770"/>
                    </a:cubicBezTo>
                    <a:cubicBezTo>
                      <a:pt x="7909" y="856"/>
                      <a:pt x="7888" y="1048"/>
                      <a:pt x="7888" y="1112"/>
                    </a:cubicBezTo>
                    <a:lnTo>
                      <a:pt x="7439" y="1433"/>
                    </a:lnTo>
                    <a:lnTo>
                      <a:pt x="7439" y="1454"/>
                    </a:lnTo>
                    <a:cubicBezTo>
                      <a:pt x="7417" y="1540"/>
                      <a:pt x="7332" y="2117"/>
                      <a:pt x="7332" y="2224"/>
                    </a:cubicBezTo>
                    <a:lnTo>
                      <a:pt x="7332" y="2673"/>
                    </a:lnTo>
                    <a:lnTo>
                      <a:pt x="6776" y="2758"/>
                    </a:lnTo>
                    <a:lnTo>
                      <a:pt x="6178" y="2373"/>
                    </a:lnTo>
                    <a:lnTo>
                      <a:pt x="5536" y="2373"/>
                    </a:lnTo>
                    <a:lnTo>
                      <a:pt x="4895" y="2822"/>
                    </a:lnTo>
                    <a:lnTo>
                      <a:pt x="4895" y="3741"/>
                    </a:lnTo>
                    <a:lnTo>
                      <a:pt x="4682" y="4019"/>
                    </a:lnTo>
                    <a:lnTo>
                      <a:pt x="3720" y="3955"/>
                    </a:lnTo>
                    <a:lnTo>
                      <a:pt x="3036" y="3870"/>
                    </a:lnTo>
                    <a:lnTo>
                      <a:pt x="2779" y="4404"/>
                    </a:lnTo>
                    <a:lnTo>
                      <a:pt x="2779" y="5088"/>
                    </a:lnTo>
                    <a:cubicBezTo>
                      <a:pt x="2779" y="5173"/>
                      <a:pt x="2736" y="5473"/>
                      <a:pt x="2715" y="5644"/>
                    </a:cubicBezTo>
                    <a:cubicBezTo>
                      <a:pt x="2437" y="5601"/>
                      <a:pt x="2117" y="5558"/>
                      <a:pt x="2074" y="5515"/>
                    </a:cubicBezTo>
                    <a:cubicBezTo>
                      <a:pt x="1967" y="5451"/>
                      <a:pt x="1604" y="5195"/>
                      <a:pt x="1582" y="5195"/>
                    </a:cubicBezTo>
                    <a:lnTo>
                      <a:pt x="1240" y="4960"/>
                    </a:lnTo>
                    <a:lnTo>
                      <a:pt x="813" y="4960"/>
                    </a:lnTo>
                    <a:lnTo>
                      <a:pt x="428" y="5537"/>
                    </a:lnTo>
                    <a:cubicBezTo>
                      <a:pt x="257" y="5686"/>
                      <a:pt x="1" y="5921"/>
                      <a:pt x="1" y="6071"/>
                    </a:cubicBezTo>
                    <a:cubicBezTo>
                      <a:pt x="1" y="6221"/>
                      <a:pt x="150" y="6734"/>
                      <a:pt x="172" y="6841"/>
                    </a:cubicBezTo>
                    <a:lnTo>
                      <a:pt x="620" y="7332"/>
                    </a:lnTo>
                    <a:lnTo>
                      <a:pt x="898" y="8123"/>
                    </a:lnTo>
                    <a:lnTo>
                      <a:pt x="1860" y="8657"/>
                    </a:lnTo>
                    <a:cubicBezTo>
                      <a:pt x="1882" y="9128"/>
                      <a:pt x="1967" y="10111"/>
                      <a:pt x="2159" y="10239"/>
                    </a:cubicBezTo>
                    <a:cubicBezTo>
                      <a:pt x="2373" y="10389"/>
                      <a:pt x="2972" y="10666"/>
                      <a:pt x="2993" y="10688"/>
                    </a:cubicBezTo>
                    <a:lnTo>
                      <a:pt x="3570" y="10688"/>
                    </a:lnTo>
                    <a:cubicBezTo>
                      <a:pt x="3549" y="10795"/>
                      <a:pt x="3549" y="10902"/>
                      <a:pt x="3591" y="10966"/>
                    </a:cubicBezTo>
                    <a:cubicBezTo>
                      <a:pt x="3634" y="11008"/>
                      <a:pt x="3677" y="11030"/>
                      <a:pt x="3741" y="11030"/>
                    </a:cubicBezTo>
                    <a:cubicBezTo>
                      <a:pt x="3912" y="11030"/>
                      <a:pt x="4532" y="11094"/>
                      <a:pt x="4553" y="11094"/>
                    </a:cubicBezTo>
                    <a:lnTo>
                      <a:pt x="5686" y="10752"/>
                    </a:lnTo>
                    <a:lnTo>
                      <a:pt x="6712" y="11607"/>
                    </a:lnTo>
                    <a:lnTo>
                      <a:pt x="6755" y="11607"/>
                    </a:lnTo>
                    <a:cubicBezTo>
                      <a:pt x="8165" y="11436"/>
                      <a:pt x="8165" y="11329"/>
                      <a:pt x="8165" y="11244"/>
                    </a:cubicBezTo>
                    <a:cubicBezTo>
                      <a:pt x="8165" y="11115"/>
                      <a:pt x="8208" y="10453"/>
                      <a:pt x="8251" y="10303"/>
                    </a:cubicBezTo>
                    <a:cubicBezTo>
                      <a:pt x="8315" y="10153"/>
                      <a:pt x="8550" y="9341"/>
                      <a:pt x="8593" y="9170"/>
                    </a:cubicBezTo>
                    <a:lnTo>
                      <a:pt x="9170" y="8700"/>
                    </a:lnTo>
                    <a:lnTo>
                      <a:pt x="9469" y="7802"/>
                    </a:lnTo>
                    <a:lnTo>
                      <a:pt x="9491" y="7054"/>
                    </a:lnTo>
                    <a:cubicBezTo>
                      <a:pt x="10046" y="6798"/>
                      <a:pt x="10645" y="6541"/>
                      <a:pt x="10730" y="6541"/>
                    </a:cubicBezTo>
                    <a:cubicBezTo>
                      <a:pt x="10773" y="6541"/>
                      <a:pt x="10816" y="6541"/>
                      <a:pt x="10859" y="6563"/>
                    </a:cubicBezTo>
                    <a:cubicBezTo>
                      <a:pt x="10950" y="6586"/>
                      <a:pt x="11041" y="6608"/>
                      <a:pt x="11120" y="6608"/>
                    </a:cubicBezTo>
                    <a:cubicBezTo>
                      <a:pt x="11188" y="6608"/>
                      <a:pt x="11246" y="6591"/>
                      <a:pt x="11286" y="6541"/>
                    </a:cubicBezTo>
                    <a:cubicBezTo>
                      <a:pt x="11350" y="6499"/>
                      <a:pt x="11350" y="6413"/>
                      <a:pt x="11329" y="6328"/>
                    </a:cubicBezTo>
                    <a:cubicBezTo>
                      <a:pt x="11265" y="6007"/>
                      <a:pt x="11136" y="5686"/>
                      <a:pt x="11136" y="5665"/>
                    </a:cubicBezTo>
                    <a:lnTo>
                      <a:pt x="11115" y="5622"/>
                    </a:lnTo>
                    <a:lnTo>
                      <a:pt x="10410" y="5451"/>
                    </a:lnTo>
                    <a:cubicBezTo>
                      <a:pt x="10132" y="5259"/>
                      <a:pt x="9833" y="4981"/>
                      <a:pt x="9811" y="4917"/>
                    </a:cubicBezTo>
                    <a:cubicBezTo>
                      <a:pt x="9811" y="4810"/>
                      <a:pt x="9875" y="4425"/>
                      <a:pt x="9875" y="4297"/>
                    </a:cubicBezTo>
                    <a:lnTo>
                      <a:pt x="9897" y="4254"/>
                    </a:lnTo>
                    <a:lnTo>
                      <a:pt x="9533" y="3784"/>
                    </a:lnTo>
                    <a:lnTo>
                      <a:pt x="9790" y="3399"/>
                    </a:lnTo>
                    <a:lnTo>
                      <a:pt x="9790" y="3378"/>
                    </a:lnTo>
                    <a:lnTo>
                      <a:pt x="9897" y="3143"/>
                    </a:lnTo>
                    <a:lnTo>
                      <a:pt x="10175" y="2758"/>
                    </a:lnTo>
                    <a:cubicBezTo>
                      <a:pt x="10388" y="2480"/>
                      <a:pt x="10688" y="2160"/>
                      <a:pt x="10752" y="2138"/>
                    </a:cubicBezTo>
                    <a:cubicBezTo>
                      <a:pt x="10794" y="2138"/>
                      <a:pt x="10816" y="2138"/>
                      <a:pt x="10837" y="2117"/>
                    </a:cubicBezTo>
                    <a:cubicBezTo>
                      <a:pt x="11008" y="2095"/>
                      <a:pt x="11222" y="2053"/>
                      <a:pt x="11329" y="1903"/>
                    </a:cubicBezTo>
                    <a:cubicBezTo>
                      <a:pt x="11436" y="1754"/>
                      <a:pt x="11564" y="1283"/>
                      <a:pt x="11564" y="1241"/>
                    </a:cubicBezTo>
                    <a:lnTo>
                      <a:pt x="11607" y="1134"/>
                    </a:lnTo>
                    <a:lnTo>
                      <a:pt x="9897" y="792"/>
                    </a:lnTo>
                    <a:lnTo>
                      <a:pt x="9555" y="215"/>
                    </a:lnTo>
                    <a:lnTo>
                      <a:pt x="88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 name="Google Shape;938;p48"/>
            <p:cNvSpPr/>
            <p:nvPr/>
          </p:nvSpPr>
          <p:spPr>
            <a:xfrm>
              <a:off x="4042022" y="1644953"/>
              <a:ext cx="4106110" cy="2563891"/>
            </a:xfrm>
            <a:custGeom>
              <a:avLst/>
              <a:gdLst/>
              <a:ahLst/>
              <a:cxnLst/>
              <a:rect l="l" t="t" r="r" b="b"/>
              <a:pathLst>
                <a:path w="171463" h="107063" extrusionOk="0">
                  <a:moveTo>
                    <a:pt x="82953" y="193"/>
                  </a:moveTo>
                  <a:cubicBezTo>
                    <a:pt x="83081" y="257"/>
                    <a:pt x="83509" y="428"/>
                    <a:pt x="83680" y="449"/>
                  </a:cubicBezTo>
                  <a:cubicBezTo>
                    <a:pt x="83707" y="456"/>
                    <a:pt x="83737" y="459"/>
                    <a:pt x="83768" y="459"/>
                  </a:cubicBezTo>
                  <a:cubicBezTo>
                    <a:pt x="83929" y="459"/>
                    <a:pt x="84121" y="378"/>
                    <a:pt x="84192" y="342"/>
                  </a:cubicBezTo>
                  <a:lnTo>
                    <a:pt x="84812" y="428"/>
                  </a:lnTo>
                  <a:lnTo>
                    <a:pt x="84919" y="599"/>
                  </a:lnTo>
                  <a:lnTo>
                    <a:pt x="84855" y="727"/>
                  </a:lnTo>
                  <a:cubicBezTo>
                    <a:pt x="84812" y="834"/>
                    <a:pt x="84577" y="834"/>
                    <a:pt x="84428" y="834"/>
                  </a:cubicBezTo>
                  <a:lnTo>
                    <a:pt x="84406" y="834"/>
                  </a:lnTo>
                  <a:cubicBezTo>
                    <a:pt x="84235" y="855"/>
                    <a:pt x="83444" y="983"/>
                    <a:pt x="83273" y="1090"/>
                  </a:cubicBezTo>
                  <a:cubicBezTo>
                    <a:pt x="83209" y="1133"/>
                    <a:pt x="83209" y="1197"/>
                    <a:pt x="83209" y="1219"/>
                  </a:cubicBezTo>
                  <a:cubicBezTo>
                    <a:pt x="83231" y="1261"/>
                    <a:pt x="83252" y="1347"/>
                    <a:pt x="83658" y="1411"/>
                  </a:cubicBezTo>
                  <a:lnTo>
                    <a:pt x="84428" y="1625"/>
                  </a:lnTo>
                  <a:cubicBezTo>
                    <a:pt x="84492" y="1646"/>
                    <a:pt x="85881" y="1732"/>
                    <a:pt x="85988" y="1732"/>
                  </a:cubicBezTo>
                  <a:cubicBezTo>
                    <a:pt x="86052" y="1732"/>
                    <a:pt x="86202" y="1796"/>
                    <a:pt x="86330" y="1860"/>
                  </a:cubicBezTo>
                  <a:cubicBezTo>
                    <a:pt x="86330" y="1881"/>
                    <a:pt x="86309" y="1945"/>
                    <a:pt x="86266" y="2009"/>
                  </a:cubicBezTo>
                  <a:cubicBezTo>
                    <a:pt x="86244" y="2052"/>
                    <a:pt x="86180" y="2116"/>
                    <a:pt x="86116" y="2202"/>
                  </a:cubicBezTo>
                  <a:cubicBezTo>
                    <a:pt x="85967" y="2351"/>
                    <a:pt x="85774" y="2544"/>
                    <a:pt x="85710" y="2822"/>
                  </a:cubicBezTo>
                  <a:cubicBezTo>
                    <a:pt x="85689" y="2886"/>
                    <a:pt x="85646" y="3057"/>
                    <a:pt x="85774" y="3142"/>
                  </a:cubicBezTo>
                  <a:cubicBezTo>
                    <a:pt x="85808" y="3167"/>
                    <a:pt x="85848" y="3176"/>
                    <a:pt x="85887" y="3176"/>
                  </a:cubicBezTo>
                  <a:cubicBezTo>
                    <a:pt x="85947" y="3176"/>
                    <a:pt x="86005" y="3155"/>
                    <a:pt x="86031" y="3142"/>
                  </a:cubicBezTo>
                  <a:cubicBezTo>
                    <a:pt x="86159" y="3164"/>
                    <a:pt x="86757" y="3185"/>
                    <a:pt x="86950" y="3185"/>
                  </a:cubicBezTo>
                  <a:cubicBezTo>
                    <a:pt x="87228" y="3185"/>
                    <a:pt x="87356" y="2928"/>
                    <a:pt x="87356" y="2736"/>
                  </a:cubicBezTo>
                  <a:cubicBezTo>
                    <a:pt x="87356" y="2672"/>
                    <a:pt x="87420" y="2544"/>
                    <a:pt x="87484" y="2458"/>
                  </a:cubicBezTo>
                  <a:lnTo>
                    <a:pt x="90113" y="2480"/>
                  </a:lnTo>
                  <a:cubicBezTo>
                    <a:pt x="90476" y="2501"/>
                    <a:pt x="90883" y="2544"/>
                    <a:pt x="90925" y="2565"/>
                  </a:cubicBezTo>
                  <a:cubicBezTo>
                    <a:pt x="90947" y="2565"/>
                    <a:pt x="90947" y="2565"/>
                    <a:pt x="90968" y="2608"/>
                  </a:cubicBezTo>
                  <a:cubicBezTo>
                    <a:pt x="91011" y="2672"/>
                    <a:pt x="91096" y="2757"/>
                    <a:pt x="91310" y="2950"/>
                  </a:cubicBezTo>
                  <a:cubicBezTo>
                    <a:pt x="91447" y="3087"/>
                    <a:pt x="91556" y="3155"/>
                    <a:pt x="91649" y="3155"/>
                  </a:cubicBezTo>
                  <a:cubicBezTo>
                    <a:pt x="91673" y="3155"/>
                    <a:pt x="91695" y="3151"/>
                    <a:pt x="91716" y="3142"/>
                  </a:cubicBezTo>
                  <a:cubicBezTo>
                    <a:pt x="91780" y="3099"/>
                    <a:pt x="91802" y="3035"/>
                    <a:pt x="91802" y="2971"/>
                  </a:cubicBezTo>
                  <a:cubicBezTo>
                    <a:pt x="91823" y="2928"/>
                    <a:pt x="91909" y="2757"/>
                    <a:pt x="91973" y="2629"/>
                  </a:cubicBezTo>
                  <a:cubicBezTo>
                    <a:pt x="91994" y="2586"/>
                    <a:pt x="91994" y="2586"/>
                    <a:pt x="92015" y="2586"/>
                  </a:cubicBezTo>
                  <a:cubicBezTo>
                    <a:pt x="92015" y="2586"/>
                    <a:pt x="92037" y="2608"/>
                    <a:pt x="92037" y="2608"/>
                  </a:cubicBezTo>
                  <a:lnTo>
                    <a:pt x="92058" y="2629"/>
                  </a:lnTo>
                  <a:lnTo>
                    <a:pt x="92080" y="2629"/>
                  </a:lnTo>
                  <a:cubicBezTo>
                    <a:pt x="92101" y="2651"/>
                    <a:pt x="92293" y="2693"/>
                    <a:pt x="92400" y="2715"/>
                  </a:cubicBezTo>
                  <a:cubicBezTo>
                    <a:pt x="92400" y="2757"/>
                    <a:pt x="92400" y="2800"/>
                    <a:pt x="92400" y="2864"/>
                  </a:cubicBezTo>
                  <a:cubicBezTo>
                    <a:pt x="92400" y="3014"/>
                    <a:pt x="92400" y="3206"/>
                    <a:pt x="92422" y="3420"/>
                  </a:cubicBezTo>
                  <a:cubicBezTo>
                    <a:pt x="92470" y="3679"/>
                    <a:pt x="92592" y="3730"/>
                    <a:pt x="92704" y="3730"/>
                  </a:cubicBezTo>
                  <a:cubicBezTo>
                    <a:pt x="92740" y="3730"/>
                    <a:pt x="92775" y="3724"/>
                    <a:pt x="92806" y="3719"/>
                  </a:cubicBezTo>
                  <a:cubicBezTo>
                    <a:pt x="92839" y="3713"/>
                    <a:pt x="92874" y="3708"/>
                    <a:pt x="92911" y="3708"/>
                  </a:cubicBezTo>
                  <a:cubicBezTo>
                    <a:pt x="92994" y="3708"/>
                    <a:pt x="93088" y="3731"/>
                    <a:pt x="93191" y="3805"/>
                  </a:cubicBezTo>
                  <a:cubicBezTo>
                    <a:pt x="93234" y="3848"/>
                    <a:pt x="93276" y="3869"/>
                    <a:pt x="93298" y="3890"/>
                  </a:cubicBezTo>
                  <a:cubicBezTo>
                    <a:pt x="93255" y="3912"/>
                    <a:pt x="93212" y="3954"/>
                    <a:pt x="93191" y="4019"/>
                  </a:cubicBezTo>
                  <a:cubicBezTo>
                    <a:pt x="93170" y="4168"/>
                    <a:pt x="93170" y="4425"/>
                    <a:pt x="93170" y="4489"/>
                  </a:cubicBezTo>
                  <a:cubicBezTo>
                    <a:pt x="93148" y="4553"/>
                    <a:pt x="93191" y="4724"/>
                    <a:pt x="93618" y="5002"/>
                  </a:cubicBezTo>
                  <a:cubicBezTo>
                    <a:pt x="93854" y="5151"/>
                    <a:pt x="93789" y="5258"/>
                    <a:pt x="93683" y="5451"/>
                  </a:cubicBezTo>
                  <a:cubicBezTo>
                    <a:pt x="93640" y="5536"/>
                    <a:pt x="93576" y="5622"/>
                    <a:pt x="93576" y="5707"/>
                  </a:cubicBezTo>
                  <a:cubicBezTo>
                    <a:pt x="93469" y="5814"/>
                    <a:pt x="92486" y="6113"/>
                    <a:pt x="91631" y="6306"/>
                  </a:cubicBezTo>
                  <a:lnTo>
                    <a:pt x="91054" y="6776"/>
                  </a:lnTo>
                  <a:lnTo>
                    <a:pt x="90626" y="6925"/>
                  </a:lnTo>
                  <a:cubicBezTo>
                    <a:pt x="90284" y="7032"/>
                    <a:pt x="89643" y="7225"/>
                    <a:pt x="89579" y="7225"/>
                  </a:cubicBezTo>
                  <a:cubicBezTo>
                    <a:pt x="89472" y="7267"/>
                    <a:pt x="88980" y="7695"/>
                    <a:pt x="88574" y="8037"/>
                  </a:cubicBezTo>
                  <a:cubicBezTo>
                    <a:pt x="88168" y="8293"/>
                    <a:pt x="87527" y="8699"/>
                    <a:pt x="87463" y="8721"/>
                  </a:cubicBezTo>
                  <a:cubicBezTo>
                    <a:pt x="87399" y="8764"/>
                    <a:pt x="86800" y="8785"/>
                    <a:pt x="86565" y="8785"/>
                  </a:cubicBezTo>
                  <a:cubicBezTo>
                    <a:pt x="86373" y="8785"/>
                    <a:pt x="85496" y="9191"/>
                    <a:pt x="85389" y="9255"/>
                  </a:cubicBezTo>
                  <a:cubicBezTo>
                    <a:pt x="85389" y="9277"/>
                    <a:pt x="84556" y="10025"/>
                    <a:pt x="84556" y="10196"/>
                  </a:cubicBezTo>
                  <a:cubicBezTo>
                    <a:pt x="84556" y="10302"/>
                    <a:pt x="84556" y="10452"/>
                    <a:pt x="84684" y="10751"/>
                  </a:cubicBezTo>
                  <a:cubicBezTo>
                    <a:pt x="84748" y="10858"/>
                    <a:pt x="84812" y="10922"/>
                    <a:pt x="84898" y="10922"/>
                  </a:cubicBezTo>
                  <a:cubicBezTo>
                    <a:pt x="84983" y="10922"/>
                    <a:pt x="85047" y="10858"/>
                    <a:pt x="85069" y="10815"/>
                  </a:cubicBezTo>
                  <a:lnTo>
                    <a:pt x="85411" y="10602"/>
                  </a:lnTo>
                  <a:lnTo>
                    <a:pt x="86458" y="10025"/>
                  </a:lnTo>
                  <a:lnTo>
                    <a:pt x="87334" y="10046"/>
                  </a:lnTo>
                  <a:lnTo>
                    <a:pt x="87356" y="10046"/>
                  </a:lnTo>
                  <a:cubicBezTo>
                    <a:pt x="87356" y="10046"/>
                    <a:pt x="87954" y="9704"/>
                    <a:pt x="88211" y="9619"/>
                  </a:cubicBezTo>
                  <a:cubicBezTo>
                    <a:pt x="88467" y="9533"/>
                    <a:pt x="89109" y="9512"/>
                    <a:pt x="89109" y="9512"/>
                  </a:cubicBezTo>
                  <a:cubicBezTo>
                    <a:pt x="89130" y="9512"/>
                    <a:pt x="89536" y="9490"/>
                    <a:pt x="89750" y="9277"/>
                  </a:cubicBezTo>
                  <a:cubicBezTo>
                    <a:pt x="89857" y="9191"/>
                    <a:pt x="89857" y="9106"/>
                    <a:pt x="89857" y="9041"/>
                  </a:cubicBezTo>
                  <a:cubicBezTo>
                    <a:pt x="89835" y="8892"/>
                    <a:pt x="89707" y="8806"/>
                    <a:pt x="89664" y="8806"/>
                  </a:cubicBezTo>
                  <a:lnTo>
                    <a:pt x="89472" y="8721"/>
                  </a:lnTo>
                  <a:lnTo>
                    <a:pt x="89322" y="8678"/>
                  </a:lnTo>
                  <a:lnTo>
                    <a:pt x="89429" y="8507"/>
                  </a:lnTo>
                  <a:lnTo>
                    <a:pt x="90241" y="8443"/>
                  </a:lnTo>
                  <a:lnTo>
                    <a:pt x="90840" y="8614"/>
                  </a:lnTo>
                  <a:lnTo>
                    <a:pt x="91182" y="8999"/>
                  </a:lnTo>
                  <a:lnTo>
                    <a:pt x="91780" y="9341"/>
                  </a:lnTo>
                  <a:lnTo>
                    <a:pt x="92635" y="9170"/>
                  </a:lnTo>
                  <a:lnTo>
                    <a:pt x="92635" y="8806"/>
                  </a:lnTo>
                  <a:cubicBezTo>
                    <a:pt x="92635" y="8785"/>
                    <a:pt x="92699" y="8721"/>
                    <a:pt x="92763" y="8678"/>
                  </a:cubicBezTo>
                  <a:lnTo>
                    <a:pt x="92956" y="8678"/>
                  </a:lnTo>
                  <a:cubicBezTo>
                    <a:pt x="92977" y="8828"/>
                    <a:pt x="92999" y="9127"/>
                    <a:pt x="92913" y="9319"/>
                  </a:cubicBezTo>
                  <a:cubicBezTo>
                    <a:pt x="92806" y="9576"/>
                    <a:pt x="92956" y="9768"/>
                    <a:pt x="93084" y="9939"/>
                  </a:cubicBezTo>
                  <a:cubicBezTo>
                    <a:pt x="93127" y="10003"/>
                    <a:pt x="93170" y="10067"/>
                    <a:pt x="93212" y="10110"/>
                  </a:cubicBezTo>
                  <a:cubicBezTo>
                    <a:pt x="93234" y="10174"/>
                    <a:pt x="93255" y="10238"/>
                    <a:pt x="93341" y="10260"/>
                  </a:cubicBezTo>
                  <a:cubicBezTo>
                    <a:pt x="93360" y="10273"/>
                    <a:pt x="93380" y="10278"/>
                    <a:pt x="93400" y="10278"/>
                  </a:cubicBezTo>
                  <a:cubicBezTo>
                    <a:pt x="93442" y="10278"/>
                    <a:pt x="93482" y="10253"/>
                    <a:pt x="93512" y="10238"/>
                  </a:cubicBezTo>
                  <a:cubicBezTo>
                    <a:pt x="93554" y="10217"/>
                    <a:pt x="93597" y="10196"/>
                    <a:pt x="93640" y="10196"/>
                  </a:cubicBezTo>
                  <a:cubicBezTo>
                    <a:pt x="93704" y="10196"/>
                    <a:pt x="93747" y="10174"/>
                    <a:pt x="93789" y="10131"/>
                  </a:cubicBezTo>
                  <a:cubicBezTo>
                    <a:pt x="93875" y="10003"/>
                    <a:pt x="93789" y="9747"/>
                    <a:pt x="93725" y="9597"/>
                  </a:cubicBezTo>
                  <a:lnTo>
                    <a:pt x="93982" y="9234"/>
                  </a:lnTo>
                  <a:lnTo>
                    <a:pt x="95478" y="9212"/>
                  </a:lnTo>
                  <a:lnTo>
                    <a:pt x="95863" y="8956"/>
                  </a:lnTo>
                  <a:lnTo>
                    <a:pt x="96547" y="8956"/>
                  </a:lnTo>
                  <a:cubicBezTo>
                    <a:pt x="96589" y="8956"/>
                    <a:pt x="96931" y="9148"/>
                    <a:pt x="97188" y="9319"/>
                  </a:cubicBezTo>
                  <a:lnTo>
                    <a:pt x="97231" y="9341"/>
                  </a:lnTo>
                  <a:lnTo>
                    <a:pt x="98492" y="9234"/>
                  </a:lnTo>
                  <a:lnTo>
                    <a:pt x="98919" y="9319"/>
                  </a:lnTo>
                  <a:lnTo>
                    <a:pt x="98919" y="9448"/>
                  </a:lnTo>
                  <a:cubicBezTo>
                    <a:pt x="98919" y="9469"/>
                    <a:pt x="98919" y="9469"/>
                    <a:pt x="98898" y="9469"/>
                  </a:cubicBezTo>
                  <a:cubicBezTo>
                    <a:pt x="98812" y="9512"/>
                    <a:pt x="98684" y="9597"/>
                    <a:pt x="98577" y="9832"/>
                  </a:cubicBezTo>
                  <a:cubicBezTo>
                    <a:pt x="98534" y="9939"/>
                    <a:pt x="98513" y="10025"/>
                    <a:pt x="98556" y="10089"/>
                  </a:cubicBezTo>
                  <a:cubicBezTo>
                    <a:pt x="98620" y="10217"/>
                    <a:pt x="98770" y="10238"/>
                    <a:pt x="98855" y="10260"/>
                  </a:cubicBezTo>
                  <a:cubicBezTo>
                    <a:pt x="98876" y="10260"/>
                    <a:pt x="98919" y="10281"/>
                    <a:pt x="98919" y="10281"/>
                  </a:cubicBezTo>
                  <a:cubicBezTo>
                    <a:pt x="99005" y="10324"/>
                    <a:pt x="99389" y="10473"/>
                    <a:pt x="99496" y="10516"/>
                  </a:cubicBezTo>
                  <a:lnTo>
                    <a:pt x="99881" y="10516"/>
                  </a:lnTo>
                  <a:lnTo>
                    <a:pt x="100138" y="10345"/>
                  </a:lnTo>
                  <a:lnTo>
                    <a:pt x="100266" y="10196"/>
                  </a:lnTo>
                  <a:lnTo>
                    <a:pt x="100437" y="10196"/>
                  </a:lnTo>
                  <a:cubicBezTo>
                    <a:pt x="100501" y="10302"/>
                    <a:pt x="100586" y="10431"/>
                    <a:pt x="100586" y="10473"/>
                  </a:cubicBezTo>
                  <a:cubicBezTo>
                    <a:pt x="100616" y="10547"/>
                    <a:pt x="100697" y="10570"/>
                    <a:pt x="100821" y="10570"/>
                  </a:cubicBezTo>
                  <a:cubicBezTo>
                    <a:pt x="100877" y="10570"/>
                    <a:pt x="100941" y="10566"/>
                    <a:pt x="101014" y="10559"/>
                  </a:cubicBezTo>
                  <a:cubicBezTo>
                    <a:pt x="101099" y="10538"/>
                    <a:pt x="101185" y="10538"/>
                    <a:pt x="101249" y="10538"/>
                  </a:cubicBezTo>
                  <a:cubicBezTo>
                    <a:pt x="101399" y="10538"/>
                    <a:pt x="101741" y="10709"/>
                    <a:pt x="101933" y="10815"/>
                  </a:cubicBezTo>
                  <a:lnTo>
                    <a:pt x="101954" y="10837"/>
                  </a:lnTo>
                  <a:lnTo>
                    <a:pt x="102980" y="10687"/>
                  </a:lnTo>
                  <a:lnTo>
                    <a:pt x="103365" y="10644"/>
                  </a:lnTo>
                  <a:lnTo>
                    <a:pt x="103686" y="10858"/>
                  </a:lnTo>
                  <a:lnTo>
                    <a:pt x="103728" y="10858"/>
                  </a:lnTo>
                  <a:cubicBezTo>
                    <a:pt x="103750" y="10880"/>
                    <a:pt x="103921" y="10922"/>
                    <a:pt x="104028" y="10922"/>
                  </a:cubicBezTo>
                  <a:cubicBezTo>
                    <a:pt x="104156" y="10922"/>
                    <a:pt x="104284" y="10730"/>
                    <a:pt x="104348" y="10580"/>
                  </a:cubicBezTo>
                  <a:lnTo>
                    <a:pt x="104370" y="10538"/>
                  </a:lnTo>
                  <a:cubicBezTo>
                    <a:pt x="104370" y="10516"/>
                    <a:pt x="104391" y="9790"/>
                    <a:pt x="104305" y="9533"/>
                  </a:cubicBezTo>
                  <a:cubicBezTo>
                    <a:pt x="104263" y="9383"/>
                    <a:pt x="104348" y="9255"/>
                    <a:pt x="104391" y="9191"/>
                  </a:cubicBezTo>
                  <a:cubicBezTo>
                    <a:pt x="104434" y="9212"/>
                    <a:pt x="104541" y="9212"/>
                    <a:pt x="104712" y="9255"/>
                  </a:cubicBezTo>
                  <a:cubicBezTo>
                    <a:pt x="104757" y="9270"/>
                    <a:pt x="104797" y="9277"/>
                    <a:pt x="104833" y="9277"/>
                  </a:cubicBezTo>
                  <a:cubicBezTo>
                    <a:pt x="104898" y="9277"/>
                    <a:pt x="104948" y="9254"/>
                    <a:pt x="104989" y="9212"/>
                  </a:cubicBezTo>
                  <a:cubicBezTo>
                    <a:pt x="105075" y="9106"/>
                    <a:pt x="105011" y="8956"/>
                    <a:pt x="105011" y="8956"/>
                  </a:cubicBezTo>
                  <a:lnTo>
                    <a:pt x="104925" y="8699"/>
                  </a:lnTo>
                  <a:lnTo>
                    <a:pt x="105182" y="8678"/>
                  </a:lnTo>
                  <a:cubicBezTo>
                    <a:pt x="105203" y="8742"/>
                    <a:pt x="105225" y="8828"/>
                    <a:pt x="105246" y="8892"/>
                  </a:cubicBezTo>
                  <a:cubicBezTo>
                    <a:pt x="105246" y="8913"/>
                    <a:pt x="105267" y="9020"/>
                    <a:pt x="105994" y="9341"/>
                  </a:cubicBezTo>
                  <a:lnTo>
                    <a:pt x="106015" y="9362"/>
                  </a:lnTo>
                  <a:cubicBezTo>
                    <a:pt x="106037" y="9362"/>
                    <a:pt x="106486" y="9426"/>
                    <a:pt x="106657" y="9426"/>
                  </a:cubicBezTo>
                  <a:cubicBezTo>
                    <a:pt x="106742" y="9426"/>
                    <a:pt x="106935" y="9512"/>
                    <a:pt x="107041" y="9576"/>
                  </a:cubicBezTo>
                  <a:cubicBezTo>
                    <a:pt x="107063" y="9640"/>
                    <a:pt x="107127" y="9725"/>
                    <a:pt x="107255" y="9875"/>
                  </a:cubicBezTo>
                  <a:cubicBezTo>
                    <a:pt x="107319" y="9960"/>
                    <a:pt x="107383" y="10003"/>
                    <a:pt x="107447" y="10003"/>
                  </a:cubicBezTo>
                  <a:cubicBezTo>
                    <a:pt x="107490" y="10003"/>
                    <a:pt x="107533" y="9960"/>
                    <a:pt x="107554" y="9939"/>
                  </a:cubicBezTo>
                  <a:cubicBezTo>
                    <a:pt x="107576" y="9918"/>
                    <a:pt x="107576" y="9918"/>
                    <a:pt x="107618" y="9918"/>
                  </a:cubicBezTo>
                  <a:cubicBezTo>
                    <a:pt x="107704" y="9918"/>
                    <a:pt x="107747" y="9854"/>
                    <a:pt x="107768" y="9832"/>
                  </a:cubicBezTo>
                  <a:cubicBezTo>
                    <a:pt x="107811" y="9747"/>
                    <a:pt x="107768" y="9597"/>
                    <a:pt x="107725" y="9512"/>
                  </a:cubicBezTo>
                  <a:lnTo>
                    <a:pt x="107832" y="9426"/>
                  </a:lnTo>
                  <a:cubicBezTo>
                    <a:pt x="107960" y="9448"/>
                    <a:pt x="108473" y="9448"/>
                    <a:pt x="108730" y="9448"/>
                  </a:cubicBezTo>
                  <a:cubicBezTo>
                    <a:pt x="108901" y="9448"/>
                    <a:pt x="108922" y="9469"/>
                    <a:pt x="108965" y="9533"/>
                  </a:cubicBezTo>
                  <a:cubicBezTo>
                    <a:pt x="109008" y="9576"/>
                    <a:pt x="109072" y="9640"/>
                    <a:pt x="109157" y="9704"/>
                  </a:cubicBezTo>
                  <a:cubicBezTo>
                    <a:pt x="109435" y="9896"/>
                    <a:pt x="109457" y="9918"/>
                    <a:pt x="109884" y="9939"/>
                  </a:cubicBezTo>
                  <a:cubicBezTo>
                    <a:pt x="110012" y="9939"/>
                    <a:pt x="110098" y="9960"/>
                    <a:pt x="110119" y="10025"/>
                  </a:cubicBezTo>
                  <a:cubicBezTo>
                    <a:pt x="110141" y="10067"/>
                    <a:pt x="110119" y="10174"/>
                    <a:pt x="110034" y="10324"/>
                  </a:cubicBezTo>
                  <a:cubicBezTo>
                    <a:pt x="110012" y="10388"/>
                    <a:pt x="109948" y="10538"/>
                    <a:pt x="110034" y="10623"/>
                  </a:cubicBezTo>
                  <a:cubicBezTo>
                    <a:pt x="110046" y="10648"/>
                    <a:pt x="110073" y="10659"/>
                    <a:pt x="110102" y="10659"/>
                  </a:cubicBezTo>
                  <a:cubicBezTo>
                    <a:pt x="110123" y="10659"/>
                    <a:pt x="110144" y="10653"/>
                    <a:pt x="110162" y="10644"/>
                  </a:cubicBezTo>
                  <a:lnTo>
                    <a:pt x="110247" y="10794"/>
                  </a:lnTo>
                  <a:lnTo>
                    <a:pt x="110183" y="10944"/>
                  </a:lnTo>
                  <a:lnTo>
                    <a:pt x="109970" y="11264"/>
                  </a:lnTo>
                  <a:lnTo>
                    <a:pt x="110055" y="11499"/>
                  </a:lnTo>
                  <a:lnTo>
                    <a:pt x="110632" y="11692"/>
                  </a:lnTo>
                  <a:cubicBezTo>
                    <a:pt x="110654" y="11756"/>
                    <a:pt x="110675" y="11863"/>
                    <a:pt x="110675" y="12034"/>
                  </a:cubicBezTo>
                  <a:cubicBezTo>
                    <a:pt x="110675" y="12119"/>
                    <a:pt x="110675" y="12119"/>
                    <a:pt x="110547" y="12141"/>
                  </a:cubicBezTo>
                  <a:cubicBezTo>
                    <a:pt x="110483" y="12141"/>
                    <a:pt x="110418" y="12162"/>
                    <a:pt x="110333" y="12183"/>
                  </a:cubicBezTo>
                  <a:cubicBezTo>
                    <a:pt x="110291" y="12195"/>
                    <a:pt x="110258" y="12201"/>
                    <a:pt x="110228" y="12201"/>
                  </a:cubicBezTo>
                  <a:cubicBezTo>
                    <a:pt x="110153" y="12201"/>
                    <a:pt x="110105" y="12165"/>
                    <a:pt x="110012" y="12119"/>
                  </a:cubicBezTo>
                  <a:cubicBezTo>
                    <a:pt x="109970" y="12077"/>
                    <a:pt x="109906" y="12055"/>
                    <a:pt x="109820" y="12012"/>
                  </a:cubicBezTo>
                  <a:cubicBezTo>
                    <a:pt x="109717" y="11967"/>
                    <a:pt x="109614" y="11945"/>
                    <a:pt x="109524" y="11945"/>
                  </a:cubicBezTo>
                  <a:cubicBezTo>
                    <a:pt x="109446" y="11945"/>
                    <a:pt x="109378" y="11961"/>
                    <a:pt x="109328" y="11991"/>
                  </a:cubicBezTo>
                  <a:cubicBezTo>
                    <a:pt x="109243" y="12055"/>
                    <a:pt x="109200" y="12141"/>
                    <a:pt x="109200" y="12248"/>
                  </a:cubicBezTo>
                  <a:cubicBezTo>
                    <a:pt x="109200" y="12504"/>
                    <a:pt x="109521" y="12675"/>
                    <a:pt x="109542" y="12675"/>
                  </a:cubicBezTo>
                  <a:lnTo>
                    <a:pt x="110055" y="13081"/>
                  </a:lnTo>
                  <a:lnTo>
                    <a:pt x="110547" y="13722"/>
                  </a:lnTo>
                  <a:cubicBezTo>
                    <a:pt x="110568" y="13722"/>
                    <a:pt x="111060" y="14385"/>
                    <a:pt x="111209" y="14599"/>
                  </a:cubicBezTo>
                  <a:cubicBezTo>
                    <a:pt x="111359" y="14834"/>
                    <a:pt x="111808" y="14962"/>
                    <a:pt x="112000" y="15026"/>
                  </a:cubicBezTo>
                  <a:cubicBezTo>
                    <a:pt x="112171" y="15069"/>
                    <a:pt x="112535" y="15133"/>
                    <a:pt x="112684" y="15133"/>
                  </a:cubicBezTo>
                  <a:cubicBezTo>
                    <a:pt x="112898" y="15133"/>
                    <a:pt x="112919" y="14834"/>
                    <a:pt x="112919" y="14684"/>
                  </a:cubicBezTo>
                  <a:lnTo>
                    <a:pt x="113133" y="14428"/>
                  </a:lnTo>
                  <a:lnTo>
                    <a:pt x="113689" y="13957"/>
                  </a:lnTo>
                  <a:lnTo>
                    <a:pt x="113710" y="13487"/>
                  </a:lnTo>
                  <a:lnTo>
                    <a:pt x="114031" y="12953"/>
                  </a:lnTo>
                  <a:lnTo>
                    <a:pt x="114373" y="12953"/>
                  </a:lnTo>
                  <a:cubicBezTo>
                    <a:pt x="114458" y="13081"/>
                    <a:pt x="114672" y="13380"/>
                    <a:pt x="114779" y="13509"/>
                  </a:cubicBezTo>
                  <a:cubicBezTo>
                    <a:pt x="114928" y="13658"/>
                    <a:pt x="115313" y="13893"/>
                    <a:pt x="115335" y="13893"/>
                  </a:cubicBezTo>
                  <a:lnTo>
                    <a:pt x="115377" y="13915"/>
                  </a:lnTo>
                  <a:cubicBezTo>
                    <a:pt x="115399" y="13915"/>
                    <a:pt x="116168" y="13979"/>
                    <a:pt x="116339" y="13979"/>
                  </a:cubicBezTo>
                  <a:cubicBezTo>
                    <a:pt x="116510" y="13979"/>
                    <a:pt x="117044" y="13722"/>
                    <a:pt x="117194" y="13658"/>
                  </a:cubicBezTo>
                  <a:cubicBezTo>
                    <a:pt x="117408" y="13658"/>
                    <a:pt x="117921" y="13680"/>
                    <a:pt x="118028" y="13701"/>
                  </a:cubicBezTo>
                  <a:cubicBezTo>
                    <a:pt x="118156" y="13722"/>
                    <a:pt x="118733" y="13979"/>
                    <a:pt x="118968" y="14107"/>
                  </a:cubicBezTo>
                  <a:cubicBezTo>
                    <a:pt x="119118" y="14193"/>
                    <a:pt x="119182" y="14193"/>
                    <a:pt x="119374" y="14214"/>
                  </a:cubicBezTo>
                  <a:cubicBezTo>
                    <a:pt x="119438" y="14214"/>
                    <a:pt x="119545" y="14214"/>
                    <a:pt x="119695" y="14235"/>
                  </a:cubicBezTo>
                  <a:cubicBezTo>
                    <a:pt x="119769" y="14241"/>
                    <a:pt x="119828" y="14244"/>
                    <a:pt x="119876" y="14244"/>
                  </a:cubicBezTo>
                  <a:cubicBezTo>
                    <a:pt x="120006" y="14244"/>
                    <a:pt x="120048" y="14224"/>
                    <a:pt x="120080" y="14193"/>
                  </a:cubicBezTo>
                  <a:cubicBezTo>
                    <a:pt x="120101" y="14171"/>
                    <a:pt x="120101" y="14171"/>
                    <a:pt x="120208" y="14150"/>
                  </a:cubicBezTo>
                  <a:cubicBezTo>
                    <a:pt x="120357" y="14150"/>
                    <a:pt x="120464" y="14107"/>
                    <a:pt x="120486" y="14022"/>
                  </a:cubicBezTo>
                  <a:cubicBezTo>
                    <a:pt x="120528" y="13915"/>
                    <a:pt x="120486" y="13829"/>
                    <a:pt x="120486" y="13829"/>
                  </a:cubicBezTo>
                  <a:lnTo>
                    <a:pt x="120400" y="13701"/>
                  </a:lnTo>
                  <a:lnTo>
                    <a:pt x="119930" y="13594"/>
                  </a:lnTo>
                  <a:cubicBezTo>
                    <a:pt x="119887" y="13573"/>
                    <a:pt x="119866" y="13573"/>
                    <a:pt x="119844" y="13551"/>
                  </a:cubicBezTo>
                  <a:cubicBezTo>
                    <a:pt x="119909" y="13530"/>
                    <a:pt x="120015" y="13530"/>
                    <a:pt x="120101" y="13530"/>
                  </a:cubicBezTo>
                  <a:cubicBezTo>
                    <a:pt x="120101" y="13530"/>
                    <a:pt x="120892" y="13594"/>
                    <a:pt x="121106" y="13637"/>
                  </a:cubicBezTo>
                  <a:cubicBezTo>
                    <a:pt x="121106" y="13637"/>
                    <a:pt x="121084" y="13658"/>
                    <a:pt x="121084" y="13658"/>
                  </a:cubicBezTo>
                  <a:lnTo>
                    <a:pt x="120913" y="13808"/>
                  </a:lnTo>
                  <a:lnTo>
                    <a:pt x="121875" y="13851"/>
                  </a:lnTo>
                  <a:lnTo>
                    <a:pt x="122174" y="13487"/>
                  </a:lnTo>
                  <a:lnTo>
                    <a:pt x="122089" y="12867"/>
                  </a:lnTo>
                  <a:lnTo>
                    <a:pt x="122003" y="12760"/>
                  </a:lnTo>
                  <a:lnTo>
                    <a:pt x="121832" y="12654"/>
                  </a:lnTo>
                  <a:lnTo>
                    <a:pt x="121854" y="12589"/>
                  </a:lnTo>
                  <a:lnTo>
                    <a:pt x="122260" y="12397"/>
                  </a:lnTo>
                  <a:lnTo>
                    <a:pt x="122260" y="12141"/>
                  </a:lnTo>
                  <a:lnTo>
                    <a:pt x="121854" y="11863"/>
                  </a:lnTo>
                  <a:lnTo>
                    <a:pt x="121533" y="12098"/>
                  </a:lnTo>
                  <a:lnTo>
                    <a:pt x="121405" y="12077"/>
                  </a:lnTo>
                  <a:lnTo>
                    <a:pt x="121362" y="11948"/>
                  </a:lnTo>
                  <a:lnTo>
                    <a:pt x="121448" y="11756"/>
                  </a:lnTo>
                  <a:lnTo>
                    <a:pt x="121747" y="11670"/>
                  </a:lnTo>
                  <a:cubicBezTo>
                    <a:pt x="121875" y="11649"/>
                    <a:pt x="122880" y="11585"/>
                    <a:pt x="123008" y="11585"/>
                  </a:cubicBezTo>
                  <a:cubicBezTo>
                    <a:pt x="123072" y="11585"/>
                    <a:pt x="123115" y="11564"/>
                    <a:pt x="123157" y="11542"/>
                  </a:cubicBezTo>
                  <a:cubicBezTo>
                    <a:pt x="123222" y="11457"/>
                    <a:pt x="123222" y="11307"/>
                    <a:pt x="123222" y="11243"/>
                  </a:cubicBezTo>
                  <a:lnTo>
                    <a:pt x="123222" y="11200"/>
                  </a:lnTo>
                  <a:cubicBezTo>
                    <a:pt x="123222" y="11136"/>
                    <a:pt x="123157" y="11072"/>
                    <a:pt x="123093" y="11008"/>
                  </a:cubicBezTo>
                  <a:cubicBezTo>
                    <a:pt x="123072" y="10986"/>
                    <a:pt x="123051" y="10965"/>
                    <a:pt x="123029" y="10944"/>
                  </a:cubicBezTo>
                  <a:cubicBezTo>
                    <a:pt x="123029" y="10922"/>
                    <a:pt x="123029" y="10880"/>
                    <a:pt x="123029" y="10858"/>
                  </a:cubicBezTo>
                  <a:lnTo>
                    <a:pt x="123200" y="10794"/>
                  </a:lnTo>
                  <a:cubicBezTo>
                    <a:pt x="123286" y="10837"/>
                    <a:pt x="123564" y="10965"/>
                    <a:pt x="123649" y="10986"/>
                  </a:cubicBezTo>
                  <a:cubicBezTo>
                    <a:pt x="123735" y="11029"/>
                    <a:pt x="124141" y="11157"/>
                    <a:pt x="124312" y="11200"/>
                  </a:cubicBezTo>
                  <a:cubicBezTo>
                    <a:pt x="124412" y="11225"/>
                    <a:pt x="124703" y="11236"/>
                    <a:pt x="124944" y="11236"/>
                  </a:cubicBezTo>
                  <a:cubicBezTo>
                    <a:pt x="125114" y="11236"/>
                    <a:pt x="125259" y="11230"/>
                    <a:pt x="125295" y="11222"/>
                  </a:cubicBezTo>
                  <a:lnTo>
                    <a:pt x="127817" y="11307"/>
                  </a:lnTo>
                  <a:lnTo>
                    <a:pt x="128651" y="11414"/>
                  </a:lnTo>
                  <a:lnTo>
                    <a:pt x="128629" y="11564"/>
                  </a:lnTo>
                  <a:lnTo>
                    <a:pt x="127496" y="11564"/>
                  </a:lnTo>
                  <a:cubicBezTo>
                    <a:pt x="127411" y="11564"/>
                    <a:pt x="127240" y="11564"/>
                    <a:pt x="127219" y="11692"/>
                  </a:cubicBezTo>
                  <a:cubicBezTo>
                    <a:pt x="127197" y="11799"/>
                    <a:pt x="127283" y="11906"/>
                    <a:pt x="127475" y="11991"/>
                  </a:cubicBezTo>
                  <a:lnTo>
                    <a:pt x="127774" y="12248"/>
                  </a:lnTo>
                  <a:lnTo>
                    <a:pt x="128180" y="12397"/>
                  </a:lnTo>
                  <a:lnTo>
                    <a:pt x="128159" y="12461"/>
                  </a:lnTo>
                  <a:lnTo>
                    <a:pt x="127881" y="12461"/>
                  </a:lnTo>
                  <a:cubicBezTo>
                    <a:pt x="127796" y="12461"/>
                    <a:pt x="127625" y="12504"/>
                    <a:pt x="127454" y="12547"/>
                  </a:cubicBezTo>
                  <a:lnTo>
                    <a:pt x="127389" y="12568"/>
                  </a:lnTo>
                  <a:cubicBezTo>
                    <a:pt x="127261" y="12589"/>
                    <a:pt x="127261" y="12803"/>
                    <a:pt x="127283" y="13081"/>
                  </a:cubicBezTo>
                  <a:cubicBezTo>
                    <a:pt x="127283" y="13102"/>
                    <a:pt x="127283" y="13145"/>
                    <a:pt x="127283" y="13145"/>
                  </a:cubicBezTo>
                  <a:cubicBezTo>
                    <a:pt x="127283" y="13209"/>
                    <a:pt x="127283" y="13316"/>
                    <a:pt x="127902" y="13487"/>
                  </a:cubicBezTo>
                  <a:lnTo>
                    <a:pt x="127924" y="13487"/>
                  </a:lnTo>
                  <a:lnTo>
                    <a:pt x="128651" y="13423"/>
                  </a:lnTo>
                  <a:lnTo>
                    <a:pt x="129335" y="13017"/>
                  </a:lnTo>
                  <a:lnTo>
                    <a:pt x="129484" y="12333"/>
                  </a:lnTo>
                  <a:lnTo>
                    <a:pt x="129548" y="12098"/>
                  </a:lnTo>
                  <a:lnTo>
                    <a:pt x="129805" y="12077"/>
                  </a:lnTo>
                  <a:lnTo>
                    <a:pt x="132070" y="12290"/>
                  </a:lnTo>
                  <a:lnTo>
                    <a:pt x="132519" y="12483"/>
                  </a:lnTo>
                  <a:lnTo>
                    <a:pt x="132605" y="12696"/>
                  </a:lnTo>
                  <a:lnTo>
                    <a:pt x="131771" y="12696"/>
                  </a:lnTo>
                  <a:cubicBezTo>
                    <a:pt x="131707" y="12696"/>
                    <a:pt x="131664" y="12718"/>
                    <a:pt x="131622" y="12782"/>
                  </a:cubicBezTo>
                  <a:cubicBezTo>
                    <a:pt x="131557" y="12889"/>
                    <a:pt x="131643" y="13102"/>
                    <a:pt x="131686" y="13188"/>
                  </a:cubicBezTo>
                  <a:lnTo>
                    <a:pt x="131921" y="13466"/>
                  </a:lnTo>
                  <a:lnTo>
                    <a:pt x="131942" y="13466"/>
                  </a:lnTo>
                  <a:cubicBezTo>
                    <a:pt x="131942" y="13466"/>
                    <a:pt x="132690" y="13487"/>
                    <a:pt x="132776" y="13487"/>
                  </a:cubicBezTo>
                  <a:cubicBezTo>
                    <a:pt x="132797" y="13487"/>
                    <a:pt x="132968" y="13509"/>
                    <a:pt x="133139" y="13551"/>
                  </a:cubicBezTo>
                  <a:lnTo>
                    <a:pt x="133182" y="13979"/>
                  </a:lnTo>
                  <a:lnTo>
                    <a:pt x="133802" y="14064"/>
                  </a:lnTo>
                  <a:lnTo>
                    <a:pt x="134037" y="13722"/>
                  </a:lnTo>
                  <a:lnTo>
                    <a:pt x="134593" y="13872"/>
                  </a:lnTo>
                  <a:lnTo>
                    <a:pt x="135063" y="14577"/>
                  </a:lnTo>
                  <a:lnTo>
                    <a:pt x="135063" y="14962"/>
                  </a:lnTo>
                  <a:lnTo>
                    <a:pt x="136302" y="14877"/>
                  </a:lnTo>
                  <a:lnTo>
                    <a:pt x="137499" y="14492"/>
                  </a:lnTo>
                  <a:lnTo>
                    <a:pt x="140064" y="14663"/>
                  </a:lnTo>
                  <a:lnTo>
                    <a:pt x="141860" y="15560"/>
                  </a:lnTo>
                  <a:lnTo>
                    <a:pt x="142373" y="15881"/>
                  </a:lnTo>
                  <a:lnTo>
                    <a:pt x="142073" y="16629"/>
                  </a:lnTo>
                  <a:lnTo>
                    <a:pt x="142202" y="17228"/>
                  </a:lnTo>
                  <a:lnTo>
                    <a:pt x="143228" y="17270"/>
                  </a:lnTo>
                  <a:lnTo>
                    <a:pt x="143484" y="17420"/>
                  </a:lnTo>
                  <a:cubicBezTo>
                    <a:pt x="143506" y="17677"/>
                    <a:pt x="143548" y="18189"/>
                    <a:pt x="143548" y="18296"/>
                  </a:cubicBezTo>
                  <a:cubicBezTo>
                    <a:pt x="143548" y="18425"/>
                    <a:pt x="143634" y="18596"/>
                    <a:pt x="143655" y="18617"/>
                  </a:cubicBezTo>
                  <a:lnTo>
                    <a:pt x="143677" y="18660"/>
                  </a:lnTo>
                  <a:lnTo>
                    <a:pt x="144168" y="18660"/>
                  </a:lnTo>
                  <a:lnTo>
                    <a:pt x="144168" y="17506"/>
                  </a:lnTo>
                  <a:lnTo>
                    <a:pt x="144361" y="17270"/>
                  </a:lnTo>
                  <a:lnTo>
                    <a:pt x="146840" y="17270"/>
                  </a:lnTo>
                  <a:lnTo>
                    <a:pt x="147844" y="17634"/>
                  </a:lnTo>
                  <a:lnTo>
                    <a:pt x="148806" y="17869"/>
                  </a:lnTo>
                  <a:lnTo>
                    <a:pt x="150260" y="17805"/>
                  </a:lnTo>
                  <a:lnTo>
                    <a:pt x="150965" y="16651"/>
                  </a:lnTo>
                  <a:lnTo>
                    <a:pt x="151264" y="16522"/>
                  </a:lnTo>
                  <a:lnTo>
                    <a:pt x="152141" y="16736"/>
                  </a:lnTo>
                  <a:lnTo>
                    <a:pt x="152376" y="16907"/>
                  </a:lnTo>
                  <a:cubicBezTo>
                    <a:pt x="152354" y="17014"/>
                    <a:pt x="152354" y="17206"/>
                    <a:pt x="152354" y="17313"/>
                  </a:cubicBezTo>
                  <a:lnTo>
                    <a:pt x="151906" y="17313"/>
                  </a:lnTo>
                  <a:cubicBezTo>
                    <a:pt x="151585" y="17313"/>
                    <a:pt x="151521" y="17206"/>
                    <a:pt x="151521" y="17206"/>
                  </a:cubicBezTo>
                  <a:lnTo>
                    <a:pt x="151457" y="17099"/>
                  </a:lnTo>
                  <a:lnTo>
                    <a:pt x="151136" y="17377"/>
                  </a:lnTo>
                  <a:lnTo>
                    <a:pt x="151200" y="17933"/>
                  </a:lnTo>
                  <a:lnTo>
                    <a:pt x="151243" y="17954"/>
                  </a:lnTo>
                  <a:cubicBezTo>
                    <a:pt x="151243" y="17954"/>
                    <a:pt x="151585" y="18147"/>
                    <a:pt x="151713" y="18254"/>
                  </a:cubicBezTo>
                  <a:cubicBezTo>
                    <a:pt x="151841" y="18318"/>
                    <a:pt x="152205" y="18660"/>
                    <a:pt x="152333" y="18788"/>
                  </a:cubicBezTo>
                  <a:lnTo>
                    <a:pt x="152846" y="19173"/>
                  </a:lnTo>
                  <a:lnTo>
                    <a:pt x="154128" y="19151"/>
                  </a:lnTo>
                  <a:lnTo>
                    <a:pt x="154599" y="18296"/>
                  </a:lnTo>
                  <a:lnTo>
                    <a:pt x="154492" y="17783"/>
                  </a:lnTo>
                  <a:lnTo>
                    <a:pt x="153722" y="17164"/>
                  </a:lnTo>
                  <a:lnTo>
                    <a:pt x="153615" y="16950"/>
                  </a:lnTo>
                  <a:lnTo>
                    <a:pt x="153957" y="16458"/>
                  </a:lnTo>
                  <a:lnTo>
                    <a:pt x="154299" y="16309"/>
                  </a:lnTo>
                  <a:lnTo>
                    <a:pt x="155945" y="16950"/>
                  </a:lnTo>
                  <a:lnTo>
                    <a:pt x="157057" y="16907"/>
                  </a:lnTo>
                  <a:lnTo>
                    <a:pt x="159451" y="18040"/>
                  </a:lnTo>
                  <a:lnTo>
                    <a:pt x="162315" y="19536"/>
                  </a:lnTo>
                  <a:lnTo>
                    <a:pt x="163041" y="20092"/>
                  </a:lnTo>
                  <a:lnTo>
                    <a:pt x="164238" y="19835"/>
                  </a:lnTo>
                  <a:lnTo>
                    <a:pt x="165457" y="20690"/>
                  </a:lnTo>
                  <a:lnTo>
                    <a:pt x="165606" y="21246"/>
                  </a:lnTo>
                  <a:lnTo>
                    <a:pt x="165606" y="22251"/>
                  </a:lnTo>
                  <a:cubicBezTo>
                    <a:pt x="165606" y="22293"/>
                    <a:pt x="165606" y="22379"/>
                    <a:pt x="166098" y="22678"/>
                  </a:cubicBezTo>
                  <a:lnTo>
                    <a:pt x="166611" y="22913"/>
                  </a:lnTo>
                  <a:lnTo>
                    <a:pt x="166654" y="22870"/>
                  </a:lnTo>
                  <a:cubicBezTo>
                    <a:pt x="166696" y="22828"/>
                    <a:pt x="166932" y="22593"/>
                    <a:pt x="166974" y="22528"/>
                  </a:cubicBezTo>
                  <a:cubicBezTo>
                    <a:pt x="167060" y="22400"/>
                    <a:pt x="166974" y="21844"/>
                    <a:pt x="166953" y="21802"/>
                  </a:cubicBezTo>
                  <a:cubicBezTo>
                    <a:pt x="166932" y="21716"/>
                    <a:pt x="166910" y="21631"/>
                    <a:pt x="166825" y="21545"/>
                  </a:cubicBezTo>
                  <a:cubicBezTo>
                    <a:pt x="166761" y="21502"/>
                    <a:pt x="166675" y="21438"/>
                    <a:pt x="166590" y="21417"/>
                  </a:cubicBezTo>
                  <a:lnTo>
                    <a:pt x="166718" y="21267"/>
                  </a:lnTo>
                  <a:lnTo>
                    <a:pt x="167551" y="21310"/>
                  </a:lnTo>
                  <a:lnTo>
                    <a:pt x="167958" y="21759"/>
                  </a:lnTo>
                  <a:lnTo>
                    <a:pt x="169026" y="21567"/>
                  </a:lnTo>
                  <a:lnTo>
                    <a:pt x="169796" y="22464"/>
                  </a:lnTo>
                  <a:lnTo>
                    <a:pt x="170928" y="22935"/>
                  </a:lnTo>
                  <a:lnTo>
                    <a:pt x="171185" y="23127"/>
                  </a:lnTo>
                  <a:cubicBezTo>
                    <a:pt x="170971" y="23405"/>
                    <a:pt x="170715" y="23704"/>
                    <a:pt x="170715" y="23811"/>
                  </a:cubicBezTo>
                  <a:cubicBezTo>
                    <a:pt x="170715" y="23854"/>
                    <a:pt x="170693" y="23896"/>
                    <a:pt x="170693" y="23939"/>
                  </a:cubicBezTo>
                  <a:lnTo>
                    <a:pt x="170009" y="23576"/>
                  </a:lnTo>
                  <a:lnTo>
                    <a:pt x="169646" y="23618"/>
                  </a:lnTo>
                  <a:lnTo>
                    <a:pt x="169796" y="24067"/>
                  </a:lnTo>
                  <a:lnTo>
                    <a:pt x="169796" y="24153"/>
                  </a:lnTo>
                  <a:lnTo>
                    <a:pt x="169347" y="24089"/>
                  </a:lnTo>
                  <a:lnTo>
                    <a:pt x="169005" y="23811"/>
                  </a:lnTo>
                  <a:lnTo>
                    <a:pt x="168449" y="23640"/>
                  </a:lnTo>
                  <a:lnTo>
                    <a:pt x="168150" y="23939"/>
                  </a:lnTo>
                  <a:lnTo>
                    <a:pt x="168513" y="24602"/>
                  </a:lnTo>
                  <a:lnTo>
                    <a:pt x="168641" y="25157"/>
                  </a:lnTo>
                  <a:lnTo>
                    <a:pt x="168599" y="25564"/>
                  </a:lnTo>
                  <a:lnTo>
                    <a:pt x="168342" y="25457"/>
                  </a:lnTo>
                  <a:lnTo>
                    <a:pt x="167915" y="25457"/>
                  </a:lnTo>
                  <a:lnTo>
                    <a:pt x="167915" y="25542"/>
                  </a:lnTo>
                  <a:cubicBezTo>
                    <a:pt x="167915" y="25564"/>
                    <a:pt x="167915" y="25735"/>
                    <a:pt x="167936" y="25820"/>
                  </a:cubicBezTo>
                  <a:cubicBezTo>
                    <a:pt x="167958" y="25927"/>
                    <a:pt x="168150" y="26076"/>
                    <a:pt x="168342" y="26162"/>
                  </a:cubicBezTo>
                  <a:lnTo>
                    <a:pt x="168342" y="26183"/>
                  </a:lnTo>
                  <a:lnTo>
                    <a:pt x="166910" y="26119"/>
                  </a:lnTo>
                  <a:lnTo>
                    <a:pt x="166675" y="25841"/>
                  </a:lnTo>
                  <a:lnTo>
                    <a:pt x="165414" y="25072"/>
                  </a:lnTo>
                  <a:cubicBezTo>
                    <a:pt x="165307" y="24858"/>
                    <a:pt x="165200" y="24623"/>
                    <a:pt x="165179" y="24580"/>
                  </a:cubicBezTo>
                  <a:cubicBezTo>
                    <a:pt x="165179" y="24538"/>
                    <a:pt x="165179" y="24452"/>
                    <a:pt x="164495" y="24003"/>
                  </a:cubicBezTo>
                  <a:lnTo>
                    <a:pt x="164345" y="23896"/>
                  </a:lnTo>
                  <a:lnTo>
                    <a:pt x="164388" y="24709"/>
                  </a:lnTo>
                  <a:lnTo>
                    <a:pt x="164153" y="24880"/>
                  </a:lnTo>
                  <a:lnTo>
                    <a:pt x="163533" y="24880"/>
                  </a:lnTo>
                  <a:lnTo>
                    <a:pt x="163277" y="24709"/>
                  </a:lnTo>
                  <a:lnTo>
                    <a:pt x="163106" y="24281"/>
                  </a:lnTo>
                  <a:lnTo>
                    <a:pt x="162828" y="24196"/>
                  </a:lnTo>
                  <a:lnTo>
                    <a:pt x="162828" y="24089"/>
                  </a:lnTo>
                  <a:cubicBezTo>
                    <a:pt x="162977" y="23939"/>
                    <a:pt x="163170" y="23768"/>
                    <a:pt x="163212" y="23747"/>
                  </a:cubicBezTo>
                  <a:cubicBezTo>
                    <a:pt x="163319" y="23704"/>
                    <a:pt x="163341" y="23576"/>
                    <a:pt x="163298" y="23362"/>
                  </a:cubicBezTo>
                  <a:lnTo>
                    <a:pt x="163298" y="23319"/>
                  </a:lnTo>
                  <a:lnTo>
                    <a:pt x="162956" y="23084"/>
                  </a:lnTo>
                  <a:lnTo>
                    <a:pt x="162913" y="23084"/>
                  </a:lnTo>
                  <a:cubicBezTo>
                    <a:pt x="162828" y="23106"/>
                    <a:pt x="162016" y="23341"/>
                    <a:pt x="161909" y="23383"/>
                  </a:cubicBezTo>
                  <a:cubicBezTo>
                    <a:pt x="161759" y="23426"/>
                    <a:pt x="161567" y="23811"/>
                    <a:pt x="161460" y="24025"/>
                  </a:cubicBezTo>
                  <a:lnTo>
                    <a:pt x="161438" y="24089"/>
                  </a:lnTo>
                  <a:lnTo>
                    <a:pt x="161652" y="24324"/>
                  </a:lnTo>
                  <a:lnTo>
                    <a:pt x="162016" y="24815"/>
                  </a:lnTo>
                  <a:lnTo>
                    <a:pt x="161909" y="25200"/>
                  </a:lnTo>
                  <a:lnTo>
                    <a:pt x="161631" y="25628"/>
                  </a:lnTo>
                  <a:lnTo>
                    <a:pt x="160135" y="26247"/>
                  </a:lnTo>
                  <a:lnTo>
                    <a:pt x="159408" y="26226"/>
                  </a:lnTo>
                  <a:lnTo>
                    <a:pt x="158767" y="25628"/>
                  </a:lnTo>
                  <a:lnTo>
                    <a:pt x="158724" y="25628"/>
                  </a:lnTo>
                  <a:cubicBezTo>
                    <a:pt x="158710" y="25628"/>
                    <a:pt x="158410" y="25618"/>
                    <a:pt x="158149" y="25618"/>
                  </a:cubicBezTo>
                  <a:cubicBezTo>
                    <a:pt x="158019" y="25618"/>
                    <a:pt x="157897" y="25621"/>
                    <a:pt x="157826" y="25628"/>
                  </a:cubicBezTo>
                  <a:cubicBezTo>
                    <a:pt x="157591" y="25649"/>
                    <a:pt x="157463" y="25735"/>
                    <a:pt x="157377" y="25799"/>
                  </a:cubicBezTo>
                  <a:cubicBezTo>
                    <a:pt x="157292" y="25841"/>
                    <a:pt x="157228" y="26055"/>
                    <a:pt x="157185" y="26226"/>
                  </a:cubicBezTo>
                  <a:lnTo>
                    <a:pt x="157185" y="26269"/>
                  </a:lnTo>
                  <a:lnTo>
                    <a:pt x="157570" y="26760"/>
                  </a:lnTo>
                  <a:lnTo>
                    <a:pt x="158147" y="26696"/>
                  </a:lnTo>
                  <a:lnTo>
                    <a:pt x="158361" y="26589"/>
                  </a:lnTo>
                  <a:lnTo>
                    <a:pt x="158446" y="26589"/>
                  </a:lnTo>
                  <a:lnTo>
                    <a:pt x="158596" y="27124"/>
                  </a:lnTo>
                  <a:lnTo>
                    <a:pt x="158980" y="27466"/>
                  </a:lnTo>
                  <a:lnTo>
                    <a:pt x="159536" y="27273"/>
                  </a:lnTo>
                  <a:lnTo>
                    <a:pt x="159899" y="27637"/>
                  </a:lnTo>
                  <a:lnTo>
                    <a:pt x="159921" y="28299"/>
                  </a:lnTo>
                  <a:lnTo>
                    <a:pt x="161054" y="29860"/>
                  </a:lnTo>
                  <a:lnTo>
                    <a:pt x="160754" y="30223"/>
                  </a:lnTo>
                  <a:lnTo>
                    <a:pt x="160092" y="30031"/>
                  </a:lnTo>
                  <a:cubicBezTo>
                    <a:pt x="160070" y="30009"/>
                    <a:pt x="159301" y="29967"/>
                    <a:pt x="159130" y="29967"/>
                  </a:cubicBezTo>
                  <a:cubicBezTo>
                    <a:pt x="159023" y="29967"/>
                    <a:pt x="158788" y="29838"/>
                    <a:pt x="158638" y="29753"/>
                  </a:cubicBezTo>
                  <a:cubicBezTo>
                    <a:pt x="158553" y="29689"/>
                    <a:pt x="158275" y="29539"/>
                    <a:pt x="158147" y="29539"/>
                  </a:cubicBezTo>
                  <a:cubicBezTo>
                    <a:pt x="157976" y="29539"/>
                    <a:pt x="157912" y="29796"/>
                    <a:pt x="157912" y="29902"/>
                  </a:cubicBezTo>
                  <a:lnTo>
                    <a:pt x="157719" y="30351"/>
                  </a:lnTo>
                  <a:lnTo>
                    <a:pt x="156715" y="30715"/>
                  </a:lnTo>
                  <a:lnTo>
                    <a:pt x="157185" y="31313"/>
                  </a:lnTo>
                  <a:lnTo>
                    <a:pt x="155133" y="32809"/>
                  </a:lnTo>
                  <a:lnTo>
                    <a:pt x="153786" y="33686"/>
                  </a:lnTo>
                  <a:lnTo>
                    <a:pt x="153829" y="34049"/>
                  </a:lnTo>
                  <a:lnTo>
                    <a:pt x="153573" y="34284"/>
                  </a:lnTo>
                  <a:lnTo>
                    <a:pt x="152867" y="33408"/>
                  </a:lnTo>
                  <a:lnTo>
                    <a:pt x="150260" y="33344"/>
                  </a:lnTo>
                  <a:lnTo>
                    <a:pt x="149597" y="34006"/>
                  </a:lnTo>
                  <a:lnTo>
                    <a:pt x="149212" y="34177"/>
                  </a:lnTo>
                  <a:lnTo>
                    <a:pt x="148935" y="33280"/>
                  </a:lnTo>
                  <a:lnTo>
                    <a:pt x="148571" y="33194"/>
                  </a:lnTo>
                  <a:lnTo>
                    <a:pt x="147503" y="34263"/>
                  </a:lnTo>
                  <a:lnTo>
                    <a:pt x="147011" y="34049"/>
                  </a:lnTo>
                  <a:lnTo>
                    <a:pt x="146968" y="34049"/>
                  </a:lnTo>
                  <a:cubicBezTo>
                    <a:pt x="146968" y="34049"/>
                    <a:pt x="146391" y="34028"/>
                    <a:pt x="146306" y="34028"/>
                  </a:cubicBezTo>
                  <a:cubicBezTo>
                    <a:pt x="146220" y="34028"/>
                    <a:pt x="146135" y="34028"/>
                    <a:pt x="145643" y="35802"/>
                  </a:cubicBezTo>
                  <a:lnTo>
                    <a:pt x="144638" y="36422"/>
                  </a:lnTo>
                  <a:lnTo>
                    <a:pt x="144190" y="37105"/>
                  </a:lnTo>
                  <a:lnTo>
                    <a:pt x="144681" y="37747"/>
                  </a:lnTo>
                  <a:lnTo>
                    <a:pt x="145686" y="37640"/>
                  </a:lnTo>
                  <a:lnTo>
                    <a:pt x="145728" y="38003"/>
                  </a:lnTo>
                  <a:lnTo>
                    <a:pt x="144916" y="38602"/>
                  </a:lnTo>
                  <a:lnTo>
                    <a:pt x="144703" y="39307"/>
                  </a:lnTo>
                  <a:lnTo>
                    <a:pt x="145194" y="39499"/>
                  </a:lnTo>
                  <a:lnTo>
                    <a:pt x="145707" y="39777"/>
                  </a:lnTo>
                  <a:lnTo>
                    <a:pt x="145793" y="40076"/>
                  </a:lnTo>
                  <a:lnTo>
                    <a:pt x="145536" y="40247"/>
                  </a:lnTo>
                  <a:lnTo>
                    <a:pt x="144617" y="40290"/>
                  </a:lnTo>
                  <a:lnTo>
                    <a:pt x="144339" y="40803"/>
                  </a:lnTo>
                  <a:lnTo>
                    <a:pt x="144104" y="41722"/>
                  </a:lnTo>
                  <a:lnTo>
                    <a:pt x="144617" y="42299"/>
                  </a:lnTo>
                  <a:lnTo>
                    <a:pt x="144361" y="42641"/>
                  </a:lnTo>
                  <a:lnTo>
                    <a:pt x="143527" y="42620"/>
                  </a:lnTo>
                  <a:lnTo>
                    <a:pt x="142415" y="42983"/>
                  </a:lnTo>
                  <a:lnTo>
                    <a:pt x="141988" y="43560"/>
                  </a:lnTo>
                  <a:lnTo>
                    <a:pt x="142309" y="44309"/>
                  </a:lnTo>
                  <a:lnTo>
                    <a:pt x="142309" y="44672"/>
                  </a:lnTo>
                  <a:lnTo>
                    <a:pt x="141902" y="44480"/>
                  </a:lnTo>
                  <a:lnTo>
                    <a:pt x="140898" y="44928"/>
                  </a:lnTo>
                  <a:lnTo>
                    <a:pt x="140492" y="45356"/>
                  </a:lnTo>
                  <a:lnTo>
                    <a:pt x="140492" y="46296"/>
                  </a:lnTo>
                  <a:lnTo>
                    <a:pt x="138846" y="47921"/>
                  </a:lnTo>
                  <a:lnTo>
                    <a:pt x="138376" y="46232"/>
                  </a:lnTo>
                  <a:lnTo>
                    <a:pt x="137820" y="43090"/>
                  </a:lnTo>
                  <a:cubicBezTo>
                    <a:pt x="137799" y="43069"/>
                    <a:pt x="137585" y="42299"/>
                    <a:pt x="137478" y="42021"/>
                  </a:cubicBezTo>
                  <a:cubicBezTo>
                    <a:pt x="137435" y="41829"/>
                    <a:pt x="137564" y="41209"/>
                    <a:pt x="137670" y="40867"/>
                  </a:cubicBezTo>
                  <a:lnTo>
                    <a:pt x="138269" y="39585"/>
                  </a:lnTo>
                  <a:lnTo>
                    <a:pt x="138782" y="38965"/>
                  </a:lnTo>
                  <a:lnTo>
                    <a:pt x="139081" y="38516"/>
                  </a:lnTo>
                  <a:lnTo>
                    <a:pt x="138846" y="37832"/>
                  </a:lnTo>
                  <a:lnTo>
                    <a:pt x="138910" y="37554"/>
                  </a:lnTo>
                  <a:lnTo>
                    <a:pt x="139765" y="37512"/>
                  </a:lnTo>
                  <a:lnTo>
                    <a:pt x="141240" y="37127"/>
                  </a:lnTo>
                  <a:lnTo>
                    <a:pt x="141475" y="36828"/>
                  </a:lnTo>
                  <a:lnTo>
                    <a:pt x="141860" y="35951"/>
                  </a:lnTo>
                  <a:lnTo>
                    <a:pt x="143206" y="34925"/>
                  </a:lnTo>
                  <a:lnTo>
                    <a:pt x="144232" y="34134"/>
                  </a:lnTo>
                  <a:lnTo>
                    <a:pt x="144681" y="33408"/>
                  </a:lnTo>
                  <a:lnTo>
                    <a:pt x="146391" y="32980"/>
                  </a:lnTo>
                  <a:lnTo>
                    <a:pt x="146541" y="32489"/>
                  </a:lnTo>
                  <a:lnTo>
                    <a:pt x="146583" y="31912"/>
                  </a:lnTo>
                  <a:lnTo>
                    <a:pt x="147054" y="31164"/>
                  </a:lnTo>
                  <a:lnTo>
                    <a:pt x="147267" y="30458"/>
                  </a:lnTo>
                  <a:cubicBezTo>
                    <a:pt x="147353" y="30437"/>
                    <a:pt x="147481" y="30415"/>
                    <a:pt x="147631" y="30373"/>
                  </a:cubicBezTo>
                  <a:cubicBezTo>
                    <a:pt x="147695" y="30373"/>
                    <a:pt x="147738" y="30351"/>
                    <a:pt x="147780" y="30351"/>
                  </a:cubicBezTo>
                  <a:cubicBezTo>
                    <a:pt x="147780" y="30330"/>
                    <a:pt x="147802" y="30330"/>
                    <a:pt x="147823" y="30330"/>
                  </a:cubicBezTo>
                  <a:cubicBezTo>
                    <a:pt x="147844" y="30330"/>
                    <a:pt x="147930" y="30309"/>
                    <a:pt x="147973" y="30223"/>
                  </a:cubicBezTo>
                  <a:cubicBezTo>
                    <a:pt x="147994" y="30159"/>
                    <a:pt x="147973" y="30073"/>
                    <a:pt x="147930" y="30009"/>
                  </a:cubicBezTo>
                  <a:cubicBezTo>
                    <a:pt x="147930" y="29988"/>
                    <a:pt x="147909" y="29945"/>
                    <a:pt x="147909" y="29902"/>
                  </a:cubicBezTo>
                  <a:cubicBezTo>
                    <a:pt x="147909" y="29753"/>
                    <a:pt x="147844" y="29710"/>
                    <a:pt x="147716" y="29625"/>
                  </a:cubicBezTo>
                  <a:cubicBezTo>
                    <a:pt x="147695" y="29603"/>
                    <a:pt x="147674" y="29582"/>
                    <a:pt x="147631" y="29560"/>
                  </a:cubicBezTo>
                  <a:lnTo>
                    <a:pt x="147609" y="29539"/>
                  </a:lnTo>
                  <a:lnTo>
                    <a:pt x="146006" y="29625"/>
                  </a:lnTo>
                  <a:lnTo>
                    <a:pt x="145429" y="30052"/>
                  </a:lnTo>
                  <a:lnTo>
                    <a:pt x="145429" y="31228"/>
                  </a:lnTo>
                  <a:cubicBezTo>
                    <a:pt x="145429" y="31334"/>
                    <a:pt x="145258" y="31399"/>
                    <a:pt x="145258" y="31399"/>
                  </a:cubicBezTo>
                  <a:lnTo>
                    <a:pt x="145087" y="31463"/>
                  </a:lnTo>
                  <a:lnTo>
                    <a:pt x="144190" y="31612"/>
                  </a:lnTo>
                  <a:lnTo>
                    <a:pt x="144168" y="31655"/>
                  </a:lnTo>
                  <a:cubicBezTo>
                    <a:pt x="143933" y="32275"/>
                    <a:pt x="143634" y="32980"/>
                    <a:pt x="143548" y="33044"/>
                  </a:cubicBezTo>
                  <a:cubicBezTo>
                    <a:pt x="143441" y="33130"/>
                    <a:pt x="142971" y="33173"/>
                    <a:pt x="142757" y="33173"/>
                  </a:cubicBezTo>
                  <a:lnTo>
                    <a:pt x="142736" y="33173"/>
                  </a:lnTo>
                  <a:cubicBezTo>
                    <a:pt x="142736" y="33173"/>
                    <a:pt x="142757" y="33151"/>
                    <a:pt x="142757" y="33130"/>
                  </a:cubicBezTo>
                  <a:lnTo>
                    <a:pt x="142822" y="32553"/>
                  </a:lnTo>
                  <a:lnTo>
                    <a:pt x="142415" y="32446"/>
                  </a:lnTo>
                  <a:cubicBezTo>
                    <a:pt x="142309" y="32403"/>
                    <a:pt x="142202" y="32318"/>
                    <a:pt x="142202" y="32296"/>
                  </a:cubicBezTo>
                  <a:cubicBezTo>
                    <a:pt x="142202" y="32211"/>
                    <a:pt x="142309" y="32125"/>
                    <a:pt x="142309" y="32125"/>
                  </a:cubicBezTo>
                  <a:lnTo>
                    <a:pt x="142822" y="31441"/>
                  </a:lnTo>
                  <a:lnTo>
                    <a:pt x="142822" y="30993"/>
                  </a:lnTo>
                  <a:lnTo>
                    <a:pt x="142287" y="30928"/>
                  </a:lnTo>
                  <a:lnTo>
                    <a:pt x="141710" y="31121"/>
                  </a:lnTo>
                  <a:lnTo>
                    <a:pt x="141240" y="30822"/>
                  </a:lnTo>
                  <a:lnTo>
                    <a:pt x="140599" y="31164"/>
                  </a:lnTo>
                  <a:lnTo>
                    <a:pt x="139081" y="31078"/>
                  </a:lnTo>
                  <a:lnTo>
                    <a:pt x="138611" y="31548"/>
                  </a:lnTo>
                  <a:lnTo>
                    <a:pt x="138483" y="32531"/>
                  </a:lnTo>
                  <a:lnTo>
                    <a:pt x="138098" y="32916"/>
                  </a:lnTo>
                  <a:lnTo>
                    <a:pt x="136709" y="33664"/>
                  </a:lnTo>
                  <a:lnTo>
                    <a:pt x="136131" y="34220"/>
                  </a:lnTo>
                  <a:lnTo>
                    <a:pt x="136131" y="34861"/>
                  </a:lnTo>
                  <a:lnTo>
                    <a:pt x="136602" y="34861"/>
                  </a:lnTo>
                  <a:lnTo>
                    <a:pt x="136815" y="35246"/>
                  </a:lnTo>
                  <a:cubicBezTo>
                    <a:pt x="136217" y="35609"/>
                    <a:pt x="135319" y="36122"/>
                    <a:pt x="135084" y="36122"/>
                  </a:cubicBezTo>
                  <a:lnTo>
                    <a:pt x="134678" y="36122"/>
                  </a:lnTo>
                  <a:lnTo>
                    <a:pt x="134357" y="36015"/>
                  </a:lnTo>
                  <a:lnTo>
                    <a:pt x="134422" y="35823"/>
                  </a:lnTo>
                  <a:cubicBezTo>
                    <a:pt x="134486" y="35802"/>
                    <a:pt x="134614" y="35759"/>
                    <a:pt x="134742" y="35695"/>
                  </a:cubicBezTo>
                  <a:cubicBezTo>
                    <a:pt x="134913" y="35609"/>
                    <a:pt x="135084" y="35609"/>
                    <a:pt x="135084" y="35609"/>
                  </a:cubicBezTo>
                  <a:lnTo>
                    <a:pt x="135170" y="35609"/>
                  </a:lnTo>
                  <a:lnTo>
                    <a:pt x="135170" y="35203"/>
                  </a:lnTo>
                  <a:lnTo>
                    <a:pt x="135106" y="34968"/>
                  </a:lnTo>
                  <a:lnTo>
                    <a:pt x="134507" y="34797"/>
                  </a:lnTo>
                  <a:lnTo>
                    <a:pt x="134015" y="35032"/>
                  </a:lnTo>
                  <a:lnTo>
                    <a:pt x="133545" y="34776"/>
                  </a:lnTo>
                  <a:lnTo>
                    <a:pt x="133331" y="34605"/>
                  </a:lnTo>
                  <a:lnTo>
                    <a:pt x="132477" y="34434"/>
                  </a:lnTo>
                  <a:lnTo>
                    <a:pt x="132049" y="34498"/>
                  </a:lnTo>
                  <a:lnTo>
                    <a:pt x="131344" y="35289"/>
                  </a:lnTo>
                  <a:lnTo>
                    <a:pt x="130831" y="35374"/>
                  </a:lnTo>
                  <a:lnTo>
                    <a:pt x="129527" y="35460"/>
                  </a:lnTo>
                  <a:lnTo>
                    <a:pt x="128608" y="35502"/>
                  </a:lnTo>
                  <a:lnTo>
                    <a:pt x="127753" y="35139"/>
                  </a:lnTo>
                  <a:lnTo>
                    <a:pt x="126257" y="35139"/>
                  </a:lnTo>
                  <a:lnTo>
                    <a:pt x="124739" y="35652"/>
                  </a:lnTo>
                  <a:lnTo>
                    <a:pt x="124718" y="35673"/>
                  </a:lnTo>
                  <a:cubicBezTo>
                    <a:pt x="124718" y="35673"/>
                    <a:pt x="124119" y="36080"/>
                    <a:pt x="123970" y="36186"/>
                  </a:cubicBezTo>
                  <a:cubicBezTo>
                    <a:pt x="123884" y="36229"/>
                    <a:pt x="123564" y="36251"/>
                    <a:pt x="123371" y="36251"/>
                  </a:cubicBezTo>
                  <a:lnTo>
                    <a:pt x="123328" y="36251"/>
                  </a:lnTo>
                  <a:lnTo>
                    <a:pt x="122324" y="37640"/>
                  </a:lnTo>
                  <a:cubicBezTo>
                    <a:pt x="122302" y="37661"/>
                    <a:pt x="121383" y="38431"/>
                    <a:pt x="121255" y="38580"/>
                  </a:cubicBezTo>
                  <a:cubicBezTo>
                    <a:pt x="121170" y="38666"/>
                    <a:pt x="120892" y="38751"/>
                    <a:pt x="120742" y="38773"/>
                  </a:cubicBezTo>
                  <a:lnTo>
                    <a:pt x="120721" y="38794"/>
                  </a:lnTo>
                  <a:lnTo>
                    <a:pt x="120699" y="38794"/>
                  </a:lnTo>
                  <a:cubicBezTo>
                    <a:pt x="120678" y="38815"/>
                    <a:pt x="120229" y="39221"/>
                    <a:pt x="120037" y="39457"/>
                  </a:cubicBezTo>
                  <a:cubicBezTo>
                    <a:pt x="119951" y="39585"/>
                    <a:pt x="119802" y="39734"/>
                    <a:pt x="119673" y="39863"/>
                  </a:cubicBezTo>
                  <a:cubicBezTo>
                    <a:pt x="119524" y="40034"/>
                    <a:pt x="119374" y="40183"/>
                    <a:pt x="119331" y="40269"/>
                  </a:cubicBezTo>
                  <a:cubicBezTo>
                    <a:pt x="119267" y="40354"/>
                    <a:pt x="118477" y="40760"/>
                    <a:pt x="117771" y="41124"/>
                  </a:cubicBezTo>
                  <a:lnTo>
                    <a:pt x="116852" y="41701"/>
                  </a:lnTo>
                  <a:lnTo>
                    <a:pt x="116852" y="41722"/>
                  </a:lnTo>
                  <a:cubicBezTo>
                    <a:pt x="116788" y="41850"/>
                    <a:pt x="116553" y="42321"/>
                    <a:pt x="116553" y="42470"/>
                  </a:cubicBezTo>
                  <a:cubicBezTo>
                    <a:pt x="116553" y="42513"/>
                    <a:pt x="116574" y="42534"/>
                    <a:pt x="116617" y="42577"/>
                  </a:cubicBezTo>
                  <a:cubicBezTo>
                    <a:pt x="116655" y="42608"/>
                    <a:pt x="116727" y="42619"/>
                    <a:pt x="116814" y="42619"/>
                  </a:cubicBezTo>
                  <a:cubicBezTo>
                    <a:pt x="116969" y="42619"/>
                    <a:pt x="117172" y="42583"/>
                    <a:pt x="117322" y="42556"/>
                  </a:cubicBezTo>
                  <a:cubicBezTo>
                    <a:pt x="117408" y="42556"/>
                    <a:pt x="118070" y="42599"/>
                    <a:pt x="118370" y="42641"/>
                  </a:cubicBezTo>
                  <a:lnTo>
                    <a:pt x="118327" y="42812"/>
                  </a:lnTo>
                  <a:cubicBezTo>
                    <a:pt x="118306" y="42855"/>
                    <a:pt x="118199" y="43069"/>
                    <a:pt x="118199" y="43261"/>
                  </a:cubicBezTo>
                  <a:cubicBezTo>
                    <a:pt x="118199" y="43389"/>
                    <a:pt x="118220" y="43432"/>
                    <a:pt x="118241" y="43496"/>
                  </a:cubicBezTo>
                  <a:cubicBezTo>
                    <a:pt x="118263" y="43518"/>
                    <a:pt x="118284" y="43518"/>
                    <a:pt x="118284" y="43560"/>
                  </a:cubicBezTo>
                  <a:cubicBezTo>
                    <a:pt x="118328" y="43691"/>
                    <a:pt x="118431" y="43733"/>
                    <a:pt x="118525" y="43733"/>
                  </a:cubicBezTo>
                  <a:cubicBezTo>
                    <a:pt x="118570" y="43733"/>
                    <a:pt x="118613" y="43724"/>
                    <a:pt x="118648" y="43710"/>
                  </a:cubicBezTo>
                  <a:lnTo>
                    <a:pt x="118968" y="43560"/>
                  </a:lnTo>
                  <a:lnTo>
                    <a:pt x="119032" y="43389"/>
                  </a:lnTo>
                  <a:cubicBezTo>
                    <a:pt x="119054" y="43304"/>
                    <a:pt x="119203" y="43133"/>
                    <a:pt x="119310" y="43026"/>
                  </a:cubicBezTo>
                  <a:lnTo>
                    <a:pt x="119502" y="42983"/>
                  </a:lnTo>
                  <a:lnTo>
                    <a:pt x="119502" y="43368"/>
                  </a:lnTo>
                  <a:lnTo>
                    <a:pt x="119225" y="43774"/>
                  </a:lnTo>
                  <a:lnTo>
                    <a:pt x="119225" y="43796"/>
                  </a:lnTo>
                  <a:cubicBezTo>
                    <a:pt x="119225" y="43796"/>
                    <a:pt x="119182" y="43988"/>
                    <a:pt x="119182" y="44202"/>
                  </a:cubicBezTo>
                  <a:cubicBezTo>
                    <a:pt x="119182" y="44266"/>
                    <a:pt x="119203" y="44309"/>
                    <a:pt x="119225" y="44351"/>
                  </a:cubicBezTo>
                  <a:cubicBezTo>
                    <a:pt x="119276" y="44390"/>
                    <a:pt x="119327" y="44397"/>
                    <a:pt x="119392" y="44397"/>
                  </a:cubicBezTo>
                  <a:cubicBezTo>
                    <a:pt x="119436" y="44397"/>
                    <a:pt x="119485" y="44394"/>
                    <a:pt x="119545" y="44394"/>
                  </a:cubicBezTo>
                  <a:cubicBezTo>
                    <a:pt x="119609" y="44394"/>
                    <a:pt x="119695" y="44373"/>
                    <a:pt x="119780" y="44373"/>
                  </a:cubicBezTo>
                  <a:cubicBezTo>
                    <a:pt x="120037" y="44373"/>
                    <a:pt x="120122" y="44287"/>
                    <a:pt x="120208" y="44159"/>
                  </a:cubicBezTo>
                  <a:cubicBezTo>
                    <a:pt x="120229" y="44116"/>
                    <a:pt x="120251" y="44073"/>
                    <a:pt x="120315" y="44031"/>
                  </a:cubicBezTo>
                  <a:cubicBezTo>
                    <a:pt x="120357" y="43967"/>
                    <a:pt x="120400" y="43924"/>
                    <a:pt x="120443" y="43881"/>
                  </a:cubicBezTo>
                  <a:cubicBezTo>
                    <a:pt x="120571" y="43774"/>
                    <a:pt x="120657" y="43689"/>
                    <a:pt x="120699" y="43560"/>
                  </a:cubicBezTo>
                  <a:cubicBezTo>
                    <a:pt x="120742" y="43454"/>
                    <a:pt x="120785" y="43261"/>
                    <a:pt x="120785" y="43176"/>
                  </a:cubicBezTo>
                  <a:lnTo>
                    <a:pt x="121084" y="42983"/>
                  </a:lnTo>
                  <a:lnTo>
                    <a:pt x="122089" y="43411"/>
                  </a:lnTo>
                  <a:lnTo>
                    <a:pt x="122302" y="44116"/>
                  </a:lnTo>
                  <a:lnTo>
                    <a:pt x="122751" y="44458"/>
                  </a:lnTo>
                  <a:cubicBezTo>
                    <a:pt x="122858" y="44544"/>
                    <a:pt x="123136" y="44800"/>
                    <a:pt x="123200" y="44928"/>
                  </a:cubicBezTo>
                  <a:cubicBezTo>
                    <a:pt x="123222" y="44992"/>
                    <a:pt x="123222" y="45014"/>
                    <a:pt x="123200" y="45057"/>
                  </a:cubicBezTo>
                  <a:cubicBezTo>
                    <a:pt x="123179" y="45099"/>
                    <a:pt x="123136" y="45163"/>
                    <a:pt x="123136" y="45270"/>
                  </a:cubicBezTo>
                  <a:cubicBezTo>
                    <a:pt x="123136" y="45441"/>
                    <a:pt x="123286" y="45976"/>
                    <a:pt x="123328" y="46125"/>
                  </a:cubicBezTo>
                  <a:lnTo>
                    <a:pt x="122196" y="47792"/>
                  </a:lnTo>
                  <a:lnTo>
                    <a:pt x="122153" y="49866"/>
                  </a:lnTo>
                  <a:lnTo>
                    <a:pt x="121747" y="51661"/>
                  </a:lnTo>
                  <a:lnTo>
                    <a:pt x="120742" y="53221"/>
                  </a:lnTo>
                  <a:lnTo>
                    <a:pt x="119652" y="54269"/>
                  </a:lnTo>
                  <a:lnTo>
                    <a:pt x="118220" y="56406"/>
                  </a:lnTo>
                  <a:lnTo>
                    <a:pt x="116938" y="57411"/>
                  </a:lnTo>
                  <a:lnTo>
                    <a:pt x="116553" y="57689"/>
                  </a:lnTo>
                  <a:lnTo>
                    <a:pt x="116553" y="57710"/>
                  </a:lnTo>
                  <a:lnTo>
                    <a:pt x="116531" y="57710"/>
                  </a:lnTo>
                  <a:lnTo>
                    <a:pt x="115484" y="58992"/>
                  </a:lnTo>
                  <a:lnTo>
                    <a:pt x="114394" y="58992"/>
                  </a:lnTo>
                  <a:lnTo>
                    <a:pt x="113133" y="58266"/>
                  </a:lnTo>
                  <a:lnTo>
                    <a:pt x="113090" y="58308"/>
                  </a:lnTo>
                  <a:cubicBezTo>
                    <a:pt x="113069" y="58330"/>
                    <a:pt x="112791" y="58629"/>
                    <a:pt x="112556" y="58843"/>
                  </a:cubicBezTo>
                  <a:lnTo>
                    <a:pt x="112535" y="58586"/>
                  </a:lnTo>
                  <a:lnTo>
                    <a:pt x="112428" y="56983"/>
                  </a:lnTo>
                  <a:lnTo>
                    <a:pt x="112535" y="56385"/>
                  </a:lnTo>
                  <a:lnTo>
                    <a:pt x="112877" y="55936"/>
                  </a:lnTo>
                  <a:lnTo>
                    <a:pt x="114415" y="56128"/>
                  </a:lnTo>
                  <a:lnTo>
                    <a:pt x="114864" y="55145"/>
                  </a:lnTo>
                  <a:lnTo>
                    <a:pt x="116083" y="53542"/>
                  </a:lnTo>
                  <a:lnTo>
                    <a:pt x="116211" y="52367"/>
                  </a:lnTo>
                  <a:lnTo>
                    <a:pt x="116232" y="52367"/>
                  </a:lnTo>
                  <a:lnTo>
                    <a:pt x="116018" y="51576"/>
                  </a:lnTo>
                  <a:lnTo>
                    <a:pt x="115142" y="51576"/>
                  </a:lnTo>
                  <a:lnTo>
                    <a:pt x="114180" y="52217"/>
                  </a:lnTo>
                  <a:lnTo>
                    <a:pt x="113347" y="52452"/>
                  </a:lnTo>
                  <a:lnTo>
                    <a:pt x="112214" y="52046"/>
                  </a:lnTo>
                  <a:lnTo>
                    <a:pt x="111637" y="50571"/>
                  </a:lnTo>
                  <a:lnTo>
                    <a:pt x="110397" y="50250"/>
                  </a:lnTo>
                  <a:cubicBezTo>
                    <a:pt x="109820" y="50037"/>
                    <a:pt x="108858" y="49631"/>
                    <a:pt x="108644" y="49438"/>
                  </a:cubicBezTo>
                  <a:cubicBezTo>
                    <a:pt x="108623" y="49417"/>
                    <a:pt x="108623" y="49417"/>
                    <a:pt x="108602" y="49396"/>
                  </a:cubicBezTo>
                  <a:cubicBezTo>
                    <a:pt x="108516" y="49267"/>
                    <a:pt x="108473" y="48989"/>
                    <a:pt x="108431" y="48733"/>
                  </a:cubicBezTo>
                  <a:cubicBezTo>
                    <a:pt x="108388" y="48519"/>
                    <a:pt x="108367" y="48327"/>
                    <a:pt x="108302" y="48199"/>
                  </a:cubicBezTo>
                  <a:cubicBezTo>
                    <a:pt x="108260" y="48113"/>
                    <a:pt x="108174" y="47857"/>
                    <a:pt x="108067" y="47579"/>
                  </a:cubicBezTo>
                  <a:cubicBezTo>
                    <a:pt x="107875" y="47023"/>
                    <a:pt x="107618" y="46296"/>
                    <a:pt x="107405" y="45933"/>
                  </a:cubicBezTo>
                  <a:cubicBezTo>
                    <a:pt x="107084" y="45334"/>
                    <a:pt x="106144" y="44843"/>
                    <a:pt x="106080" y="44800"/>
                  </a:cubicBezTo>
                  <a:lnTo>
                    <a:pt x="103237" y="43988"/>
                  </a:lnTo>
                  <a:lnTo>
                    <a:pt x="103215" y="43967"/>
                  </a:lnTo>
                  <a:lnTo>
                    <a:pt x="101313" y="44309"/>
                  </a:lnTo>
                  <a:lnTo>
                    <a:pt x="100757" y="45206"/>
                  </a:lnTo>
                  <a:lnTo>
                    <a:pt x="101099" y="45805"/>
                  </a:lnTo>
                  <a:lnTo>
                    <a:pt x="101035" y="46446"/>
                  </a:lnTo>
                  <a:lnTo>
                    <a:pt x="100031" y="47579"/>
                  </a:lnTo>
                  <a:lnTo>
                    <a:pt x="99710" y="48947"/>
                  </a:lnTo>
                  <a:lnTo>
                    <a:pt x="98513" y="49545"/>
                  </a:lnTo>
                  <a:lnTo>
                    <a:pt x="97038" y="49673"/>
                  </a:lnTo>
                  <a:lnTo>
                    <a:pt x="96376" y="49310"/>
                  </a:lnTo>
                  <a:lnTo>
                    <a:pt x="95863" y="48669"/>
                  </a:lnTo>
                  <a:lnTo>
                    <a:pt x="94580" y="48476"/>
                  </a:lnTo>
                  <a:lnTo>
                    <a:pt x="93298" y="49374"/>
                  </a:lnTo>
                  <a:lnTo>
                    <a:pt x="91673" y="50250"/>
                  </a:lnTo>
                  <a:lnTo>
                    <a:pt x="89173" y="50507"/>
                  </a:lnTo>
                  <a:cubicBezTo>
                    <a:pt x="88980" y="50443"/>
                    <a:pt x="87334" y="49994"/>
                    <a:pt x="87163" y="49930"/>
                  </a:cubicBezTo>
                  <a:cubicBezTo>
                    <a:pt x="87078" y="49887"/>
                    <a:pt x="86907" y="49460"/>
                    <a:pt x="86779" y="48989"/>
                  </a:cubicBezTo>
                  <a:lnTo>
                    <a:pt x="86757" y="48925"/>
                  </a:lnTo>
                  <a:lnTo>
                    <a:pt x="84192" y="48797"/>
                  </a:lnTo>
                  <a:lnTo>
                    <a:pt x="82953" y="49032"/>
                  </a:lnTo>
                  <a:cubicBezTo>
                    <a:pt x="82803" y="49011"/>
                    <a:pt x="81991" y="48797"/>
                    <a:pt x="81713" y="48733"/>
                  </a:cubicBezTo>
                  <a:cubicBezTo>
                    <a:pt x="81521" y="48690"/>
                    <a:pt x="81307" y="48156"/>
                    <a:pt x="81200" y="47792"/>
                  </a:cubicBezTo>
                  <a:lnTo>
                    <a:pt x="81072" y="46831"/>
                  </a:lnTo>
                  <a:lnTo>
                    <a:pt x="79469" y="46574"/>
                  </a:lnTo>
                  <a:lnTo>
                    <a:pt x="77118" y="46446"/>
                  </a:lnTo>
                  <a:lnTo>
                    <a:pt x="75878" y="47066"/>
                  </a:lnTo>
                  <a:lnTo>
                    <a:pt x="76156" y="48006"/>
                  </a:lnTo>
                  <a:lnTo>
                    <a:pt x="76263" y="49032"/>
                  </a:lnTo>
                  <a:cubicBezTo>
                    <a:pt x="76177" y="49118"/>
                    <a:pt x="75878" y="49331"/>
                    <a:pt x="75579" y="49438"/>
                  </a:cubicBezTo>
                  <a:cubicBezTo>
                    <a:pt x="75459" y="49472"/>
                    <a:pt x="75370" y="49483"/>
                    <a:pt x="75307" y="49483"/>
                  </a:cubicBezTo>
                  <a:cubicBezTo>
                    <a:pt x="75211" y="49483"/>
                    <a:pt x="75173" y="49460"/>
                    <a:pt x="75173" y="49460"/>
                  </a:cubicBezTo>
                  <a:lnTo>
                    <a:pt x="75151" y="49438"/>
                  </a:lnTo>
                  <a:lnTo>
                    <a:pt x="73805" y="49246"/>
                  </a:lnTo>
                  <a:lnTo>
                    <a:pt x="72309" y="48177"/>
                  </a:lnTo>
                  <a:lnTo>
                    <a:pt x="70449" y="47835"/>
                  </a:lnTo>
                  <a:lnTo>
                    <a:pt x="68034" y="49930"/>
                  </a:lnTo>
                  <a:lnTo>
                    <a:pt x="66623" y="50250"/>
                  </a:lnTo>
                  <a:lnTo>
                    <a:pt x="66302" y="50186"/>
                  </a:lnTo>
                  <a:lnTo>
                    <a:pt x="66046" y="50122"/>
                  </a:lnTo>
                  <a:lnTo>
                    <a:pt x="65725" y="49246"/>
                  </a:lnTo>
                  <a:lnTo>
                    <a:pt x="64464" y="49973"/>
                  </a:lnTo>
                  <a:lnTo>
                    <a:pt x="63716" y="49567"/>
                  </a:lnTo>
                  <a:lnTo>
                    <a:pt x="63203" y="48519"/>
                  </a:lnTo>
                  <a:lnTo>
                    <a:pt x="62776" y="47942"/>
                  </a:lnTo>
                  <a:lnTo>
                    <a:pt x="61985" y="47493"/>
                  </a:lnTo>
                  <a:lnTo>
                    <a:pt x="61322" y="48156"/>
                  </a:lnTo>
                  <a:lnTo>
                    <a:pt x="60403" y="48092"/>
                  </a:lnTo>
                  <a:lnTo>
                    <a:pt x="60040" y="47472"/>
                  </a:lnTo>
                  <a:lnTo>
                    <a:pt x="59099" y="47322"/>
                  </a:lnTo>
                  <a:lnTo>
                    <a:pt x="58779" y="47899"/>
                  </a:lnTo>
                  <a:lnTo>
                    <a:pt x="58330" y="47792"/>
                  </a:lnTo>
                  <a:lnTo>
                    <a:pt x="57902" y="46959"/>
                  </a:lnTo>
                  <a:lnTo>
                    <a:pt x="57325" y="45142"/>
                  </a:lnTo>
                  <a:lnTo>
                    <a:pt x="57304" y="45142"/>
                  </a:lnTo>
                  <a:cubicBezTo>
                    <a:pt x="56385" y="44480"/>
                    <a:pt x="55423" y="43710"/>
                    <a:pt x="55380" y="43560"/>
                  </a:cubicBezTo>
                  <a:cubicBezTo>
                    <a:pt x="55380" y="43411"/>
                    <a:pt x="55466" y="43411"/>
                    <a:pt x="55487" y="43411"/>
                  </a:cubicBezTo>
                  <a:lnTo>
                    <a:pt x="55551" y="43411"/>
                  </a:lnTo>
                  <a:lnTo>
                    <a:pt x="55701" y="42770"/>
                  </a:lnTo>
                  <a:lnTo>
                    <a:pt x="55167" y="42449"/>
                  </a:lnTo>
                  <a:lnTo>
                    <a:pt x="55124" y="42470"/>
                  </a:lnTo>
                  <a:cubicBezTo>
                    <a:pt x="55102" y="42470"/>
                    <a:pt x="54568" y="42791"/>
                    <a:pt x="54076" y="43069"/>
                  </a:cubicBezTo>
                  <a:cubicBezTo>
                    <a:pt x="53799" y="43218"/>
                    <a:pt x="53542" y="43368"/>
                    <a:pt x="53414" y="43411"/>
                  </a:cubicBezTo>
                  <a:cubicBezTo>
                    <a:pt x="53200" y="43496"/>
                    <a:pt x="52922" y="43646"/>
                    <a:pt x="52666" y="43796"/>
                  </a:cubicBezTo>
                  <a:cubicBezTo>
                    <a:pt x="52537" y="43860"/>
                    <a:pt x="52388" y="43924"/>
                    <a:pt x="52281" y="43988"/>
                  </a:cubicBezTo>
                  <a:cubicBezTo>
                    <a:pt x="52219" y="44019"/>
                    <a:pt x="52161" y="44031"/>
                    <a:pt x="52108" y="44031"/>
                  </a:cubicBezTo>
                  <a:cubicBezTo>
                    <a:pt x="51939" y="44031"/>
                    <a:pt x="51817" y="43908"/>
                    <a:pt x="51768" y="43860"/>
                  </a:cubicBezTo>
                  <a:lnTo>
                    <a:pt x="51768" y="43689"/>
                  </a:lnTo>
                  <a:cubicBezTo>
                    <a:pt x="51768" y="43603"/>
                    <a:pt x="51747" y="43496"/>
                    <a:pt x="51704" y="43389"/>
                  </a:cubicBezTo>
                  <a:cubicBezTo>
                    <a:pt x="51618" y="43218"/>
                    <a:pt x="51533" y="43047"/>
                    <a:pt x="51512" y="43005"/>
                  </a:cubicBezTo>
                  <a:lnTo>
                    <a:pt x="51469" y="42962"/>
                  </a:lnTo>
                  <a:lnTo>
                    <a:pt x="51405" y="42962"/>
                  </a:lnTo>
                  <a:cubicBezTo>
                    <a:pt x="51405" y="42962"/>
                    <a:pt x="50699" y="43047"/>
                    <a:pt x="50229" y="43090"/>
                  </a:cubicBezTo>
                  <a:lnTo>
                    <a:pt x="49631" y="43090"/>
                  </a:lnTo>
                  <a:cubicBezTo>
                    <a:pt x="49631" y="43090"/>
                    <a:pt x="49609" y="43069"/>
                    <a:pt x="49609" y="43069"/>
                  </a:cubicBezTo>
                  <a:cubicBezTo>
                    <a:pt x="49588" y="43047"/>
                    <a:pt x="49588" y="43047"/>
                    <a:pt x="49588" y="43026"/>
                  </a:cubicBezTo>
                  <a:cubicBezTo>
                    <a:pt x="49566" y="43026"/>
                    <a:pt x="49566" y="43026"/>
                    <a:pt x="49566" y="43005"/>
                  </a:cubicBezTo>
                  <a:cubicBezTo>
                    <a:pt x="49545" y="42983"/>
                    <a:pt x="49524" y="42983"/>
                    <a:pt x="49524" y="42962"/>
                  </a:cubicBezTo>
                  <a:cubicBezTo>
                    <a:pt x="49524" y="42941"/>
                    <a:pt x="49502" y="42941"/>
                    <a:pt x="49502" y="42941"/>
                  </a:cubicBezTo>
                  <a:cubicBezTo>
                    <a:pt x="49481" y="42919"/>
                    <a:pt x="49481" y="42898"/>
                    <a:pt x="49460" y="42876"/>
                  </a:cubicBezTo>
                  <a:cubicBezTo>
                    <a:pt x="49460" y="42834"/>
                    <a:pt x="49438" y="42812"/>
                    <a:pt x="49417" y="42770"/>
                  </a:cubicBezTo>
                  <a:cubicBezTo>
                    <a:pt x="49417" y="42727"/>
                    <a:pt x="49396" y="42684"/>
                    <a:pt x="49396" y="42641"/>
                  </a:cubicBezTo>
                  <a:cubicBezTo>
                    <a:pt x="49396" y="42577"/>
                    <a:pt x="49396" y="42534"/>
                    <a:pt x="49417" y="42492"/>
                  </a:cubicBezTo>
                  <a:cubicBezTo>
                    <a:pt x="49417" y="42406"/>
                    <a:pt x="49438" y="42342"/>
                    <a:pt x="49438" y="42235"/>
                  </a:cubicBezTo>
                  <a:cubicBezTo>
                    <a:pt x="49438" y="41957"/>
                    <a:pt x="48818" y="41295"/>
                    <a:pt x="48712" y="41167"/>
                  </a:cubicBezTo>
                  <a:lnTo>
                    <a:pt x="48690" y="41145"/>
                  </a:lnTo>
                  <a:lnTo>
                    <a:pt x="47643" y="40910"/>
                  </a:lnTo>
                  <a:lnTo>
                    <a:pt x="46574" y="40675"/>
                  </a:lnTo>
                  <a:lnTo>
                    <a:pt x="46147" y="41145"/>
                  </a:lnTo>
                  <a:lnTo>
                    <a:pt x="45676" y="41658"/>
                  </a:lnTo>
                  <a:cubicBezTo>
                    <a:pt x="45356" y="41808"/>
                    <a:pt x="44821" y="42043"/>
                    <a:pt x="44522" y="42192"/>
                  </a:cubicBezTo>
                  <a:cubicBezTo>
                    <a:pt x="44415" y="42235"/>
                    <a:pt x="44351" y="42257"/>
                    <a:pt x="44308" y="42278"/>
                  </a:cubicBezTo>
                  <a:cubicBezTo>
                    <a:pt x="44159" y="42321"/>
                    <a:pt x="42919" y="42577"/>
                    <a:pt x="42299" y="42705"/>
                  </a:cubicBezTo>
                  <a:lnTo>
                    <a:pt x="39970" y="43026"/>
                  </a:lnTo>
                  <a:lnTo>
                    <a:pt x="38537" y="43026"/>
                  </a:lnTo>
                  <a:lnTo>
                    <a:pt x="37982" y="43389"/>
                  </a:lnTo>
                  <a:lnTo>
                    <a:pt x="37982" y="43817"/>
                  </a:lnTo>
                  <a:lnTo>
                    <a:pt x="38708" y="44031"/>
                  </a:lnTo>
                  <a:lnTo>
                    <a:pt x="38986" y="44351"/>
                  </a:lnTo>
                  <a:lnTo>
                    <a:pt x="38986" y="44715"/>
                  </a:lnTo>
                  <a:cubicBezTo>
                    <a:pt x="38708" y="44672"/>
                    <a:pt x="37982" y="44544"/>
                    <a:pt x="37618" y="44544"/>
                  </a:cubicBezTo>
                  <a:cubicBezTo>
                    <a:pt x="37533" y="44544"/>
                    <a:pt x="37447" y="44586"/>
                    <a:pt x="37383" y="44650"/>
                  </a:cubicBezTo>
                  <a:cubicBezTo>
                    <a:pt x="37234" y="44800"/>
                    <a:pt x="37170" y="45099"/>
                    <a:pt x="37170" y="45356"/>
                  </a:cubicBezTo>
                  <a:cubicBezTo>
                    <a:pt x="37148" y="45505"/>
                    <a:pt x="37148" y="45634"/>
                    <a:pt x="37148" y="45719"/>
                  </a:cubicBezTo>
                  <a:lnTo>
                    <a:pt x="37020" y="45762"/>
                  </a:lnTo>
                  <a:cubicBezTo>
                    <a:pt x="36849" y="45805"/>
                    <a:pt x="36806" y="45954"/>
                    <a:pt x="36742" y="46104"/>
                  </a:cubicBezTo>
                  <a:cubicBezTo>
                    <a:pt x="36721" y="46168"/>
                    <a:pt x="36699" y="46232"/>
                    <a:pt x="36657" y="46318"/>
                  </a:cubicBezTo>
                  <a:cubicBezTo>
                    <a:pt x="36507" y="46617"/>
                    <a:pt x="36785" y="46916"/>
                    <a:pt x="36806" y="46916"/>
                  </a:cubicBezTo>
                  <a:lnTo>
                    <a:pt x="36828" y="46959"/>
                  </a:lnTo>
                  <a:lnTo>
                    <a:pt x="37490" y="46959"/>
                  </a:lnTo>
                  <a:lnTo>
                    <a:pt x="38473" y="47002"/>
                  </a:lnTo>
                  <a:lnTo>
                    <a:pt x="38687" y="47279"/>
                  </a:lnTo>
                  <a:cubicBezTo>
                    <a:pt x="38708" y="47386"/>
                    <a:pt x="38815" y="47814"/>
                    <a:pt x="38922" y="48220"/>
                  </a:cubicBezTo>
                  <a:cubicBezTo>
                    <a:pt x="38944" y="48263"/>
                    <a:pt x="38922" y="48284"/>
                    <a:pt x="38922" y="48284"/>
                  </a:cubicBezTo>
                  <a:cubicBezTo>
                    <a:pt x="38892" y="48322"/>
                    <a:pt x="38808" y="48336"/>
                    <a:pt x="38700" y="48336"/>
                  </a:cubicBezTo>
                  <a:cubicBezTo>
                    <a:pt x="38505" y="48336"/>
                    <a:pt x="38233" y="48290"/>
                    <a:pt x="38067" y="48263"/>
                  </a:cubicBezTo>
                  <a:cubicBezTo>
                    <a:pt x="37939" y="48241"/>
                    <a:pt x="37811" y="48220"/>
                    <a:pt x="37747" y="48220"/>
                  </a:cubicBezTo>
                  <a:cubicBezTo>
                    <a:pt x="37512" y="48220"/>
                    <a:pt x="36849" y="48519"/>
                    <a:pt x="36678" y="48583"/>
                  </a:cubicBezTo>
                  <a:lnTo>
                    <a:pt x="35951" y="48284"/>
                  </a:lnTo>
                  <a:lnTo>
                    <a:pt x="34776" y="47921"/>
                  </a:lnTo>
                  <a:lnTo>
                    <a:pt x="34263" y="47215"/>
                  </a:lnTo>
                  <a:lnTo>
                    <a:pt x="33322" y="47215"/>
                  </a:lnTo>
                  <a:cubicBezTo>
                    <a:pt x="33194" y="47215"/>
                    <a:pt x="33130" y="47258"/>
                    <a:pt x="33108" y="47322"/>
                  </a:cubicBezTo>
                  <a:cubicBezTo>
                    <a:pt x="33023" y="47450"/>
                    <a:pt x="33087" y="47664"/>
                    <a:pt x="33151" y="47771"/>
                  </a:cubicBezTo>
                  <a:cubicBezTo>
                    <a:pt x="32959" y="47899"/>
                    <a:pt x="32424" y="48284"/>
                    <a:pt x="32061" y="48476"/>
                  </a:cubicBezTo>
                  <a:cubicBezTo>
                    <a:pt x="31976" y="48533"/>
                    <a:pt x="31928" y="48543"/>
                    <a:pt x="31906" y="48543"/>
                  </a:cubicBezTo>
                  <a:cubicBezTo>
                    <a:pt x="31895" y="48543"/>
                    <a:pt x="31890" y="48541"/>
                    <a:pt x="31890" y="48541"/>
                  </a:cubicBezTo>
                  <a:cubicBezTo>
                    <a:pt x="31869" y="48541"/>
                    <a:pt x="31869" y="48455"/>
                    <a:pt x="31890" y="48391"/>
                  </a:cubicBezTo>
                  <a:lnTo>
                    <a:pt x="31912" y="48284"/>
                  </a:lnTo>
                  <a:lnTo>
                    <a:pt x="30971" y="48220"/>
                  </a:lnTo>
                  <a:lnTo>
                    <a:pt x="30736" y="47963"/>
                  </a:lnTo>
                  <a:lnTo>
                    <a:pt x="30608" y="47429"/>
                  </a:lnTo>
                  <a:lnTo>
                    <a:pt x="30137" y="47087"/>
                  </a:lnTo>
                  <a:lnTo>
                    <a:pt x="28983" y="46767"/>
                  </a:lnTo>
                  <a:lnTo>
                    <a:pt x="28128" y="46360"/>
                  </a:lnTo>
                  <a:lnTo>
                    <a:pt x="27551" y="46745"/>
                  </a:lnTo>
                  <a:lnTo>
                    <a:pt x="27038" y="46360"/>
                  </a:lnTo>
                  <a:lnTo>
                    <a:pt x="25863" y="47408"/>
                  </a:lnTo>
                  <a:lnTo>
                    <a:pt x="24559" y="47792"/>
                  </a:lnTo>
                  <a:lnTo>
                    <a:pt x="24431" y="48968"/>
                  </a:lnTo>
                  <a:lnTo>
                    <a:pt x="24003" y="48861"/>
                  </a:lnTo>
                  <a:lnTo>
                    <a:pt x="23533" y="48263"/>
                  </a:lnTo>
                  <a:lnTo>
                    <a:pt x="22464" y="48818"/>
                  </a:lnTo>
                  <a:lnTo>
                    <a:pt x="22464" y="49973"/>
                  </a:lnTo>
                  <a:lnTo>
                    <a:pt x="22015" y="50357"/>
                  </a:lnTo>
                  <a:lnTo>
                    <a:pt x="22015" y="51405"/>
                  </a:lnTo>
                  <a:lnTo>
                    <a:pt x="22379" y="52281"/>
                  </a:lnTo>
                  <a:lnTo>
                    <a:pt x="23725" y="52025"/>
                  </a:lnTo>
                  <a:cubicBezTo>
                    <a:pt x="23811" y="52131"/>
                    <a:pt x="24046" y="52409"/>
                    <a:pt x="24195" y="52559"/>
                  </a:cubicBezTo>
                  <a:cubicBezTo>
                    <a:pt x="24388" y="52751"/>
                    <a:pt x="24623" y="53157"/>
                    <a:pt x="24623" y="53307"/>
                  </a:cubicBezTo>
                  <a:cubicBezTo>
                    <a:pt x="24623" y="53414"/>
                    <a:pt x="24452" y="53713"/>
                    <a:pt x="24324" y="53884"/>
                  </a:cubicBezTo>
                  <a:lnTo>
                    <a:pt x="24281" y="53948"/>
                  </a:lnTo>
                  <a:lnTo>
                    <a:pt x="24666" y="54397"/>
                  </a:lnTo>
                  <a:lnTo>
                    <a:pt x="24473" y="54525"/>
                  </a:lnTo>
                  <a:lnTo>
                    <a:pt x="23405" y="54739"/>
                  </a:lnTo>
                  <a:lnTo>
                    <a:pt x="22486" y="55722"/>
                  </a:lnTo>
                  <a:lnTo>
                    <a:pt x="22486" y="55744"/>
                  </a:lnTo>
                  <a:lnTo>
                    <a:pt x="22464" y="55744"/>
                  </a:lnTo>
                  <a:lnTo>
                    <a:pt x="22443" y="55808"/>
                  </a:lnTo>
                  <a:lnTo>
                    <a:pt x="22079" y="56577"/>
                  </a:lnTo>
                  <a:lnTo>
                    <a:pt x="22550" y="57283"/>
                  </a:lnTo>
                  <a:lnTo>
                    <a:pt x="22999" y="57667"/>
                  </a:lnTo>
                  <a:lnTo>
                    <a:pt x="22934" y="58223"/>
                  </a:lnTo>
                  <a:lnTo>
                    <a:pt x="23234" y="59206"/>
                  </a:lnTo>
                  <a:lnTo>
                    <a:pt x="24089" y="60275"/>
                  </a:lnTo>
                  <a:lnTo>
                    <a:pt x="24260" y="60489"/>
                  </a:lnTo>
                  <a:lnTo>
                    <a:pt x="23682" y="60681"/>
                  </a:lnTo>
                  <a:cubicBezTo>
                    <a:pt x="23405" y="60638"/>
                    <a:pt x="22913" y="60531"/>
                    <a:pt x="22806" y="60446"/>
                  </a:cubicBezTo>
                  <a:cubicBezTo>
                    <a:pt x="22785" y="60446"/>
                    <a:pt x="22742" y="60425"/>
                    <a:pt x="22699" y="60403"/>
                  </a:cubicBezTo>
                  <a:cubicBezTo>
                    <a:pt x="22699" y="60403"/>
                    <a:pt x="22678" y="60382"/>
                    <a:pt x="22678" y="60382"/>
                  </a:cubicBezTo>
                  <a:cubicBezTo>
                    <a:pt x="22635" y="60360"/>
                    <a:pt x="22614" y="60339"/>
                    <a:pt x="22571" y="60318"/>
                  </a:cubicBezTo>
                  <a:lnTo>
                    <a:pt x="22550" y="60318"/>
                  </a:lnTo>
                  <a:cubicBezTo>
                    <a:pt x="22400" y="60254"/>
                    <a:pt x="22208" y="60168"/>
                    <a:pt x="22037" y="60083"/>
                  </a:cubicBezTo>
                  <a:cubicBezTo>
                    <a:pt x="21908" y="60018"/>
                    <a:pt x="21802" y="59976"/>
                    <a:pt x="21695" y="59933"/>
                  </a:cubicBezTo>
                  <a:lnTo>
                    <a:pt x="21588" y="59890"/>
                  </a:lnTo>
                  <a:lnTo>
                    <a:pt x="21353" y="59612"/>
                  </a:lnTo>
                  <a:lnTo>
                    <a:pt x="20690" y="58928"/>
                  </a:lnTo>
                  <a:lnTo>
                    <a:pt x="19365" y="58928"/>
                  </a:lnTo>
                  <a:lnTo>
                    <a:pt x="18595" y="58351"/>
                  </a:lnTo>
                  <a:lnTo>
                    <a:pt x="16565" y="58159"/>
                  </a:lnTo>
                  <a:lnTo>
                    <a:pt x="15475" y="57518"/>
                  </a:lnTo>
                  <a:lnTo>
                    <a:pt x="14684" y="57710"/>
                  </a:lnTo>
                  <a:lnTo>
                    <a:pt x="14663" y="57710"/>
                  </a:lnTo>
                  <a:cubicBezTo>
                    <a:pt x="14663" y="57689"/>
                    <a:pt x="14663" y="57689"/>
                    <a:pt x="14663" y="57689"/>
                  </a:cubicBezTo>
                  <a:cubicBezTo>
                    <a:pt x="14641" y="57689"/>
                    <a:pt x="14641" y="57689"/>
                    <a:pt x="14641" y="57667"/>
                  </a:cubicBezTo>
                  <a:lnTo>
                    <a:pt x="14620" y="57667"/>
                  </a:lnTo>
                  <a:cubicBezTo>
                    <a:pt x="14620" y="57667"/>
                    <a:pt x="14599" y="57646"/>
                    <a:pt x="14599" y="57646"/>
                  </a:cubicBezTo>
                  <a:lnTo>
                    <a:pt x="14577" y="57646"/>
                  </a:lnTo>
                  <a:cubicBezTo>
                    <a:pt x="14577" y="57625"/>
                    <a:pt x="14577" y="57625"/>
                    <a:pt x="14577" y="57625"/>
                  </a:cubicBezTo>
                  <a:cubicBezTo>
                    <a:pt x="14534" y="57560"/>
                    <a:pt x="14470" y="57475"/>
                    <a:pt x="14406" y="57411"/>
                  </a:cubicBezTo>
                  <a:cubicBezTo>
                    <a:pt x="14342" y="57347"/>
                    <a:pt x="14299" y="57283"/>
                    <a:pt x="14257" y="57197"/>
                  </a:cubicBezTo>
                  <a:cubicBezTo>
                    <a:pt x="14235" y="57197"/>
                    <a:pt x="14214" y="57176"/>
                    <a:pt x="14214" y="57154"/>
                  </a:cubicBezTo>
                  <a:cubicBezTo>
                    <a:pt x="14171" y="57090"/>
                    <a:pt x="14128" y="57047"/>
                    <a:pt x="14064" y="56983"/>
                  </a:cubicBezTo>
                  <a:cubicBezTo>
                    <a:pt x="13979" y="56876"/>
                    <a:pt x="13872" y="56748"/>
                    <a:pt x="13744" y="56556"/>
                  </a:cubicBezTo>
                  <a:cubicBezTo>
                    <a:pt x="13582" y="56350"/>
                    <a:pt x="13370" y="56296"/>
                    <a:pt x="13163" y="56296"/>
                  </a:cubicBezTo>
                  <a:cubicBezTo>
                    <a:pt x="13069" y="56296"/>
                    <a:pt x="12976" y="56307"/>
                    <a:pt x="12889" y="56321"/>
                  </a:cubicBezTo>
                  <a:cubicBezTo>
                    <a:pt x="12817" y="56321"/>
                    <a:pt x="12746" y="56330"/>
                    <a:pt x="12688" y="56330"/>
                  </a:cubicBezTo>
                  <a:cubicBezTo>
                    <a:pt x="12658" y="56330"/>
                    <a:pt x="12632" y="56328"/>
                    <a:pt x="12611" y="56321"/>
                  </a:cubicBezTo>
                  <a:cubicBezTo>
                    <a:pt x="12333" y="56278"/>
                    <a:pt x="11820" y="56107"/>
                    <a:pt x="11820" y="56107"/>
                  </a:cubicBezTo>
                  <a:lnTo>
                    <a:pt x="11499" y="55979"/>
                  </a:lnTo>
                  <a:cubicBezTo>
                    <a:pt x="11499" y="55893"/>
                    <a:pt x="11478" y="55722"/>
                    <a:pt x="11457" y="55615"/>
                  </a:cubicBezTo>
                  <a:cubicBezTo>
                    <a:pt x="11483" y="55610"/>
                    <a:pt x="11525" y="55607"/>
                    <a:pt x="11576" y="55607"/>
                  </a:cubicBezTo>
                  <a:cubicBezTo>
                    <a:pt x="11732" y="55607"/>
                    <a:pt x="11980" y="55631"/>
                    <a:pt x="12205" y="55679"/>
                  </a:cubicBezTo>
                  <a:lnTo>
                    <a:pt x="12247" y="55679"/>
                  </a:lnTo>
                  <a:lnTo>
                    <a:pt x="12653" y="55145"/>
                  </a:lnTo>
                  <a:cubicBezTo>
                    <a:pt x="12824" y="55060"/>
                    <a:pt x="13252" y="54867"/>
                    <a:pt x="13402" y="54825"/>
                  </a:cubicBezTo>
                  <a:cubicBezTo>
                    <a:pt x="13487" y="54803"/>
                    <a:pt x="13530" y="54739"/>
                    <a:pt x="13530" y="54718"/>
                  </a:cubicBezTo>
                  <a:cubicBezTo>
                    <a:pt x="13573" y="54589"/>
                    <a:pt x="13423" y="54418"/>
                    <a:pt x="13359" y="54354"/>
                  </a:cubicBezTo>
                  <a:lnTo>
                    <a:pt x="12846" y="53756"/>
                  </a:lnTo>
                  <a:lnTo>
                    <a:pt x="12953" y="53670"/>
                  </a:lnTo>
                  <a:lnTo>
                    <a:pt x="13337" y="53670"/>
                  </a:lnTo>
                  <a:lnTo>
                    <a:pt x="14128" y="53457"/>
                  </a:lnTo>
                  <a:lnTo>
                    <a:pt x="14064" y="52815"/>
                  </a:lnTo>
                  <a:lnTo>
                    <a:pt x="13402" y="52879"/>
                  </a:lnTo>
                  <a:lnTo>
                    <a:pt x="13060" y="52730"/>
                  </a:lnTo>
                  <a:lnTo>
                    <a:pt x="13145" y="52153"/>
                  </a:lnTo>
                  <a:lnTo>
                    <a:pt x="13765" y="52067"/>
                  </a:lnTo>
                  <a:cubicBezTo>
                    <a:pt x="13765" y="52067"/>
                    <a:pt x="14363" y="52025"/>
                    <a:pt x="14492" y="52025"/>
                  </a:cubicBezTo>
                  <a:cubicBezTo>
                    <a:pt x="14663" y="52025"/>
                    <a:pt x="14962" y="51896"/>
                    <a:pt x="15005" y="51875"/>
                  </a:cubicBezTo>
                  <a:lnTo>
                    <a:pt x="15069" y="51854"/>
                  </a:lnTo>
                  <a:lnTo>
                    <a:pt x="15047" y="51319"/>
                  </a:lnTo>
                  <a:lnTo>
                    <a:pt x="15005" y="51084"/>
                  </a:lnTo>
                  <a:lnTo>
                    <a:pt x="14705" y="50571"/>
                  </a:lnTo>
                  <a:lnTo>
                    <a:pt x="15047" y="50315"/>
                  </a:lnTo>
                  <a:lnTo>
                    <a:pt x="15154" y="49289"/>
                  </a:lnTo>
                  <a:lnTo>
                    <a:pt x="14855" y="49054"/>
                  </a:lnTo>
                  <a:lnTo>
                    <a:pt x="13808" y="49054"/>
                  </a:lnTo>
                  <a:cubicBezTo>
                    <a:pt x="13679" y="49054"/>
                    <a:pt x="13337" y="48968"/>
                    <a:pt x="13081" y="48904"/>
                  </a:cubicBezTo>
                  <a:cubicBezTo>
                    <a:pt x="12846" y="48861"/>
                    <a:pt x="12696" y="48818"/>
                    <a:pt x="12611" y="48818"/>
                  </a:cubicBezTo>
                  <a:cubicBezTo>
                    <a:pt x="12632" y="48776"/>
                    <a:pt x="12653" y="48712"/>
                    <a:pt x="12675" y="48669"/>
                  </a:cubicBezTo>
                  <a:lnTo>
                    <a:pt x="12718" y="48583"/>
                  </a:lnTo>
                  <a:lnTo>
                    <a:pt x="11884" y="48113"/>
                  </a:lnTo>
                  <a:lnTo>
                    <a:pt x="11734" y="48476"/>
                  </a:lnTo>
                  <a:lnTo>
                    <a:pt x="11392" y="48476"/>
                  </a:lnTo>
                  <a:lnTo>
                    <a:pt x="10708" y="48391"/>
                  </a:lnTo>
                  <a:lnTo>
                    <a:pt x="10067" y="48049"/>
                  </a:lnTo>
                  <a:lnTo>
                    <a:pt x="9960" y="47151"/>
                  </a:lnTo>
                  <a:lnTo>
                    <a:pt x="9511" y="47044"/>
                  </a:lnTo>
                  <a:lnTo>
                    <a:pt x="8828" y="47044"/>
                  </a:lnTo>
                  <a:lnTo>
                    <a:pt x="8721" y="46745"/>
                  </a:lnTo>
                  <a:lnTo>
                    <a:pt x="8721" y="45933"/>
                  </a:lnTo>
                  <a:lnTo>
                    <a:pt x="8250" y="45463"/>
                  </a:lnTo>
                  <a:lnTo>
                    <a:pt x="7695" y="45313"/>
                  </a:lnTo>
                  <a:lnTo>
                    <a:pt x="7673" y="45313"/>
                  </a:lnTo>
                  <a:cubicBezTo>
                    <a:pt x="7353" y="45377"/>
                    <a:pt x="6797" y="45505"/>
                    <a:pt x="6711" y="45505"/>
                  </a:cubicBezTo>
                  <a:cubicBezTo>
                    <a:pt x="6583" y="45505"/>
                    <a:pt x="6284" y="45527"/>
                    <a:pt x="6156" y="45548"/>
                  </a:cubicBezTo>
                  <a:lnTo>
                    <a:pt x="5643" y="44565"/>
                  </a:lnTo>
                  <a:lnTo>
                    <a:pt x="6989" y="44565"/>
                  </a:lnTo>
                  <a:cubicBezTo>
                    <a:pt x="7139" y="44565"/>
                    <a:pt x="7246" y="44522"/>
                    <a:pt x="7310" y="44437"/>
                  </a:cubicBezTo>
                  <a:cubicBezTo>
                    <a:pt x="7417" y="44309"/>
                    <a:pt x="7395" y="44138"/>
                    <a:pt x="7374" y="43988"/>
                  </a:cubicBezTo>
                  <a:cubicBezTo>
                    <a:pt x="7374" y="43945"/>
                    <a:pt x="7353" y="43902"/>
                    <a:pt x="7353" y="43860"/>
                  </a:cubicBezTo>
                  <a:cubicBezTo>
                    <a:pt x="7353" y="43646"/>
                    <a:pt x="7053" y="43454"/>
                    <a:pt x="6989" y="43411"/>
                  </a:cubicBezTo>
                  <a:lnTo>
                    <a:pt x="5985" y="42641"/>
                  </a:lnTo>
                  <a:lnTo>
                    <a:pt x="5450" y="41872"/>
                  </a:lnTo>
                  <a:lnTo>
                    <a:pt x="5536" y="40803"/>
                  </a:lnTo>
                  <a:lnTo>
                    <a:pt x="4959" y="40269"/>
                  </a:lnTo>
                  <a:lnTo>
                    <a:pt x="4296" y="40440"/>
                  </a:lnTo>
                  <a:lnTo>
                    <a:pt x="3847" y="39991"/>
                  </a:lnTo>
                  <a:lnTo>
                    <a:pt x="3826" y="39991"/>
                  </a:lnTo>
                  <a:cubicBezTo>
                    <a:pt x="3826" y="39991"/>
                    <a:pt x="3035" y="39905"/>
                    <a:pt x="2757" y="39863"/>
                  </a:cubicBezTo>
                  <a:cubicBezTo>
                    <a:pt x="2608" y="39820"/>
                    <a:pt x="2458" y="39628"/>
                    <a:pt x="2330" y="39478"/>
                  </a:cubicBezTo>
                  <a:cubicBezTo>
                    <a:pt x="2266" y="39371"/>
                    <a:pt x="2202" y="39307"/>
                    <a:pt x="2137" y="39264"/>
                  </a:cubicBezTo>
                  <a:cubicBezTo>
                    <a:pt x="2073" y="39200"/>
                    <a:pt x="1966" y="38730"/>
                    <a:pt x="1902" y="38367"/>
                  </a:cubicBezTo>
                  <a:lnTo>
                    <a:pt x="1945" y="37875"/>
                  </a:lnTo>
                  <a:lnTo>
                    <a:pt x="2308" y="37469"/>
                  </a:lnTo>
                  <a:lnTo>
                    <a:pt x="1795" y="36977"/>
                  </a:lnTo>
                  <a:lnTo>
                    <a:pt x="1795" y="35951"/>
                  </a:lnTo>
                  <a:lnTo>
                    <a:pt x="2116" y="34690"/>
                  </a:lnTo>
                  <a:lnTo>
                    <a:pt x="2821" y="34241"/>
                  </a:lnTo>
                  <a:lnTo>
                    <a:pt x="4382" y="33857"/>
                  </a:lnTo>
                  <a:lnTo>
                    <a:pt x="4382" y="33365"/>
                  </a:lnTo>
                  <a:lnTo>
                    <a:pt x="3163" y="33365"/>
                  </a:lnTo>
                  <a:cubicBezTo>
                    <a:pt x="3121" y="33280"/>
                    <a:pt x="3014" y="33044"/>
                    <a:pt x="2928" y="32809"/>
                  </a:cubicBezTo>
                  <a:cubicBezTo>
                    <a:pt x="2864" y="32681"/>
                    <a:pt x="2779" y="32596"/>
                    <a:pt x="2672" y="32553"/>
                  </a:cubicBezTo>
                  <a:cubicBezTo>
                    <a:pt x="2650" y="32546"/>
                    <a:pt x="2629" y="32543"/>
                    <a:pt x="2608" y="32543"/>
                  </a:cubicBezTo>
                  <a:cubicBezTo>
                    <a:pt x="2565" y="32543"/>
                    <a:pt x="2522" y="32553"/>
                    <a:pt x="2479" y="32553"/>
                  </a:cubicBezTo>
                  <a:lnTo>
                    <a:pt x="2394" y="32425"/>
                  </a:lnTo>
                  <a:cubicBezTo>
                    <a:pt x="2715" y="32339"/>
                    <a:pt x="3527" y="32061"/>
                    <a:pt x="3762" y="31954"/>
                  </a:cubicBezTo>
                  <a:cubicBezTo>
                    <a:pt x="4040" y="31805"/>
                    <a:pt x="4253" y="31313"/>
                    <a:pt x="4318" y="31185"/>
                  </a:cubicBezTo>
                  <a:cubicBezTo>
                    <a:pt x="4446" y="31078"/>
                    <a:pt x="5194" y="30522"/>
                    <a:pt x="5322" y="30394"/>
                  </a:cubicBezTo>
                  <a:cubicBezTo>
                    <a:pt x="5472" y="30244"/>
                    <a:pt x="5771" y="29646"/>
                    <a:pt x="5814" y="29582"/>
                  </a:cubicBezTo>
                  <a:lnTo>
                    <a:pt x="5814" y="29560"/>
                  </a:lnTo>
                  <a:lnTo>
                    <a:pt x="5771" y="28556"/>
                  </a:lnTo>
                  <a:lnTo>
                    <a:pt x="5728" y="28534"/>
                  </a:lnTo>
                  <a:cubicBezTo>
                    <a:pt x="5728" y="28513"/>
                    <a:pt x="4980" y="28107"/>
                    <a:pt x="4660" y="27872"/>
                  </a:cubicBezTo>
                  <a:cubicBezTo>
                    <a:pt x="4510" y="27765"/>
                    <a:pt x="4510" y="27701"/>
                    <a:pt x="4510" y="27701"/>
                  </a:cubicBezTo>
                  <a:lnTo>
                    <a:pt x="5108" y="27167"/>
                  </a:lnTo>
                  <a:lnTo>
                    <a:pt x="4189" y="26312"/>
                  </a:lnTo>
                  <a:lnTo>
                    <a:pt x="4040" y="25072"/>
                  </a:lnTo>
                  <a:lnTo>
                    <a:pt x="4275" y="24388"/>
                  </a:lnTo>
                  <a:lnTo>
                    <a:pt x="4937" y="22678"/>
                  </a:lnTo>
                  <a:lnTo>
                    <a:pt x="4745" y="22058"/>
                  </a:lnTo>
                  <a:lnTo>
                    <a:pt x="4745" y="21588"/>
                  </a:lnTo>
                  <a:lnTo>
                    <a:pt x="3976" y="21310"/>
                  </a:lnTo>
                  <a:lnTo>
                    <a:pt x="3698" y="21631"/>
                  </a:lnTo>
                  <a:lnTo>
                    <a:pt x="3505" y="22379"/>
                  </a:lnTo>
                  <a:lnTo>
                    <a:pt x="3484" y="22379"/>
                  </a:lnTo>
                  <a:lnTo>
                    <a:pt x="3484" y="21267"/>
                  </a:lnTo>
                  <a:lnTo>
                    <a:pt x="4189" y="20583"/>
                  </a:lnTo>
                  <a:lnTo>
                    <a:pt x="4232" y="20135"/>
                  </a:lnTo>
                  <a:lnTo>
                    <a:pt x="4211" y="20092"/>
                  </a:lnTo>
                  <a:cubicBezTo>
                    <a:pt x="4168" y="20049"/>
                    <a:pt x="4018" y="19857"/>
                    <a:pt x="3997" y="19750"/>
                  </a:cubicBezTo>
                  <a:cubicBezTo>
                    <a:pt x="3933" y="19600"/>
                    <a:pt x="3612" y="19429"/>
                    <a:pt x="3484" y="19386"/>
                  </a:cubicBezTo>
                  <a:cubicBezTo>
                    <a:pt x="3420" y="19322"/>
                    <a:pt x="2928" y="18916"/>
                    <a:pt x="2800" y="18788"/>
                  </a:cubicBezTo>
                  <a:cubicBezTo>
                    <a:pt x="2736" y="18724"/>
                    <a:pt x="2757" y="18425"/>
                    <a:pt x="2779" y="18254"/>
                  </a:cubicBezTo>
                  <a:lnTo>
                    <a:pt x="2821" y="17570"/>
                  </a:lnTo>
                  <a:lnTo>
                    <a:pt x="4489" y="17313"/>
                  </a:lnTo>
                  <a:lnTo>
                    <a:pt x="5515" y="17014"/>
                  </a:lnTo>
                  <a:lnTo>
                    <a:pt x="5536" y="16971"/>
                  </a:lnTo>
                  <a:cubicBezTo>
                    <a:pt x="5536" y="16971"/>
                    <a:pt x="5664" y="16672"/>
                    <a:pt x="5963" y="16458"/>
                  </a:cubicBezTo>
                  <a:cubicBezTo>
                    <a:pt x="6044" y="16402"/>
                    <a:pt x="6130" y="16383"/>
                    <a:pt x="6212" y="16383"/>
                  </a:cubicBezTo>
                  <a:cubicBezTo>
                    <a:pt x="6413" y="16383"/>
                    <a:pt x="6589" y="16501"/>
                    <a:pt x="6605" y="16501"/>
                  </a:cubicBezTo>
                  <a:lnTo>
                    <a:pt x="6968" y="16864"/>
                  </a:lnTo>
                  <a:lnTo>
                    <a:pt x="6818" y="17335"/>
                  </a:lnTo>
                  <a:lnTo>
                    <a:pt x="6925" y="17356"/>
                  </a:lnTo>
                  <a:cubicBezTo>
                    <a:pt x="6968" y="17356"/>
                    <a:pt x="7780" y="17506"/>
                    <a:pt x="7973" y="17506"/>
                  </a:cubicBezTo>
                  <a:lnTo>
                    <a:pt x="9875" y="17506"/>
                  </a:lnTo>
                  <a:cubicBezTo>
                    <a:pt x="10067" y="17506"/>
                    <a:pt x="10986" y="18040"/>
                    <a:pt x="11521" y="18360"/>
                  </a:cubicBezTo>
                  <a:lnTo>
                    <a:pt x="13337" y="19493"/>
                  </a:lnTo>
                  <a:lnTo>
                    <a:pt x="15111" y="19814"/>
                  </a:lnTo>
                  <a:lnTo>
                    <a:pt x="16095" y="20904"/>
                  </a:lnTo>
                  <a:lnTo>
                    <a:pt x="16266" y="21481"/>
                  </a:lnTo>
                  <a:lnTo>
                    <a:pt x="15197" y="22742"/>
                  </a:lnTo>
                  <a:lnTo>
                    <a:pt x="14064" y="22956"/>
                  </a:lnTo>
                  <a:lnTo>
                    <a:pt x="12354" y="23106"/>
                  </a:lnTo>
                  <a:lnTo>
                    <a:pt x="11029" y="22828"/>
                  </a:lnTo>
                  <a:cubicBezTo>
                    <a:pt x="11029" y="22828"/>
                    <a:pt x="10559" y="22678"/>
                    <a:pt x="10302" y="22507"/>
                  </a:cubicBezTo>
                  <a:cubicBezTo>
                    <a:pt x="10003" y="22315"/>
                    <a:pt x="9618" y="22208"/>
                    <a:pt x="9255" y="22122"/>
                  </a:cubicBezTo>
                  <a:cubicBezTo>
                    <a:pt x="9148" y="22101"/>
                    <a:pt x="9041" y="22080"/>
                    <a:pt x="8934" y="22058"/>
                  </a:cubicBezTo>
                  <a:cubicBezTo>
                    <a:pt x="8699" y="21994"/>
                    <a:pt x="8486" y="21951"/>
                    <a:pt x="8186" y="21844"/>
                  </a:cubicBezTo>
                  <a:cubicBezTo>
                    <a:pt x="7994" y="21780"/>
                    <a:pt x="7930" y="21716"/>
                    <a:pt x="7908" y="21673"/>
                  </a:cubicBezTo>
                  <a:cubicBezTo>
                    <a:pt x="7908" y="21652"/>
                    <a:pt x="7908" y="21652"/>
                    <a:pt x="7908" y="21652"/>
                  </a:cubicBezTo>
                  <a:lnTo>
                    <a:pt x="7930" y="21588"/>
                  </a:lnTo>
                  <a:lnTo>
                    <a:pt x="7588" y="21246"/>
                  </a:lnTo>
                  <a:lnTo>
                    <a:pt x="6882" y="21139"/>
                  </a:lnTo>
                  <a:lnTo>
                    <a:pt x="6412" y="21203"/>
                  </a:lnTo>
                  <a:lnTo>
                    <a:pt x="6733" y="21716"/>
                  </a:lnTo>
                  <a:lnTo>
                    <a:pt x="8058" y="23234"/>
                  </a:lnTo>
                  <a:lnTo>
                    <a:pt x="9191" y="23362"/>
                  </a:lnTo>
                  <a:cubicBezTo>
                    <a:pt x="9234" y="23661"/>
                    <a:pt x="9255" y="24110"/>
                    <a:pt x="9148" y="24260"/>
                  </a:cubicBezTo>
                  <a:cubicBezTo>
                    <a:pt x="8956" y="24495"/>
                    <a:pt x="8806" y="25093"/>
                    <a:pt x="8806" y="25328"/>
                  </a:cubicBezTo>
                  <a:cubicBezTo>
                    <a:pt x="8806" y="25585"/>
                    <a:pt x="9234" y="26440"/>
                    <a:pt x="9276" y="26547"/>
                  </a:cubicBezTo>
                  <a:lnTo>
                    <a:pt x="9319" y="26589"/>
                  </a:lnTo>
                  <a:lnTo>
                    <a:pt x="9362" y="26589"/>
                  </a:lnTo>
                  <a:cubicBezTo>
                    <a:pt x="9362" y="26589"/>
                    <a:pt x="9875" y="26589"/>
                    <a:pt x="10431" y="26654"/>
                  </a:cubicBezTo>
                  <a:cubicBezTo>
                    <a:pt x="10708" y="26675"/>
                    <a:pt x="10730" y="26739"/>
                    <a:pt x="10730" y="26889"/>
                  </a:cubicBezTo>
                  <a:cubicBezTo>
                    <a:pt x="10751" y="26974"/>
                    <a:pt x="10751" y="27081"/>
                    <a:pt x="10837" y="27209"/>
                  </a:cubicBezTo>
                  <a:cubicBezTo>
                    <a:pt x="11029" y="27530"/>
                    <a:pt x="11200" y="27573"/>
                    <a:pt x="11585" y="27658"/>
                  </a:cubicBezTo>
                  <a:cubicBezTo>
                    <a:pt x="11701" y="27694"/>
                    <a:pt x="11828" y="27711"/>
                    <a:pt x="11966" y="27711"/>
                  </a:cubicBezTo>
                  <a:cubicBezTo>
                    <a:pt x="12159" y="27711"/>
                    <a:pt x="12374" y="27678"/>
                    <a:pt x="12611" y="27615"/>
                  </a:cubicBezTo>
                  <a:cubicBezTo>
                    <a:pt x="12846" y="27573"/>
                    <a:pt x="12867" y="27060"/>
                    <a:pt x="12867" y="26803"/>
                  </a:cubicBezTo>
                  <a:lnTo>
                    <a:pt x="12803" y="26504"/>
                  </a:lnTo>
                  <a:lnTo>
                    <a:pt x="12739" y="26504"/>
                  </a:lnTo>
                  <a:cubicBezTo>
                    <a:pt x="12739" y="26504"/>
                    <a:pt x="12226" y="26461"/>
                    <a:pt x="12012" y="26376"/>
                  </a:cubicBezTo>
                  <a:cubicBezTo>
                    <a:pt x="11948" y="26354"/>
                    <a:pt x="11863" y="26312"/>
                    <a:pt x="11799" y="26290"/>
                  </a:cubicBezTo>
                  <a:cubicBezTo>
                    <a:pt x="11649" y="26247"/>
                    <a:pt x="11499" y="26183"/>
                    <a:pt x="11371" y="26098"/>
                  </a:cubicBezTo>
                  <a:cubicBezTo>
                    <a:pt x="11307" y="26034"/>
                    <a:pt x="11264" y="25692"/>
                    <a:pt x="11286" y="25350"/>
                  </a:cubicBezTo>
                  <a:lnTo>
                    <a:pt x="11863" y="25157"/>
                  </a:lnTo>
                  <a:cubicBezTo>
                    <a:pt x="11991" y="25328"/>
                    <a:pt x="12119" y="25521"/>
                    <a:pt x="12119" y="25564"/>
                  </a:cubicBezTo>
                  <a:cubicBezTo>
                    <a:pt x="12119" y="25628"/>
                    <a:pt x="12140" y="25670"/>
                    <a:pt x="12162" y="25692"/>
                  </a:cubicBezTo>
                  <a:cubicBezTo>
                    <a:pt x="12203" y="25732"/>
                    <a:pt x="12260" y="25747"/>
                    <a:pt x="12330" y="25747"/>
                  </a:cubicBezTo>
                  <a:cubicBezTo>
                    <a:pt x="12370" y="25747"/>
                    <a:pt x="12414" y="25742"/>
                    <a:pt x="12461" y="25735"/>
                  </a:cubicBezTo>
                  <a:cubicBezTo>
                    <a:pt x="12547" y="25735"/>
                    <a:pt x="12632" y="25735"/>
                    <a:pt x="12718" y="25756"/>
                  </a:cubicBezTo>
                  <a:cubicBezTo>
                    <a:pt x="12931" y="25799"/>
                    <a:pt x="13423" y="26034"/>
                    <a:pt x="13444" y="26034"/>
                  </a:cubicBezTo>
                  <a:cubicBezTo>
                    <a:pt x="13551" y="26076"/>
                    <a:pt x="14492" y="26461"/>
                    <a:pt x="14727" y="26461"/>
                  </a:cubicBezTo>
                  <a:lnTo>
                    <a:pt x="14855" y="26461"/>
                  </a:lnTo>
                  <a:cubicBezTo>
                    <a:pt x="15347" y="26461"/>
                    <a:pt x="15881" y="26461"/>
                    <a:pt x="16052" y="26290"/>
                  </a:cubicBezTo>
                  <a:cubicBezTo>
                    <a:pt x="16287" y="26076"/>
                    <a:pt x="15902" y="25435"/>
                    <a:pt x="15795" y="25243"/>
                  </a:cubicBezTo>
                  <a:lnTo>
                    <a:pt x="14770" y="24409"/>
                  </a:lnTo>
                  <a:lnTo>
                    <a:pt x="15518" y="23661"/>
                  </a:lnTo>
                  <a:lnTo>
                    <a:pt x="16031" y="23597"/>
                  </a:lnTo>
                  <a:lnTo>
                    <a:pt x="16928" y="23319"/>
                  </a:lnTo>
                  <a:lnTo>
                    <a:pt x="17292" y="22785"/>
                  </a:lnTo>
                  <a:lnTo>
                    <a:pt x="18296" y="22913"/>
                  </a:lnTo>
                  <a:lnTo>
                    <a:pt x="18638" y="23148"/>
                  </a:lnTo>
                  <a:cubicBezTo>
                    <a:pt x="18638" y="23166"/>
                    <a:pt x="18859" y="23419"/>
                    <a:pt x="19228" y="23419"/>
                  </a:cubicBezTo>
                  <a:cubicBezTo>
                    <a:pt x="19303" y="23419"/>
                    <a:pt x="19385" y="23409"/>
                    <a:pt x="19472" y="23383"/>
                  </a:cubicBezTo>
                  <a:cubicBezTo>
                    <a:pt x="20006" y="23212"/>
                    <a:pt x="19835" y="22315"/>
                    <a:pt x="19814" y="22293"/>
                  </a:cubicBezTo>
                  <a:cubicBezTo>
                    <a:pt x="19814" y="22229"/>
                    <a:pt x="19771" y="21588"/>
                    <a:pt x="19728" y="21438"/>
                  </a:cubicBezTo>
                  <a:lnTo>
                    <a:pt x="19707" y="21374"/>
                  </a:lnTo>
                  <a:lnTo>
                    <a:pt x="19643" y="21374"/>
                  </a:lnTo>
                  <a:cubicBezTo>
                    <a:pt x="19557" y="21374"/>
                    <a:pt x="19322" y="21353"/>
                    <a:pt x="19237" y="21267"/>
                  </a:cubicBezTo>
                  <a:cubicBezTo>
                    <a:pt x="19215" y="21246"/>
                    <a:pt x="19194" y="21225"/>
                    <a:pt x="19194" y="21225"/>
                  </a:cubicBezTo>
                  <a:cubicBezTo>
                    <a:pt x="19194" y="21225"/>
                    <a:pt x="19194" y="21203"/>
                    <a:pt x="19215" y="21203"/>
                  </a:cubicBezTo>
                  <a:cubicBezTo>
                    <a:pt x="19237" y="21182"/>
                    <a:pt x="19258" y="21118"/>
                    <a:pt x="19258" y="21054"/>
                  </a:cubicBezTo>
                  <a:cubicBezTo>
                    <a:pt x="19258" y="21011"/>
                    <a:pt x="19344" y="20904"/>
                    <a:pt x="19408" y="20840"/>
                  </a:cubicBezTo>
                  <a:cubicBezTo>
                    <a:pt x="19536" y="20690"/>
                    <a:pt x="19686" y="20519"/>
                    <a:pt x="19686" y="20348"/>
                  </a:cubicBezTo>
                  <a:cubicBezTo>
                    <a:pt x="19686" y="20113"/>
                    <a:pt x="19493" y="19322"/>
                    <a:pt x="19493" y="19301"/>
                  </a:cubicBezTo>
                  <a:lnTo>
                    <a:pt x="19493" y="19280"/>
                  </a:lnTo>
                  <a:lnTo>
                    <a:pt x="18895" y="18638"/>
                  </a:lnTo>
                  <a:lnTo>
                    <a:pt x="18916" y="18531"/>
                  </a:lnTo>
                  <a:lnTo>
                    <a:pt x="19450" y="18831"/>
                  </a:lnTo>
                  <a:lnTo>
                    <a:pt x="19493" y="18852"/>
                  </a:lnTo>
                  <a:cubicBezTo>
                    <a:pt x="20134" y="18895"/>
                    <a:pt x="21417" y="19002"/>
                    <a:pt x="21588" y="19023"/>
                  </a:cubicBezTo>
                  <a:cubicBezTo>
                    <a:pt x="21716" y="19044"/>
                    <a:pt x="21844" y="19386"/>
                    <a:pt x="21887" y="19600"/>
                  </a:cubicBezTo>
                  <a:lnTo>
                    <a:pt x="21908" y="19622"/>
                  </a:lnTo>
                  <a:cubicBezTo>
                    <a:pt x="22122" y="19878"/>
                    <a:pt x="22272" y="20177"/>
                    <a:pt x="22272" y="20306"/>
                  </a:cubicBezTo>
                  <a:cubicBezTo>
                    <a:pt x="22015" y="20284"/>
                    <a:pt x="21182" y="20199"/>
                    <a:pt x="20947" y="20199"/>
                  </a:cubicBezTo>
                  <a:cubicBezTo>
                    <a:pt x="20669" y="20199"/>
                    <a:pt x="20583" y="20348"/>
                    <a:pt x="20519" y="20498"/>
                  </a:cubicBezTo>
                  <a:cubicBezTo>
                    <a:pt x="20498" y="20541"/>
                    <a:pt x="20476" y="20583"/>
                    <a:pt x="20434" y="20626"/>
                  </a:cubicBezTo>
                  <a:cubicBezTo>
                    <a:pt x="20284" y="20904"/>
                    <a:pt x="20583" y="21417"/>
                    <a:pt x="20647" y="21481"/>
                  </a:cubicBezTo>
                  <a:lnTo>
                    <a:pt x="21310" y="22251"/>
                  </a:lnTo>
                  <a:lnTo>
                    <a:pt x="22379" y="22251"/>
                  </a:lnTo>
                  <a:cubicBezTo>
                    <a:pt x="22678" y="22251"/>
                    <a:pt x="23362" y="22208"/>
                    <a:pt x="23682" y="22122"/>
                  </a:cubicBezTo>
                  <a:cubicBezTo>
                    <a:pt x="23747" y="22080"/>
                    <a:pt x="23789" y="22037"/>
                    <a:pt x="23832" y="21973"/>
                  </a:cubicBezTo>
                  <a:cubicBezTo>
                    <a:pt x="23939" y="21759"/>
                    <a:pt x="23832" y="21396"/>
                    <a:pt x="23789" y="21267"/>
                  </a:cubicBezTo>
                  <a:lnTo>
                    <a:pt x="23960" y="20669"/>
                  </a:lnTo>
                  <a:cubicBezTo>
                    <a:pt x="24153" y="20647"/>
                    <a:pt x="24687" y="20626"/>
                    <a:pt x="24965" y="20583"/>
                  </a:cubicBezTo>
                  <a:cubicBezTo>
                    <a:pt x="25286" y="20541"/>
                    <a:pt x="25542" y="20306"/>
                    <a:pt x="25606" y="20241"/>
                  </a:cubicBezTo>
                  <a:lnTo>
                    <a:pt x="26782" y="19814"/>
                  </a:lnTo>
                  <a:lnTo>
                    <a:pt x="27679" y="19237"/>
                  </a:lnTo>
                  <a:cubicBezTo>
                    <a:pt x="27765" y="19237"/>
                    <a:pt x="28000" y="19280"/>
                    <a:pt x="28150" y="19322"/>
                  </a:cubicBezTo>
                  <a:cubicBezTo>
                    <a:pt x="28278" y="19344"/>
                    <a:pt x="28321" y="19429"/>
                    <a:pt x="28321" y="19451"/>
                  </a:cubicBezTo>
                  <a:lnTo>
                    <a:pt x="28342" y="19515"/>
                  </a:lnTo>
                  <a:lnTo>
                    <a:pt x="28876" y="19515"/>
                  </a:lnTo>
                  <a:lnTo>
                    <a:pt x="28898" y="19493"/>
                  </a:lnTo>
                  <a:cubicBezTo>
                    <a:pt x="28919" y="19493"/>
                    <a:pt x="29090" y="19429"/>
                    <a:pt x="29154" y="19258"/>
                  </a:cubicBezTo>
                  <a:cubicBezTo>
                    <a:pt x="29197" y="19130"/>
                    <a:pt x="29176" y="18831"/>
                    <a:pt x="29154" y="18724"/>
                  </a:cubicBezTo>
                  <a:lnTo>
                    <a:pt x="29347" y="18425"/>
                  </a:lnTo>
                  <a:lnTo>
                    <a:pt x="29667" y="18339"/>
                  </a:lnTo>
                  <a:lnTo>
                    <a:pt x="30095" y="18382"/>
                  </a:lnTo>
                  <a:lnTo>
                    <a:pt x="30223" y="18510"/>
                  </a:lnTo>
                  <a:lnTo>
                    <a:pt x="30159" y="18702"/>
                  </a:lnTo>
                  <a:cubicBezTo>
                    <a:pt x="30052" y="18745"/>
                    <a:pt x="29710" y="18938"/>
                    <a:pt x="29560" y="19109"/>
                  </a:cubicBezTo>
                  <a:cubicBezTo>
                    <a:pt x="29347" y="19322"/>
                    <a:pt x="29518" y="19600"/>
                    <a:pt x="29646" y="19707"/>
                  </a:cubicBezTo>
                  <a:lnTo>
                    <a:pt x="29667" y="19728"/>
                  </a:lnTo>
                  <a:lnTo>
                    <a:pt x="29710" y="19728"/>
                  </a:lnTo>
                  <a:cubicBezTo>
                    <a:pt x="29731" y="19750"/>
                    <a:pt x="30266" y="19793"/>
                    <a:pt x="30650" y="19793"/>
                  </a:cubicBezTo>
                  <a:lnTo>
                    <a:pt x="31484" y="19793"/>
                  </a:lnTo>
                  <a:cubicBezTo>
                    <a:pt x="31698" y="19793"/>
                    <a:pt x="31954" y="19408"/>
                    <a:pt x="32061" y="19215"/>
                  </a:cubicBezTo>
                  <a:lnTo>
                    <a:pt x="32574" y="19044"/>
                  </a:lnTo>
                  <a:cubicBezTo>
                    <a:pt x="32660" y="19044"/>
                    <a:pt x="33108" y="19023"/>
                    <a:pt x="33835" y="18938"/>
                  </a:cubicBezTo>
                  <a:cubicBezTo>
                    <a:pt x="34519" y="18852"/>
                    <a:pt x="34754" y="18446"/>
                    <a:pt x="34818" y="18296"/>
                  </a:cubicBezTo>
                  <a:cubicBezTo>
                    <a:pt x="34917" y="18290"/>
                    <a:pt x="35051" y="18285"/>
                    <a:pt x="35194" y="18285"/>
                  </a:cubicBezTo>
                  <a:cubicBezTo>
                    <a:pt x="35515" y="18285"/>
                    <a:pt x="35882" y="18308"/>
                    <a:pt x="36015" y="18382"/>
                  </a:cubicBezTo>
                  <a:cubicBezTo>
                    <a:pt x="36101" y="18403"/>
                    <a:pt x="36101" y="18425"/>
                    <a:pt x="36122" y="18425"/>
                  </a:cubicBezTo>
                  <a:cubicBezTo>
                    <a:pt x="36101" y="18446"/>
                    <a:pt x="36079" y="18489"/>
                    <a:pt x="36058" y="18510"/>
                  </a:cubicBezTo>
                  <a:cubicBezTo>
                    <a:pt x="36015" y="18574"/>
                    <a:pt x="35973" y="18638"/>
                    <a:pt x="35930" y="18724"/>
                  </a:cubicBezTo>
                  <a:cubicBezTo>
                    <a:pt x="35780" y="19023"/>
                    <a:pt x="35780" y="19215"/>
                    <a:pt x="35780" y="19215"/>
                  </a:cubicBezTo>
                  <a:lnTo>
                    <a:pt x="35780" y="19258"/>
                  </a:lnTo>
                  <a:lnTo>
                    <a:pt x="36229" y="19707"/>
                  </a:lnTo>
                  <a:lnTo>
                    <a:pt x="36828" y="19429"/>
                  </a:lnTo>
                  <a:lnTo>
                    <a:pt x="37084" y="18938"/>
                  </a:lnTo>
                  <a:lnTo>
                    <a:pt x="37789" y="18938"/>
                  </a:lnTo>
                  <a:cubicBezTo>
                    <a:pt x="37960" y="18938"/>
                    <a:pt x="38089" y="18895"/>
                    <a:pt x="38131" y="18809"/>
                  </a:cubicBezTo>
                  <a:cubicBezTo>
                    <a:pt x="38174" y="18745"/>
                    <a:pt x="38174" y="18660"/>
                    <a:pt x="38153" y="18638"/>
                  </a:cubicBezTo>
                  <a:lnTo>
                    <a:pt x="37811" y="17869"/>
                  </a:lnTo>
                  <a:lnTo>
                    <a:pt x="37255" y="17035"/>
                  </a:lnTo>
                  <a:lnTo>
                    <a:pt x="36999" y="16822"/>
                  </a:lnTo>
                  <a:lnTo>
                    <a:pt x="36486" y="16480"/>
                  </a:lnTo>
                  <a:lnTo>
                    <a:pt x="36443" y="16480"/>
                  </a:lnTo>
                  <a:cubicBezTo>
                    <a:pt x="36272" y="16437"/>
                    <a:pt x="35780" y="16330"/>
                    <a:pt x="35631" y="16244"/>
                  </a:cubicBezTo>
                  <a:cubicBezTo>
                    <a:pt x="35524" y="16202"/>
                    <a:pt x="35417" y="16052"/>
                    <a:pt x="35353" y="15838"/>
                  </a:cubicBezTo>
                  <a:cubicBezTo>
                    <a:pt x="35331" y="15796"/>
                    <a:pt x="35353" y="15731"/>
                    <a:pt x="35395" y="15667"/>
                  </a:cubicBezTo>
                  <a:cubicBezTo>
                    <a:pt x="35417" y="15603"/>
                    <a:pt x="35438" y="15539"/>
                    <a:pt x="35460" y="15475"/>
                  </a:cubicBezTo>
                  <a:cubicBezTo>
                    <a:pt x="35477" y="15466"/>
                    <a:pt x="35506" y="15461"/>
                    <a:pt x="35541" y="15461"/>
                  </a:cubicBezTo>
                  <a:cubicBezTo>
                    <a:pt x="35591" y="15461"/>
                    <a:pt x="35653" y="15471"/>
                    <a:pt x="35716" y="15496"/>
                  </a:cubicBezTo>
                  <a:lnTo>
                    <a:pt x="36742" y="15753"/>
                  </a:lnTo>
                  <a:lnTo>
                    <a:pt x="37447" y="16693"/>
                  </a:lnTo>
                  <a:lnTo>
                    <a:pt x="38537" y="16843"/>
                  </a:lnTo>
                  <a:lnTo>
                    <a:pt x="39499" y="16608"/>
                  </a:lnTo>
                  <a:lnTo>
                    <a:pt x="41402" y="17441"/>
                  </a:lnTo>
                  <a:lnTo>
                    <a:pt x="43069" y="18040"/>
                  </a:lnTo>
                  <a:lnTo>
                    <a:pt x="44586" y="18873"/>
                  </a:lnTo>
                  <a:lnTo>
                    <a:pt x="45997" y="19814"/>
                  </a:lnTo>
                  <a:lnTo>
                    <a:pt x="46788" y="19130"/>
                  </a:lnTo>
                  <a:lnTo>
                    <a:pt x="46788" y="18596"/>
                  </a:lnTo>
                  <a:lnTo>
                    <a:pt x="46745" y="18574"/>
                  </a:lnTo>
                  <a:cubicBezTo>
                    <a:pt x="46724" y="18574"/>
                    <a:pt x="46425" y="18446"/>
                    <a:pt x="46104" y="18168"/>
                  </a:cubicBezTo>
                  <a:cubicBezTo>
                    <a:pt x="45933" y="18018"/>
                    <a:pt x="45976" y="17933"/>
                    <a:pt x="46040" y="17805"/>
                  </a:cubicBezTo>
                  <a:cubicBezTo>
                    <a:pt x="46061" y="17762"/>
                    <a:pt x="46083" y="17698"/>
                    <a:pt x="46083" y="17634"/>
                  </a:cubicBezTo>
                  <a:cubicBezTo>
                    <a:pt x="46083" y="17484"/>
                    <a:pt x="46040" y="17292"/>
                    <a:pt x="46040" y="17292"/>
                  </a:cubicBezTo>
                  <a:lnTo>
                    <a:pt x="46018" y="17228"/>
                  </a:lnTo>
                  <a:lnTo>
                    <a:pt x="45399" y="17228"/>
                  </a:lnTo>
                  <a:lnTo>
                    <a:pt x="44800" y="17057"/>
                  </a:lnTo>
                  <a:cubicBezTo>
                    <a:pt x="44736" y="16950"/>
                    <a:pt x="44650" y="16779"/>
                    <a:pt x="44650" y="16651"/>
                  </a:cubicBezTo>
                  <a:cubicBezTo>
                    <a:pt x="44650" y="16565"/>
                    <a:pt x="44650" y="16522"/>
                    <a:pt x="44693" y="16480"/>
                  </a:cubicBezTo>
                  <a:cubicBezTo>
                    <a:pt x="44693" y="16458"/>
                    <a:pt x="44715" y="16415"/>
                    <a:pt x="44736" y="16351"/>
                  </a:cubicBezTo>
                  <a:cubicBezTo>
                    <a:pt x="44757" y="16266"/>
                    <a:pt x="44907" y="16116"/>
                    <a:pt x="44992" y="16031"/>
                  </a:cubicBezTo>
                  <a:lnTo>
                    <a:pt x="45014" y="16009"/>
                  </a:lnTo>
                  <a:lnTo>
                    <a:pt x="45014" y="15988"/>
                  </a:lnTo>
                  <a:cubicBezTo>
                    <a:pt x="45014" y="15967"/>
                    <a:pt x="45163" y="15411"/>
                    <a:pt x="45163" y="15176"/>
                  </a:cubicBezTo>
                  <a:cubicBezTo>
                    <a:pt x="45163" y="14919"/>
                    <a:pt x="45121" y="14727"/>
                    <a:pt x="45099" y="14727"/>
                  </a:cubicBezTo>
                  <a:lnTo>
                    <a:pt x="45099" y="14684"/>
                  </a:lnTo>
                  <a:lnTo>
                    <a:pt x="44544" y="14406"/>
                  </a:lnTo>
                  <a:lnTo>
                    <a:pt x="44544" y="13957"/>
                  </a:lnTo>
                  <a:cubicBezTo>
                    <a:pt x="44544" y="13851"/>
                    <a:pt x="44672" y="13722"/>
                    <a:pt x="44736" y="13658"/>
                  </a:cubicBezTo>
                  <a:lnTo>
                    <a:pt x="45912" y="13423"/>
                  </a:lnTo>
                  <a:lnTo>
                    <a:pt x="46318" y="12632"/>
                  </a:lnTo>
                  <a:lnTo>
                    <a:pt x="47002" y="10623"/>
                  </a:lnTo>
                  <a:lnTo>
                    <a:pt x="47814" y="10324"/>
                  </a:lnTo>
                  <a:lnTo>
                    <a:pt x="49310" y="10687"/>
                  </a:lnTo>
                  <a:lnTo>
                    <a:pt x="50956" y="10773"/>
                  </a:lnTo>
                  <a:lnTo>
                    <a:pt x="51041" y="11670"/>
                  </a:lnTo>
                  <a:lnTo>
                    <a:pt x="50272" y="12504"/>
                  </a:lnTo>
                  <a:lnTo>
                    <a:pt x="49588" y="13466"/>
                  </a:lnTo>
                  <a:lnTo>
                    <a:pt x="50785" y="14107"/>
                  </a:lnTo>
                  <a:lnTo>
                    <a:pt x="51084" y="14941"/>
                  </a:lnTo>
                  <a:lnTo>
                    <a:pt x="50721" y="15838"/>
                  </a:lnTo>
                  <a:lnTo>
                    <a:pt x="50614" y="16864"/>
                  </a:lnTo>
                  <a:lnTo>
                    <a:pt x="50806" y="18574"/>
                  </a:lnTo>
                  <a:lnTo>
                    <a:pt x="51554" y="19386"/>
                  </a:lnTo>
                  <a:lnTo>
                    <a:pt x="51512" y="19622"/>
                  </a:lnTo>
                  <a:cubicBezTo>
                    <a:pt x="51512" y="19643"/>
                    <a:pt x="51405" y="20241"/>
                    <a:pt x="51319" y="20562"/>
                  </a:cubicBezTo>
                  <a:cubicBezTo>
                    <a:pt x="51298" y="20626"/>
                    <a:pt x="51276" y="20626"/>
                    <a:pt x="51276" y="20626"/>
                  </a:cubicBezTo>
                  <a:cubicBezTo>
                    <a:pt x="51258" y="20639"/>
                    <a:pt x="51233" y="20644"/>
                    <a:pt x="51206" y="20644"/>
                  </a:cubicBezTo>
                  <a:cubicBezTo>
                    <a:pt x="51139" y="20644"/>
                    <a:pt x="51053" y="20614"/>
                    <a:pt x="50977" y="20583"/>
                  </a:cubicBezTo>
                  <a:cubicBezTo>
                    <a:pt x="50892" y="20562"/>
                    <a:pt x="50806" y="20541"/>
                    <a:pt x="50721" y="20541"/>
                  </a:cubicBezTo>
                  <a:cubicBezTo>
                    <a:pt x="50464" y="20541"/>
                    <a:pt x="50144" y="21289"/>
                    <a:pt x="49973" y="21738"/>
                  </a:cubicBezTo>
                  <a:cubicBezTo>
                    <a:pt x="49908" y="21823"/>
                    <a:pt x="49588" y="22165"/>
                    <a:pt x="49417" y="22379"/>
                  </a:cubicBezTo>
                  <a:cubicBezTo>
                    <a:pt x="49383" y="22426"/>
                    <a:pt x="49329" y="22443"/>
                    <a:pt x="49267" y="22443"/>
                  </a:cubicBezTo>
                  <a:cubicBezTo>
                    <a:pt x="49130" y="22443"/>
                    <a:pt x="48956" y="22359"/>
                    <a:pt x="48883" y="22315"/>
                  </a:cubicBezTo>
                  <a:lnTo>
                    <a:pt x="48284" y="22315"/>
                  </a:lnTo>
                  <a:lnTo>
                    <a:pt x="48156" y="22486"/>
                  </a:lnTo>
                  <a:lnTo>
                    <a:pt x="47771" y="22486"/>
                  </a:lnTo>
                  <a:lnTo>
                    <a:pt x="47344" y="22122"/>
                  </a:lnTo>
                  <a:lnTo>
                    <a:pt x="47301" y="22122"/>
                  </a:lnTo>
                  <a:cubicBezTo>
                    <a:pt x="47279" y="22122"/>
                    <a:pt x="46916" y="22186"/>
                    <a:pt x="46809" y="22464"/>
                  </a:cubicBezTo>
                  <a:cubicBezTo>
                    <a:pt x="46724" y="22635"/>
                    <a:pt x="46745" y="22721"/>
                    <a:pt x="46788" y="22828"/>
                  </a:cubicBezTo>
                  <a:cubicBezTo>
                    <a:pt x="46809" y="22870"/>
                    <a:pt x="46831" y="22913"/>
                    <a:pt x="46852" y="22977"/>
                  </a:cubicBezTo>
                  <a:cubicBezTo>
                    <a:pt x="46895" y="23212"/>
                    <a:pt x="47173" y="23276"/>
                    <a:pt x="47344" y="23298"/>
                  </a:cubicBezTo>
                  <a:cubicBezTo>
                    <a:pt x="47386" y="23319"/>
                    <a:pt x="47429" y="23319"/>
                    <a:pt x="47472" y="23319"/>
                  </a:cubicBezTo>
                  <a:cubicBezTo>
                    <a:pt x="47600" y="23383"/>
                    <a:pt x="47899" y="23426"/>
                    <a:pt x="48092" y="23426"/>
                  </a:cubicBezTo>
                  <a:cubicBezTo>
                    <a:pt x="48305" y="23426"/>
                    <a:pt x="48861" y="23170"/>
                    <a:pt x="48904" y="23148"/>
                  </a:cubicBezTo>
                  <a:cubicBezTo>
                    <a:pt x="48925" y="23148"/>
                    <a:pt x="49331" y="23041"/>
                    <a:pt x="49502" y="23041"/>
                  </a:cubicBezTo>
                  <a:cubicBezTo>
                    <a:pt x="49545" y="23041"/>
                    <a:pt x="49631" y="23106"/>
                    <a:pt x="49695" y="23148"/>
                  </a:cubicBezTo>
                  <a:cubicBezTo>
                    <a:pt x="49780" y="23234"/>
                    <a:pt x="49908" y="23341"/>
                    <a:pt x="50058" y="23341"/>
                  </a:cubicBezTo>
                  <a:lnTo>
                    <a:pt x="50464" y="23341"/>
                  </a:lnTo>
                  <a:lnTo>
                    <a:pt x="50977" y="22785"/>
                  </a:lnTo>
                  <a:lnTo>
                    <a:pt x="51298" y="22101"/>
                  </a:lnTo>
                  <a:cubicBezTo>
                    <a:pt x="51982" y="21844"/>
                    <a:pt x="52345" y="21652"/>
                    <a:pt x="52388" y="21545"/>
                  </a:cubicBezTo>
                  <a:cubicBezTo>
                    <a:pt x="52409" y="21481"/>
                    <a:pt x="52708" y="21289"/>
                    <a:pt x="52879" y="21182"/>
                  </a:cubicBezTo>
                  <a:cubicBezTo>
                    <a:pt x="53029" y="21096"/>
                    <a:pt x="53157" y="21011"/>
                    <a:pt x="53243" y="20925"/>
                  </a:cubicBezTo>
                  <a:cubicBezTo>
                    <a:pt x="53499" y="20733"/>
                    <a:pt x="53606" y="20199"/>
                    <a:pt x="53606" y="20177"/>
                  </a:cubicBezTo>
                  <a:lnTo>
                    <a:pt x="53606" y="20113"/>
                  </a:lnTo>
                  <a:lnTo>
                    <a:pt x="53563" y="20092"/>
                  </a:lnTo>
                  <a:cubicBezTo>
                    <a:pt x="53542" y="20070"/>
                    <a:pt x="53008" y="19622"/>
                    <a:pt x="52815" y="19472"/>
                  </a:cubicBezTo>
                  <a:cubicBezTo>
                    <a:pt x="52730" y="19408"/>
                    <a:pt x="52730" y="19301"/>
                    <a:pt x="52751" y="19109"/>
                  </a:cubicBezTo>
                  <a:cubicBezTo>
                    <a:pt x="52751" y="19023"/>
                    <a:pt x="52773" y="18938"/>
                    <a:pt x="52773" y="18852"/>
                  </a:cubicBezTo>
                  <a:cubicBezTo>
                    <a:pt x="52773" y="18809"/>
                    <a:pt x="52773" y="18788"/>
                    <a:pt x="52773" y="18788"/>
                  </a:cubicBezTo>
                  <a:cubicBezTo>
                    <a:pt x="52781" y="18784"/>
                    <a:pt x="52793" y="18782"/>
                    <a:pt x="52807" y="18782"/>
                  </a:cubicBezTo>
                  <a:cubicBezTo>
                    <a:pt x="52869" y="18782"/>
                    <a:pt x="52977" y="18813"/>
                    <a:pt x="53029" y="18831"/>
                  </a:cubicBezTo>
                  <a:cubicBezTo>
                    <a:pt x="53115" y="18873"/>
                    <a:pt x="53200" y="18895"/>
                    <a:pt x="53286" y="18895"/>
                  </a:cubicBezTo>
                  <a:cubicBezTo>
                    <a:pt x="53457" y="18895"/>
                    <a:pt x="53670" y="18702"/>
                    <a:pt x="53734" y="18617"/>
                  </a:cubicBezTo>
                  <a:lnTo>
                    <a:pt x="54483" y="18617"/>
                  </a:lnTo>
                  <a:cubicBezTo>
                    <a:pt x="54611" y="18617"/>
                    <a:pt x="54953" y="18745"/>
                    <a:pt x="55145" y="18831"/>
                  </a:cubicBezTo>
                  <a:lnTo>
                    <a:pt x="55295" y="19002"/>
                  </a:lnTo>
                  <a:cubicBezTo>
                    <a:pt x="55316" y="19066"/>
                    <a:pt x="55359" y="19301"/>
                    <a:pt x="55487" y="19664"/>
                  </a:cubicBezTo>
                  <a:cubicBezTo>
                    <a:pt x="55508" y="19771"/>
                    <a:pt x="55508" y="19835"/>
                    <a:pt x="55508" y="19857"/>
                  </a:cubicBezTo>
                  <a:lnTo>
                    <a:pt x="55487" y="19857"/>
                  </a:lnTo>
                  <a:cubicBezTo>
                    <a:pt x="55402" y="19857"/>
                    <a:pt x="55295" y="19857"/>
                    <a:pt x="55188" y="19942"/>
                  </a:cubicBezTo>
                  <a:cubicBezTo>
                    <a:pt x="54974" y="20113"/>
                    <a:pt x="55060" y="20263"/>
                    <a:pt x="55145" y="20455"/>
                  </a:cubicBezTo>
                  <a:cubicBezTo>
                    <a:pt x="55209" y="20541"/>
                    <a:pt x="55273" y="20669"/>
                    <a:pt x="55337" y="20840"/>
                  </a:cubicBezTo>
                  <a:cubicBezTo>
                    <a:pt x="55487" y="21246"/>
                    <a:pt x="55679" y="21310"/>
                    <a:pt x="55936" y="21353"/>
                  </a:cubicBezTo>
                  <a:cubicBezTo>
                    <a:pt x="56043" y="21374"/>
                    <a:pt x="56150" y="21396"/>
                    <a:pt x="56278" y="21460"/>
                  </a:cubicBezTo>
                  <a:cubicBezTo>
                    <a:pt x="56521" y="21551"/>
                    <a:pt x="56634" y="21577"/>
                    <a:pt x="56741" y="21577"/>
                  </a:cubicBezTo>
                  <a:cubicBezTo>
                    <a:pt x="56784" y="21577"/>
                    <a:pt x="56827" y="21573"/>
                    <a:pt x="56876" y="21567"/>
                  </a:cubicBezTo>
                  <a:lnTo>
                    <a:pt x="57112" y="21567"/>
                  </a:lnTo>
                  <a:cubicBezTo>
                    <a:pt x="57325" y="21567"/>
                    <a:pt x="57411" y="21524"/>
                    <a:pt x="57432" y="21396"/>
                  </a:cubicBezTo>
                  <a:cubicBezTo>
                    <a:pt x="57432" y="21353"/>
                    <a:pt x="57454" y="21331"/>
                    <a:pt x="57496" y="21310"/>
                  </a:cubicBezTo>
                  <a:cubicBezTo>
                    <a:pt x="57582" y="21246"/>
                    <a:pt x="57603" y="21160"/>
                    <a:pt x="57603" y="21118"/>
                  </a:cubicBezTo>
                  <a:cubicBezTo>
                    <a:pt x="57603" y="20968"/>
                    <a:pt x="57454" y="20840"/>
                    <a:pt x="57454" y="20840"/>
                  </a:cubicBezTo>
                  <a:lnTo>
                    <a:pt x="56834" y="20583"/>
                  </a:lnTo>
                  <a:cubicBezTo>
                    <a:pt x="56812" y="20583"/>
                    <a:pt x="56492" y="20391"/>
                    <a:pt x="56278" y="20348"/>
                  </a:cubicBezTo>
                  <a:cubicBezTo>
                    <a:pt x="56278" y="20348"/>
                    <a:pt x="56278" y="20348"/>
                    <a:pt x="56278" y="20327"/>
                  </a:cubicBezTo>
                  <a:cubicBezTo>
                    <a:pt x="56257" y="20284"/>
                    <a:pt x="56278" y="20177"/>
                    <a:pt x="56299" y="20113"/>
                  </a:cubicBezTo>
                  <a:cubicBezTo>
                    <a:pt x="56299" y="20113"/>
                    <a:pt x="56385" y="20006"/>
                    <a:pt x="56492" y="19964"/>
                  </a:cubicBezTo>
                  <a:cubicBezTo>
                    <a:pt x="56641" y="19921"/>
                    <a:pt x="56748" y="19493"/>
                    <a:pt x="56770" y="19215"/>
                  </a:cubicBezTo>
                  <a:lnTo>
                    <a:pt x="56770" y="18489"/>
                  </a:lnTo>
                  <a:lnTo>
                    <a:pt x="56321" y="18018"/>
                  </a:lnTo>
                  <a:lnTo>
                    <a:pt x="55808" y="17698"/>
                  </a:lnTo>
                  <a:lnTo>
                    <a:pt x="54953" y="17548"/>
                  </a:lnTo>
                  <a:lnTo>
                    <a:pt x="53863" y="17548"/>
                  </a:lnTo>
                  <a:cubicBezTo>
                    <a:pt x="53841" y="17548"/>
                    <a:pt x="53328" y="17698"/>
                    <a:pt x="53136" y="17783"/>
                  </a:cubicBezTo>
                  <a:cubicBezTo>
                    <a:pt x="53111" y="17796"/>
                    <a:pt x="53073" y="17801"/>
                    <a:pt x="53028" y="17801"/>
                  </a:cubicBezTo>
                  <a:cubicBezTo>
                    <a:pt x="52918" y="17801"/>
                    <a:pt x="52765" y="17771"/>
                    <a:pt x="52644" y="17741"/>
                  </a:cubicBezTo>
                  <a:cubicBezTo>
                    <a:pt x="52537" y="17719"/>
                    <a:pt x="52431" y="17677"/>
                    <a:pt x="52345" y="17677"/>
                  </a:cubicBezTo>
                  <a:cubicBezTo>
                    <a:pt x="52238" y="17677"/>
                    <a:pt x="52153" y="17591"/>
                    <a:pt x="52110" y="17548"/>
                  </a:cubicBezTo>
                  <a:lnTo>
                    <a:pt x="52110" y="16629"/>
                  </a:lnTo>
                  <a:lnTo>
                    <a:pt x="52324" y="15924"/>
                  </a:lnTo>
                  <a:lnTo>
                    <a:pt x="52879" y="15475"/>
                  </a:lnTo>
                  <a:lnTo>
                    <a:pt x="52559" y="14556"/>
                  </a:lnTo>
                  <a:lnTo>
                    <a:pt x="52537" y="14535"/>
                  </a:lnTo>
                  <a:cubicBezTo>
                    <a:pt x="52537" y="14535"/>
                    <a:pt x="52131" y="14214"/>
                    <a:pt x="51896" y="14022"/>
                  </a:cubicBezTo>
                  <a:cubicBezTo>
                    <a:pt x="51725" y="13893"/>
                    <a:pt x="51597" y="13701"/>
                    <a:pt x="51554" y="13615"/>
                  </a:cubicBezTo>
                  <a:lnTo>
                    <a:pt x="51683" y="13359"/>
                  </a:lnTo>
                  <a:lnTo>
                    <a:pt x="52345" y="12910"/>
                  </a:lnTo>
                  <a:lnTo>
                    <a:pt x="53115" y="12675"/>
                  </a:lnTo>
                  <a:lnTo>
                    <a:pt x="53414" y="12055"/>
                  </a:lnTo>
                  <a:lnTo>
                    <a:pt x="53371" y="11222"/>
                  </a:lnTo>
                  <a:lnTo>
                    <a:pt x="53286" y="10880"/>
                  </a:lnTo>
                  <a:lnTo>
                    <a:pt x="53457" y="10794"/>
                  </a:lnTo>
                  <a:cubicBezTo>
                    <a:pt x="53563" y="10858"/>
                    <a:pt x="53841" y="11008"/>
                    <a:pt x="53991" y="11093"/>
                  </a:cubicBezTo>
                  <a:cubicBezTo>
                    <a:pt x="54034" y="11136"/>
                    <a:pt x="54012" y="11542"/>
                    <a:pt x="53948" y="11906"/>
                  </a:cubicBezTo>
                  <a:cubicBezTo>
                    <a:pt x="53927" y="11948"/>
                    <a:pt x="53649" y="12675"/>
                    <a:pt x="53606" y="12867"/>
                  </a:cubicBezTo>
                  <a:cubicBezTo>
                    <a:pt x="53563" y="13060"/>
                    <a:pt x="53457" y="13423"/>
                    <a:pt x="53457" y="13680"/>
                  </a:cubicBezTo>
                  <a:cubicBezTo>
                    <a:pt x="53457" y="13957"/>
                    <a:pt x="53948" y="14171"/>
                    <a:pt x="54034" y="14214"/>
                  </a:cubicBezTo>
                  <a:lnTo>
                    <a:pt x="55423" y="14321"/>
                  </a:lnTo>
                  <a:lnTo>
                    <a:pt x="55701" y="14364"/>
                  </a:lnTo>
                  <a:lnTo>
                    <a:pt x="56150" y="14770"/>
                  </a:lnTo>
                  <a:lnTo>
                    <a:pt x="56192" y="14791"/>
                  </a:lnTo>
                  <a:cubicBezTo>
                    <a:pt x="56192" y="14791"/>
                    <a:pt x="56449" y="14877"/>
                    <a:pt x="57112" y="14877"/>
                  </a:cubicBezTo>
                  <a:cubicBezTo>
                    <a:pt x="57261" y="14877"/>
                    <a:pt x="57454" y="14877"/>
                    <a:pt x="57475" y="14727"/>
                  </a:cubicBezTo>
                  <a:cubicBezTo>
                    <a:pt x="57518" y="14577"/>
                    <a:pt x="57304" y="14428"/>
                    <a:pt x="57176" y="14342"/>
                  </a:cubicBezTo>
                  <a:lnTo>
                    <a:pt x="56556" y="13637"/>
                  </a:lnTo>
                  <a:lnTo>
                    <a:pt x="55786" y="13402"/>
                  </a:lnTo>
                  <a:cubicBezTo>
                    <a:pt x="55359" y="13188"/>
                    <a:pt x="54867" y="12889"/>
                    <a:pt x="54825" y="12825"/>
                  </a:cubicBezTo>
                  <a:cubicBezTo>
                    <a:pt x="54825" y="12760"/>
                    <a:pt x="54910" y="12419"/>
                    <a:pt x="54974" y="12183"/>
                  </a:cubicBezTo>
                  <a:lnTo>
                    <a:pt x="55337" y="12269"/>
                  </a:lnTo>
                  <a:lnTo>
                    <a:pt x="55786" y="12589"/>
                  </a:lnTo>
                  <a:lnTo>
                    <a:pt x="55829" y="12589"/>
                  </a:lnTo>
                  <a:cubicBezTo>
                    <a:pt x="55829" y="12589"/>
                    <a:pt x="56021" y="12654"/>
                    <a:pt x="56171" y="12654"/>
                  </a:cubicBezTo>
                  <a:cubicBezTo>
                    <a:pt x="56321" y="12654"/>
                    <a:pt x="56620" y="12547"/>
                    <a:pt x="56834" y="12397"/>
                  </a:cubicBezTo>
                  <a:cubicBezTo>
                    <a:pt x="56919" y="12333"/>
                    <a:pt x="56919" y="12248"/>
                    <a:pt x="56919" y="12205"/>
                  </a:cubicBezTo>
                  <a:cubicBezTo>
                    <a:pt x="56919" y="12055"/>
                    <a:pt x="56705" y="11948"/>
                    <a:pt x="56641" y="11906"/>
                  </a:cubicBezTo>
                  <a:lnTo>
                    <a:pt x="56064" y="11585"/>
                  </a:lnTo>
                  <a:lnTo>
                    <a:pt x="55615" y="11414"/>
                  </a:lnTo>
                  <a:lnTo>
                    <a:pt x="55615" y="11307"/>
                  </a:lnTo>
                  <a:lnTo>
                    <a:pt x="56064" y="11200"/>
                  </a:lnTo>
                  <a:lnTo>
                    <a:pt x="56770" y="11692"/>
                  </a:lnTo>
                  <a:lnTo>
                    <a:pt x="59078" y="12162"/>
                  </a:lnTo>
                  <a:lnTo>
                    <a:pt x="59719" y="12589"/>
                  </a:lnTo>
                  <a:lnTo>
                    <a:pt x="60467" y="13145"/>
                  </a:lnTo>
                  <a:lnTo>
                    <a:pt x="60959" y="13295"/>
                  </a:lnTo>
                  <a:lnTo>
                    <a:pt x="61408" y="13295"/>
                  </a:lnTo>
                  <a:lnTo>
                    <a:pt x="61771" y="12760"/>
                  </a:lnTo>
                  <a:lnTo>
                    <a:pt x="61621" y="12141"/>
                  </a:lnTo>
                  <a:cubicBezTo>
                    <a:pt x="61621" y="12119"/>
                    <a:pt x="61621" y="11948"/>
                    <a:pt x="61472" y="11756"/>
                  </a:cubicBezTo>
                  <a:lnTo>
                    <a:pt x="61450" y="11735"/>
                  </a:lnTo>
                  <a:lnTo>
                    <a:pt x="59954" y="11307"/>
                  </a:lnTo>
                  <a:cubicBezTo>
                    <a:pt x="59890" y="11243"/>
                    <a:pt x="59719" y="11051"/>
                    <a:pt x="59570" y="10815"/>
                  </a:cubicBezTo>
                  <a:cubicBezTo>
                    <a:pt x="59527" y="10773"/>
                    <a:pt x="59505" y="10709"/>
                    <a:pt x="59527" y="10666"/>
                  </a:cubicBezTo>
                  <a:cubicBezTo>
                    <a:pt x="59548" y="10602"/>
                    <a:pt x="59634" y="10559"/>
                    <a:pt x="59655" y="10538"/>
                  </a:cubicBezTo>
                  <a:lnTo>
                    <a:pt x="59741" y="10495"/>
                  </a:lnTo>
                  <a:lnTo>
                    <a:pt x="59570" y="9982"/>
                  </a:lnTo>
                  <a:lnTo>
                    <a:pt x="59570" y="9554"/>
                  </a:lnTo>
                  <a:lnTo>
                    <a:pt x="59997" y="9148"/>
                  </a:lnTo>
                  <a:lnTo>
                    <a:pt x="62070" y="9106"/>
                  </a:lnTo>
                  <a:lnTo>
                    <a:pt x="63160" y="9106"/>
                  </a:lnTo>
                  <a:lnTo>
                    <a:pt x="63887" y="8870"/>
                  </a:lnTo>
                  <a:cubicBezTo>
                    <a:pt x="63908" y="8892"/>
                    <a:pt x="63951" y="8935"/>
                    <a:pt x="63951" y="8977"/>
                  </a:cubicBezTo>
                  <a:cubicBezTo>
                    <a:pt x="63979" y="9074"/>
                    <a:pt x="64069" y="9099"/>
                    <a:pt x="64187" y="9099"/>
                  </a:cubicBezTo>
                  <a:cubicBezTo>
                    <a:pt x="64252" y="9099"/>
                    <a:pt x="64325" y="9092"/>
                    <a:pt x="64400" y="9084"/>
                  </a:cubicBezTo>
                  <a:cubicBezTo>
                    <a:pt x="64550" y="9063"/>
                    <a:pt x="64635" y="9084"/>
                    <a:pt x="64721" y="9020"/>
                  </a:cubicBezTo>
                  <a:cubicBezTo>
                    <a:pt x="64785" y="8935"/>
                    <a:pt x="64806" y="8785"/>
                    <a:pt x="64806" y="8678"/>
                  </a:cubicBezTo>
                  <a:lnTo>
                    <a:pt x="65148" y="8678"/>
                  </a:lnTo>
                  <a:cubicBezTo>
                    <a:pt x="65191" y="8678"/>
                    <a:pt x="65276" y="8699"/>
                    <a:pt x="65362" y="8721"/>
                  </a:cubicBezTo>
                  <a:cubicBezTo>
                    <a:pt x="65447" y="8742"/>
                    <a:pt x="65533" y="8742"/>
                    <a:pt x="65597" y="8764"/>
                  </a:cubicBezTo>
                  <a:cubicBezTo>
                    <a:pt x="65618" y="8764"/>
                    <a:pt x="65640" y="8785"/>
                    <a:pt x="65661" y="8828"/>
                  </a:cubicBezTo>
                  <a:cubicBezTo>
                    <a:pt x="65700" y="8867"/>
                    <a:pt x="65757" y="8959"/>
                    <a:pt x="65912" y="8959"/>
                  </a:cubicBezTo>
                  <a:cubicBezTo>
                    <a:pt x="65927" y="8959"/>
                    <a:pt x="65943" y="8958"/>
                    <a:pt x="65960" y="8956"/>
                  </a:cubicBezTo>
                  <a:cubicBezTo>
                    <a:pt x="66067" y="8935"/>
                    <a:pt x="66131" y="8870"/>
                    <a:pt x="66153" y="8828"/>
                  </a:cubicBezTo>
                  <a:cubicBezTo>
                    <a:pt x="66196" y="8764"/>
                    <a:pt x="66196" y="8699"/>
                    <a:pt x="66174" y="8657"/>
                  </a:cubicBezTo>
                  <a:lnTo>
                    <a:pt x="66281" y="8122"/>
                  </a:lnTo>
                  <a:lnTo>
                    <a:pt x="66110" y="7759"/>
                  </a:lnTo>
                  <a:cubicBezTo>
                    <a:pt x="66110" y="7738"/>
                    <a:pt x="65960" y="7545"/>
                    <a:pt x="65854" y="7460"/>
                  </a:cubicBezTo>
                  <a:cubicBezTo>
                    <a:pt x="65768" y="7353"/>
                    <a:pt x="65640" y="7331"/>
                    <a:pt x="65597" y="7331"/>
                  </a:cubicBezTo>
                  <a:lnTo>
                    <a:pt x="65512" y="7267"/>
                  </a:lnTo>
                  <a:lnTo>
                    <a:pt x="65597" y="7139"/>
                  </a:lnTo>
                  <a:lnTo>
                    <a:pt x="66089" y="6990"/>
                  </a:lnTo>
                  <a:lnTo>
                    <a:pt x="66131" y="6733"/>
                  </a:lnTo>
                  <a:lnTo>
                    <a:pt x="65875" y="6562"/>
                  </a:lnTo>
                  <a:lnTo>
                    <a:pt x="65854" y="6562"/>
                  </a:lnTo>
                  <a:cubicBezTo>
                    <a:pt x="65768" y="6562"/>
                    <a:pt x="65661" y="6541"/>
                    <a:pt x="65640" y="6541"/>
                  </a:cubicBezTo>
                  <a:cubicBezTo>
                    <a:pt x="65618" y="6519"/>
                    <a:pt x="65597" y="6434"/>
                    <a:pt x="65576" y="6327"/>
                  </a:cubicBezTo>
                  <a:lnTo>
                    <a:pt x="66067" y="6156"/>
                  </a:lnTo>
                  <a:cubicBezTo>
                    <a:pt x="66153" y="6135"/>
                    <a:pt x="66196" y="6092"/>
                    <a:pt x="66238" y="6028"/>
                  </a:cubicBezTo>
                  <a:cubicBezTo>
                    <a:pt x="66260" y="5964"/>
                    <a:pt x="66281" y="5899"/>
                    <a:pt x="66281" y="5857"/>
                  </a:cubicBezTo>
                  <a:lnTo>
                    <a:pt x="66837" y="5921"/>
                  </a:lnTo>
                  <a:lnTo>
                    <a:pt x="67392" y="5878"/>
                  </a:lnTo>
                  <a:lnTo>
                    <a:pt x="67606" y="5472"/>
                  </a:lnTo>
                  <a:lnTo>
                    <a:pt x="68483" y="5429"/>
                  </a:lnTo>
                  <a:lnTo>
                    <a:pt x="69273" y="4959"/>
                  </a:lnTo>
                  <a:lnTo>
                    <a:pt x="70556" y="4959"/>
                  </a:lnTo>
                  <a:lnTo>
                    <a:pt x="70599" y="4938"/>
                  </a:lnTo>
                  <a:cubicBezTo>
                    <a:pt x="70727" y="4788"/>
                    <a:pt x="70898" y="4617"/>
                    <a:pt x="70941" y="4617"/>
                  </a:cubicBezTo>
                  <a:cubicBezTo>
                    <a:pt x="70962" y="4596"/>
                    <a:pt x="71176" y="4596"/>
                    <a:pt x="71389" y="4574"/>
                  </a:cubicBezTo>
                  <a:cubicBezTo>
                    <a:pt x="71945" y="4553"/>
                    <a:pt x="72415" y="4531"/>
                    <a:pt x="72565" y="4489"/>
                  </a:cubicBezTo>
                  <a:cubicBezTo>
                    <a:pt x="72672" y="4446"/>
                    <a:pt x="72736" y="4425"/>
                    <a:pt x="72757" y="4361"/>
                  </a:cubicBezTo>
                  <a:cubicBezTo>
                    <a:pt x="72779" y="4296"/>
                    <a:pt x="72736" y="4254"/>
                    <a:pt x="72693" y="4232"/>
                  </a:cubicBezTo>
                  <a:cubicBezTo>
                    <a:pt x="72693" y="4125"/>
                    <a:pt x="72586" y="4019"/>
                    <a:pt x="72565" y="4019"/>
                  </a:cubicBezTo>
                  <a:lnTo>
                    <a:pt x="72159" y="3848"/>
                  </a:lnTo>
                  <a:lnTo>
                    <a:pt x="72159" y="3826"/>
                  </a:lnTo>
                  <a:cubicBezTo>
                    <a:pt x="72394" y="3826"/>
                    <a:pt x="73057" y="3869"/>
                    <a:pt x="73228" y="3869"/>
                  </a:cubicBezTo>
                  <a:cubicBezTo>
                    <a:pt x="73334" y="3869"/>
                    <a:pt x="73420" y="3826"/>
                    <a:pt x="73441" y="3762"/>
                  </a:cubicBezTo>
                  <a:cubicBezTo>
                    <a:pt x="73484" y="3741"/>
                    <a:pt x="73484" y="3698"/>
                    <a:pt x="73484" y="3655"/>
                  </a:cubicBezTo>
                  <a:lnTo>
                    <a:pt x="73933" y="3441"/>
                  </a:lnTo>
                  <a:lnTo>
                    <a:pt x="73954" y="3441"/>
                  </a:lnTo>
                  <a:lnTo>
                    <a:pt x="74040" y="3677"/>
                  </a:lnTo>
                  <a:cubicBezTo>
                    <a:pt x="74040" y="3706"/>
                    <a:pt x="74060" y="3775"/>
                    <a:pt x="74202" y="3775"/>
                  </a:cubicBezTo>
                  <a:cubicBezTo>
                    <a:pt x="74268" y="3775"/>
                    <a:pt x="74360" y="3760"/>
                    <a:pt x="74489" y="3719"/>
                  </a:cubicBezTo>
                  <a:lnTo>
                    <a:pt x="74531" y="3698"/>
                  </a:lnTo>
                  <a:lnTo>
                    <a:pt x="74553" y="3655"/>
                  </a:lnTo>
                  <a:cubicBezTo>
                    <a:pt x="74553" y="3634"/>
                    <a:pt x="74596" y="3356"/>
                    <a:pt x="74617" y="3270"/>
                  </a:cubicBezTo>
                  <a:cubicBezTo>
                    <a:pt x="74638" y="3228"/>
                    <a:pt x="74724" y="3164"/>
                    <a:pt x="74831" y="3142"/>
                  </a:cubicBezTo>
                  <a:cubicBezTo>
                    <a:pt x="74873" y="3142"/>
                    <a:pt x="75023" y="3185"/>
                    <a:pt x="75151" y="3228"/>
                  </a:cubicBezTo>
                  <a:lnTo>
                    <a:pt x="75109" y="3399"/>
                  </a:lnTo>
                  <a:cubicBezTo>
                    <a:pt x="75044" y="3506"/>
                    <a:pt x="74895" y="3783"/>
                    <a:pt x="74980" y="3954"/>
                  </a:cubicBezTo>
                  <a:cubicBezTo>
                    <a:pt x="75023" y="3997"/>
                    <a:pt x="75066" y="4061"/>
                    <a:pt x="75194" y="4061"/>
                  </a:cubicBezTo>
                  <a:cubicBezTo>
                    <a:pt x="75536" y="4061"/>
                    <a:pt x="76305" y="3933"/>
                    <a:pt x="76412" y="3912"/>
                  </a:cubicBezTo>
                  <a:cubicBezTo>
                    <a:pt x="76541" y="3890"/>
                    <a:pt x="76605" y="3719"/>
                    <a:pt x="76669" y="3591"/>
                  </a:cubicBezTo>
                  <a:cubicBezTo>
                    <a:pt x="76861" y="3570"/>
                    <a:pt x="77246" y="3527"/>
                    <a:pt x="77331" y="3527"/>
                  </a:cubicBezTo>
                  <a:cubicBezTo>
                    <a:pt x="77374" y="3527"/>
                    <a:pt x="77417" y="3591"/>
                    <a:pt x="77438" y="3655"/>
                  </a:cubicBezTo>
                  <a:lnTo>
                    <a:pt x="77460" y="3698"/>
                  </a:lnTo>
                  <a:lnTo>
                    <a:pt x="77481" y="3698"/>
                  </a:lnTo>
                  <a:cubicBezTo>
                    <a:pt x="77501" y="3718"/>
                    <a:pt x="77790" y="3892"/>
                    <a:pt x="78039" y="3892"/>
                  </a:cubicBezTo>
                  <a:cubicBezTo>
                    <a:pt x="78052" y="3892"/>
                    <a:pt x="78066" y="3891"/>
                    <a:pt x="78080" y="3890"/>
                  </a:cubicBezTo>
                  <a:cubicBezTo>
                    <a:pt x="78336" y="3869"/>
                    <a:pt x="78421" y="3698"/>
                    <a:pt x="78421" y="3612"/>
                  </a:cubicBezTo>
                  <a:lnTo>
                    <a:pt x="78421" y="3570"/>
                  </a:lnTo>
                  <a:lnTo>
                    <a:pt x="78400" y="3548"/>
                  </a:lnTo>
                  <a:cubicBezTo>
                    <a:pt x="78400" y="3548"/>
                    <a:pt x="78251" y="3356"/>
                    <a:pt x="78208" y="3292"/>
                  </a:cubicBezTo>
                  <a:cubicBezTo>
                    <a:pt x="78165" y="3228"/>
                    <a:pt x="78015" y="3121"/>
                    <a:pt x="77930" y="3078"/>
                  </a:cubicBezTo>
                  <a:lnTo>
                    <a:pt x="77930" y="3057"/>
                  </a:lnTo>
                  <a:lnTo>
                    <a:pt x="79661" y="2993"/>
                  </a:lnTo>
                  <a:lnTo>
                    <a:pt x="79960" y="2779"/>
                  </a:lnTo>
                  <a:lnTo>
                    <a:pt x="79939" y="2736"/>
                  </a:lnTo>
                  <a:cubicBezTo>
                    <a:pt x="79939" y="2672"/>
                    <a:pt x="79896" y="2373"/>
                    <a:pt x="79832" y="2266"/>
                  </a:cubicBezTo>
                  <a:cubicBezTo>
                    <a:pt x="79811" y="2202"/>
                    <a:pt x="79768" y="2159"/>
                    <a:pt x="79747" y="2116"/>
                  </a:cubicBezTo>
                  <a:lnTo>
                    <a:pt x="79875" y="1817"/>
                  </a:lnTo>
                  <a:lnTo>
                    <a:pt x="81008" y="556"/>
                  </a:lnTo>
                  <a:cubicBezTo>
                    <a:pt x="81328" y="513"/>
                    <a:pt x="81820" y="492"/>
                    <a:pt x="81884" y="492"/>
                  </a:cubicBezTo>
                  <a:cubicBezTo>
                    <a:pt x="81970" y="492"/>
                    <a:pt x="82076" y="428"/>
                    <a:pt x="82162" y="364"/>
                  </a:cubicBezTo>
                  <a:cubicBezTo>
                    <a:pt x="82226" y="342"/>
                    <a:pt x="82269" y="299"/>
                    <a:pt x="82312" y="278"/>
                  </a:cubicBezTo>
                  <a:cubicBezTo>
                    <a:pt x="82397" y="257"/>
                    <a:pt x="82739" y="214"/>
                    <a:pt x="82953" y="193"/>
                  </a:cubicBezTo>
                  <a:close/>
                  <a:moveTo>
                    <a:pt x="77139" y="46638"/>
                  </a:moveTo>
                  <a:lnTo>
                    <a:pt x="79447" y="46767"/>
                  </a:lnTo>
                  <a:lnTo>
                    <a:pt x="80901" y="47002"/>
                  </a:lnTo>
                  <a:lnTo>
                    <a:pt x="81029" y="47835"/>
                  </a:lnTo>
                  <a:cubicBezTo>
                    <a:pt x="81072" y="48006"/>
                    <a:pt x="81307" y="48840"/>
                    <a:pt x="81670" y="48904"/>
                  </a:cubicBezTo>
                  <a:cubicBezTo>
                    <a:pt x="81713" y="48925"/>
                    <a:pt x="81756" y="48925"/>
                    <a:pt x="81820" y="48947"/>
                  </a:cubicBezTo>
                  <a:cubicBezTo>
                    <a:pt x="82205" y="49032"/>
                    <a:pt x="82931" y="49225"/>
                    <a:pt x="82931" y="49225"/>
                  </a:cubicBezTo>
                  <a:lnTo>
                    <a:pt x="82953" y="49225"/>
                  </a:lnTo>
                  <a:lnTo>
                    <a:pt x="84214" y="48968"/>
                  </a:lnTo>
                  <a:lnTo>
                    <a:pt x="86608" y="49096"/>
                  </a:lnTo>
                  <a:cubicBezTo>
                    <a:pt x="86715" y="49417"/>
                    <a:pt x="86907" y="50037"/>
                    <a:pt x="87099" y="50101"/>
                  </a:cubicBezTo>
                  <a:cubicBezTo>
                    <a:pt x="87292" y="50165"/>
                    <a:pt x="89066" y="50657"/>
                    <a:pt x="89130" y="50678"/>
                  </a:cubicBezTo>
                  <a:lnTo>
                    <a:pt x="89151" y="50678"/>
                  </a:lnTo>
                  <a:lnTo>
                    <a:pt x="91695" y="50421"/>
                  </a:lnTo>
                  <a:lnTo>
                    <a:pt x="93383" y="49524"/>
                  </a:lnTo>
                  <a:lnTo>
                    <a:pt x="94623" y="48669"/>
                  </a:lnTo>
                  <a:lnTo>
                    <a:pt x="95756" y="48840"/>
                  </a:lnTo>
                  <a:lnTo>
                    <a:pt x="96247" y="49438"/>
                  </a:lnTo>
                  <a:lnTo>
                    <a:pt x="96504" y="49588"/>
                  </a:lnTo>
                  <a:lnTo>
                    <a:pt x="96440" y="50272"/>
                  </a:lnTo>
                  <a:lnTo>
                    <a:pt x="96076" y="50913"/>
                  </a:lnTo>
                  <a:lnTo>
                    <a:pt x="95670" y="52196"/>
                  </a:lnTo>
                  <a:lnTo>
                    <a:pt x="96632" y="52602"/>
                  </a:lnTo>
                  <a:lnTo>
                    <a:pt x="97573" y="52644"/>
                  </a:lnTo>
                  <a:lnTo>
                    <a:pt x="98171" y="52131"/>
                  </a:lnTo>
                  <a:lnTo>
                    <a:pt x="98748" y="52174"/>
                  </a:lnTo>
                  <a:lnTo>
                    <a:pt x="99347" y="52644"/>
                  </a:lnTo>
                  <a:lnTo>
                    <a:pt x="99945" y="53179"/>
                  </a:lnTo>
                  <a:lnTo>
                    <a:pt x="100095" y="53713"/>
                  </a:lnTo>
                  <a:lnTo>
                    <a:pt x="99731" y="53991"/>
                  </a:lnTo>
                  <a:lnTo>
                    <a:pt x="98235" y="54141"/>
                  </a:lnTo>
                  <a:lnTo>
                    <a:pt x="96504" y="54226"/>
                  </a:lnTo>
                  <a:lnTo>
                    <a:pt x="95991" y="54696"/>
                  </a:lnTo>
                  <a:lnTo>
                    <a:pt x="95970" y="54739"/>
                  </a:lnTo>
                  <a:cubicBezTo>
                    <a:pt x="95841" y="55060"/>
                    <a:pt x="95606" y="55573"/>
                    <a:pt x="95585" y="55615"/>
                  </a:cubicBezTo>
                  <a:cubicBezTo>
                    <a:pt x="95569" y="55632"/>
                    <a:pt x="95527" y="55639"/>
                    <a:pt x="95471" y="55639"/>
                  </a:cubicBezTo>
                  <a:cubicBezTo>
                    <a:pt x="95379" y="55639"/>
                    <a:pt x="95247" y="55620"/>
                    <a:pt x="95115" y="55594"/>
                  </a:cubicBezTo>
                  <a:lnTo>
                    <a:pt x="93896" y="55594"/>
                  </a:lnTo>
                  <a:lnTo>
                    <a:pt x="93490" y="56214"/>
                  </a:lnTo>
                  <a:lnTo>
                    <a:pt x="92956" y="56492"/>
                  </a:lnTo>
                  <a:lnTo>
                    <a:pt x="92507" y="56534"/>
                  </a:lnTo>
                  <a:lnTo>
                    <a:pt x="92101" y="56299"/>
                  </a:lnTo>
                  <a:lnTo>
                    <a:pt x="91289" y="56385"/>
                  </a:lnTo>
                  <a:lnTo>
                    <a:pt x="90904" y="56919"/>
                  </a:lnTo>
                  <a:lnTo>
                    <a:pt x="90947" y="56962"/>
                  </a:lnTo>
                  <a:cubicBezTo>
                    <a:pt x="90947" y="56983"/>
                    <a:pt x="91182" y="57325"/>
                    <a:pt x="91267" y="57454"/>
                  </a:cubicBezTo>
                  <a:cubicBezTo>
                    <a:pt x="91310" y="57518"/>
                    <a:pt x="91331" y="57731"/>
                    <a:pt x="91353" y="57860"/>
                  </a:cubicBezTo>
                  <a:cubicBezTo>
                    <a:pt x="91225" y="57988"/>
                    <a:pt x="90968" y="58266"/>
                    <a:pt x="90861" y="58330"/>
                  </a:cubicBezTo>
                  <a:cubicBezTo>
                    <a:pt x="90754" y="58394"/>
                    <a:pt x="90455" y="58437"/>
                    <a:pt x="90284" y="58437"/>
                  </a:cubicBezTo>
                  <a:lnTo>
                    <a:pt x="90241" y="58458"/>
                  </a:lnTo>
                  <a:lnTo>
                    <a:pt x="89622" y="59228"/>
                  </a:lnTo>
                  <a:lnTo>
                    <a:pt x="88916" y="59783"/>
                  </a:lnTo>
                  <a:cubicBezTo>
                    <a:pt x="88767" y="59783"/>
                    <a:pt x="88254" y="59762"/>
                    <a:pt x="88040" y="59741"/>
                  </a:cubicBezTo>
                  <a:cubicBezTo>
                    <a:pt x="87826" y="59719"/>
                    <a:pt x="87762" y="59570"/>
                    <a:pt x="87762" y="59570"/>
                  </a:cubicBezTo>
                  <a:lnTo>
                    <a:pt x="87741" y="59527"/>
                  </a:lnTo>
                  <a:lnTo>
                    <a:pt x="86971" y="59463"/>
                  </a:lnTo>
                  <a:lnTo>
                    <a:pt x="85389" y="59655"/>
                  </a:lnTo>
                  <a:lnTo>
                    <a:pt x="84192" y="60702"/>
                  </a:lnTo>
                  <a:lnTo>
                    <a:pt x="83658" y="60702"/>
                  </a:lnTo>
                  <a:lnTo>
                    <a:pt x="83124" y="60275"/>
                  </a:lnTo>
                  <a:lnTo>
                    <a:pt x="82183" y="60211"/>
                  </a:lnTo>
                  <a:lnTo>
                    <a:pt x="81585" y="59997"/>
                  </a:lnTo>
                  <a:lnTo>
                    <a:pt x="80858" y="59997"/>
                  </a:lnTo>
                  <a:lnTo>
                    <a:pt x="80067" y="59505"/>
                  </a:lnTo>
                  <a:lnTo>
                    <a:pt x="78421" y="59270"/>
                  </a:lnTo>
                  <a:cubicBezTo>
                    <a:pt x="77951" y="59270"/>
                    <a:pt x="77096" y="59292"/>
                    <a:pt x="76348" y="59292"/>
                  </a:cubicBezTo>
                  <a:cubicBezTo>
                    <a:pt x="75974" y="59302"/>
                    <a:pt x="75627" y="59308"/>
                    <a:pt x="75362" y="59308"/>
                  </a:cubicBezTo>
                  <a:cubicBezTo>
                    <a:pt x="75098" y="59308"/>
                    <a:pt x="74916" y="59302"/>
                    <a:pt x="74873" y="59292"/>
                  </a:cubicBezTo>
                  <a:cubicBezTo>
                    <a:pt x="74724" y="59228"/>
                    <a:pt x="74382" y="58330"/>
                    <a:pt x="74147" y="57539"/>
                  </a:cubicBezTo>
                  <a:lnTo>
                    <a:pt x="74147" y="57496"/>
                  </a:lnTo>
                  <a:lnTo>
                    <a:pt x="73634" y="57154"/>
                  </a:lnTo>
                  <a:lnTo>
                    <a:pt x="72800" y="56727"/>
                  </a:lnTo>
                  <a:lnTo>
                    <a:pt x="72480" y="56086"/>
                  </a:lnTo>
                  <a:lnTo>
                    <a:pt x="72458" y="56086"/>
                  </a:lnTo>
                  <a:cubicBezTo>
                    <a:pt x="72351" y="56021"/>
                    <a:pt x="71988" y="55850"/>
                    <a:pt x="71838" y="55850"/>
                  </a:cubicBezTo>
                  <a:cubicBezTo>
                    <a:pt x="71710" y="55850"/>
                    <a:pt x="70663" y="55808"/>
                    <a:pt x="70641" y="55808"/>
                  </a:cubicBezTo>
                  <a:cubicBezTo>
                    <a:pt x="70385" y="55808"/>
                    <a:pt x="69915" y="55765"/>
                    <a:pt x="69829" y="55722"/>
                  </a:cubicBezTo>
                  <a:cubicBezTo>
                    <a:pt x="69679" y="55679"/>
                    <a:pt x="69444" y="55551"/>
                    <a:pt x="69380" y="55530"/>
                  </a:cubicBezTo>
                  <a:cubicBezTo>
                    <a:pt x="69273" y="55380"/>
                    <a:pt x="69188" y="55231"/>
                    <a:pt x="69188" y="55188"/>
                  </a:cubicBezTo>
                  <a:cubicBezTo>
                    <a:pt x="69188" y="55145"/>
                    <a:pt x="69295" y="54974"/>
                    <a:pt x="69402" y="54825"/>
                  </a:cubicBezTo>
                  <a:lnTo>
                    <a:pt x="69637" y="54568"/>
                  </a:lnTo>
                  <a:lnTo>
                    <a:pt x="69936" y="53948"/>
                  </a:lnTo>
                  <a:lnTo>
                    <a:pt x="69936" y="53499"/>
                  </a:lnTo>
                  <a:lnTo>
                    <a:pt x="69359" y="53243"/>
                  </a:lnTo>
                  <a:lnTo>
                    <a:pt x="69209" y="53050"/>
                  </a:lnTo>
                  <a:lnTo>
                    <a:pt x="68867" y="52196"/>
                  </a:lnTo>
                  <a:lnTo>
                    <a:pt x="67350" y="51747"/>
                  </a:lnTo>
                  <a:lnTo>
                    <a:pt x="66623" y="51170"/>
                  </a:lnTo>
                  <a:lnTo>
                    <a:pt x="66623" y="50806"/>
                  </a:lnTo>
                  <a:lnTo>
                    <a:pt x="66709" y="50421"/>
                  </a:lnTo>
                  <a:lnTo>
                    <a:pt x="68098" y="50122"/>
                  </a:lnTo>
                  <a:lnTo>
                    <a:pt x="70513" y="48028"/>
                  </a:lnTo>
                  <a:lnTo>
                    <a:pt x="72223" y="48327"/>
                  </a:lnTo>
                  <a:lnTo>
                    <a:pt x="73719" y="49396"/>
                  </a:lnTo>
                  <a:lnTo>
                    <a:pt x="75066" y="49609"/>
                  </a:lnTo>
                  <a:cubicBezTo>
                    <a:pt x="75104" y="49635"/>
                    <a:pt x="75180" y="49668"/>
                    <a:pt x="75308" y="49668"/>
                  </a:cubicBezTo>
                  <a:cubicBezTo>
                    <a:pt x="75394" y="49668"/>
                    <a:pt x="75505" y="49652"/>
                    <a:pt x="75643" y="49609"/>
                  </a:cubicBezTo>
                  <a:cubicBezTo>
                    <a:pt x="76028" y="49481"/>
                    <a:pt x="76412" y="49160"/>
                    <a:pt x="76434" y="49139"/>
                  </a:cubicBezTo>
                  <a:lnTo>
                    <a:pt x="76476" y="49118"/>
                  </a:lnTo>
                  <a:lnTo>
                    <a:pt x="76327" y="47963"/>
                  </a:lnTo>
                  <a:lnTo>
                    <a:pt x="76092" y="47151"/>
                  </a:lnTo>
                  <a:lnTo>
                    <a:pt x="77139" y="46638"/>
                  </a:lnTo>
                  <a:close/>
                  <a:moveTo>
                    <a:pt x="15453" y="57710"/>
                  </a:moveTo>
                  <a:lnTo>
                    <a:pt x="16501" y="58330"/>
                  </a:lnTo>
                  <a:lnTo>
                    <a:pt x="18531" y="58522"/>
                  </a:lnTo>
                  <a:lnTo>
                    <a:pt x="19301" y="59099"/>
                  </a:lnTo>
                  <a:lnTo>
                    <a:pt x="20626" y="59099"/>
                  </a:lnTo>
                  <a:lnTo>
                    <a:pt x="21481" y="60018"/>
                  </a:lnTo>
                  <a:lnTo>
                    <a:pt x="21502" y="60040"/>
                  </a:lnTo>
                  <a:cubicBezTo>
                    <a:pt x="21588" y="60083"/>
                    <a:pt x="21716" y="60147"/>
                    <a:pt x="21866" y="60211"/>
                  </a:cubicBezTo>
                  <a:lnTo>
                    <a:pt x="21844" y="60916"/>
                  </a:lnTo>
                  <a:lnTo>
                    <a:pt x="21395" y="60895"/>
                  </a:lnTo>
                  <a:lnTo>
                    <a:pt x="20861" y="60702"/>
                  </a:lnTo>
                  <a:lnTo>
                    <a:pt x="20647" y="60831"/>
                  </a:lnTo>
                  <a:lnTo>
                    <a:pt x="20562" y="60873"/>
                  </a:lnTo>
                  <a:lnTo>
                    <a:pt x="20498" y="60916"/>
                  </a:lnTo>
                  <a:lnTo>
                    <a:pt x="20348" y="61002"/>
                  </a:lnTo>
                  <a:lnTo>
                    <a:pt x="19857" y="60809"/>
                  </a:lnTo>
                  <a:lnTo>
                    <a:pt x="19835" y="60788"/>
                  </a:lnTo>
                  <a:lnTo>
                    <a:pt x="19814" y="60788"/>
                  </a:lnTo>
                  <a:lnTo>
                    <a:pt x="19301" y="60809"/>
                  </a:lnTo>
                  <a:lnTo>
                    <a:pt x="18467" y="60937"/>
                  </a:lnTo>
                  <a:lnTo>
                    <a:pt x="18467" y="60788"/>
                  </a:lnTo>
                  <a:lnTo>
                    <a:pt x="17847" y="60467"/>
                  </a:lnTo>
                  <a:lnTo>
                    <a:pt x="16394" y="60595"/>
                  </a:lnTo>
                  <a:lnTo>
                    <a:pt x="16095" y="60574"/>
                  </a:lnTo>
                  <a:cubicBezTo>
                    <a:pt x="16159" y="60467"/>
                    <a:pt x="16202" y="60382"/>
                    <a:pt x="16223" y="60318"/>
                  </a:cubicBezTo>
                  <a:cubicBezTo>
                    <a:pt x="16244" y="60211"/>
                    <a:pt x="16415" y="60104"/>
                    <a:pt x="16565" y="59997"/>
                  </a:cubicBezTo>
                  <a:cubicBezTo>
                    <a:pt x="16608" y="59976"/>
                    <a:pt x="16650" y="59933"/>
                    <a:pt x="16693" y="59890"/>
                  </a:cubicBezTo>
                  <a:cubicBezTo>
                    <a:pt x="16779" y="59826"/>
                    <a:pt x="16800" y="59762"/>
                    <a:pt x="16800" y="59698"/>
                  </a:cubicBezTo>
                  <a:cubicBezTo>
                    <a:pt x="16800" y="59591"/>
                    <a:pt x="16672" y="59484"/>
                    <a:pt x="16629" y="59441"/>
                  </a:cubicBezTo>
                  <a:lnTo>
                    <a:pt x="16458" y="59035"/>
                  </a:lnTo>
                  <a:lnTo>
                    <a:pt x="16437" y="59014"/>
                  </a:lnTo>
                  <a:cubicBezTo>
                    <a:pt x="16415" y="59014"/>
                    <a:pt x="15817" y="58458"/>
                    <a:pt x="15689" y="58308"/>
                  </a:cubicBezTo>
                  <a:cubicBezTo>
                    <a:pt x="15624" y="58244"/>
                    <a:pt x="15432" y="58137"/>
                    <a:pt x="15154" y="57988"/>
                  </a:cubicBezTo>
                  <a:cubicBezTo>
                    <a:pt x="15069" y="57945"/>
                    <a:pt x="14983" y="57881"/>
                    <a:pt x="14898" y="57838"/>
                  </a:cubicBezTo>
                  <a:lnTo>
                    <a:pt x="15453" y="57710"/>
                  </a:lnTo>
                  <a:close/>
                  <a:moveTo>
                    <a:pt x="46638" y="40889"/>
                  </a:moveTo>
                  <a:lnTo>
                    <a:pt x="48583" y="41316"/>
                  </a:lnTo>
                  <a:cubicBezTo>
                    <a:pt x="48861" y="41615"/>
                    <a:pt x="49246" y="42086"/>
                    <a:pt x="49246" y="42235"/>
                  </a:cubicBezTo>
                  <a:cubicBezTo>
                    <a:pt x="49246" y="42321"/>
                    <a:pt x="49246" y="42406"/>
                    <a:pt x="49225" y="42470"/>
                  </a:cubicBezTo>
                  <a:cubicBezTo>
                    <a:pt x="49225" y="42577"/>
                    <a:pt x="49203" y="42684"/>
                    <a:pt x="49246" y="42834"/>
                  </a:cubicBezTo>
                  <a:cubicBezTo>
                    <a:pt x="49310" y="43047"/>
                    <a:pt x="49524" y="43240"/>
                    <a:pt x="49524" y="43240"/>
                  </a:cubicBezTo>
                  <a:lnTo>
                    <a:pt x="49545" y="43283"/>
                  </a:lnTo>
                  <a:lnTo>
                    <a:pt x="49973" y="43283"/>
                  </a:lnTo>
                  <a:cubicBezTo>
                    <a:pt x="50293" y="43283"/>
                    <a:pt x="51148" y="43176"/>
                    <a:pt x="51383" y="43154"/>
                  </a:cubicBezTo>
                  <a:cubicBezTo>
                    <a:pt x="51469" y="43325"/>
                    <a:pt x="51597" y="43582"/>
                    <a:pt x="51597" y="43689"/>
                  </a:cubicBezTo>
                  <a:lnTo>
                    <a:pt x="51597" y="43902"/>
                  </a:lnTo>
                  <a:lnTo>
                    <a:pt x="51597" y="43924"/>
                  </a:lnTo>
                  <a:cubicBezTo>
                    <a:pt x="51678" y="44053"/>
                    <a:pt x="51868" y="44218"/>
                    <a:pt x="52103" y="44218"/>
                  </a:cubicBezTo>
                  <a:cubicBezTo>
                    <a:pt x="52180" y="44218"/>
                    <a:pt x="52261" y="44201"/>
                    <a:pt x="52345" y="44159"/>
                  </a:cubicBezTo>
                  <a:cubicBezTo>
                    <a:pt x="52473" y="44095"/>
                    <a:pt x="52623" y="44009"/>
                    <a:pt x="52751" y="43945"/>
                  </a:cubicBezTo>
                  <a:cubicBezTo>
                    <a:pt x="53008" y="43817"/>
                    <a:pt x="53286" y="43667"/>
                    <a:pt x="53478" y="43582"/>
                  </a:cubicBezTo>
                  <a:cubicBezTo>
                    <a:pt x="53777" y="43475"/>
                    <a:pt x="54910" y="42812"/>
                    <a:pt x="55167" y="42663"/>
                  </a:cubicBezTo>
                  <a:lnTo>
                    <a:pt x="55487" y="42855"/>
                  </a:lnTo>
                  <a:lnTo>
                    <a:pt x="55402" y="43240"/>
                  </a:lnTo>
                  <a:cubicBezTo>
                    <a:pt x="55316" y="43261"/>
                    <a:pt x="55188" y="43347"/>
                    <a:pt x="55188" y="43560"/>
                  </a:cubicBezTo>
                  <a:cubicBezTo>
                    <a:pt x="55188" y="43710"/>
                    <a:pt x="55551" y="44031"/>
                    <a:pt x="56000" y="44394"/>
                  </a:cubicBezTo>
                  <a:cubicBezTo>
                    <a:pt x="56385" y="44693"/>
                    <a:pt x="56834" y="45014"/>
                    <a:pt x="57176" y="45270"/>
                  </a:cubicBezTo>
                  <a:lnTo>
                    <a:pt x="57731" y="47023"/>
                  </a:lnTo>
                  <a:lnTo>
                    <a:pt x="58202" y="47942"/>
                  </a:lnTo>
                  <a:lnTo>
                    <a:pt x="58886" y="48092"/>
                  </a:lnTo>
                  <a:lnTo>
                    <a:pt x="59206" y="47536"/>
                  </a:lnTo>
                  <a:lnTo>
                    <a:pt x="59912" y="47643"/>
                  </a:lnTo>
                  <a:lnTo>
                    <a:pt x="60296" y="48284"/>
                  </a:lnTo>
                  <a:lnTo>
                    <a:pt x="61408" y="48348"/>
                  </a:lnTo>
                  <a:lnTo>
                    <a:pt x="62006" y="47728"/>
                  </a:lnTo>
                  <a:lnTo>
                    <a:pt x="62626" y="48070"/>
                  </a:lnTo>
                  <a:lnTo>
                    <a:pt x="63054" y="48605"/>
                  </a:lnTo>
                  <a:lnTo>
                    <a:pt x="63567" y="49716"/>
                  </a:lnTo>
                  <a:lnTo>
                    <a:pt x="64464" y="50186"/>
                  </a:lnTo>
                  <a:lnTo>
                    <a:pt x="65618" y="49524"/>
                  </a:lnTo>
                  <a:lnTo>
                    <a:pt x="65875" y="50186"/>
                  </a:lnTo>
                  <a:lnTo>
                    <a:pt x="65405" y="50678"/>
                  </a:lnTo>
                  <a:lnTo>
                    <a:pt x="65191" y="51362"/>
                  </a:lnTo>
                  <a:lnTo>
                    <a:pt x="64229" y="51597"/>
                  </a:lnTo>
                  <a:lnTo>
                    <a:pt x="64037" y="53072"/>
                  </a:lnTo>
                  <a:lnTo>
                    <a:pt x="63908" y="53414"/>
                  </a:lnTo>
                  <a:lnTo>
                    <a:pt x="63652" y="53628"/>
                  </a:lnTo>
                  <a:lnTo>
                    <a:pt x="62754" y="53542"/>
                  </a:lnTo>
                  <a:lnTo>
                    <a:pt x="62434" y="53264"/>
                  </a:lnTo>
                  <a:lnTo>
                    <a:pt x="61686" y="53115"/>
                  </a:lnTo>
                  <a:lnTo>
                    <a:pt x="61664" y="53585"/>
                  </a:lnTo>
                  <a:cubicBezTo>
                    <a:pt x="61621" y="53670"/>
                    <a:pt x="61472" y="54012"/>
                    <a:pt x="61365" y="54290"/>
                  </a:cubicBezTo>
                  <a:cubicBezTo>
                    <a:pt x="61301" y="54461"/>
                    <a:pt x="61258" y="54611"/>
                    <a:pt x="61237" y="54654"/>
                  </a:cubicBezTo>
                  <a:cubicBezTo>
                    <a:pt x="61215" y="54760"/>
                    <a:pt x="61173" y="54953"/>
                    <a:pt x="61151" y="55124"/>
                  </a:cubicBezTo>
                  <a:cubicBezTo>
                    <a:pt x="61151" y="55188"/>
                    <a:pt x="61151" y="55231"/>
                    <a:pt x="61151" y="55273"/>
                  </a:cubicBezTo>
                  <a:cubicBezTo>
                    <a:pt x="61151" y="55423"/>
                    <a:pt x="61301" y="55679"/>
                    <a:pt x="61386" y="55808"/>
                  </a:cubicBezTo>
                  <a:cubicBezTo>
                    <a:pt x="61279" y="55915"/>
                    <a:pt x="61151" y="56021"/>
                    <a:pt x="61108" y="56043"/>
                  </a:cubicBezTo>
                  <a:cubicBezTo>
                    <a:pt x="61097" y="56049"/>
                    <a:pt x="61070" y="56051"/>
                    <a:pt x="61033" y="56051"/>
                  </a:cubicBezTo>
                  <a:cubicBezTo>
                    <a:pt x="60931" y="56051"/>
                    <a:pt x="60752" y="56031"/>
                    <a:pt x="60596" y="56000"/>
                  </a:cubicBezTo>
                  <a:lnTo>
                    <a:pt x="60061" y="55786"/>
                  </a:lnTo>
                  <a:lnTo>
                    <a:pt x="59035" y="55786"/>
                  </a:lnTo>
                  <a:lnTo>
                    <a:pt x="58715" y="56150"/>
                  </a:lnTo>
                  <a:lnTo>
                    <a:pt x="58715" y="56171"/>
                  </a:lnTo>
                  <a:cubicBezTo>
                    <a:pt x="58715" y="56214"/>
                    <a:pt x="58650" y="56470"/>
                    <a:pt x="58650" y="56599"/>
                  </a:cubicBezTo>
                  <a:cubicBezTo>
                    <a:pt x="58650" y="56684"/>
                    <a:pt x="58672" y="56791"/>
                    <a:pt x="58672" y="56941"/>
                  </a:cubicBezTo>
                  <a:cubicBezTo>
                    <a:pt x="58693" y="57047"/>
                    <a:pt x="58715" y="57176"/>
                    <a:pt x="58715" y="57240"/>
                  </a:cubicBezTo>
                  <a:cubicBezTo>
                    <a:pt x="58715" y="57368"/>
                    <a:pt x="58907" y="57667"/>
                    <a:pt x="58971" y="57774"/>
                  </a:cubicBezTo>
                  <a:lnTo>
                    <a:pt x="59121" y="58351"/>
                  </a:lnTo>
                  <a:cubicBezTo>
                    <a:pt x="59099" y="58394"/>
                    <a:pt x="59099" y="58479"/>
                    <a:pt x="59099" y="58565"/>
                  </a:cubicBezTo>
                  <a:cubicBezTo>
                    <a:pt x="59099" y="58608"/>
                    <a:pt x="59014" y="58672"/>
                    <a:pt x="58950" y="58736"/>
                  </a:cubicBezTo>
                  <a:cubicBezTo>
                    <a:pt x="58907" y="58757"/>
                    <a:pt x="58886" y="58800"/>
                    <a:pt x="58864" y="58821"/>
                  </a:cubicBezTo>
                  <a:cubicBezTo>
                    <a:pt x="58757" y="58928"/>
                    <a:pt x="58715" y="58992"/>
                    <a:pt x="58672" y="59057"/>
                  </a:cubicBezTo>
                  <a:cubicBezTo>
                    <a:pt x="58650" y="59078"/>
                    <a:pt x="58629" y="59121"/>
                    <a:pt x="58608" y="59142"/>
                  </a:cubicBezTo>
                  <a:cubicBezTo>
                    <a:pt x="58501" y="59292"/>
                    <a:pt x="58522" y="59420"/>
                    <a:pt x="58565" y="59505"/>
                  </a:cubicBezTo>
                  <a:lnTo>
                    <a:pt x="58736" y="59676"/>
                  </a:lnTo>
                  <a:lnTo>
                    <a:pt x="58672" y="59847"/>
                  </a:lnTo>
                  <a:lnTo>
                    <a:pt x="56278" y="58821"/>
                  </a:lnTo>
                  <a:lnTo>
                    <a:pt x="52794" y="58693"/>
                  </a:lnTo>
                  <a:lnTo>
                    <a:pt x="52131" y="58330"/>
                  </a:lnTo>
                  <a:lnTo>
                    <a:pt x="51597" y="58779"/>
                  </a:lnTo>
                  <a:lnTo>
                    <a:pt x="51469" y="59270"/>
                  </a:lnTo>
                  <a:lnTo>
                    <a:pt x="50806" y="59270"/>
                  </a:lnTo>
                  <a:lnTo>
                    <a:pt x="50507" y="58736"/>
                  </a:lnTo>
                  <a:lnTo>
                    <a:pt x="49075" y="58736"/>
                  </a:lnTo>
                  <a:lnTo>
                    <a:pt x="48818" y="59399"/>
                  </a:lnTo>
                  <a:lnTo>
                    <a:pt x="48391" y="59698"/>
                  </a:lnTo>
                  <a:lnTo>
                    <a:pt x="48070" y="60638"/>
                  </a:lnTo>
                  <a:lnTo>
                    <a:pt x="47130" y="60724"/>
                  </a:lnTo>
                  <a:lnTo>
                    <a:pt x="46083" y="61429"/>
                  </a:lnTo>
                  <a:lnTo>
                    <a:pt x="44992" y="61215"/>
                  </a:lnTo>
                  <a:lnTo>
                    <a:pt x="43689" y="60617"/>
                  </a:lnTo>
                  <a:lnTo>
                    <a:pt x="43283" y="58501"/>
                  </a:lnTo>
                  <a:lnTo>
                    <a:pt x="42107" y="57902"/>
                  </a:lnTo>
                  <a:lnTo>
                    <a:pt x="39008" y="57881"/>
                  </a:lnTo>
                  <a:lnTo>
                    <a:pt x="36742" y="55701"/>
                  </a:lnTo>
                  <a:lnTo>
                    <a:pt x="34712" y="55231"/>
                  </a:lnTo>
                  <a:lnTo>
                    <a:pt x="32296" y="55915"/>
                  </a:lnTo>
                  <a:lnTo>
                    <a:pt x="32296" y="60788"/>
                  </a:lnTo>
                  <a:lnTo>
                    <a:pt x="31655" y="60724"/>
                  </a:lnTo>
                  <a:lnTo>
                    <a:pt x="31505" y="60339"/>
                  </a:lnTo>
                  <a:lnTo>
                    <a:pt x="30971" y="59762"/>
                  </a:lnTo>
                  <a:lnTo>
                    <a:pt x="29795" y="59420"/>
                  </a:lnTo>
                  <a:lnTo>
                    <a:pt x="29753" y="59612"/>
                  </a:lnTo>
                  <a:lnTo>
                    <a:pt x="29347" y="59591"/>
                  </a:lnTo>
                  <a:lnTo>
                    <a:pt x="28898" y="59847"/>
                  </a:lnTo>
                  <a:lnTo>
                    <a:pt x="29005" y="60232"/>
                  </a:lnTo>
                  <a:lnTo>
                    <a:pt x="28834" y="60660"/>
                  </a:lnTo>
                  <a:lnTo>
                    <a:pt x="28727" y="60638"/>
                  </a:lnTo>
                  <a:lnTo>
                    <a:pt x="28641" y="60296"/>
                  </a:lnTo>
                  <a:lnTo>
                    <a:pt x="28663" y="59591"/>
                  </a:lnTo>
                  <a:lnTo>
                    <a:pt x="28812" y="59420"/>
                  </a:lnTo>
                  <a:lnTo>
                    <a:pt x="28812" y="58886"/>
                  </a:lnTo>
                  <a:lnTo>
                    <a:pt x="28278" y="58928"/>
                  </a:lnTo>
                  <a:lnTo>
                    <a:pt x="27936" y="58928"/>
                  </a:lnTo>
                  <a:lnTo>
                    <a:pt x="27530" y="58544"/>
                  </a:lnTo>
                  <a:lnTo>
                    <a:pt x="27316" y="58544"/>
                  </a:lnTo>
                  <a:lnTo>
                    <a:pt x="26995" y="57347"/>
                  </a:lnTo>
                  <a:lnTo>
                    <a:pt x="26782" y="57347"/>
                  </a:lnTo>
                  <a:lnTo>
                    <a:pt x="26760" y="57112"/>
                  </a:lnTo>
                  <a:lnTo>
                    <a:pt x="25948" y="57176"/>
                  </a:lnTo>
                  <a:lnTo>
                    <a:pt x="25884" y="56983"/>
                  </a:lnTo>
                  <a:lnTo>
                    <a:pt x="26098" y="56770"/>
                  </a:lnTo>
                  <a:cubicBezTo>
                    <a:pt x="26226" y="56791"/>
                    <a:pt x="26589" y="56876"/>
                    <a:pt x="26760" y="56941"/>
                  </a:cubicBezTo>
                  <a:cubicBezTo>
                    <a:pt x="26787" y="56954"/>
                    <a:pt x="26847" y="56984"/>
                    <a:pt x="26909" y="56984"/>
                  </a:cubicBezTo>
                  <a:cubicBezTo>
                    <a:pt x="26946" y="56984"/>
                    <a:pt x="26985" y="56973"/>
                    <a:pt x="27017" y="56941"/>
                  </a:cubicBezTo>
                  <a:cubicBezTo>
                    <a:pt x="27060" y="56898"/>
                    <a:pt x="27060" y="56834"/>
                    <a:pt x="27060" y="56791"/>
                  </a:cubicBezTo>
                  <a:lnTo>
                    <a:pt x="27060" y="56663"/>
                  </a:lnTo>
                  <a:cubicBezTo>
                    <a:pt x="27060" y="56534"/>
                    <a:pt x="26995" y="56299"/>
                    <a:pt x="26995" y="56299"/>
                  </a:cubicBezTo>
                  <a:lnTo>
                    <a:pt x="26995" y="56086"/>
                  </a:lnTo>
                  <a:lnTo>
                    <a:pt x="27273" y="55808"/>
                  </a:lnTo>
                  <a:lnTo>
                    <a:pt x="27679" y="55786"/>
                  </a:lnTo>
                  <a:cubicBezTo>
                    <a:pt x="27701" y="55786"/>
                    <a:pt x="28449" y="55850"/>
                    <a:pt x="28663" y="55850"/>
                  </a:cubicBezTo>
                  <a:cubicBezTo>
                    <a:pt x="28898" y="55850"/>
                    <a:pt x="29218" y="55786"/>
                    <a:pt x="29218" y="55786"/>
                  </a:cubicBezTo>
                  <a:lnTo>
                    <a:pt x="29304" y="55765"/>
                  </a:lnTo>
                  <a:lnTo>
                    <a:pt x="29368" y="54312"/>
                  </a:lnTo>
                  <a:lnTo>
                    <a:pt x="29133" y="53670"/>
                  </a:lnTo>
                  <a:lnTo>
                    <a:pt x="28834" y="53307"/>
                  </a:lnTo>
                  <a:lnTo>
                    <a:pt x="27808" y="53542"/>
                  </a:lnTo>
                  <a:lnTo>
                    <a:pt x="26953" y="53350"/>
                  </a:lnTo>
                  <a:lnTo>
                    <a:pt x="26226" y="53350"/>
                  </a:lnTo>
                  <a:lnTo>
                    <a:pt x="25157" y="54034"/>
                  </a:lnTo>
                  <a:lnTo>
                    <a:pt x="24815" y="54290"/>
                  </a:lnTo>
                  <a:lnTo>
                    <a:pt x="24516" y="53948"/>
                  </a:lnTo>
                  <a:cubicBezTo>
                    <a:pt x="24602" y="53799"/>
                    <a:pt x="24794" y="53499"/>
                    <a:pt x="24794" y="53307"/>
                  </a:cubicBezTo>
                  <a:cubicBezTo>
                    <a:pt x="24794" y="53072"/>
                    <a:pt x="24516" y="52602"/>
                    <a:pt x="24324" y="52431"/>
                  </a:cubicBezTo>
                  <a:cubicBezTo>
                    <a:pt x="24153" y="52238"/>
                    <a:pt x="23832" y="51875"/>
                    <a:pt x="23832" y="51854"/>
                  </a:cubicBezTo>
                  <a:lnTo>
                    <a:pt x="23789" y="51811"/>
                  </a:lnTo>
                  <a:lnTo>
                    <a:pt x="22486" y="52067"/>
                  </a:lnTo>
                  <a:lnTo>
                    <a:pt x="22208" y="51405"/>
                  </a:lnTo>
                  <a:lnTo>
                    <a:pt x="22208" y="50443"/>
                  </a:lnTo>
                  <a:lnTo>
                    <a:pt x="22657" y="50058"/>
                  </a:lnTo>
                  <a:lnTo>
                    <a:pt x="22657" y="48947"/>
                  </a:lnTo>
                  <a:lnTo>
                    <a:pt x="23490" y="48498"/>
                  </a:lnTo>
                  <a:lnTo>
                    <a:pt x="23896" y="49032"/>
                  </a:lnTo>
                  <a:lnTo>
                    <a:pt x="24602" y="49182"/>
                  </a:lnTo>
                  <a:lnTo>
                    <a:pt x="24730" y="47942"/>
                  </a:lnTo>
                  <a:lnTo>
                    <a:pt x="25948" y="47579"/>
                  </a:lnTo>
                  <a:lnTo>
                    <a:pt x="27060" y="46596"/>
                  </a:lnTo>
                  <a:lnTo>
                    <a:pt x="27551" y="46959"/>
                  </a:lnTo>
                  <a:lnTo>
                    <a:pt x="28128" y="46574"/>
                  </a:lnTo>
                  <a:lnTo>
                    <a:pt x="28919" y="46938"/>
                  </a:lnTo>
                  <a:lnTo>
                    <a:pt x="30052" y="47258"/>
                  </a:lnTo>
                  <a:lnTo>
                    <a:pt x="30458" y="47536"/>
                  </a:lnTo>
                  <a:lnTo>
                    <a:pt x="30565" y="48028"/>
                  </a:lnTo>
                  <a:lnTo>
                    <a:pt x="30864" y="48391"/>
                  </a:lnTo>
                  <a:lnTo>
                    <a:pt x="31698" y="48455"/>
                  </a:lnTo>
                  <a:cubicBezTo>
                    <a:pt x="31698" y="48476"/>
                    <a:pt x="31698" y="48498"/>
                    <a:pt x="31698" y="48519"/>
                  </a:cubicBezTo>
                  <a:cubicBezTo>
                    <a:pt x="31698" y="48562"/>
                    <a:pt x="31698" y="48605"/>
                    <a:pt x="31719" y="48647"/>
                  </a:cubicBezTo>
                  <a:cubicBezTo>
                    <a:pt x="31741" y="48669"/>
                    <a:pt x="31762" y="48690"/>
                    <a:pt x="31762" y="48690"/>
                  </a:cubicBezTo>
                  <a:cubicBezTo>
                    <a:pt x="31802" y="48724"/>
                    <a:pt x="31851" y="48736"/>
                    <a:pt x="31901" y="48736"/>
                  </a:cubicBezTo>
                  <a:cubicBezTo>
                    <a:pt x="32010" y="48736"/>
                    <a:pt x="32124" y="48677"/>
                    <a:pt x="32168" y="48647"/>
                  </a:cubicBezTo>
                  <a:cubicBezTo>
                    <a:pt x="32595" y="48391"/>
                    <a:pt x="33279" y="47899"/>
                    <a:pt x="33301" y="47878"/>
                  </a:cubicBezTo>
                  <a:lnTo>
                    <a:pt x="33365" y="47835"/>
                  </a:lnTo>
                  <a:lnTo>
                    <a:pt x="33344" y="47771"/>
                  </a:lnTo>
                  <a:cubicBezTo>
                    <a:pt x="33279" y="47664"/>
                    <a:pt x="33237" y="47472"/>
                    <a:pt x="33258" y="47408"/>
                  </a:cubicBezTo>
                  <a:cubicBezTo>
                    <a:pt x="33258" y="47408"/>
                    <a:pt x="33279" y="47386"/>
                    <a:pt x="33322" y="47386"/>
                  </a:cubicBezTo>
                  <a:lnTo>
                    <a:pt x="34156" y="47386"/>
                  </a:lnTo>
                  <a:lnTo>
                    <a:pt x="34647" y="48070"/>
                  </a:lnTo>
                  <a:lnTo>
                    <a:pt x="35887" y="48455"/>
                  </a:lnTo>
                  <a:lnTo>
                    <a:pt x="36678" y="48797"/>
                  </a:lnTo>
                  <a:lnTo>
                    <a:pt x="36721" y="48776"/>
                  </a:lnTo>
                  <a:cubicBezTo>
                    <a:pt x="37041" y="48626"/>
                    <a:pt x="37576" y="48412"/>
                    <a:pt x="37747" y="48412"/>
                  </a:cubicBezTo>
                  <a:cubicBezTo>
                    <a:pt x="37811" y="48412"/>
                    <a:pt x="37918" y="48434"/>
                    <a:pt x="38046" y="48434"/>
                  </a:cubicBezTo>
                  <a:cubicBezTo>
                    <a:pt x="38292" y="48476"/>
                    <a:pt x="38511" y="48508"/>
                    <a:pt x="38687" y="48508"/>
                  </a:cubicBezTo>
                  <a:cubicBezTo>
                    <a:pt x="38863" y="48508"/>
                    <a:pt x="38997" y="48476"/>
                    <a:pt x="39072" y="48391"/>
                  </a:cubicBezTo>
                  <a:cubicBezTo>
                    <a:pt x="39093" y="48348"/>
                    <a:pt x="39136" y="48284"/>
                    <a:pt x="39115" y="48156"/>
                  </a:cubicBezTo>
                  <a:cubicBezTo>
                    <a:pt x="38986" y="47728"/>
                    <a:pt x="38858" y="47215"/>
                    <a:pt x="38858" y="47215"/>
                  </a:cubicBezTo>
                  <a:lnTo>
                    <a:pt x="38559" y="46831"/>
                  </a:lnTo>
                  <a:lnTo>
                    <a:pt x="37490" y="46767"/>
                  </a:lnTo>
                  <a:lnTo>
                    <a:pt x="36913" y="46767"/>
                  </a:lnTo>
                  <a:cubicBezTo>
                    <a:pt x="36849" y="46702"/>
                    <a:pt x="36742" y="46531"/>
                    <a:pt x="36828" y="46382"/>
                  </a:cubicBezTo>
                  <a:cubicBezTo>
                    <a:pt x="36870" y="46318"/>
                    <a:pt x="36892" y="46232"/>
                    <a:pt x="36913" y="46168"/>
                  </a:cubicBezTo>
                  <a:cubicBezTo>
                    <a:pt x="36977" y="46018"/>
                    <a:pt x="36999" y="45954"/>
                    <a:pt x="37084" y="45933"/>
                  </a:cubicBezTo>
                  <a:lnTo>
                    <a:pt x="37341" y="45847"/>
                  </a:lnTo>
                  <a:lnTo>
                    <a:pt x="37341" y="45783"/>
                  </a:lnTo>
                  <a:cubicBezTo>
                    <a:pt x="37319" y="45570"/>
                    <a:pt x="37341" y="44971"/>
                    <a:pt x="37512" y="44779"/>
                  </a:cubicBezTo>
                  <a:cubicBezTo>
                    <a:pt x="37554" y="44757"/>
                    <a:pt x="37576" y="44736"/>
                    <a:pt x="37618" y="44736"/>
                  </a:cubicBezTo>
                  <a:cubicBezTo>
                    <a:pt x="38046" y="44736"/>
                    <a:pt x="39050" y="44928"/>
                    <a:pt x="39072" y="44928"/>
                  </a:cubicBezTo>
                  <a:lnTo>
                    <a:pt x="39179" y="44950"/>
                  </a:lnTo>
                  <a:lnTo>
                    <a:pt x="39179" y="44287"/>
                  </a:lnTo>
                  <a:lnTo>
                    <a:pt x="38815" y="43860"/>
                  </a:lnTo>
                  <a:lnTo>
                    <a:pt x="38153" y="43689"/>
                  </a:lnTo>
                  <a:lnTo>
                    <a:pt x="38153" y="43496"/>
                  </a:lnTo>
                  <a:lnTo>
                    <a:pt x="38602" y="43218"/>
                  </a:lnTo>
                  <a:lnTo>
                    <a:pt x="39970" y="43218"/>
                  </a:lnTo>
                  <a:lnTo>
                    <a:pt x="42321" y="42898"/>
                  </a:lnTo>
                  <a:cubicBezTo>
                    <a:pt x="42406" y="42876"/>
                    <a:pt x="44180" y="42513"/>
                    <a:pt x="44373" y="42449"/>
                  </a:cubicBezTo>
                  <a:cubicBezTo>
                    <a:pt x="44565" y="42385"/>
                    <a:pt x="45719" y="41829"/>
                    <a:pt x="45762" y="41808"/>
                  </a:cubicBezTo>
                  <a:lnTo>
                    <a:pt x="46638" y="40889"/>
                  </a:lnTo>
                  <a:close/>
                  <a:moveTo>
                    <a:pt x="52153" y="58544"/>
                  </a:moveTo>
                  <a:lnTo>
                    <a:pt x="52730" y="58864"/>
                  </a:lnTo>
                  <a:lnTo>
                    <a:pt x="56214" y="58992"/>
                  </a:lnTo>
                  <a:lnTo>
                    <a:pt x="58565" y="60018"/>
                  </a:lnTo>
                  <a:lnTo>
                    <a:pt x="58458" y="60125"/>
                  </a:lnTo>
                  <a:cubicBezTo>
                    <a:pt x="58330" y="60168"/>
                    <a:pt x="57774" y="60360"/>
                    <a:pt x="57432" y="60467"/>
                  </a:cubicBezTo>
                  <a:cubicBezTo>
                    <a:pt x="57411" y="60467"/>
                    <a:pt x="57389" y="60467"/>
                    <a:pt x="57368" y="60489"/>
                  </a:cubicBezTo>
                  <a:cubicBezTo>
                    <a:pt x="57347" y="60489"/>
                    <a:pt x="57304" y="60510"/>
                    <a:pt x="57283" y="60510"/>
                  </a:cubicBezTo>
                  <a:cubicBezTo>
                    <a:pt x="57261" y="60510"/>
                    <a:pt x="57240" y="60531"/>
                    <a:pt x="57218" y="60531"/>
                  </a:cubicBezTo>
                  <a:lnTo>
                    <a:pt x="57197" y="60531"/>
                  </a:lnTo>
                  <a:cubicBezTo>
                    <a:pt x="57090" y="60574"/>
                    <a:pt x="56898" y="60766"/>
                    <a:pt x="56834" y="60809"/>
                  </a:cubicBezTo>
                  <a:lnTo>
                    <a:pt x="56620" y="61279"/>
                  </a:lnTo>
                  <a:lnTo>
                    <a:pt x="56064" y="61408"/>
                  </a:lnTo>
                  <a:lnTo>
                    <a:pt x="55188" y="61279"/>
                  </a:lnTo>
                  <a:lnTo>
                    <a:pt x="55145" y="61322"/>
                  </a:lnTo>
                  <a:cubicBezTo>
                    <a:pt x="55145" y="61322"/>
                    <a:pt x="54589" y="61963"/>
                    <a:pt x="54504" y="62049"/>
                  </a:cubicBezTo>
                  <a:cubicBezTo>
                    <a:pt x="54440" y="62113"/>
                    <a:pt x="54333" y="62113"/>
                    <a:pt x="54333" y="62113"/>
                  </a:cubicBezTo>
                  <a:lnTo>
                    <a:pt x="54034" y="62070"/>
                  </a:lnTo>
                  <a:lnTo>
                    <a:pt x="53820" y="61857"/>
                  </a:lnTo>
                  <a:lnTo>
                    <a:pt x="53157" y="62070"/>
                  </a:lnTo>
                  <a:lnTo>
                    <a:pt x="52559" y="62370"/>
                  </a:lnTo>
                  <a:lnTo>
                    <a:pt x="52003" y="62541"/>
                  </a:lnTo>
                  <a:lnTo>
                    <a:pt x="51939" y="63331"/>
                  </a:lnTo>
                  <a:lnTo>
                    <a:pt x="51939" y="63353"/>
                  </a:lnTo>
                  <a:cubicBezTo>
                    <a:pt x="51683" y="63353"/>
                    <a:pt x="51255" y="63353"/>
                    <a:pt x="50934" y="63374"/>
                  </a:cubicBezTo>
                  <a:lnTo>
                    <a:pt x="50507" y="63374"/>
                  </a:lnTo>
                  <a:cubicBezTo>
                    <a:pt x="50250" y="63374"/>
                    <a:pt x="50058" y="63331"/>
                    <a:pt x="49866" y="63289"/>
                  </a:cubicBezTo>
                  <a:cubicBezTo>
                    <a:pt x="49823" y="63267"/>
                    <a:pt x="49759" y="63267"/>
                    <a:pt x="49716" y="63246"/>
                  </a:cubicBezTo>
                  <a:cubicBezTo>
                    <a:pt x="49631" y="63224"/>
                    <a:pt x="49588" y="63182"/>
                    <a:pt x="49524" y="63118"/>
                  </a:cubicBezTo>
                  <a:cubicBezTo>
                    <a:pt x="49481" y="63054"/>
                    <a:pt x="49417" y="62989"/>
                    <a:pt x="49310" y="62989"/>
                  </a:cubicBezTo>
                  <a:cubicBezTo>
                    <a:pt x="49182" y="62989"/>
                    <a:pt x="49011" y="63032"/>
                    <a:pt x="48989" y="63032"/>
                  </a:cubicBezTo>
                  <a:lnTo>
                    <a:pt x="48947" y="63054"/>
                  </a:lnTo>
                  <a:lnTo>
                    <a:pt x="48925" y="63118"/>
                  </a:lnTo>
                  <a:cubicBezTo>
                    <a:pt x="48925" y="63118"/>
                    <a:pt x="48883" y="63289"/>
                    <a:pt x="48883" y="63417"/>
                  </a:cubicBezTo>
                  <a:cubicBezTo>
                    <a:pt x="48861" y="63417"/>
                    <a:pt x="48797" y="63417"/>
                    <a:pt x="48776" y="63395"/>
                  </a:cubicBezTo>
                  <a:cubicBezTo>
                    <a:pt x="48712" y="63395"/>
                    <a:pt x="48647" y="63374"/>
                    <a:pt x="48605" y="63374"/>
                  </a:cubicBezTo>
                  <a:cubicBezTo>
                    <a:pt x="48541" y="63374"/>
                    <a:pt x="48412" y="63267"/>
                    <a:pt x="48327" y="63182"/>
                  </a:cubicBezTo>
                  <a:lnTo>
                    <a:pt x="48305" y="63160"/>
                  </a:lnTo>
                  <a:lnTo>
                    <a:pt x="47215" y="63160"/>
                  </a:lnTo>
                  <a:lnTo>
                    <a:pt x="47215" y="62883"/>
                  </a:lnTo>
                  <a:lnTo>
                    <a:pt x="47536" y="62583"/>
                  </a:lnTo>
                  <a:lnTo>
                    <a:pt x="47857" y="62583"/>
                  </a:lnTo>
                  <a:lnTo>
                    <a:pt x="48348" y="62498"/>
                  </a:lnTo>
                  <a:lnTo>
                    <a:pt x="48861" y="62541"/>
                  </a:lnTo>
                  <a:lnTo>
                    <a:pt x="49438" y="62370"/>
                  </a:lnTo>
                  <a:lnTo>
                    <a:pt x="50528" y="62583"/>
                  </a:lnTo>
                  <a:lnTo>
                    <a:pt x="51469" y="61814"/>
                  </a:lnTo>
                  <a:lnTo>
                    <a:pt x="51469" y="61771"/>
                  </a:lnTo>
                  <a:cubicBezTo>
                    <a:pt x="51469" y="61750"/>
                    <a:pt x="51469" y="61344"/>
                    <a:pt x="51212" y="61194"/>
                  </a:cubicBezTo>
                  <a:cubicBezTo>
                    <a:pt x="51020" y="61066"/>
                    <a:pt x="50336" y="60916"/>
                    <a:pt x="50208" y="60895"/>
                  </a:cubicBezTo>
                  <a:lnTo>
                    <a:pt x="49716" y="60531"/>
                  </a:lnTo>
                  <a:lnTo>
                    <a:pt x="49075" y="60681"/>
                  </a:lnTo>
                  <a:lnTo>
                    <a:pt x="48840" y="60873"/>
                  </a:lnTo>
                  <a:lnTo>
                    <a:pt x="48241" y="60660"/>
                  </a:lnTo>
                  <a:lnTo>
                    <a:pt x="48541" y="59805"/>
                  </a:lnTo>
                  <a:lnTo>
                    <a:pt x="48968" y="59505"/>
                  </a:lnTo>
                  <a:lnTo>
                    <a:pt x="49203" y="58907"/>
                  </a:lnTo>
                  <a:lnTo>
                    <a:pt x="50400" y="58907"/>
                  </a:lnTo>
                  <a:lnTo>
                    <a:pt x="50699" y="59463"/>
                  </a:lnTo>
                  <a:lnTo>
                    <a:pt x="51618" y="59463"/>
                  </a:lnTo>
                  <a:lnTo>
                    <a:pt x="51768" y="58864"/>
                  </a:lnTo>
                  <a:lnTo>
                    <a:pt x="52153" y="58544"/>
                  </a:lnTo>
                  <a:close/>
                  <a:moveTo>
                    <a:pt x="19792" y="60980"/>
                  </a:moveTo>
                  <a:lnTo>
                    <a:pt x="20370" y="61194"/>
                  </a:lnTo>
                  <a:lnTo>
                    <a:pt x="20583" y="61066"/>
                  </a:lnTo>
                  <a:lnTo>
                    <a:pt x="21096" y="61921"/>
                  </a:lnTo>
                  <a:lnTo>
                    <a:pt x="21096" y="62519"/>
                  </a:lnTo>
                  <a:lnTo>
                    <a:pt x="22015" y="63823"/>
                  </a:lnTo>
                  <a:lnTo>
                    <a:pt x="20882" y="64015"/>
                  </a:lnTo>
                  <a:lnTo>
                    <a:pt x="19664" y="62605"/>
                  </a:lnTo>
                  <a:lnTo>
                    <a:pt x="19515" y="62241"/>
                  </a:lnTo>
                  <a:lnTo>
                    <a:pt x="18681" y="62156"/>
                  </a:lnTo>
                  <a:lnTo>
                    <a:pt x="18510" y="61408"/>
                  </a:lnTo>
                  <a:lnTo>
                    <a:pt x="18467" y="61130"/>
                  </a:lnTo>
                  <a:lnTo>
                    <a:pt x="19301" y="60980"/>
                  </a:lnTo>
                  <a:close/>
                  <a:moveTo>
                    <a:pt x="22037" y="60275"/>
                  </a:moveTo>
                  <a:cubicBezTo>
                    <a:pt x="22208" y="60360"/>
                    <a:pt x="22357" y="60425"/>
                    <a:pt x="22486" y="60489"/>
                  </a:cubicBezTo>
                  <a:cubicBezTo>
                    <a:pt x="22507" y="60510"/>
                    <a:pt x="22550" y="60531"/>
                    <a:pt x="22571" y="60531"/>
                  </a:cubicBezTo>
                  <a:cubicBezTo>
                    <a:pt x="22592" y="60553"/>
                    <a:pt x="22592" y="60553"/>
                    <a:pt x="22614" y="60553"/>
                  </a:cubicBezTo>
                  <a:cubicBezTo>
                    <a:pt x="22657" y="60574"/>
                    <a:pt x="22678" y="60595"/>
                    <a:pt x="22699" y="60617"/>
                  </a:cubicBezTo>
                  <a:cubicBezTo>
                    <a:pt x="22892" y="60745"/>
                    <a:pt x="23597" y="60852"/>
                    <a:pt x="23682" y="60873"/>
                  </a:cubicBezTo>
                  <a:lnTo>
                    <a:pt x="23704" y="60873"/>
                  </a:lnTo>
                  <a:lnTo>
                    <a:pt x="24366" y="60638"/>
                  </a:lnTo>
                  <a:lnTo>
                    <a:pt x="24580" y="60937"/>
                  </a:lnTo>
                  <a:lnTo>
                    <a:pt x="25115" y="61493"/>
                  </a:lnTo>
                  <a:lnTo>
                    <a:pt x="25115" y="62370"/>
                  </a:lnTo>
                  <a:cubicBezTo>
                    <a:pt x="25115" y="62434"/>
                    <a:pt x="25050" y="62904"/>
                    <a:pt x="25008" y="63224"/>
                  </a:cubicBezTo>
                  <a:cubicBezTo>
                    <a:pt x="24944" y="63310"/>
                    <a:pt x="24623" y="63759"/>
                    <a:pt x="24452" y="63908"/>
                  </a:cubicBezTo>
                  <a:cubicBezTo>
                    <a:pt x="24431" y="63951"/>
                    <a:pt x="24409" y="63973"/>
                    <a:pt x="24388" y="63994"/>
                  </a:cubicBezTo>
                  <a:cubicBezTo>
                    <a:pt x="24366" y="64015"/>
                    <a:pt x="24366" y="64037"/>
                    <a:pt x="24345" y="64058"/>
                  </a:cubicBezTo>
                  <a:cubicBezTo>
                    <a:pt x="24345" y="64058"/>
                    <a:pt x="24345" y="64079"/>
                    <a:pt x="24324" y="64079"/>
                  </a:cubicBezTo>
                  <a:cubicBezTo>
                    <a:pt x="24324" y="64101"/>
                    <a:pt x="24324" y="64101"/>
                    <a:pt x="24324" y="64122"/>
                  </a:cubicBezTo>
                  <a:cubicBezTo>
                    <a:pt x="24302" y="64122"/>
                    <a:pt x="24302" y="64122"/>
                    <a:pt x="24302" y="64144"/>
                  </a:cubicBezTo>
                  <a:cubicBezTo>
                    <a:pt x="24302" y="64165"/>
                    <a:pt x="24281" y="64186"/>
                    <a:pt x="24281" y="64208"/>
                  </a:cubicBezTo>
                  <a:cubicBezTo>
                    <a:pt x="24260" y="64229"/>
                    <a:pt x="24260" y="64250"/>
                    <a:pt x="24260" y="64272"/>
                  </a:cubicBezTo>
                  <a:cubicBezTo>
                    <a:pt x="24260" y="64272"/>
                    <a:pt x="24238" y="64293"/>
                    <a:pt x="24238" y="64293"/>
                  </a:cubicBezTo>
                  <a:cubicBezTo>
                    <a:pt x="24238" y="64315"/>
                    <a:pt x="24238" y="64357"/>
                    <a:pt x="24217" y="64379"/>
                  </a:cubicBezTo>
                  <a:cubicBezTo>
                    <a:pt x="24217" y="64400"/>
                    <a:pt x="24217" y="64421"/>
                    <a:pt x="24217" y="64443"/>
                  </a:cubicBezTo>
                  <a:lnTo>
                    <a:pt x="23661" y="64272"/>
                  </a:lnTo>
                  <a:lnTo>
                    <a:pt x="23896" y="63524"/>
                  </a:lnTo>
                  <a:lnTo>
                    <a:pt x="23533" y="62904"/>
                  </a:lnTo>
                  <a:lnTo>
                    <a:pt x="23105" y="62904"/>
                  </a:lnTo>
                  <a:lnTo>
                    <a:pt x="22785" y="63460"/>
                  </a:lnTo>
                  <a:lnTo>
                    <a:pt x="22208" y="63759"/>
                  </a:lnTo>
                  <a:lnTo>
                    <a:pt x="21289" y="62455"/>
                  </a:lnTo>
                  <a:lnTo>
                    <a:pt x="21289" y="61857"/>
                  </a:lnTo>
                  <a:lnTo>
                    <a:pt x="20754" y="60980"/>
                  </a:lnTo>
                  <a:lnTo>
                    <a:pt x="20882" y="60916"/>
                  </a:lnTo>
                  <a:lnTo>
                    <a:pt x="21374" y="61066"/>
                  </a:lnTo>
                  <a:lnTo>
                    <a:pt x="22015" y="61108"/>
                  </a:lnTo>
                  <a:lnTo>
                    <a:pt x="22037" y="60275"/>
                  </a:lnTo>
                  <a:close/>
                  <a:moveTo>
                    <a:pt x="111081" y="58800"/>
                  </a:moveTo>
                  <a:lnTo>
                    <a:pt x="111594" y="59099"/>
                  </a:lnTo>
                  <a:lnTo>
                    <a:pt x="111701" y="59099"/>
                  </a:lnTo>
                  <a:lnTo>
                    <a:pt x="111402" y="59441"/>
                  </a:lnTo>
                  <a:cubicBezTo>
                    <a:pt x="111380" y="59484"/>
                    <a:pt x="110974" y="60104"/>
                    <a:pt x="110867" y="60296"/>
                  </a:cubicBezTo>
                  <a:cubicBezTo>
                    <a:pt x="110825" y="60403"/>
                    <a:pt x="110803" y="60574"/>
                    <a:pt x="110782" y="60745"/>
                  </a:cubicBezTo>
                  <a:cubicBezTo>
                    <a:pt x="110760" y="60895"/>
                    <a:pt x="110739" y="61066"/>
                    <a:pt x="110696" y="61130"/>
                  </a:cubicBezTo>
                  <a:cubicBezTo>
                    <a:pt x="110632" y="61237"/>
                    <a:pt x="110632" y="61322"/>
                    <a:pt x="110611" y="61408"/>
                  </a:cubicBezTo>
                  <a:cubicBezTo>
                    <a:pt x="110589" y="61515"/>
                    <a:pt x="110568" y="61621"/>
                    <a:pt x="110504" y="61728"/>
                  </a:cubicBezTo>
                  <a:cubicBezTo>
                    <a:pt x="110440" y="61857"/>
                    <a:pt x="109735" y="62134"/>
                    <a:pt x="109093" y="62305"/>
                  </a:cubicBezTo>
                  <a:cubicBezTo>
                    <a:pt x="109029" y="62327"/>
                    <a:pt x="108473" y="62605"/>
                    <a:pt x="108324" y="62797"/>
                  </a:cubicBezTo>
                  <a:cubicBezTo>
                    <a:pt x="108153" y="63032"/>
                    <a:pt x="108281" y="63417"/>
                    <a:pt x="108302" y="63460"/>
                  </a:cubicBezTo>
                  <a:cubicBezTo>
                    <a:pt x="108324" y="63481"/>
                    <a:pt x="108644" y="64079"/>
                    <a:pt x="108773" y="64315"/>
                  </a:cubicBezTo>
                  <a:cubicBezTo>
                    <a:pt x="108858" y="64443"/>
                    <a:pt x="109051" y="64592"/>
                    <a:pt x="109222" y="64742"/>
                  </a:cubicBezTo>
                  <a:cubicBezTo>
                    <a:pt x="109264" y="64763"/>
                    <a:pt x="109286" y="64785"/>
                    <a:pt x="109328" y="64828"/>
                  </a:cubicBezTo>
                  <a:lnTo>
                    <a:pt x="109029" y="65041"/>
                  </a:lnTo>
                  <a:lnTo>
                    <a:pt x="108025" y="65041"/>
                  </a:lnTo>
                  <a:lnTo>
                    <a:pt x="107554" y="65426"/>
                  </a:lnTo>
                  <a:lnTo>
                    <a:pt x="107533" y="65341"/>
                  </a:lnTo>
                  <a:lnTo>
                    <a:pt x="106550" y="65148"/>
                  </a:lnTo>
                  <a:lnTo>
                    <a:pt x="106507" y="65170"/>
                  </a:lnTo>
                  <a:cubicBezTo>
                    <a:pt x="106272" y="65341"/>
                    <a:pt x="105973" y="65554"/>
                    <a:pt x="105823" y="65597"/>
                  </a:cubicBezTo>
                  <a:lnTo>
                    <a:pt x="105374" y="64657"/>
                  </a:lnTo>
                  <a:lnTo>
                    <a:pt x="105609" y="64421"/>
                  </a:lnTo>
                  <a:lnTo>
                    <a:pt x="106144" y="63930"/>
                  </a:lnTo>
                  <a:lnTo>
                    <a:pt x="106144" y="63417"/>
                  </a:lnTo>
                  <a:lnTo>
                    <a:pt x="105780" y="63096"/>
                  </a:lnTo>
                  <a:lnTo>
                    <a:pt x="104989" y="62712"/>
                  </a:lnTo>
                  <a:lnTo>
                    <a:pt x="104947" y="62733"/>
                  </a:lnTo>
                  <a:lnTo>
                    <a:pt x="104818" y="62241"/>
                  </a:lnTo>
                  <a:lnTo>
                    <a:pt x="105844" y="62006"/>
                  </a:lnTo>
                  <a:lnTo>
                    <a:pt x="106464" y="61686"/>
                  </a:lnTo>
                  <a:lnTo>
                    <a:pt x="107020" y="61515"/>
                  </a:lnTo>
                  <a:lnTo>
                    <a:pt x="107341" y="60595"/>
                  </a:lnTo>
                  <a:lnTo>
                    <a:pt x="107747" y="60467"/>
                  </a:lnTo>
                  <a:lnTo>
                    <a:pt x="108238" y="60937"/>
                  </a:lnTo>
                  <a:lnTo>
                    <a:pt x="108815" y="61044"/>
                  </a:lnTo>
                  <a:lnTo>
                    <a:pt x="109136" y="60766"/>
                  </a:lnTo>
                  <a:lnTo>
                    <a:pt x="109136" y="60403"/>
                  </a:lnTo>
                  <a:lnTo>
                    <a:pt x="109927" y="60467"/>
                  </a:lnTo>
                  <a:lnTo>
                    <a:pt x="109863" y="59976"/>
                  </a:lnTo>
                  <a:lnTo>
                    <a:pt x="110226" y="59912"/>
                  </a:lnTo>
                  <a:lnTo>
                    <a:pt x="110675" y="59505"/>
                  </a:lnTo>
                  <a:lnTo>
                    <a:pt x="110675" y="58950"/>
                  </a:lnTo>
                  <a:lnTo>
                    <a:pt x="111081" y="58800"/>
                  </a:lnTo>
                  <a:close/>
                  <a:moveTo>
                    <a:pt x="34712" y="55423"/>
                  </a:moveTo>
                  <a:lnTo>
                    <a:pt x="36657" y="55872"/>
                  </a:lnTo>
                  <a:lnTo>
                    <a:pt x="38944" y="58073"/>
                  </a:lnTo>
                  <a:lnTo>
                    <a:pt x="42043" y="58073"/>
                  </a:lnTo>
                  <a:lnTo>
                    <a:pt x="43112" y="58629"/>
                  </a:lnTo>
                  <a:lnTo>
                    <a:pt x="43539" y="60745"/>
                  </a:lnTo>
                  <a:lnTo>
                    <a:pt x="44928" y="61386"/>
                  </a:lnTo>
                  <a:lnTo>
                    <a:pt x="46125" y="61621"/>
                  </a:lnTo>
                  <a:lnTo>
                    <a:pt x="47194" y="60895"/>
                  </a:lnTo>
                  <a:lnTo>
                    <a:pt x="48113" y="60809"/>
                  </a:lnTo>
                  <a:lnTo>
                    <a:pt x="48861" y="61087"/>
                  </a:lnTo>
                  <a:lnTo>
                    <a:pt x="49139" y="60852"/>
                  </a:lnTo>
                  <a:lnTo>
                    <a:pt x="49673" y="60745"/>
                  </a:lnTo>
                  <a:lnTo>
                    <a:pt x="50101" y="61044"/>
                  </a:lnTo>
                  <a:lnTo>
                    <a:pt x="50144" y="61066"/>
                  </a:lnTo>
                  <a:cubicBezTo>
                    <a:pt x="50357" y="61108"/>
                    <a:pt x="50956" y="61258"/>
                    <a:pt x="51127" y="61344"/>
                  </a:cubicBezTo>
                  <a:cubicBezTo>
                    <a:pt x="51234" y="61429"/>
                    <a:pt x="51276" y="61621"/>
                    <a:pt x="51298" y="61728"/>
                  </a:cubicBezTo>
                  <a:lnTo>
                    <a:pt x="50913" y="62028"/>
                  </a:lnTo>
                  <a:lnTo>
                    <a:pt x="50785" y="62134"/>
                  </a:lnTo>
                  <a:lnTo>
                    <a:pt x="50464" y="62391"/>
                  </a:lnTo>
                  <a:lnTo>
                    <a:pt x="49438" y="62177"/>
                  </a:lnTo>
                  <a:lnTo>
                    <a:pt x="48840" y="62348"/>
                  </a:lnTo>
                  <a:lnTo>
                    <a:pt x="48498" y="62327"/>
                  </a:lnTo>
                  <a:lnTo>
                    <a:pt x="48605" y="62113"/>
                  </a:lnTo>
                  <a:lnTo>
                    <a:pt x="48605" y="61536"/>
                  </a:lnTo>
                  <a:lnTo>
                    <a:pt x="48605" y="61408"/>
                  </a:lnTo>
                  <a:lnTo>
                    <a:pt x="48070" y="61728"/>
                  </a:lnTo>
                  <a:lnTo>
                    <a:pt x="47151" y="61728"/>
                  </a:lnTo>
                  <a:lnTo>
                    <a:pt x="46766" y="62370"/>
                  </a:lnTo>
                  <a:lnTo>
                    <a:pt x="46232" y="62455"/>
                  </a:lnTo>
                  <a:lnTo>
                    <a:pt x="45847" y="62989"/>
                  </a:lnTo>
                  <a:lnTo>
                    <a:pt x="44800" y="62989"/>
                  </a:lnTo>
                  <a:lnTo>
                    <a:pt x="44800" y="63802"/>
                  </a:lnTo>
                  <a:lnTo>
                    <a:pt x="45313" y="63844"/>
                  </a:lnTo>
                  <a:cubicBezTo>
                    <a:pt x="45548" y="64037"/>
                    <a:pt x="45783" y="64293"/>
                    <a:pt x="45805" y="64379"/>
                  </a:cubicBezTo>
                  <a:cubicBezTo>
                    <a:pt x="45826" y="64443"/>
                    <a:pt x="45847" y="64635"/>
                    <a:pt x="45869" y="64806"/>
                  </a:cubicBezTo>
                  <a:cubicBezTo>
                    <a:pt x="45890" y="64999"/>
                    <a:pt x="45912" y="65170"/>
                    <a:pt x="45933" y="65255"/>
                  </a:cubicBezTo>
                  <a:cubicBezTo>
                    <a:pt x="45954" y="65298"/>
                    <a:pt x="45805" y="65469"/>
                    <a:pt x="45591" y="65576"/>
                  </a:cubicBezTo>
                  <a:lnTo>
                    <a:pt x="45570" y="65597"/>
                  </a:lnTo>
                  <a:lnTo>
                    <a:pt x="45292" y="66302"/>
                  </a:lnTo>
                  <a:lnTo>
                    <a:pt x="44031" y="65918"/>
                  </a:lnTo>
                  <a:lnTo>
                    <a:pt x="43731" y="64742"/>
                  </a:lnTo>
                  <a:lnTo>
                    <a:pt x="42599" y="64486"/>
                  </a:lnTo>
                  <a:lnTo>
                    <a:pt x="41337" y="63673"/>
                  </a:lnTo>
                  <a:lnTo>
                    <a:pt x="40055" y="62947"/>
                  </a:lnTo>
                  <a:lnTo>
                    <a:pt x="39649" y="61707"/>
                  </a:lnTo>
                  <a:lnTo>
                    <a:pt x="38495" y="60959"/>
                  </a:lnTo>
                  <a:lnTo>
                    <a:pt x="37918" y="61002"/>
                  </a:lnTo>
                  <a:lnTo>
                    <a:pt x="36913" y="60809"/>
                  </a:lnTo>
                  <a:lnTo>
                    <a:pt x="36785" y="59783"/>
                  </a:lnTo>
                  <a:lnTo>
                    <a:pt x="36464" y="59548"/>
                  </a:lnTo>
                  <a:lnTo>
                    <a:pt x="35951" y="59377"/>
                  </a:lnTo>
                  <a:lnTo>
                    <a:pt x="35032" y="58821"/>
                  </a:lnTo>
                  <a:lnTo>
                    <a:pt x="34434" y="59676"/>
                  </a:lnTo>
                  <a:lnTo>
                    <a:pt x="33408" y="60318"/>
                  </a:lnTo>
                  <a:lnTo>
                    <a:pt x="33279" y="60916"/>
                  </a:lnTo>
                  <a:lnTo>
                    <a:pt x="32489" y="60809"/>
                  </a:lnTo>
                  <a:lnTo>
                    <a:pt x="32489" y="56064"/>
                  </a:lnTo>
                  <a:lnTo>
                    <a:pt x="34712" y="55423"/>
                  </a:lnTo>
                  <a:close/>
                  <a:moveTo>
                    <a:pt x="28770" y="53521"/>
                  </a:moveTo>
                  <a:lnTo>
                    <a:pt x="28962" y="53734"/>
                  </a:lnTo>
                  <a:lnTo>
                    <a:pt x="29176" y="54333"/>
                  </a:lnTo>
                  <a:lnTo>
                    <a:pt x="29112" y="55615"/>
                  </a:lnTo>
                  <a:cubicBezTo>
                    <a:pt x="29005" y="55637"/>
                    <a:pt x="28812" y="55658"/>
                    <a:pt x="28663" y="55658"/>
                  </a:cubicBezTo>
                  <a:cubicBezTo>
                    <a:pt x="28449" y="55658"/>
                    <a:pt x="27701" y="55594"/>
                    <a:pt x="27679" y="55594"/>
                  </a:cubicBezTo>
                  <a:lnTo>
                    <a:pt x="27209" y="55637"/>
                  </a:lnTo>
                  <a:lnTo>
                    <a:pt x="26803" y="56000"/>
                  </a:lnTo>
                  <a:lnTo>
                    <a:pt x="26803" y="56321"/>
                  </a:lnTo>
                  <a:cubicBezTo>
                    <a:pt x="26824" y="56385"/>
                    <a:pt x="26867" y="56577"/>
                    <a:pt x="26867" y="56663"/>
                  </a:cubicBezTo>
                  <a:lnTo>
                    <a:pt x="26867" y="56791"/>
                  </a:lnTo>
                  <a:cubicBezTo>
                    <a:pt x="26846" y="56791"/>
                    <a:pt x="26846" y="56770"/>
                    <a:pt x="26824" y="56770"/>
                  </a:cubicBezTo>
                  <a:cubicBezTo>
                    <a:pt x="26611" y="56684"/>
                    <a:pt x="26119" y="56577"/>
                    <a:pt x="26098" y="56577"/>
                  </a:cubicBezTo>
                  <a:lnTo>
                    <a:pt x="26034" y="56577"/>
                  </a:lnTo>
                  <a:lnTo>
                    <a:pt x="25692" y="56919"/>
                  </a:lnTo>
                  <a:lnTo>
                    <a:pt x="25820" y="57368"/>
                  </a:lnTo>
                  <a:lnTo>
                    <a:pt x="26589" y="57304"/>
                  </a:lnTo>
                  <a:lnTo>
                    <a:pt x="26632" y="57518"/>
                  </a:lnTo>
                  <a:lnTo>
                    <a:pt x="26846" y="57518"/>
                  </a:lnTo>
                  <a:lnTo>
                    <a:pt x="27166" y="58715"/>
                  </a:lnTo>
                  <a:lnTo>
                    <a:pt x="27466" y="58715"/>
                  </a:lnTo>
                  <a:lnTo>
                    <a:pt x="27872" y="59099"/>
                  </a:lnTo>
                  <a:lnTo>
                    <a:pt x="28299" y="59099"/>
                  </a:lnTo>
                  <a:lnTo>
                    <a:pt x="28641" y="59078"/>
                  </a:lnTo>
                  <a:lnTo>
                    <a:pt x="28641" y="59356"/>
                  </a:lnTo>
                  <a:lnTo>
                    <a:pt x="28470" y="59505"/>
                  </a:lnTo>
                  <a:lnTo>
                    <a:pt x="28449" y="60318"/>
                  </a:lnTo>
                  <a:lnTo>
                    <a:pt x="28599" y="60809"/>
                  </a:lnTo>
                  <a:lnTo>
                    <a:pt x="28941" y="60852"/>
                  </a:lnTo>
                  <a:lnTo>
                    <a:pt x="29197" y="60254"/>
                  </a:lnTo>
                  <a:lnTo>
                    <a:pt x="29112" y="59933"/>
                  </a:lnTo>
                  <a:lnTo>
                    <a:pt x="29389" y="59762"/>
                  </a:lnTo>
                  <a:lnTo>
                    <a:pt x="29689" y="59783"/>
                  </a:lnTo>
                  <a:lnTo>
                    <a:pt x="29860" y="59805"/>
                  </a:lnTo>
                  <a:lnTo>
                    <a:pt x="29945" y="59805"/>
                  </a:lnTo>
                  <a:lnTo>
                    <a:pt x="29945" y="59783"/>
                  </a:lnTo>
                  <a:cubicBezTo>
                    <a:pt x="29966" y="59805"/>
                    <a:pt x="29966" y="59826"/>
                    <a:pt x="29966" y="59847"/>
                  </a:cubicBezTo>
                  <a:cubicBezTo>
                    <a:pt x="29988" y="60083"/>
                    <a:pt x="29966" y="60318"/>
                    <a:pt x="29966" y="60318"/>
                  </a:cubicBezTo>
                  <a:cubicBezTo>
                    <a:pt x="29966" y="60339"/>
                    <a:pt x="29924" y="60531"/>
                    <a:pt x="30009" y="60638"/>
                  </a:cubicBezTo>
                  <a:cubicBezTo>
                    <a:pt x="30095" y="60766"/>
                    <a:pt x="30159" y="60809"/>
                    <a:pt x="30308" y="60809"/>
                  </a:cubicBezTo>
                  <a:cubicBezTo>
                    <a:pt x="30394" y="60809"/>
                    <a:pt x="30565" y="60852"/>
                    <a:pt x="30650" y="60873"/>
                  </a:cubicBezTo>
                  <a:lnTo>
                    <a:pt x="30864" y="61044"/>
                  </a:lnTo>
                  <a:lnTo>
                    <a:pt x="30971" y="61258"/>
                  </a:lnTo>
                  <a:lnTo>
                    <a:pt x="30971" y="61429"/>
                  </a:lnTo>
                  <a:cubicBezTo>
                    <a:pt x="30971" y="61429"/>
                    <a:pt x="30971" y="61536"/>
                    <a:pt x="30843" y="61557"/>
                  </a:cubicBezTo>
                  <a:lnTo>
                    <a:pt x="30629" y="61579"/>
                  </a:lnTo>
                  <a:lnTo>
                    <a:pt x="30116" y="61707"/>
                  </a:lnTo>
                  <a:lnTo>
                    <a:pt x="29924" y="61728"/>
                  </a:lnTo>
                  <a:lnTo>
                    <a:pt x="29304" y="61429"/>
                  </a:lnTo>
                  <a:lnTo>
                    <a:pt x="29047" y="61429"/>
                  </a:lnTo>
                  <a:lnTo>
                    <a:pt x="28684" y="61536"/>
                  </a:lnTo>
                  <a:lnTo>
                    <a:pt x="28577" y="62199"/>
                  </a:lnTo>
                  <a:lnTo>
                    <a:pt x="28727" y="62498"/>
                  </a:lnTo>
                  <a:lnTo>
                    <a:pt x="29047" y="62605"/>
                  </a:lnTo>
                  <a:cubicBezTo>
                    <a:pt x="29176" y="62647"/>
                    <a:pt x="29282" y="62712"/>
                    <a:pt x="29304" y="62754"/>
                  </a:cubicBezTo>
                  <a:lnTo>
                    <a:pt x="29304" y="62925"/>
                  </a:lnTo>
                  <a:cubicBezTo>
                    <a:pt x="29240" y="63011"/>
                    <a:pt x="29112" y="63182"/>
                    <a:pt x="29112" y="63289"/>
                  </a:cubicBezTo>
                  <a:lnTo>
                    <a:pt x="29112" y="63438"/>
                  </a:lnTo>
                  <a:lnTo>
                    <a:pt x="29560" y="63652"/>
                  </a:lnTo>
                  <a:lnTo>
                    <a:pt x="29795" y="63716"/>
                  </a:lnTo>
                  <a:lnTo>
                    <a:pt x="30052" y="64037"/>
                  </a:lnTo>
                  <a:lnTo>
                    <a:pt x="29902" y="65148"/>
                  </a:lnTo>
                  <a:lnTo>
                    <a:pt x="29902" y="65170"/>
                  </a:lnTo>
                  <a:cubicBezTo>
                    <a:pt x="29988" y="65469"/>
                    <a:pt x="30095" y="65960"/>
                    <a:pt x="30095" y="66046"/>
                  </a:cubicBezTo>
                  <a:cubicBezTo>
                    <a:pt x="30095" y="66131"/>
                    <a:pt x="30095" y="66388"/>
                    <a:pt x="29988" y="66431"/>
                  </a:cubicBezTo>
                  <a:cubicBezTo>
                    <a:pt x="29881" y="66473"/>
                    <a:pt x="29133" y="66602"/>
                    <a:pt x="28834" y="66666"/>
                  </a:cubicBezTo>
                  <a:cubicBezTo>
                    <a:pt x="28727" y="66687"/>
                    <a:pt x="28641" y="66708"/>
                    <a:pt x="28620" y="66708"/>
                  </a:cubicBezTo>
                  <a:cubicBezTo>
                    <a:pt x="28470" y="66730"/>
                    <a:pt x="27744" y="66815"/>
                    <a:pt x="27615" y="66837"/>
                  </a:cubicBezTo>
                  <a:lnTo>
                    <a:pt x="26739" y="66409"/>
                  </a:lnTo>
                  <a:cubicBezTo>
                    <a:pt x="26141" y="65918"/>
                    <a:pt x="26034" y="65918"/>
                    <a:pt x="26012" y="65918"/>
                  </a:cubicBezTo>
                  <a:cubicBezTo>
                    <a:pt x="25905" y="65918"/>
                    <a:pt x="25628" y="65875"/>
                    <a:pt x="25307" y="65725"/>
                  </a:cubicBezTo>
                  <a:lnTo>
                    <a:pt x="25136" y="65661"/>
                  </a:lnTo>
                  <a:cubicBezTo>
                    <a:pt x="24901" y="65533"/>
                    <a:pt x="24431" y="65341"/>
                    <a:pt x="24388" y="65276"/>
                  </a:cubicBezTo>
                  <a:cubicBezTo>
                    <a:pt x="24366" y="65191"/>
                    <a:pt x="24324" y="64892"/>
                    <a:pt x="24366" y="64699"/>
                  </a:cubicBezTo>
                  <a:lnTo>
                    <a:pt x="24366" y="64678"/>
                  </a:lnTo>
                  <a:lnTo>
                    <a:pt x="24366" y="64571"/>
                  </a:lnTo>
                  <a:cubicBezTo>
                    <a:pt x="24388" y="64464"/>
                    <a:pt x="24409" y="64379"/>
                    <a:pt x="24431" y="64293"/>
                  </a:cubicBezTo>
                  <a:cubicBezTo>
                    <a:pt x="24431" y="64293"/>
                    <a:pt x="24431" y="64293"/>
                    <a:pt x="24452" y="64272"/>
                  </a:cubicBezTo>
                  <a:cubicBezTo>
                    <a:pt x="24452" y="64250"/>
                    <a:pt x="24473" y="64208"/>
                    <a:pt x="24495" y="64165"/>
                  </a:cubicBezTo>
                  <a:cubicBezTo>
                    <a:pt x="24495" y="64165"/>
                    <a:pt x="24495" y="64144"/>
                    <a:pt x="24516" y="64144"/>
                  </a:cubicBezTo>
                  <a:cubicBezTo>
                    <a:pt x="24537" y="64101"/>
                    <a:pt x="24559" y="64079"/>
                    <a:pt x="24580" y="64037"/>
                  </a:cubicBezTo>
                  <a:cubicBezTo>
                    <a:pt x="24773" y="63844"/>
                    <a:pt x="25157" y="63331"/>
                    <a:pt x="25157" y="63310"/>
                  </a:cubicBezTo>
                  <a:lnTo>
                    <a:pt x="25179" y="63267"/>
                  </a:lnTo>
                  <a:cubicBezTo>
                    <a:pt x="25200" y="63139"/>
                    <a:pt x="25307" y="62455"/>
                    <a:pt x="25307" y="62370"/>
                  </a:cubicBezTo>
                  <a:lnTo>
                    <a:pt x="25307" y="61408"/>
                  </a:lnTo>
                  <a:lnTo>
                    <a:pt x="24708" y="60809"/>
                  </a:lnTo>
                  <a:lnTo>
                    <a:pt x="24238" y="60168"/>
                  </a:lnTo>
                  <a:lnTo>
                    <a:pt x="24238" y="60147"/>
                  </a:lnTo>
                  <a:lnTo>
                    <a:pt x="23405" y="59121"/>
                  </a:lnTo>
                  <a:lnTo>
                    <a:pt x="23127" y="58202"/>
                  </a:lnTo>
                  <a:lnTo>
                    <a:pt x="23191" y="57582"/>
                  </a:lnTo>
                  <a:lnTo>
                    <a:pt x="22699" y="57154"/>
                  </a:lnTo>
                  <a:lnTo>
                    <a:pt x="22293" y="56556"/>
                  </a:lnTo>
                  <a:lnTo>
                    <a:pt x="22635" y="55829"/>
                  </a:lnTo>
                  <a:lnTo>
                    <a:pt x="23490" y="54910"/>
                  </a:lnTo>
                  <a:lnTo>
                    <a:pt x="24537" y="54696"/>
                  </a:lnTo>
                  <a:lnTo>
                    <a:pt x="24773" y="54525"/>
                  </a:lnTo>
                  <a:lnTo>
                    <a:pt x="24794" y="54525"/>
                  </a:lnTo>
                  <a:lnTo>
                    <a:pt x="24922" y="54418"/>
                  </a:lnTo>
                  <a:lnTo>
                    <a:pt x="24944" y="54418"/>
                  </a:lnTo>
                  <a:lnTo>
                    <a:pt x="25264" y="54183"/>
                  </a:lnTo>
                  <a:lnTo>
                    <a:pt x="26290" y="53542"/>
                  </a:lnTo>
                  <a:lnTo>
                    <a:pt x="26931" y="53521"/>
                  </a:lnTo>
                  <a:lnTo>
                    <a:pt x="27808" y="53734"/>
                  </a:lnTo>
                  <a:lnTo>
                    <a:pt x="28770" y="53521"/>
                  </a:lnTo>
                  <a:close/>
                  <a:moveTo>
                    <a:pt x="48412" y="61728"/>
                  </a:moveTo>
                  <a:lnTo>
                    <a:pt x="48412" y="62049"/>
                  </a:lnTo>
                  <a:lnTo>
                    <a:pt x="48284" y="62327"/>
                  </a:lnTo>
                  <a:lnTo>
                    <a:pt x="47835" y="62391"/>
                  </a:lnTo>
                  <a:lnTo>
                    <a:pt x="47472" y="62391"/>
                  </a:lnTo>
                  <a:lnTo>
                    <a:pt x="47023" y="62797"/>
                  </a:lnTo>
                  <a:lnTo>
                    <a:pt x="47023" y="63353"/>
                  </a:lnTo>
                  <a:lnTo>
                    <a:pt x="48220" y="63353"/>
                  </a:lnTo>
                  <a:cubicBezTo>
                    <a:pt x="48305" y="63417"/>
                    <a:pt x="48455" y="63566"/>
                    <a:pt x="48605" y="63566"/>
                  </a:cubicBezTo>
                  <a:cubicBezTo>
                    <a:pt x="48626" y="63566"/>
                    <a:pt x="48690" y="63566"/>
                    <a:pt x="48733" y="63588"/>
                  </a:cubicBezTo>
                  <a:cubicBezTo>
                    <a:pt x="48754" y="63588"/>
                    <a:pt x="48797" y="63588"/>
                    <a:pt x="48818" y="63609"/>
                  </a:cubicBezTo>
                  <a:lnTo>
                    <a:pt x="48968" y="63609"/>
                  </a:lnTo>
                  <a:cubicBezTo>
                    <a:pt x="48989" y="63609"/>
                    <a:pt x="48989" y="63588"/>
                    <a:pt x="49011" y="63588"/>
                  </a:cubicBezTo>
                  <a:cubicBezTo>
                    <a:pt x="49054" y="63545"/>
                    <a:pt x="49075" y="63502"/>
                    <a:pt x="49075" y="63460"/>
                  </a:cubicBezTo>
                  <a:cubicBezTo>
                    <a:pt x="49075" y="63395"/>
                    <a:pt x="49096" y="63267"/>
                    <a:pt x="49096" y="63203"/>
                  </a:cubicBezTo>
                  <a:cubicBezTo>
                    <a:pt x="49160" y="63182"/>
                    <a:pt x="49246" y="63182"/>
                    <a:pt x="49310" y="63182"/>
                  </a:cubicBezTo>
                  <a:cubicBezTo>
                    <a:pt x="49331" y="63182"/>
                    <a:pt x="49374" y="63203"/>
                    <a:pt x="49396" y="63246"/>
                  </a:cubicBezTo>
                  <a:cubicBezTo>
                    <a:pt x="49438" y="63289"/>
                    <a:pt x="49502" y="63353"/>
                    <a:pt x="49588" y="63395"/>
                  </a:cubicBezTo>
                  <a:cubicBezTo>
                    <a:pt x="49609" y="63417"/>
                    <a:pt x="49652" y="63417"/>
                    <a:pt x="49673" y="63438"/>
                  </a:cubicBezTo>
                  <a:cubicBezTo>
                    <a:pt x="49716" y="63438"/>
                    <a:pt x="49780" y="63460"/>
                    <a:pt x="49823" y="63460"/>
                  </a:cubicBezTo>
                  <a:cubicBezTo>
                    <a:pt x="50015" y="63502"/>
                    <a:pt x="50229" y="63566"/>
                    <a:pt x="50507" y="63566"/>
                  </a:cubicBezTo>
                  <a:cubicBezTo>
                    <a:pt x="50528" y="63566"/>
                    <a:pt x="50571" y="63566"/>
                    <a:pt x="50614" y="63545"/>
                  </a:cubicBezTo>
                  <a:lnTo>
                    <a:pt x="51768" y="63545"/>
                  </a:lnTo>
                  <a:cubicBezTo>
                    <a:pt x="51832" y="63524"/>
                    <a:pt x="51918" y="63524"/>
                    <a:pt x="51960" y="63524"/>
                  </a:cubicBezTo>
                  <a:lnTo>
                    <a:pt x="52067" y="64229"/>
                  </a:lnTo>
                  <a:lnTo>
                    <a:pt x="52559" y="64443"/>
                  </a:lnTo>
                  <a:lnTo>
                    <a:pt x="52986" y="64614"/>
                  </a:lnTo>
                  <a:cubicBezTo>
                    <a:pt x="53029" y="64763"/>
                    <a:pt x="53093" y="65084"/>
                    <a:pt x="53157" y="65170"/>
                  </a:cubicBezTo>
                  <a:cubicBezTo>
                    <a:pt x="53157" y="65170"/>
                    <a:pt x="53157" y="65191"/>
                    <a:pt x="53157" y="65212"/>
                  </a:cubicBezTo>
                  <a:cubicBezTo>
                    <a:pt x="53157" y="65212"/>
                    <a:pt x="53157" y="65212"/>
                    <a:pt x="53157" y="65234"/>
                  </a:cubicBezTo>
                  <a:cubicBezTo>
                    <a:pt x="53157" y="65255"/>
                    <a:pt x="53179" y="65276"/>
                    <a:pt x="53179" y="65298"/>
                  </a:cubicBezTo>
                  <a:cubicBezTo>
                    <a:pt x="53179" y="65319"/>
                    <a:pt x="53179" y="65341"/>
                    <a:pt x="53179" y="65341"/>
                  </a:cubicBezTo>
                  <a:cubicBezTo>
                    <a:pt x="53179" y="65362"/>
                    <a:pt x="53179" y="65405"/>
                    <a:pt x="53179" y="65426"/>
                  </a:cubicBezTo>
                  <a:cubicBezTo>
                    <a:pt x="53179" y="65447"/>
                    <a:pt x="53179" y="65469"/>
                    <a:pt x="53200" y="65469"/>
                  </a:cubicBezTo>
                  <a:cubicBezTo>
                    <a:pt x="53200" y="65512"/>
                    <a:pt x="53200" y="65533"/>
                    <a:pt x="53200" y="65576"/>
                  </a:cubicBezTo>
                  <a:cubicBezTo>
                    <a:pt x="53200" y="65597"/>
                    <a:pt x="53200" y="65618"/>
                    <a:pt x="53200" y="65618"/>
                  </a:cubicBezTo>
                  <a:cubicBezTo>
                    <a:pt x="53200" y="65661"/>
                    <a:pt x="53200" y="65704"/>
                    <a:pt x="53200" y="65747"/>
                  </a:cubicBezTo>
                  <a:cubicBezTo>
                    <a:pt x="53200" y="65768"/>
                    <a:pt x="53200" y="65768"/>
                    <a:pt x="53221" y="65789"/>
                  </a:cubicBezTo>
                  <a:cubicBezTo>
                    <a:pt x="53221" y="65832"/>
                    <a:pt x="53221" y="65875"/>
                    <a:pt x="53221" y="65939"/>
                  </a:cubicBezTo>
                  <a:cubicBezTo>
                    <a:pt x="53221" y="65939"/>
                    <a:pt x="53221" y="65960"/>
                    <a:pt x="53221" y="65960"/>
                  </a:cubicBezTo>
                  <a:cubicBezTo>
                    <a:pt x="53221" y="66024"/>
                    <a:pt x="53221" y="66067"/>
                    <a:pt x="53221" y="66110"/>
                  </a:cubicBezTo>
                  <a:cubicBezTo>
                    <a:pt x="53221" y="66131"/>
                    <a:pt x="53221" y="66153"/>
                    <a:pt x="53221" y="66153"/>
                  </a:cubicBezTo>
                  <a:cubicBezTo>
                    <a:pt x="53221" y="66195"/>
                    <a:pt x="53221" y="66217"/>
                    <a:pt x="53221" y="66260"/>
                  </a:cubicBezTo>
                  <a:lnTo>
                    <a:pt x="50357" y="66944"/>
                  </a:lnTo>
                  <a:lnTo>
                    <a:pt x="49609" y="66944"/>
                  </a:lnTo>
                  <a:lnTo>
                    <a:pt x="49652" y="65725"/>
                  </a:lnTo>
                  <a:lnTo>
                    <a:pt x="49438" y="65576"/>
                  </a:lnTo>
                  <a:lnTo>
                    <a:pt x="49331" y="64614"/>
                  </a:lnTo>
                  <a:lnTo>
                    <a:pt x="48134" y="65020"/>
                  </a:lnTo>
                  <a:lnTo>
                    <a:pt x="47814" y="65832"/>
                  </a:lnTo>
                  <a:lnTo>
                    <a:pt x="46895" y="65960"/>
                  </a:lnTo>
                  <a:lnTo>
                    <a:pt x="46446" y="66281"/>
                  </a:lnTo>
                  <a:lnTo>
                    <a:pt x="45484" y="66324"/>
                  </a:lnTo>
                  <a:lnTo>
                    <a:pt x="45719" y="65725"/>
                  </a:lnTo>
                  <a:cubicBezTo>
                    <a:pt x="45847" y="65640"/>
                    <a:pt x="46168" y="65426"/>
                    <a:pt x="46104" y="65212"/>
                  </a:cubicBezTo>
                  <a:cubicBezTo>
                    <a:pt x="46104" y="65127"/>
                    <a:pt x="46083" y="64956"/>
                    <a:pt x="46061" y="64785"/>
                  </a:cubicBezTo>
                  <a:cubicBezTo>
                    <a:pt x="46040" y="64635"/>
                    <a:pt x="46018" y="64507"/>
                    <a:pt x="45997" y="64421"/>
                  </a:cubicBezTo>
                  <a:cubicBezTo>
                    <a:pt x="45997" y="64379"/>
                    <a:pt x="45997" y="64357"/>
                    <a:pt x="45997" y="64336"/>
                  </a:cubicBezTo>
                  <a:cubicBezTo>
                    <a:pt x="45933" y="64144"/>
                    <a:pt x="45527" y="63802"/>
                    <a:pt x="45399" y="63695"/>
                  </a:cubicBezTo>
                  <a:lnTo>
                    <a:pt x="45377" y="63673"/>
                  </a:lnTo>
                  <a:lnTo>
                    <a:pt x="44971" y="63631"/>
                  </a:lnTo>
                  <a:lnTo>
                    <a:pt x="44971" y="63182"/>
                  </a:lnTo>
                  <a:lnTo>
                    <a:pt x="45954" y="63182"/>
                  </a:lnTo>
                  <a:lnTo>
                    <a:pt x="46339" y="62626"/>
                  </a:lnTo>
                  <a:lnTo>
                    <a:pt x="46873" y="62541"/>
                  </a:lnTo>
                  <a:lnTo>
                    <a:pt x="47258" y="61921"/>
                  </a:lnTo>
                  <a:lnTo>
                    <a:pt x="48113" y="61921"/>
                  </a:lnTo>
                  <a:lnTo>
                    <a:pt x="48412" y="61728"/>
                  </a:lnTo>
                  <a:close/>
                  <a:moveTo>
                    <a:pt x="9533" y="59954"/>
                  </a:moveTo>
                  <a:lnTo>
                    <a:pt x="10730" y="60702"/>
                  </a:lnTo>
                  <a:lnTo>
                    <a:pt x="11927" y="61344"/>
                  </a:lnTo>
                  <a:lnTo>
                    <a:pt x="12824" y="61450"/>
                  </a:lnTo>
                  <a:lnTo>
                    <a:pt x="14705" y="61322"/>
                  </a:lnTo>
                  <a:lnTo>
                    <a:pt x="15817" y="60980"/>
                  </a:lnTo>
                  <a:lnTo>
                    <a:pt x="15838" y="60959"/>
                  </a:lnTo>
                  <a:cubicBezTo>
                    <a:pt x="15838" y="60959"/>
                    <a:pt x="15902" y="60852"/>
                    <a:pt x="15988" y="60745"/>
                  </a:cubicBezTo>
                  <a:lnTo>
                    <a:pt x="16394" y="60766"/>
                  </a:lnTo>
                  <a:lnTo>
                    <a:pt x="17805" y="60638"/>
                  </a:lnTo>
                  <a:lnTo>
                    <a:pt x="18296" y="60895"/>
                  </a:lnTo>
                  <a:lnTo>
                    <a:pt x="18296" y="60980"/>
                  </a:lnTo>
                  <a:lnTo>
                    <a:pt x="18275" y="60980"/>
                  </a:lnTo>
                  <a:lnTo>
                    <a:pt x="18296" y="61066"/>
                  </a:lnTo>
                  <a:lnTo>
                    <a:pt x="18296" y="61173"/>
                  </a:lnTo>
                  <a:lnTo>
                    <a:pt x="18318" y="61429"/>
                  </a:lnTo>
                  <a:lnTo>
                    <a:pt x="18531" y="62327"/>
                  </a:lnTo>
                  <a:lnTo>
                    <a:pt x="19386" y="62412"/>
                  </a:lnTo>
                  <a:lnTo>
                    <a:pt x="19493" y="62669"/>
                  </a:lnTo>
                  <a:lnTo>
                    <a:pt x="19429" y="63032"/>
                  </a:lnTo>
                  <a:lnTo>
                    <a:pt x="19173" y="63780"/>
                  </a:lnTo>
                  <a:lnTo>
                    <a:pt x="19237" y="64528"/>
                  </a:lnTo>
                  <a:lnTo>
                    <a:pt x="19002" y="64999"/>
                  </a:lnTo>
                  <a:lnTo>
                    <a:pt x="19621" y="65768"/>
                  </a:lnTo>
                  <a:lnTo>
                    <a:pt x="19750" y="66302"/>
                  </a:lnTo>
                  <a:lnTo>
                    <a:pt x="19515" y="66302"/>
                  </a:lnTo>
                  <a:lnTo>
                    <a:pt x="19108" y="65960"/>
                  </a:lnTo>
                  <a:lnTo>
                    <a:pt x="19066" y="65960"/>
                  </a:lnTo>
                  <a:lnTo>
                    <a:pt x="18638" y="65811"/>
                  </a:lnTo>
                  <a:lnTo>
                    <a:pt x="18125" y="65661"/>
                  </a:lnTo>
                  <a:lnTo>
                    <a:pt x="17228" y="66003"/>
                  </a:lnTo>
                  <a:cubicBezTo>
                    <a:pt x="17163" y="66003"/>
                    <a:pt x="16928" y="65982"/>
                    <a:pt x="16715" y="65960"/>
                  </a:cubicBezTo>
                  <a:lnTo>
                    <a:pt x="16458" y="65960"/>
                  </a:lnTo>
                  <a:cubicBezTo>
                    <a:pt x="16458" y="65960"/>
                    <a:pt x="16437" y="65960"/>
                    <a:pt x="16415" y="65939"/>
                  </a:cubicBezTo>
                  <a:lnTo>
                    <a:pt x="16351" y="65939"/>
                  </a:lnTo>
                  <a:cubicBezTo>
                    <a:pt x="16351" y="65939"/>
                    <a:pt x="16330" y="65939"/>
                    <a:pt x="16308" y="65960"/>
                  </a:cubicBezTo>
                  <a:lnTo>
                    <a:pt x="16095" y="65960"/>
                  </a:lnTo>
                  <a:cubicBezTo>
                    <a:pt x="16073" y="65960"/>
                    <a:pt x="16073" y="65982"/>
                    <a:pt x="16052" y="65982"/>
                  </a:cubicBezTo>
                  <a:lnTo>
                    <a:pt x="15966" y="65982"/>
                  </a:lnTo>
                  <a:lnTo>
                    <a:pt x="15881" y="66003"/>
                  </a:lnTo>
                  <a:lnTo>
                    <a:pt x="15795" y="66003"/>
                  </a:lnTo>
                  <a:cubicBezTo>
                    <a:pt x="15539" y="66024"/>
                    <a:pt x="15282" y="66067"/>
                    <a:pt x="15240" y="66067"/>
                  </a:cubicBezTo>
                  <a:lnTo>
                    <a:pt x="15133" y="66089"/>
                  </a:lnTo>
                  <a:lnTo>
                    <a:pt x="15154" y="66174"/>
                  </a:lnTo>
                  <a:cubicBezTo>
                    <a:pt x="15154" y="66174"/>
                    <a:pt x="15176" y="66281"/>
                    <a:pt x="15111" y="66366"/>
                  </a:cubicBezTo>
                  <a:cubicBezTo>
                    <a:pt x="15047" y="66431"/>
                    <a:pt x="14919" y="66473"/>
                    <a:pt x="14770" y="66495"/>
                  </a:cubicBezTo>
                  <a:cubicBezTo>
                    <a:pt x="14278" y="66516"/>
                    <a:pt x="13573" y="66537"/>
                    <a:pt x="13444" y="66537"/>
                  </a:cubicBezTo>
                  <a:lnTo>
                    <a:pt x="12760" y="66324"/>
                  </a:lnTo>
                  <a:lnTo>
                    <a:pt x="12739" y="66345"/>
                  </a:lnTo>
                  <a:cubicBezTo>
                    <a:pt x="12418" y="66473"/>
                    <a:pt x="12055" y="66644"/>
                    <a:pt x="11991" y="66644"/>
                  </a:cubicBezTo>
                  <a:lnTo>
                    <a:pt x="11884" y="66644"/>
                  </a:lnTo>
                  <a:cubicBezTo>
                    <a:pt x="11863" y="66644"/>
                    <a:pt x="11863" y="66644"/>
                    <a:pt x="11820" y="66623"/>
                  </a:cubicBezTo>
                  <a:lnTo>
                    <a:pt x="11649" y="66623"/>
                  </a:lnTo>
                  <a:cubicBezTo>
                    <a:pt x="11628" y="66602"/>
                    <a:pt x="11606" y="66602"/>
                    <a:pt x="11563" y="66602"/>
                  </a:cubicBezTo>
                  <a:cubicBezTo>
                    <a:pt x="11478" y="66602"/>
                    <a:pt x="11392" y="66580"/>
                    <a:pt x="11307" y="66580"/>
                  </a:cubicBezTo>
                  <a:lnTo>
                    <a:pt x="11286" y="66580"/>
                  </a:lnTo>
                  <a:cubicBezTo>
                    <a:pt x="11200" y="66559"/>
                    <a:pt x="11115" y="66559"/>
                    <a:pt x="11072" y="66559"/>
                  </a:cubicBezTo>
                  <a:cubicBezTo>
                    <a:pt x="11029" y="66495"/>
                    <a:pt x="10986" y="66431"/>
                    <a:pt x="10944" y="66366"/>
                  </a:cubicBezTo>
                  <a:cubicBezTo>
                    <a:pt x="10901" y="66302"/>
                    <a:pt x="10837" y="66217"/>
                    <a:pt x="10815" y="66131"/>
                  </a:cubicBezTo>
                  <a:lnTo>
                    <a:pt x="10794" y="66089"/>
                  </a:lnTo>
                  <a:lnTo>
                    <a:pt x="10986" y="65896"/>
                  </a:lnTo>
                  <a:lnTo>
                    <a:pt x="10986" y="65896"/>
                  </a:lnTo>
                  <a:lnTo>
                    <a:pt x="10388" y="66238"/>
                  </a:lnTo>
                  <a:cubicBezTo>
                    <a:pt x="10388" y="66238"/>
                    <a:pt x="10195" y="66366"/>
                    <a:pt x="9597" y="66409"/>
                  </a:cubicBezTo>
                  <a:cubicBezTo>
                    <a:pt x="9362" y="66420"/>
                    <a:pt x="9207" y="66425"/>
                    <a:pt x="9108" y="66425"/>
                  </a:cubicBezTo>
                  <a:cubicBezTo>
                    <a:pt x="9009" y="66425"/>
                    <a:pt x="8966" y="66420"/>
                    <a:pt x="8956" y="66409"/>
                  </a:cubicBezTo>
                  <a:lnTo>
                    <a:pt x="8849" y="66324"/>
                  </a:lnTo>
                  <a:lnTo>
                    <a:pt x="8721" y="66751"/>
                  </a:lnTo>
                  <a:lnTo>
                    <a:pt x="7994" y="67050"/>
                  </a:lnTo>
                  <a:lnTo>
                    <a:pt x="7737" y="67115"/>
                  </a:lnTo>
                  <a:lnTo>
                    <a:pt x="7032" y="67115"/>
                  </a:lnTo>
                  <a:cubicBezTo>
                    <a:pt x="6968" y="67115"/>
                    <a:pt x="6861" y="66858"/>
                    <a:pt x="6818" y="66730"/>
                  </a:cubicBezTo>
                  <a:cubicBezTo>
                    <a:pt x="6797" y="66666"/>
                    <a:pt x="6776" y="66602"/>
                    <a:pt x="6733" y="66559"/>
                  </a:cubicBezTo>
                  <a:cubicBezTo>
                    <a:pt x="6669" y="66388"/>
                    <a:pt x="6305" y="66302"/>
                    <a:pt x="5515" y="66153"/>
                  </a:cubicBezTo>
                  <a:cubicBezTo>
                    <a:pt x="5386" y="66131"/>
                    <a:pt x="5279" y="66110"/>
                    <a:pt x="5194" y="66089"/>
                  </a:cubicBezTo>
                  <a:cubicBezTo>
                    <a:pt x="5146" y="66077"/>
                    <a:pt x="5103" y="66071"/>
                    <a:pt x="5066" y="66071"/>
                  </a:cubicBezTo>
                  <a:cubicBezTo>
                    <a:pt x="4968" y="66071"/>
                    <a:pt x="4904" y="66107"/>
                    <a:pt x="4873" y="66153"/>
                  </a:cubicBezTo>
                  <a:cubicBezTo>
                    <a:pt x="4724" y="66281"/>
                    <a:pt x="4724" y="66516"/>
                    <a:pt x="4745" y="66644"/>
                  </a:cubicBezTo>
                  <a:cubicBezTo>
                    <a:pt x="4638" y="66708"/>
                    <a:pt x="4360" y="66922"/>
                    <a:pt x="4211" y="67136"/>
                  </a:cubicBezTo>
                  <a:cubicBezTo>
                    <a:pt x="4189" y="67168"/>
                    <a:pt x="4149" y="67181"/>
                    <a:pt x="4097" y="67181"/>
                  </a:cubicBezTo>
                  <a:cubicBezTo>
                    <a:pt x="3942" y="67181"/>
                    <a:pt x="3682" y="67061"/>
                    <a:pt x="3505" y="66965"/>
                  </a:cubicBezTo>
                  <a:cubicBezTo>
                    <a:pt x="3377" y="66901"/>
                    <a:pt x="3270" y="66837"/>
                    <a:pt x="3185" y="66837"/>
                  </a:cubicBezTo>
                  <a:cubicBezTo>
                    <a:pt x="3014" y="66794"/>
                    <a:pt x="2501" y="66473"/>
                    <a:pt x="2202" y="66281"/>
                  </a:cubicBezTo>
                  <a:lnTo>
                    <a:pt x="1304" y="65533"/>
                  </a:lnTo>
                  <a:lnTo>
                    <a:pt x="1453" y="65170"/>
                  </a:lnTo>
                  <a:lnTo>
                    <a:pt x="1411" y="65127"/>
                  </a:lnTo>
                  <a:cubicBezTo>
                    <a:pt x="1368" y="65063"/>
                    <a:pt x="1111" y="64785"/>
                    <a:pt x="940" y="64721"/>
                  </a:cubicBezTo>
                  <a:cubicBezTo>
                    <a:pt x="898" y="64721"/>
                    <a:pt x="769" y="64507"/>
                    <a:pt x="641" y="64293"/>
                  </a:cubicBezTo>
                  <a:lnTo>
                    <a:pt x="1005" y="63502"/>
                  </a:lnTo>
                  <a:lnTo>
                    <a:pt x="1005" y="62733"/>
                  </a:lnTo>
                  <a:lnTo>
                    <a:pt x="449" y="62626"/>
                  </a:lnTo>
                  <a:lnTo>
                    <a:pt x="257" y="62690"/>
                  </a:lnTo>
                  <a:lnTo>
                    <a:pt x="257" y="62690"/>
                  </a:lnTo>
                  <a:lnTo>
                    <a:pt x="299" y="62412"/>
                  </a:lnTo>
                  <a:cubicBezTo>
                    <a:pt x="342" y="62327"/>
                    <a:pt x="427" y="62092"/>
                    <a:pt x="513" y="61985"/>
                  </a:cubicBezTo>
                  <a:cubicBezTo>
                    <a:pt x="527" y="61978"/>
                    <a:pt x="541" y="61973"/>
                    <a:pt x="559" y="61973"/>
                  </a:cubicBezTo>
                  <a:cubicBezTo>
                    <a:pt x="594" y="61973"/>
                    <a:pt x="641" y="61992"/>
                    <a:pt x="727" y="62049"/>
                  </a:cubicBezTo>
                  <a:cubicBezTo>
                    <a:pt x="791" y="62092"/>
                    <a:pt x="855" y="62134"/>
                    <a:pt x="940" y="62156"/>
                  </a:cubicBezTo>
                  <a:cubicBezTo>
                    <a:pt x="1133" y="62199"/>
                    <a:pt x="1945" y="62284"/>
                    <a:pt x="1988" y="62305"/>
                  </a:cubicBezTo>
                  <a:lnTo>
                    <a:pt x="2009" y="62305"/>
                  </a:lnTo>
                  <a:lnTo>
                    <a:pt x="2757" y="62049"/>
                  </a:lnTo>
                  <a:lnTo>
                    <a:pt x="3270" y="61621"/>
                  </a:lnTo>
                  <a:lnTo>
                    <a:pt x="3014" y="61044"/>
                  </a:lnTo>
                  <a:lnTo>
                    <a:pt x="3933" y="61044"/>
                  </a:lnTo>
                  <a:lnTo>
                    <a:pt x="5515" y="61237"/>
                  </a:lnTo>
                  <a:lnTo>
                    <a:pt x="6562" y="60638"/>
                  </a:lnTo>
                  <a:lnTo>
                    <a:pt x="7438" y="60061"/>
                  </a:lnTo>
                  <a:lnTo>
                    <a:pt x="9533" y="59954"/>
                  </a:lnTo>
                  <a:close/>
                  <a:moveTo>
                    <a:pt x="35075" y="59078"/>
                  </a:moveTo>
                  <a:lnTo>
                    <a:pt x="35866" y="59548"/>
                  </a:lnTo>
                  <a:lnTo>
                    <a:pt x="36357" y="59698"/>
                  </a:lnTo>
                  <a:lnTo>
                    <a:pt x="36614" y="59890"/>
                  </a:lnTo>
                  <a:lnTo>
                    <a:pt x="36742" y="60959"/>
                  </a:lnTo>
                  <a:lnTo>
                    <a:pt x="37896" y="61194"/>
                  </a:lnTo>
                  <a:lnTo>
                    <a:pt x="37918" y="61194"/>
                  </a:lnTo>
                  <a:lnTo>
                    <a:pt x="38452" y="61151"/>
                  </a:lnTo>
                  <a:lnTo>
                    <a:pt x="39499" y="61835"/>
                  </a:lnTo>
                  <a:lnTo>
                    <a:pt x="39905" y="63054"/>
                  </a:lnTo>
                  <a:lnTo>
                    <a:pt x="41252" y="63844"/>
                  </a:lnTo>
                  <a:lnTo>
                    <a:pt x="42513" y="64635"/>
                  </a:lnTo>
                  <a:lnTo>
                    <a:pt x="43582" y="64892"/>
                  </a:lnTo>
                  <a:lnTo>
                    <a:pt x="43838" y="65875"/>
                  </a:lnTo>
                  <a:lnTo>
                    <a:pt x="43838" y="65875"/>
                  </a:lnTo>
                  <a:lnTo>
                    <a:pt x="43176" y="65725"/>
                  </a:lnTo>
                  <a:lnTo>
                    <a:pt x="42321" y="66174"/>
                  </a:lnTo>
                  <a:lnTo>
                    <a:pt x="41936" y="67093"/>
                  </a:lnTo>
                  <a:lnTo>
                    <a:pt x="41444" y="67606"/>
                  </a:lnTo>
                  <a:lnTo>
                    <a:pt x="40333" y="68034"/>
                  </a:lnTo>
                  <a:lnTo>
                    <a:pt x="40247" y="68525"/>
                  </a:lnTo>
                  <a:lnTo>
                    <a:pt x="39478" y="68525"/>
                  </a:lnTo>
                  <a:lnTo>
                    <a:pt x="39050" y="68226"/>
                  </a:lnTo>
                  <a:lnTo>
                    <a:pt x="38089" y="68141"/>
                  </a:lnTo>
                  <a:lnTo>
                    <a:pt x="37918" y="66879"/>
                  </a:lnTo>
                  <a:lnTo>
                    <a:pt x="37020" y="66879"/>
                  </a:lnTo>
                  <a:lnTo>
                    <a:pt x="36379" y="66260"/>
                  </a:lnTo>
                  <a:lnTo>
                    <a:pt x="35673" y="65683"/>
                  </a:lnTo>
                  <a:lnTo>
                    <a:pt x="34989" y="65725"/>
                  </a:lnTo>
                  <a:lnTo>
                    <a:pt x="33365" y="64892"/>
                  </a:lnTo>
                  <a:lnTo>
                    <a:pt x="33344" y="64892"/>
                  </a:lnTo>
                  <a:lnTo>
                    <a:pt x="32873" y="64934"/>
                  </a:lnTo>
                  <a:lnTo>
                    <a:pt x="32446" y="65234"/>
                  </a:lnTo>
                  <a:lnTo>
                    <a:pt x="31698" y="65105"/>
                  </a:lnTo>
                  <a:lnTo>
                    <a:pt x="30672" y="65918"/>
                  </a:lnTo>
                  <a:lnTo>
                    <a:pt x="30266" y="65939"/>
                  </a:lnTo>
                  <a:cubicBezTo>
                    <a:pt x="30223" y="65725"/>
                    <a:pt x="30116" y="65276"/>
                    <a:pt x="30095" y="65148"/>
                  </a:cubicBezTo>
                  <a:lnTo>
                    <a:pt x="30244" y="63994"/>
                  </a:lnTo>
                  <a:lnTo>
                    <a:pt x="29881" y="63545"/>
                  </a:lnTo>
                  <a:lnTo>
                    <a:pt x="29624" y="63481"/>
                  </a:lnTo>
                  <a:lnTo>
                    <a:pt x="29304" y="63331"/>
                  </a:lnTo>
                  <a:lnTo>
                    <a:pt x="29304" y="63289"/>
                  </a:lnTo>
                  <a:cubicBezTo>
                    <a:pt x="29304" y="63246"/>
                    <a:pt x="29389" y="63118"/>
                    <a:pt x="29475" y="63032"/>
                  </a:cubicBezTo>
                  <a:lnTo>
                    <a:pt x="29496" y="63011"/>
                  </a:lnTo>
                  <a:lnTo>
                    <a:pt x="29496" y="62754"/>
                  </a:lnTo>
                  <a:cubicBezTo>
                    <a:pt x="29496" y="62562"/>
                    <a:pt x="29218" y="62476"/>
                    <a:pt x="29112" y="62434"/>
                  </a:cubicBezTo>
                  <a:lnTo>
                    <a:pt x="28855" y="62348"/>
                  </a:lnTo>
                  <a:lnTo>
                    <a:pt x="28770" y="62156"/>
                  </a:lnTo>
                  <a:lnTo>
                    <a:pt x="28834" y="61686"/>
                  </a:lnTo>
                  <a:lnTo>
                    <a:pt x="29069" y="61600"/>
                  </a:lnTo>
                  <a:lnTo>
                    <a:pt x="29240" y="61600"/>
                  </a:lnTo>
                  <a:lnTo>
                    <a:pt x="29881" y="61921"/>
                  </a:lnTo>
                  <a:lnTo>
                    <a:pt x="30137" y="61878"/>
                  </a:lnTo>
                  <a:lnTo>
                    <a:pt x="30672" y="61771"/>
                  </a:lnTo>
                  <a:lnTo>
                    <a:pt x="30864" y="61728"/>
                  </a:lnTo>
                  <a:cubicBezTo>
                    <a:pt x="31121" y="61686"/>
                    <a:pt x="31163" y="61472"/>
                    <a:pt x="31163" y="61450"/>
                  </a:cubicBezTo>
                  <a:lnTo>
                    <a:pt x="31163" y="61237"/>
                  </a:lnTo>
                  <a:lnTo>
                    <a:pt x="31035" y="60937"/>
                  </a:lnTo>
                  <a:lnTo>
                    <a:pt x="30757" y="60702"/>
                  </a:lnTo>
                  <a:lnTo>
                    <a:pt x="30715" y="60702"/>
                  </a:lnTo>
                  <a:cubicBezTo>
                    <a:pt x="30693" y="60681"/>
                    <a:pt x="30437" y="60638"/>
                    <a:pt x="30308" y="60638"/>
                  </a:cubicBezTo>
                  <a:cubicBezTo>
                    <a:pt x="30223" y="60638"/>
                    <a:pt x="30223" y="60617"/>
                    <a:pt x="30159" y="60553"/>
                  </a:cubicBezTo>
                  <a:cubicBezTo>
                    <a:pt x="30137" y="60489"/>
                    <a:pt x="30137" y="60382"/>
                    <a:pt x="30159" y="60360"/>
                  </a:cubicBezTo>
                  <a:cubicBezTo>
                    <a:pt x="30159" y="60339"/>
                    <a:pt x="30180" y="60083"/>
                    <a:pt x="30159" y="59826"/>
                  </a:cubicBezTo>
                  <a:cubicBezTo>
                    <a:pt x="30137" y="59805"/>
                    <a:pt x="30137" y="59762"/>
                    <a:pt x="30116" y="59719"/>
                  </a:cubicBezTo>
                  <a:lnTo>
                    <a:pt x="30116" y="59719"/>
                  </a:lnTo>
                  <a:lnTo>
                    <a:pt x="30864" y="59912"/>
                  </a:lnTo>
                  <a:lnTo>
                    <a:pt x="31334" y="60425"/>
                  </a:lnTo>
                  <a:lnTo>
                    <a:pt x="31527" y="60895"/>
                  </a:lnTo>
                  <a:lnTo>
                    <a:pt x="32382" y="60980"/>
                  </a:lnTo>
                  <a:lnTo>
                    <a:pt x="33429" y="61108"/>
                  </a:lnTo>
                  <a:lnTo>
                    <a:pt x="33579" y="60446"/>
                  </a:lnTo>
                  <a:lnTo>
                    <a:pt x="34541" y="59826"/>
                  </a:lnTo>
                  <a:lnTo>
                    <a:pt x="35075" y="59078"/>
                  </a:lnTo>
                  <a:close/>
                  <a:moveTo>
                    <a:pt x="109457" y="64934"/>
                  </a:moveTo>
                  <a:cubicBezTo>
                    <a:pt x="109521" y="64999"/>
                    <a:pt x="109542" y="65020"/>
                    <a:pt x="109585" y="65063"/>
                  </a:cubicBezTo>
                  <a:cubicBezTo>
                    <a:pt x="109756" y="65276"/>
                    <a:pt x="110226" y="65747"/>
                    <a:pt x="110312" y="65854"/>
                  </a:cubicBezTo>
                  <a:lnTo>
                    <a:pt x="110547" y="66644"/>
                  </a:lnTo>
                  <a:lnTo>
                    <a:pt x="110632" y="67200"/>
                  </a:lnTo>
                  <a:lnTo>
                    <a:pt x="110632" y="67799"/>
                  </a:lnTo>
                  <a:cubicBezTo>
                    <a:pt x="110632" y="68076"/>
                    <a:pt x="110589" y="68119"/>
                    <a:pt x="110589" y="68119"/>
                  </a:cubicBezTo>
                  <a:lnTo>
                    <a:pt x="110547" y="68119"/>
                  </a:lnTo>
                  <a:lnTo>
                    <a:pt x="110525" y="68076"/>
                  </a:lnTo>
                  <a:lnTo>
                    <a:pt x="109756" y="68076"/>
                  </a:lnTo>
                  <a:lnTo>
                    <a:pt x="109756" y="68162"/>
                  </a:lnTo>
                  <a:cubicBezTo>
                    <a:pt x="109713" y="68312"/>
                    <a:pt x="109649" y="68696"/>
                    <a:pt x="109606" y="68803"/>
                  </a:cubicBezTo>
                  <a:cubicBezTo>
                    <a:pt x="109585" y="68910"/>
                    <a:pt x="109093" y="69124"/>
                    <a:pt x="108773" y="69252"/>
                  </a:cubicBezTo>
                  <a:lnTo>
                    <a:pt x="108367" y="69444"/>
                  </a:lnTo>
                  <a:lnTo>
                    <a:pt x="107512" y="69444"/>
                  </a:lnTo>
                  <a:lnTo>
                    <a:pt x="107212" y="68931"/>
                  </a:lnTo>
                  <a:cubicBezTo>
                    <a:pt x="107212" y="68931"/>
                    <a:pt x="107148" y="68739"/>
                    <a:pt x="107212" y="68547"/>
                  </a:cubicBezTo>
                  <a:cubicBezTo>
                    <a:pt x="107212" y="68525"/>
                    <a:pt x="107212" y="68525"/>
                    <a:pt x="107212" y="68525"/>
                  </a:cubicBezTo>
                  <a:cubicBezTo>
                    <a:pt x="107255" y="68525"/>
                    <a:pt x="107298" y="68525"/>
                    <a:pt x="107362" y="68504"/>
                  </a:cubicBezTo>
                  <a:cubicBezTo>
                    <a:pt x="107597" y="68376"/>
                    <a:pt x="107597" y="68098"/>
                    <a:pt x="107597" y="68076"/>
                  </a:cubicBezTo>
                  <a:lnTo>
                    <a:pt x="107554" y="67799"/>
                  </a:lnTo>
                  <a:lnTo>
                    <a:pt x="107255" y="67392"/>
                  </a:lnTo>
                  <a:cubicBezTo>
                    <a:pt x="107234" y="67307"/>
                    <a:pt x="107191" y="67136"/>
                    <a:pt x="107170" y="67029"/>
                  </a:cubicBezTo>
                  <a:cubicBezTo>
                    <a:pt x="107212" y="67029"/>
                    <a:pt x="107276" y="67029"/>
                    <a:pt x="107341" y="67050"/>
                  </a:cubicBezTo>
                  <a:lnTo>
                    <a:pt x="108025" y="67050"/>
                  </a:lnTo>
                  <a:cubicBezTo>
                    <a:pt x="108046" y="67050"/>
                    <a:pt x="108131" y="67050"/>
                    <a:pt x="108174" y="66986"/>
                  </a:cubicBezTo>
                  <a:cubicBezTo>
                    <a:pt x="108217" y="66922"/>
                    <a:pt x="108196" y="66858"/>
                    <a:pt x="108174" y="66794"/>
                  </a:cubicBezTo>
                  <a:cubicBezTo>
                    <a:pt x="108174" y="66751"/>
                    <a:pt x="108153" y="66708"/>
                    <a:pt x="108153" y="66687"/>
                  </a:cubicBezTo>
                  <a:cubicBezTo>
                    <a:pt x="108153" y="66516"/>
                    <a:pt x="107939" y="66260"/>
                    <a:pt x="107896" y="66195"/>
                  </a:cubicBezTo>
                  <a:lnTo>
                    <a:pt x="107683" y="66067"/>
                  </a:lnTo>
                  <a:lnTo>
                    <a:pt x="107597" y="65618"/>
                  </a:lnTo>
                  <a:lnTo>
                    <a:pt x="108089" y="65234"/>
                  </a:lnTo>
                  <a:lnTo>
                    <a:pt x="109093" y="65234"/>
                  </a:lnTo>
                  <a:lnTo>
                    <a:pt x="109457" y="64934"/>
                  </a:lnTo>
                  <a:close/>
                  <a:moveTo>
                    <a:pt x="57283" y="67884"/>
                  </a:moveTo>
                  <a:lnTo>
                    <a:pt x="57560" y="67970"/>
                  </a:lnTo>
                  <a:lnTo>
                    <a:pt x="58479" y="68354"/>
                  </a:lnTo>
                  <a:lnTo>
                    <a:pt x="58586" y="68696"/>
                  </a:lnTo>
                  <a:cubicBezTo>
                    <a:pt x="58458" y="69038"/>
                    <a:pt x="58287" y="69423"/>
                    <a:pt x="58244" y="69466"/>
                  </a:cubicBezTo>
                  <a:cubicBezTo>
                    <a:pt x="58159" y="69530"/>
                    <a:pt x="57881" y="69786"/>
                    <a:pt x="57817" y="69850"/>
                  </a:cubicBezTo>
                  <a:lnTo>
                    <a:pt x="57475" y="69936"/>
                  </a:lnTo>
                  <a:lnTo>
                    <a:pt x="57389" y="69979"/>
                  </a:lnTo>
                  <a:lnTo>
                    <a:pt x="57176" y="69487"/>
                  </a:lnTo>
                  <a:lnTo>
                    <a:pt x="57154" y="69466"/>
                  </a:lnTo>
                  <a:cubicBezTo>
                    <a:pt x="57005" y="69273"/>
                    <a:pt x="56748" y="68995"/>
                    <a:pt x="56684" y="68931"/>
                  </a:cubicBezTo>
                  <a:cubicBezTo>
                    <a:pt x="56684" y="68910"/>
                    <a:pt x="56663" y="68889"/>
                    <a:pt x="56663" y="68867"/>
                  </a:cubicBezTo>
                  <a:cubicBezTo>
                    <a:pt x="56641" y="68867"/>
                    <a:pt x="56641" y="68846"/>
                    <a:pt x="56641" y="68846"/>
                  </a:cubicBezTo>
                  <a:cubicBezTo>
                    <a:pt x="56641" y="68824"/>
                    <a:pt x="56620" y="68782"/>
                    <a:pt x="56599" y="68739"/>
                  </a:cubicBezTo>
                  <a:cubicBezTo>
                    <a:pt x="56556" y="68653"/>
                    <a:pt x="56513" y="68568"/>
                    <a:pt x="56470" y="68504"/>
                  </a:cubicBezTo>
                  <a:lnTo>
                    <a:pt x="57047" y="67927"/>
                  </a:lnTo>
                  <a:lnTo>
                    <a:pt x="57283" y="67884"/>
                  </a:lnTo>
                  <a:close/>
                  <a:moveTo>
                    <a:pt x="10131" y="70363"/>
                  </a:moveTo>
                  <a:lnTo>
                    <a:pt x="10174" y="71218"/>
                  </a:lnTo>
                  <a:lnTo>
                    <a:pt x="9618" y="70855"/>
                  </a:lnTo>
                  <a:lnTo>
                    <a:pt x="9832" y="70385"/>
                  </a:lnTo>
                  <a:lnTo>
                    <a:pt x="10131" y="70363"/>
                  </a:lnTo>
                  <a:close/>
                  <a:moveTo>
                    <a:pt x="16501" y="66131"/>
                  </a:moveTo>
                  <a:cubicBezTo>
                    <a:pt x="16629" y="66153"/>
                    <a:pt x="16800" y="66153"/>
                    <a:pt x="16971" y="66174"/>
                  </a:cubicBezTo>
                  <a:lnTo>
                    <a:pt x="17014" y="66174"/>
                  </a:lnTo>
                  <a:lnTo>
                    <a:pt x="16137" y="66965"/>
                  </a:lnTo>
                  <a:lnTo>
                    <a:pt x="15966" y="69231"/>
                  </a:lnTo>
                  <a:lnTo>
                    <a:pt x="14192" y="70385"/>
                  </a:lnTo>
                  <a:lnTo>
                    <a:pt x="13829" y="70556"/>
                  </a:lnTo>
                  <a:lnTo>
                    <a:pt x="11200" y="71795"/>
                  </a:lnTo>
                  <a:lnTo>
                    <a:pt x="10366" y="71347"/>
                  </a:lnTo>
                  <a:lnTo>
                    <a:pt x="10302" y="70171"/>
                  </a:lnTo>
                  <a:lnTo>
                    <a:pt x="9939" y="70192"/>
                  </a:lnTo>
                  <a:lnTo>
                    <a:pt x="10431" y="69209"/>
                  </a:lnTo>
                  <a:lnTo>
                    <a:pt x="10623" y="67991"/>
                  </a:lnTo>
                  <a:lnTo>
                    <a:pt x="10623" y="67157"/>
                  </a:lnTo>
                  <a:lnTo>
                    <a:pt x="10922" y="66944"/>
                  </a:lnTo>
                  <a:cubicBezTo>
                    <a:pt x="11008" y="66879"/>
                    <a:pt x="11050" y="66815"/>
                    <a:pt x="11072" y="66730"/>
                  </a:cubicBezTo>
                  <a:cubicBezTo>
                    <a:pt x="11136" y="66751"/>
                    <a:pt x="11243" y="66751"/>
                    <a:pt x="11371" y="66773"/>
                  </a:cubicBezTo>
                  <a:lnTo>
                    <a:pt x="11392" y="66773"/>
                  </a:lnTo>
                  <a:cubicBezTo>
                    <a:pt x="11435" y="66773"/>
                    <a:pt x="11457" y="66773"/>
                    <a:pt x="11499" y="66794"/>
                  </a:cubicBezTo>
                  <a:lnTo>
                    <a:pt x="11692" y="66794"/>
                  </a:lnTo>
                  <a:cubicBezTo>
                    <a:pt x="11713" y="66815"/>
                    <a:pt x="11734" y="66815"/>
                    <a:pt x="11756" y="66815"/>
                  </a:cubicBezTo>
                  <a:lnTo>
                    <a:pt x="11927" y="66815"/>
                  </a:lnTo>
                  <a:cubicBezTo>
                    <a:pt x="11948" y="66837"/>
                    <a:pt x="11969" y="66837"/>
                    <a:pt x="11991" y="66837"/>
                  </a:cubicBezTo>
                  <a:cubicBezTo>
                    <a:pt x="12119" y="66837"/>
                    <a:pt x="12589" y="66602"/>
                    <a:pt x="12782" y="66516"/>
                  </a:cubicBezTo>
                  <a:lnTo>
                    <a:pt x="13423" y="66730"/>
                  </a:lnTo>
                  <a:lnTo>
                    <a:pt x="13444" y="66730"/>
                  </a:lnTo>
                  <a:cubicBezTo>
                    <a:pt x="13444" y="66730"/>
                    <a:pt x="14235" y="66708"/>
                    <a:pt x="14770" y="66666"/>
                  </a:cubicBezTo>
                  <a:cubicBezTo>
                    <a:pt x="14983" y="66666"/>
                    <a:pt x="15154" y="66580"/>
                    <a:pt x="15240" y="66473"/>
                  </a:cubicBezTo>
                  <a:cubicBezTo>
                    <a:pt x="15304" y="66388"/>
                    <a:pt x="15325" y="66302"/>
                    <a:pt x="15347" y="66238"/>
                  </a:cubicBezTo>
                  <a:cubicBezTo>
                    <a:pt x="15731" y="66195"/>
                    <a:pt x="16266" y="66131"/>
                    <a:pt x="16351" y="66131"/>
                  </a:cubicBezTo>
                  <a:close/>
                  <a:moveTo>
                    <a:pt x="9533" y="71026"/>
                  </a:moveTo>
                  <a:lnTo>
                    <a:pt x="10153" y="71432"/>
                  </a:lnTo>
                  <a:lnTo>
                    <a:pt x="9768" y="72137"/>
                  </a:lnTo>
                  <a:lnTo>
                    <a:pt x="9853" y="73527"/>
                  </a:lnTo>
                  <a:lnTo>
                    <a:pt x="9319" y="74681"/>
                  </a:lnTo>
                  <a:cubicBezTo>
                    <a:pt x="9169" y="74424"/>
                    <a:pt x="8913" y="73933"/>
                    <a:pt x="8828" y="73826"/>
                  </a:cubicBezTo>
                  <a:cubicBezTo>
                    <a:pt x="8785" y="73741"/>
                    <a:pt x="8721" y="73334"/>
                    <a:pt x="8678" y="72971"/>
                  </a:cubicBezTo>
                  <a:lnTo>
                    <a:pt x="9105" y="72437"/>
                  </a:lnTo>
                  <a:lnTo>
                    <a:pt x="9319" y="71475"/>
                  </a:lnTo>
                  <a:lnTo>
                    <a:pt x="9533" y="71026"/>
                  </a:lnTo>
                  <a:close/>
                  <a:moveTo>
                    <a:pt x="13658" y="70855"/>
                  </a:moveTo>
                  <a:lnTo>
                    <a:pt x="13658" y="71005"/>
                  </a:lnTo>
                  <a:lnTo>
                    <a:pt x="13722" y="72308"/>
                  </a:lnTo>
                  <a:lnTo>
                    <a:pt x="12995" y="72501"/>
                  </a:lnTo>
                  <a:lnTo>
                    <a:pt x="12418" y="72501"/>
                  </a:lnTo>
                  <a:lnTo>
                    <a:pt x="11948" y="72608"/>
                  </a:lnTo>
                  <a:lnTo>
                    <a:pt x="11670" y="73206"/>
                  </a:lnTo>
                  <a:lnTo>
                    <a:pt x="11905" y="73441"/>
                  </a:lnTo>
                  <a:lnTo>
                    <a:pt x="12482" y="73805"/>
                  </a:lnTo>
                  <a:cubicBezTo>
                    <a:pt x="12568" y="73933"/>
                    <a:pt x="12632" y="74061"/>
                    <a:pt x="12653" y="74082"/>
                  </a:cubicBezTo>
                  <a:cubicBezTo>
                    <a:pt x="12653" y="74147"/>
                    <a:pt x="12611" y="74339"/>
                    <a:pt x="12568" y="74489"/>
                  </a:cubicBezTo>
                  <a:lnTo>
                    <a:pt x="11969" y="74638"/>
                  </a:lnTo>
                  <a:lnTo>
                    <a:pt x="11115" y="74724"/>
                  </a:lnTo>
                  <a:lnTo>
                    <a:pt x="11115" y="75023"/>
                  </a:lnTo>
                  <a:lnTo>
                    <a:pt x="10815" y="75429"/>
                  </a:lnTo>
                  <a:lnTo>
                    <a:pt x="10559" y="75557"/>
                  </a:lnTo>
                  <a:lnTo>
                    <a:pt x="10067" y="75557"/>
                  </a:lnTo>
                  <a:lnTo>
                    <a:pt x="9426" y="75386"/>
                  </a:lnTo>
                  <a:lnTo>
                    <a:pt x="9405" y="74916"/>
                  </a:lnTo>
                  <a:lnTo>
                    <a:pt x="10046" y="73570"/>
                  </a:lnTo>
                  <a:lnTo>
                    <a:pt x="9939" y="72180"/>
                  </a:lnTo>
                  <a:lnTo>
                    <a:pt x="10302" y="71518"/>
                  </a:lnTo>
                  <a:lnTo>
                    <a:pt x="11200" y="72009"/>
                  </a:lnTo>
                  <a:lnTo>
                    <a:pt x="13658" y="70855"/>
                  </a:lnTo>
                  <a:close/>
                  <a:moveTo>
                    <a:pt x="18125" y="65854"/>
                  </a:moveTo>
                  <a:lnTo>
                    <a:pt x="18595" y="66003"/>
                  </a:lnTo>
                  <a:lnTo>
                    <a:pt x="19002" y="66131"/>
                  </a:lnTo>
                  <a:lnTo>
                    <a:pt x="19450" y="66473"/>
                  </a:lnTo>
                  <a:lnTo>
                    <a:pt x="19814" y="66473"/>
                  </a:lnTo>
                  <a:lnTo>
                    <a:pt x="20327" y="67392"/>
                  </a:lnTo>
                  <a:lnTo>
                    <a:pt x="21331" y="67927"/>
                  </a:lnTo>
                  <a:lnTo>
                    <a:pt x="21331" y="68397"/>
                  </a:lnTo>
                  <a:lnTo>
                    <a:pt x="20498" y="70107"/>
                  </a:lnTo>
                  <a:lnTo>
                    <a:pt x="20797" y="70556"/>
                  </a:lnTo>
                  <a:lnTo>
                    <a:pt x="21203" y="70748"/>
                  </a:lnTo>
                  <a:cubicBezTo>
                    <a:pt x="21096" y="71475"/>
                    <a:pt x="21224" y="71539"/>
                    <a:pt x="21267" y="71560"/>
                  </a:cubicBezTo>
                  <a:cubicBezTo>
                    <a:pt x="21374" y="71624"/>
                    <a:pt x="22165" y="71902"/>
                    <a:pt x="22272" y="71924"/>
                  </a:cubicBezTo>
                  <a:lnTo>
                    <a:pt x="22999" y="72073"/>
                  </a:lnTo>
                  <a:lnTo>
                    <a:pt x="23041" y="72458"/>
                  </a:lnTo>
                  <a:lnTo>
                    <a:pt x="23105" y="73099"/>
                  </a:lnTo>
                  <a:lnTo>
                    <a:pt x="23661" y="74574"/>
                  </a:lnTo>
                  <a:lnTo>
                    <a:pt x="23319" y="74660"/>
                  </a:lnTo>
                  <a:lnTo>
                    <a:pt x="22678" y="74467"/>
                  </a:lnTo>
                  <a:lnTo>
                    <a:pt x="22336" y="75002"/>
                  </a:lnTo>
                  <a:lnTo>
                    <a:pt x="22037" y="75942"/>
                  </a:lnTo>
                  <a:lnTo>
                    <a:pt x="20455" y="75814"/>
                  </a:lnTo>
                  <a:lnTo>
                    <a:pt x="15453" y="72479"/>
                  </a:lnTo>
                  <a:lnTo>
                    <a:pt x="13915" y="72287"/>
                  </a:lnTo>
                  <a:lnTo>
                    <a:pt x="13829" y="70876"/>
                  </a:lnTo>
                  <a:lnTo>
                    <a:pt x="13829" y="70770"/>
                  </a:lnTo>
                  <a:lnTo>
                    <a:pt x="14299" y="70556"/>
                  </a:lnTo>
                  <a:lnTo>
                    <a:pt x="16137" y="69337"/>
                  </a:lnTo>
                  <a:lnTo>
                    <a:pt x="16308" y="67050"/>
                  </a:lnTo>
                  <a:lnTo>
                    <a:pt x="17292" y="66174"/>
                  </a:lnTo>
                  <a:lnTo>
                    <a:pt x="18125" y="65854"/>
                  </a:lnTo>
                  <a:close/>
                  <a:moveTo>
                    <a:pt x="49182" y="64849"/>
                  </a:moveTo>
                  <a:lnTo>
                    <a:pt x="49267" y="65661"/>
                  </a:lnTo>
                  <a:lnTo>
                    <a:pt x="49460" y="65811"/>
                  </a:lnTo>
                  <a:lnTo>
                    <a:pt x="49417" y="67029"/>
                  </a:lnTo>
                  <a:lnTo>
                    <a:pt x="49246" y="67820"/>
                  </a:lnTo>
                  <a:lnTo>
                    <a:pt x="49502" y="68354"/>
                  </a:lnTo>
                  <a:lnTo>
                    <a:pt x="49502" y="68739"/>
                  </a:lnTo>
                  <a:lnTo>
                    <a:pt x="48883" y="69124"/>
                  </a:lnTo>
                  <a:lnTo>
                    <a:pt x="48904" y="69188"/>
                  </a:lnTo>
                  <a:cubicBezTo>
                    <a:pt x="49032" y="69466"/>
                    <a:pt x="49160" y="69808"/>
                    <a:pt x="49160" y="69850"/>
                  </a:cubicBezTo>
                  <a:cubicBezTo>
                    <a:pt x="49160" y="69893"/>
                    <a:pt x="49096" y="70021"/>
                    <a:pt x="49011" y="70150"/>
                  </a:cubicBezTo>
                  <a:lnTo>
                    <a:pt x="48797" y="70299"/>
                  </a:lnTo>
                  <a:lnTo>
                    <a:pt x="47771" y="69893"/>
                  </a:lnTo>
                  <a:lnTo>
                    <a:pt x="47386" y="70107"/>
                  </a:lnTo>
                  <a:lnTo>
                    <a:pt x="47429" y="70470"/>
                  </a:lnTo>
                  <a:lnTo>
                    <a:pt x="47835" y="70727"/>
                  </a:lnTo>
                  <a:lnTo>
                    <a:pt x="47835" y="70941"/>
                  </a:lnTo>
                  <a:lnTo>
                    <a:pt x="47557" y="71197"/>
                  </a:lnTo>
                  <a:lnTo>
                    <a:pt x="46766" y="71347"/>
                  </a:lnTo>
                  <a:lnTo>
                    <a:pt x="46788" y="72950"/>
                  </a:lnTo>
                  <a:lnTo>
                    <a:pt x="46467" y="73057"/>
                  </a:lnTo>
                  <a:lnTo>
                    <a:pt x="46232" y="72843"/>
                  </a:lnTo>
                  <a:lnTo>
                    <a:pt x="45762" y="72693"/>
                  </a:lnTo>
                  <a:lnTo>
                    <a:pt x="45313" y="73505"/>
                  </a:lnTo>
                  <a:lnTo>
                    <a:pt x="43625" y="73527"/>
                  </a:lnTo>
                  <a:lnTo>
                    <a:pt x="43795" y="75322"/>
                  </a:lnTo>
                  <a:lnTo>
                    <a:pt x="38238" y="75942"/>
                  </a:lnTo>
                  <a:lnTo>
                    <a:pt x="37554" y="75023"/>
                  </a:lnTo>
                  <a:lnTo>
                    <a:pt x="38623" y="74189"/>
                  </a:lnTo>
                  <a:lnTo>
                    <a:pt x="38837" y="73441"/>
                  </a:lnTo>
                  <a:lnTo>
                    <a:pt x="38388" y="73014"/>
                  </a:lnTo>
                  <a:lnTo>
                    <a:pt x="37918" y="72950"/>
                  </a:lnTo>
                  <a:lnTo>
                    <a:pt x="37490" y="71389"/>
                  </a:lnTo>
                  <a:lnTo>
                    <a:pt x="37405" y="69872"/>
                  </a:lnTo>
                  <a:lnTo>
                    <a:pt x="38131" y="69081"/>
                  </a:lnTo>
                  <a:lnTo>
                    <a:pt x="38110" y="68333"/>
                  </a:lnTo>
                  <a:lnTo>
                    <a:pt x="38986" y="68397"/>
                  </a:lnTo>
                  <a:lnTo>
                    <a:pt x="39414" y="68696"/>
                  </a:lnTo>
                  <a:lnTo>
                    <a:pt x="40397" y="68696"/>
                  </a:lnTo>
                  <a:lnTo>
                    <a:pt x="40483" y="68183"/>
                  </a:lnTo>
                  <a:lnTo>
                    <a:pt x="41530" y="67777"/>
                  </a:lnTo>
                  <a:lnTo>
                    <a:pt x="42086" y="67200"/>
                  </a:lnTo>
                  <a:lnTo>
                    <a:pt x="42470" y="66324"/>
                  </a:lnTo>
                  <a:lnTo>
                    <a:pt x="43218" y="65918"/>
                  </a:lnTo>
                  <a:lnTo>
                    <a:pt x="43924" y="66089"/>
                  </a:lnTo>
                  <a:lnTo>
                    <a:pt x="45228" y="66473"/>
                  </a:lnTo>
                  <a:lnTo>
                    <a:pt x="45206" y="66516"/>
                  </a:lnTo>
                  <a:lnTo>
                    <a:pt x="45334" y="66516"/>
                  </a:lnTo>
                  <a:lnTo>
                    <a:pt x="45399" y="66537"/>
                  </a:lnTo>
                  <a:lnTo>
                    <a:pt x="45420" y="66516"/>
                  </a:lnTo>
                  <a:lnTo>
                    <a:pt x="46510" y="66473"/>
                  </a:lnTo>
                  <a:lnTo>
                    <a:pt x="46959" y="66131"/>
                  </a:lnTo>
                  <a:lnTo>
                    <a:pt x="47942" y="66003"/>
                  </a:lnTo>
                  <a:lnTo>
                    <a:pt x="48263" y="65170"/>
                  </a:lnTo>
                  <a:lnTo>
                    <a:pt x="49182" y="64849"/>
                  </a:lnTo>
                  <a:close/>
                  <a:moveTo>
                    <a:pt x="22763" y="74681"/>
                  </a:moveTo>
                  <a:lnTo>
                    <a:pt x="23191" y="74809"/>
                  </a:lnTo>
                  <a:cubicBezTo>
                    <a:pt x="23170" y="74937"/>
                    <a:pt x="23276" y="75173"/>
                    <a:pt x="23554" y="75579"/>
                  </a:cubicBezTo>
                  <a:lnTo>
                    <a:pt x="23576" y="75600"/>
                  </a:lnTo>
                  <a:cubicBezTo>
                    <a:pt x="23640" y="75707"/>
                    <a:pt x="23789" y="76134"/>
                    <a:pt x="23875" y="76412"/>
                  </a:cubicBezTo>
                  <a:lnTo>
                    <a:pt x="23960" y="76754"/>
                  </a:lnTo>
                  <a:lnTo>
                    <a:pt x="23576" y="76754"/>
                  </a:lnTo>
                  <a:lnTo>
                    <a:pt x="22229" y="76006"/>
                  </a:lnTo>
                  <a:lnTo>
                    <a:pt x="22507" y="75087"/>
                  </a:lnTo>
                  <a:lnTo>
                    <a:pt x="22763" y="74681"/>
                  </a:lnTo>
                  <a:close/>
                  <a:moveTo>
                    <a:pt x="68483" y="77032"/>
                  </a:moveTo>
                  <a:lnTo>
                    <a:pt x="69359" y="77395"/>
                  </a:lnTo>
                  <a:lnTo>
                    <a:pt x="70043" y="77374"/>
                  </a:lnTo>
                  <a:lnTo>
                    <a:pt x="70321" y="77631"/>
                  </a:lnTo>
                  <a:lnTo>
                    <a:pt x="70363" y="78315"/>
                  </a:lnTo>
                  <a:lnTo>
                    <a:pt x="70278" y="78870"/>
                  </a:lnTo>
                  <a:lnTo>
                    <a:pt x="68846" y="78870"/>
                  </a:lnTo>
                  <a:cubicBezTo>
                    <a:pt x="68696" y="78870"/>
                    <a:pt x="68632" y="78614"/>
                    <a:pt x="68632" y="78614"/>
                  </a:cubicBezTo>
                  <a:lnTo>
                    <a:pt x="68632" y="78550"/>
                  </a:lnTo>
                  <a:lnTo>
                    <a:pt x="67713" y="78421"/>
                  </a:lnTo>
                  <a:lnTo>
                    <a:pt x="67521" y="78186"/>
                  </a:lnTo>
                  <a:lnTo>
                    <a:pt x="67863" y="77930"/>
                  </a:lnTo>
                  <a:lnTo>
                    <a:pt x="68141" y="77182"/>
                  </a:lnTo>
                  <a:lnTo>
                    <a:pt x="68483" y="77032"/>
                  </a:lnTo>
                  <a:close/>
                  <a:moveTo>
                    <a:pt x="60254" y="74617"/>
                  </a:moveTo>
                  <a:lnTo>
                    <a:pt x="60553" y="74873"/>
                  </a:lnTo>
                  <a:lnTo>
                    <a:pt x="62818" y="76754"/>
                  </a:lnTo>
                  <a:lnTo>
                    <a:pt x="64165" y="77460"/>
                  </a:lnTo>
                  <a:lnTo>
                    <a:pt x="65084" y="77502"/>
                  </a:lnTo>
                  <a:lnTo>
                    <a:pt x="66025" y="77716"/>
                  </a:lnTo>
                  <a:lnTo>
                    <a:pt x="66046" y="77716"/>
                  </a:lnTo>
                  <a:cubicBezTo>
                    <a:pt x="66067" y="77716"/>
                    <a:pt x="66067" y="77695"/>
                    <a:pt x="66089" y="77695"/>
                  </a:cubicBezTo>
                  <a:lnTo>
                    <a:pt x="66110" y="77695"/>
                  </a:lnTo>
                  <a:cubicBezTo>
                    <a:pt x="66131" y="77673"/>
                    <a:pt x="66153" y="77673"/>
                    <a:pt x="66174" y="77652"/>
                  </a:cubicBezTo>
                  <a:cubicBezTo>
                    <a:pt x="66174" y="77652"/>
                    <a:pt x="66196" y="77652"/>
                    <a:pt x="66196" y="77631"/>
                  </a:cubicBezTo>
                  <a:cubicBezTo>
                    <a:pt x="66238" y="77631"/>
                    <a:pt x="66260" y="77609"/>
                    <a:pt x="66302" y="77588"/>
                  </a:cubicBezTo>
                  <a:lnTo>
                    <a:pt x="66324" y="77588"/>
                  </a:lnTo>
                  <a:cubicBezTo>
                    <a:pt x="66495" y="78101"/>
                    <a:pt x="66644" y="78657"/>
                    <a:pt x="66644" y="78742"/>
                  </a:cubicBezTo>
                  <a:cubicBezTo>
                    <a:pt x="66644" y="78806"/>
                    <a:pt x="66409" y="78892"/>
                    <a:pt x="66302" y="78892"/>
                  </a:cubicBezTo>
                  <a:cubicBezTo>
                    <a:pt x="66260" y="78892"/>
                    <a:pt x="65875" y="78870"/>
                    <a:pt x="65533" y="78828"/>
                  </a:cubicBezTo>
                  <a:cubicBezTo>
                    <a:pt x="64999" y="78785"/>
                    <a:pt x="64635" y="78763"/>
                    <a:pt x="64571" y="78763"/>
                  </a:cubicBezTo>
                  <a:cubicBezTo>
                    <a:pt x="64486" y="78763"/>
                    <a:pt x="63951" y="78571"/>
                    <a:pt x="63481" y="78357"/>
                  </a:cubicBezTo>
                  <a:cubicBezTo>
                    <a:pt x="63182" y="78122"/>
                    <a:pt x="62690" y="77737"/>
                    <a:pt x="62605" y="77695"/>
                  </a:cubicBezTo>
                  <a:cubicBezTo>
                    <a:pt x="62595" y="77690"/>
                    <a:pt x="62582" y="77685"/>
                    <a:pt x="62561" y="77685"/>
                  </a:cubicBezTo>
                  <a:cubicBezTo>
                    <a:pt x="62486" y="77685"/>
                    <a:pt x="62307" y="77743"/>
                    <a:pt x="61792" y="78058"/>
                  </a:cubicBezTo>
                  <a:lnTo>
                    <a:pt x="61130" y="77759"/>
                  </a:lnTo>
                  <a:lnTo>
                    <a:pt x="58757" y="76263"/>
                  </a:lnTo>
                  <a:lnTo>
                    <a:pt x="58650" y="75686"/>
                  </a:lnTo>
                  <a:lnTo>
                    <a:pt x="59057" y="74895"/>
                  </a:lnTo>
                  <a:lnTo>
                    <a:pt x="59505" y="74895"/>
                  </a:lnTo>
                  <a:cubicBezTo>
                    <a:pt x="59634" y="74895"/>
                    <a:pt x="59762" y="74724"/>
                    <a:pt x="59805" y="74617"/>
                  </a:cubicBezTo>
                  <a:close/>
                  <a:moveTo>
                    <a:pt x="19643" y="62861"/>
                  </a:moveTo>
                  <a:lnTo>
                    <a:pt x="20818" y="64208"/>
                  </a:lnTo>
                  <a:lnTo>
                    <a:pt x="22144" y="63994"/>
                  </a:lnTo>
                  <a:lnTo>
                    <a:pt x="22144" y="64015"/>
                  </a:lnTo>
                  <a:lnTo>
                    <a:pt x="22208" y="63973"/>
                  </a:lnTo>
                  <a:lnTo>
                    <a:pt x="22336" y="63951"/>
                  </a:lnTo>
                  <a:lnTo>
                    <a:pt x="22315" y="63930"/>
                  </a:lnTo>
                  <a:lnTo>
                    <a:pt x="22913" y="63609"/>
                  </a:lnTo>
                  <a:lnTo>
                    <a:pt x="23212" y="63096"/>
                  </a:lnTo>
                  <a:lnTo>
                    <a:pt x="23426" y="63096"/>
                  </a:lnTo>
                  <a:lnTo>
                    <a:pt x="23682" y="63545"/>
                  </a:lnTo>
                  <a:lnTo>
                    <a:pt x="23426" y="64400"/>
                  </a:lnTo>
                  <a:lnTo>
                    <a:pt x="24174" y="64614"/>
                  </a:lnTo>
                  <a:lnTo>
                    <a:pt x="24174" y="64657"/>
                  </a:lnTo>
                  <a:cubicBezTo>
                    <a:pt x="24131" y="64892"/>
                    <a:pt x="24174" y="65234"/>
                    <a:pt x="24217" y="65341"/>
                  </a:cubicBezTo>
                  <a:cubicBezTo>
                    <a:pt x="24238" y="65447"/>
                    <a:pt x="24452" y="65554"/>
                    <a:pt x="25050" y="65811"/>
                  </a:cubicBezTo>
                  <a:lnTo>
                    <a:pt x="25243" y="65896"/>
                  </a:lnTo>
                  <a:cubicBezTo>
                    <a:pt x="25532" y="66041"/>
                    <a:pt x="25790" y="66094"/>
                    <a:pt x="25928" y="66094"/>
                  </a:cubicBezTo>
                  <a:cubicBezTo>
                    <a:pt x="25953" y="66094"/>
                    <a:pt x="25974" y="66092"/>
                    <a:pt x="25991" y="66089"/>
                  </a:cubicBezTo>
                  <a:cubicBezTo>
                    <a:pt x="26055" y="66110"/>
                    <a:pt x="26376" y="66345"/>
                    <a:pt x="26632" y="66559"/>
                  </a:cubicBezTo>
                  <a:lnTo>
                    <a:pt x="27573" y="67029"/>
                  </a:lnTo>
                  <a:lnTo>
                    <a:pt x="27594" y="67008"/>
                  </a:lnTo>
                  <a:cubicBezTo>
                    <a:pt x="27637" y="67008"/>
                    <a:pt x="28492" y="66922"/>
                    <a:pt x="28663" y="66879"/>
                  </a:cubicBezTo>
                  <a:cubicBezTo>
                    <a:pt x="28684" y="66879"/>
                    <a:pt x="28770" y="66858"/>
                    <a:pt x="28855" y="66858"/>
                  </a:cubicBezTo>
                  <a:cubicBezTo>
                    <a:pt x="29368" y="66751"/>
                    <a:pt x="29945" y="66644"/>
                    <a:pt x="30052" y="66602"/>
                  </a:cubicBezTo>
                  <a:cubicBezTo>
                    <a:pt x="30244" y="66537"/>
                    <a:pt x="30266" y="66281"/>
                    <a:pt x="30287" y="66131"/>
                  </a:cubicBezTo>
                  <a:lnTo>
                    <a:pt x="30736" y="66089"/>
                  </a:lnTo>
                  <a:lnTo>
                    <a:pt x="31741" y="65298"/>
                  </a:lnTo>
                  <a:lnTo>
                    <a:pt x="32489" y="65426"/>
                  </a:lnTo>
                  <a:lnTo>
                    <a:pt x="32937" y="65105"/>
                  </a:lnTo>
                  <a:lnTo>
                    <a:pt x="33301" y="65084"/>
                  </a:lnTo>
                  <a:lnTo>
                    <a:pt x="34947" y="65918"/>
                  </a:lnTo>
                  <a:lnTo>
                    <a:pt x="35609" y="65875"/>
                  </a:lnTo>
                  <a:lnTo>
                    <a:pt x="36250" y="66409"/>
                  </a:lnTo>
                  <a:lnTo>
                    <a:pt x="36956" y="67050"/>
                  </a:lnTo>
                  <a:lnTo>
                    <a:pt x="37747" y="67050"/>
                  </a:lnTo>
                  <a:lnTo>
                    <a:pt x="37918" y="68247"/>
                  </a:lnTo>
                  <a:lnTo>
                    <a:pt x="37939" y="69017"/>
                  </a:lnTo>
                  <a:lnTo>
                    <a:pt x="37212" y="69808"/>
                  </a:lnTo>
                  <a:lnTo>
                    <a:pt x="37319" y="71411"/>
                  </a:lnTo>
                  <a:lnTo>
                    <a:pt x="37768" y="73121"/>
                  </a:lnTo>
                  <a:lnTo>
                    <a:pt x="38302" y="73185"/>
                  </a:lnTo>
                  <a:lnTo>
                    <a:pt x="38623" y="73505"/>
                  </a:lnTo>
                  <a:lnTo>
                    <a:pt x="38452" y="74082"/>
                  </a:lnTo>
                  <a:lnTo>
                    <a:pt x="37298" y="74980"/>
                  </a:lnTo>
                  <a:lnTo>
                    <a:pt x="38089" y="76070"/>
                  </a:lnTo>
                  <a:cubicBezTo>
                    <a:pt x="38089" y="76070"/>
                    <a:pt x="38089" y="76092"/>
                    <a:pt x="38089" y="76092"/>
                  </a:cubicBezTo>
                  <a:cubicBezTo>
                    <a:pt x="38089" y="76113"/>
                    <a:pt x="38089" y="76134"/>
                    <a:pt x="38089" y="76156"/>
                  </a:cubicBezTo>
                  <a:cubicBezTo>
                    <a:pt x="38067" y="76177"/>
                    <a:pt x="38067" y="76199"/>
                    <a:pt x="38067" y="76220"/>
                  </a:cubicBezTo>
                  <a:cubicBezTo>
                    <a:pt x="38067" y="76241"/>
                    <a:pt x="38067" y="76263"/>
                    <a:pt x="38089" y="76284"/>
                  </a:cubicBezTo>
                  <a:cubicBezTo>
                    <a:pt x="38089" y="76305"/>
                    <a:pt x="38089" y="76327"/>
                    <a:pt x="38110" y="76370"/>
                  </a:cubicBezTo>
                  <a:cubicBezTo>
                    <a:pt x="38110" y="76370"/>
                    <a:pt x="38110" y="76391"/>
                    <a:pt x="38110" y="76412"/>
                  </a:cubicBezTo>
                  <a:cubicBezTo>
                    <a:pt x="38131" y="76434"/>
                    <a:pt x="38174" y="76476"/>
                    <a:pt x="38217" y="76498"/>
                  </a:cubicBezTo>
                  <a:cubicBezTo>
                    <a:pt x="38366" y="76583"/>
                    <a:pt x="39371" y="76904"/>
                    <a:pt x="39670" y="76989"/>
                  </a:cubicBezTo>
                  <a:lnTo>
                    <a:pt x="39585" y="78144"/>
                  </a:lnTo>
                  <a:lnTo>
                    <a:pt x="40269" y="78571"/>
                  </a:lnTo>
                  <a:lnTo>
                    <a:pt x="40098" y="78785"/>
                  </a:lnTo>
                  <a:cubicBezTo>
                    <a:pt x="39991" y="78828"/>
                    <a:pt x="39521" y="78956"/>
                    <a:pt x="39435" y="78999"/>
                  </a:cubicBezTo>
                  <a:cubicBezTo>
                    <a:pt x="39328" y="79020"/>
                    <a:pt x="39029" y="79212"/>
                    <a:pt x="38965" y="79255"/>
                  </a:cubicBezTo>
                  <a:lnTo>
                    <a:pt x="38944" y="79276"/>
                  </a:lnTo>
                  <a:lnTo>
                    <a:pt x="38623" y="80366"/>
                  </a:lnTo>
                  <a:lnTo>
                    <a:pt x="38409" y="80366"/>
                  </a:lnTo>
                  <a:lnTo>
                    <a:pt x="34818" y="79853"/>
                  </a:lnTo>
                  <a:lnTo>
                    <a:pt x="34028" y="79640"/>
                  </a:lnTo>
                  <a:lnTo>
                    <a:pt x="33664" y="78250"/>
                  </a:lnTo>
                  <a:lnTo>
                    <a:pt x="32189" y="78250"/>
                  </a:lnTo>
                  <a:lnTo>
                    <a:pt x="31099" y="78721"/>
                  </a:lnTo>
                  <a:lnTo>
                    <a:pt x="29646" y="78443"/>
                  </a:lnTo>
                  <a:lnTo>
                    <a:pt x="27893" y="77331"/>
                  </a:lnTo>
                  <a:lnTo>
                    <a:pt x="27231" y="76947"/>
                  </a:lnTo>
                  <a:lnTo>
                    <a:pt x="27145" y="76241"/>
                  </a:lnTo>
                  <a:lnTo>
                    <a:pt x="26226" y="74360"/>
                  </a:lnTo>
                  <a:lnTo>
                    <a:pt x="25307" y="73976"/>
                  </a:lnTo>
                  <a:lnTo>
                    <a:pt x="25008" y="73976"/>
                  </a:lnTo>
                  <a:lnTo>
                    <a:pt x="23896" y="74531"/>
                  </a:lnTo>
                  <a:lnTo>
                    <a:pt x="23832" y="74553"/>
                  </a:lnTo>
                  <a:lnTo>
                    <a:pt x="23276" y="73078"/>
                  </a:lnTo>
                  <a:lnTo>
                    <a:pt x="23234" y="72437"/>
                  </a:lnTo>
                  <a:lnTo>
                    <a:pt x="23148" y="71902"/>
                  </a:lnTo>
                  <a:lnTo>
                    <a:pt x="22315" y="71753"/>
                  </a:lnTo>
                  <a:cubicBezTo>
                    <a:pt x="21973" y="71624"/>
                    <a:pt x="21438" y="71432"/>
                    <a:pt x="21353" y="71411"/>
                  </a:cubicBezTo>
                  <a:cubicBezTo>
                    <a:pt x="21331" y="71347"/>
                    <a:pt x="21331" y="71026"/>
                    <a:pt x="21395" y="70705"/>
                  </a:cubicBezTo>
                  <a:lnTo>
                    <a:pt x="21395" y="70641"/>
                  </a:lnTo>
                  <a:lnTo>
                    <a:pt x="20925" y="70406"/>
                  </a:lnTo>
                  <a:lnTo>
                    <a:pt x="20711" y="70086"/>
                  </a:lnTo>
                  <a:lnTo>
                    <a:pt x="21502" y="68461"/>
                  </a:lnTo>
                  <a:lnTo>
                    <a:pt x="21524" y="67820"/>
                  </a:lnTo>
                  <a:lnTo>
                    <a:pt x="20476" y="67264"/>
                  </a:lnTo>
                  <a:lnTo>
                    <a:pt x="19963" y="66345"/>
                  </a:lnTo>
                  <a:lnTo>
                    <a:pt x="19792" y="65704"/>
                  </a:lnTo>
                  <a:lnTo>
                    <a:pt x="19215" y="64977"/>
                  </a:lnTo>
                  <a:lnTo>
                    <a:pt x="19429" y="64571"/>
                  </a:lnTo>
                  <a:lnTo>
                    <a:pt x="19365" y="63802"/>
                  </a:lnTo>
                  <a:lnTo>
                    <a:pt x="19600" y="63075"/>
                  </a:lnTo>
                  <a:lnTo>
                    <a:pt x="19643" y="62861"/>
                  </a:lnTo>
                  <a:close/>
                  <a:moveTo>
                    <a:pt x="26587" y="79463"/>
                  </a:moveTo>
                  <a:cubicBezTo>
                    <a:pt x="26616" y="79463"/>
                    <a:pt x="26643" y="79469"/>
                    <a:pt x="26653" y="79469"/>
                  </a:cubicBezTo>
                  <a:lnTo>
                    <a:pt x="27038" y="79469"/>
                  </a:lnTo>
                  <a:lnTo>
                    <a:pt x="27231" y="79853"/>
                  </a:lnTo>
                  <a:cubicBezTo>
                    <a:pt x="27145" y="80324"/>
                    <a:pt x="27017" y="80837"/>
                    <a:pt x="26974" y="80922"/>
                  </a:cubicBezTo>
                  <a:cubicBezTo>
                    <a:pt x="26953" y="80944"/>
                    <a:pt x="26953" y="80965"/>
                    <a:pt x="26953" y="81008"/>
                  </a:cubicBezTo>
                  <a:lnTo>
                    <a:pt x="26611" y="81008"/>
                  </a:lnTo>
                  <a:lnTo>
                    <a:pt x="26418" y="80708"/>
                  </a:lnTo>
                  <a:cubicBezTo>
                    <a:pt x="26440" y="80666"/>
                    <a:pt x="26461" y="80602"/>
                    <a:pt x="26440" y="80452"/>
                  </a:cubicBezTo>
                  <a:lnTo>
                    <a:pt x="26440" y="79661"/>
                  </a:lnTo>
                  <a:cubicBezTo>
                    <a:pt x="26440" y="79576"/>
                    <a:pt x="26461" y="79511"/>
                    <a:pt x="26504" y="79490"/>
                  </a:cubicBezTo>
                  <a:cubicBezTo>
                    <a:pt x="26525" y="79469"/>
                    <a:pt x="26557" y="79463"/>
                    <a:pt x="26587" y="79463"/>
                  </a:cubicBezTo>
                  <a:close/>
                  <a:moveTo>
                    <a:pt x="53307" y="66431"/>
                  </a:moveTo>
                  <a:lnTo>
                    <a:pt x="53499" y="66580"/>
                  </a:lnTo>
                  <a:lnTo>
                    <a:pt x="54034" y="66986"/>
                  </a:lnTo>
                  <a:lnTo>
                    <a:pt x="54226" y="67585"/>
                  </a:lnTo>
                  <a:lnTo>
                    <a:pt x="54782" y="68076"/>
                  </a:lnTo>
                  <a:lnTo>
                    <a:pt x="55273" y="68312"/>
                  </a:lnTo>
                  <a:lnTo>
                    <a:pt x="55359" y="68824"/>
                  </a:lnTo>
                  <a:lnTo>
                    <a:pt x="55167" y="68995"/>
                  </a:lnTo>
                  <a:lnTo>
                    <a:pt x="54632" y="69359"/>
                  </a:lnTo>
                  <a:lnTo>
                    <a:pt x="53991" y="69402"/>
                  </a:lnTo>
                  <a:lnTo>
                    <a:pt x="53392" y="69423"/>
                  </a:lnTo>
                  <a:lnTo>
                    <a:pt x="52922" y="69124"/>
                  </a:lnTo>
                  <a:lnTo>
                    <a:pt x="52174" y="69038"/>
                  </a:lnTo>
                  <a:lnTo>
                    <a:pt x="51469" y="69316"/>
                  </a:lnTo>
                  <a:lnTo>
                    <a:pt x="51469" y="69744"/>
                  </a:lnTo>
                  <a:lnTo>
                    <a:pt x="51725" y="69829"/>
                  </a:lnTo>
                  <a:lnTo>
                    <a:pt x="51832" y="70342"/>
                  </a:lnTo>
                  <a:lnTo>
                    <a:pt x="52003" y="71368"/>
                  </a:lnTo>
                  <a:lnTo>
                    <a:pt x="52281" y="71902"/>
                  </a:lnTo>
                  <a:lnTo>
                    <a:pt x="52922" y="71966"/>
                  </a:lnTo>
                  <a:cubicBezTo>
                    <a:pt x="53008" y="72009"/>
                    <a:pt x="53093" y="72073"/>
                    <a:pt x="53115" y="72095"/>
                  </a:cubicBezTo>
                  <a:cubicBezTo>
                    <a:pt x="53115" y="72159"/>
                    <a:pt x="53136" y="72244"/>
                    <a:pt x="53157" y="72330"/>
                  </a:cubicBezTo>
                  <a:lnTo>
                    <a:pt x="52986" y="72415"/>
                  </a:lnTo>
                  <a:lnTo>
                    <a:pt x="52559" y="72821"/>
                  </a:lnTo>
                  <a:lnTo>
                    <a:pt x="52687" y="73612"/>
                  </a:lnTo>
                  <a:lnTo>
                    <a:pt x="52196" y="74189"/>
                  </a:lnTo>
                  <a:lnTo>
                    <a:pt x="51811" y="74275"/>
                  </a:lnTo>
                  <a:lnTo>
                    <a:pt x="51768" y="74916"/>
                  </a:lnTo>
                  <a:lnTo>
                    <a:pt x="51447" y="75066"/>
                  </a:lnTo>
                  <a:lnTo>
                    <a:pt x="51063" y="75536"/>
                  </a:lnTo>
                  <a:lnTo>
                    <a:pt x="50934" y="75985"/>
                  </a:lnTo>
                  <a:lnTo>
                    <a:pt x="50571" y="76370"/>
                  </a:lnTo>
                  <a:lnTo>
                    <a:pt x="50015" y="76498"/>
                  </a:lnTo>
                  <a:lnTo>
                    <a:pt x="49908" y="76882"/>
                  </a:lnTo>
                  <a:lnTo>
                    <a:pt x="49566" y="77481"/>
                  </a:lnTo>
                  <a:lnTo>
                    <a:pt x="49267" y="77545"/>
                  </a:lnTo>
                  <a:lnTo>
                    <a:pt x="48519" y="77524"/>
                  </a:lnTo>
                  <a:lnTo>
                    <a:pt x="47686" y="77481"/>
                  </a:lnTo>
                  <a:lnTo>
                    <a:pt x="46959" y="78528"/>
                  </a:lnTo>
                  <a:lnTo>
                    <a:pt x="47066" y="78806"/>
                  </a:lnTo>
                  <a:lnTo>
                    <a:pt x="47771" y="79127"/>
                  </a:lnTo>
                  <a:lnTo>
                    <a:pt x="47814" y="80131"/>
                  </a:lnTo>
                  <a:lnTo>
                    <a:pt x="48541" y="80623"/>
                  </a:lnTo>
                  <a:lnTo>
                    <a:pt x="48626" y="81093"/>
                  </a:lnTo>
                  <a:cubicBezTo>
                    <a:pt x="48626" y="81221"/>
                    <a:pt x="48605" y="81392"/>
                    <a:pt x="48562" y="81414"/>
                  </a:cubicBezTo>
                  <a:cubicBezTo>
                    <a:pt x="48498" y="81457"/>
                    <a:pt x="48199" y="81542"/>
                    <a:pt x="48006" y="81606"/>
                  </a:cubicBezTo>
                  <a:lnTo>
                    <a:pt x="46895" y="81649"/>
                  </a:lnTo>
                  <a:lnTo>
                    <a:pt x="46296" y="81649"/>
                  </a:lnTo>
                  <a:lnTo>
                    <a:pt x="45847" y="82354"/>
                  </a:lnTo>
                  <a:lnTo>
                    <a:pt x="45570" y="82076"/>
                  </a:lnTo>
                  <a:lnTo>
                    <a:pt x="45142" y="82119"/>
                  </a:lnTo>
                  <a:cubicBezTo>
                    <a:pt x="45035" y="82055"/>
                    <a:pt x="44736" y="81799"/>
                    <a:pt x="44629" y="81585"/>
                  </a:cubicBezTo>
                  <a:cubicBezTo>
                    <a:pt x="44565" y="81435"/>
                    <a:pt x="44586" y="81371"/>
                    <a:pt x="44586" y="81371"/>
                  </a:cubicBezTo>
                  <a:lnTo>
                    <a:pt x="44693" y="81350"/>
                  </a:lnTo>
                  <a:lnTo>
                    <a:pt x="43988" y="80003"/>
                  </a:lnTo>
                  <a:lnTo>
                    <a:pt x="43454" y="80324"/>
                  </a:lnTo>
                  <a:lnTo>
                    <a:pt x="42492" y="80687"/>
                  </a:lnTo>
                  <a:lnTo>
                    <a:pt x="41145" y="80110"/>
                  </a:lnTo>
                  <a:lnTo>
                    <a:pt x="40162" y="80409"/>
                  </a:lnTo>
                  <a:lnTo>
                    <a:pt x="38815" y="80366"/>
                  </a:lnTo>
                  <a:lnTo>
                    <a:pt x="39093" y="79383"/>
                  </a:lnTo>
                  <a:cubicBezTo>
                    <a:pt x="39243" y="79298"/>
                    <a:pt x="39435" y="79191"/>
                    <a:pt x="39499" y="79170"/>
                  </a:cubicBezTo>
                  <a:cubicBezTo>
                    <a:pt x="39585" y="79127"/>
                    <a:pt x="40183" y="78956"/>
                    <a:pt x="40183" y="78956"/>
                  </a:cubicBezTo>
                  <a:lnTo>
                    <a:pt x="40205" y="78934"/>
                  </a:lnTo>
                  <a:lnTo>
                    <a:pt x="40547" y="78528"/>
                  </a:lnTo>
                  <a:lnTo>
                    <a:pt x="39777" y="78058"/>
                  </a:lnTo>
                  <a:lnTo>
                    <a:pt x="39884" y="76861"/>
                  </a:lnTo>
                  <a:lnTo>
                    <a:pt x="39799" y="76840"/>
                  </a:lnTo>
                  <a:cubicBezTo>
                    <a:pt x="39286" y="76690"/>
                    <a:pt x="38409" y="76412"/>
                    <a:pt x="38302" y="76348"/>
                  </a:cubicBezTo>
                  <a:cubicBezTo>
                    <a:pt x="38281" y="76327"/>
                    <a:pt x="38281" y="76305"/>
                    <a:pt x="38260" y="76284"/>
                  </a:cubicBezTo>
                  <a:cubicBezTo>
                    <a:pt x="38260" y="76284"/>
                    <a:pt x="38260" y="76284"/>
                    <a:pt x="38260" y="76263"/>
                  </a:cubicBezTo>
                  <a:cubicBezTo>
                    <a:pt x="38260" y="76263"/>
                    <a:pt x="38260" y="76241"/>
                    <a:pt x="38260" y="76220"/>
                  </a:cubicBezTo>
                  <a:cubicBezTo>
                    <a:pt x="38260" y="76220"/>
                    <a:pt x="38260" y="76199"/>
                    <a:pt x="38260" y="76199"/>
                  </a:cubicBezTo>
                  <a:cubicBezTo>
                    <a:pt x="38260" y="76177"/>
                    <a:pt x="38260" y="76156"/>
                    <a:pt x="38260" y="76134"/>
                  </a:cubicBezTo>
                  <a:lnTo>
                    <a:pt x="43902" y="75493"/>
                  </a:lnTo>
                  <a:lnTo>
                    <a:pt x="43988" y="75493"/>
                  </a:lnTo>
                  <a:lnTo>
                    <a:pt x="43817" y="73698"/>
                  </a:lnTo>
                  <a:lnTo>
                    <a:pt x="45420" y="73676"/>
                  </a:lnTo>
                  <a:lnTo>
                    <a:pt x="45847" y="72928"/>
                  </a:lnTo>
                  <a:lnTo>
                    <a:pt x="46125" y="72992"/>
                  </a:lnTo>
                  <a:lnTo>
                    <a:pt x="46425" y="73270"/>
                  </a:lnTo>
                  <a:lnTo>
                    <a:pt x="46980" y="73057"/>
                  </a:lnTo>
                  <a:lnTo>
                    <a:pt x="46959" y="71496"/>
                  </a:lnTo>
                  <a:lnTo>
                    <a:pt x="47643" y="71368"/>
                  </a:lnTo>
                  <a:lnTo>
                    <a:pt x="48006" y="71026"/>
                  </a:lnTo>
                  <a:lnTo>
                    <a:pt x="48006" y="70641"/>
                  </a:lnTo>
                  <a:lnTo>
                    <a:pt x="47600" y="70363"/>
                  </a:lnTo>
                  <a:lnTo>
                    <a:pt x="47579" y="70192"/>
                  </a:lnTo>
                  <a:lnTo>
                    <a:pt x="47771" y="70086"/>
                  </a:lnTo>
                  <a:lnTo>
                    <a:pt x="48818" y="70513"/>
                  </a:lnTo>
                  <a:lnTo>
                    <a:pt x="49139" y="70299"/>
                  </a:lnTo>
                  <a:lnTo>
                    <a:pt x="49160" y="70257"/>
                  </a:lnTo>
                  <a:cubicBezTo>
                    <a:pt x="49225" y="70150"/>
                    <a:pt x="49353" y="69957"/>
                    <a:pt x="49353" y="69850"/>
                  </a:cubicBezTo>
                  <a:cubicBezTo>
                    <a:pt x="49353" y="69786"/>
                    <a:pt x="49203" y="69444"/>
                    <a:pt x="49118" y="69188"/>
                  </a:cubicBezTo>
                  <a:lnTo>
                    <a:pt x="49673" y="68824"/>
                  </a:lnTo>
                  <a:lnTo>
                    <a:pt x="49673" y="68333"/>
                  </a:lnTo>
                  <a:lnTo>
                    <a:pt x="49438" y="67799"/>
                  </a:lnTo>
                  <a:lnTo>
                    <a:pt x="49588" y="67115"/>
                  </a:lnTo>
                  <a:lnTo>
                    <a:pt x="50379" y="67115"/>
                  </a:lnTo>
                  <a:lnTo>
                    <a:pt x="53307" y="66431"/>
                  </a:lnTo>
                  <a:close/>
                  <a:moveTo>
                    <a:pt x="32147" y="79469"/>
                  </a:moveTo>
                  <a:lnTo>
                    <a:pt x="32510" y="79511"/>
                  </a:lnTo>
                  <a:lnTo>
                    <a:pt x="32553" y="80559"/>
                  </a:lnTo>
                  <a:lnTo>
                    <a:pt x="32553" y="80602"/>
                  </a:lnTo>
                  <a:lnTo>
                    <a:pt x="32574" y="80708"/>
                  </a:lnTo>
                  <a:lnTo>
                    <a:pt x="31997" y="80922"/>
                  </a:lnTo>
                  <a:lnTo>
                    <a:pt x="32040" y="81585"/>
                  </a:lnTo>
                  <a:lnTo>
                    <a:pt x="31377" y="82418"/>
                  </a:lnTo>
                  <a:lnTo>
                    <a:pt x="31292" y="83337"/>
                  </a:lnTo>
                  <a:lnTo>
                    <a:pt x="28748" y="83145"/>
                  </a:lnTo>
                  <a:lnTo>
                    <a:pt x="28086" y="82739"/>
                  </a:lnTo>
                  <a:lnTo>
                    <a:pt x="28000" y="82183"/>
                  </a:lnTo>
                  <a:lnTo>
                    <a:pt x="28620" y="81799"/>
                  </a:lnTo>
                  <a:lnTo>
                    <a:pt x="30137" y="81799"/>
                  </a:lnTo>
                  <a:lnTo>
                    <a:pt x="30907" y="81414"/>
                  </a:lnTo>
                  <a:lnTo>
                    <a:pt x="31228" y="80730"/>
                  </a:lnTo>
                  <a:lnTo>
                    <a:pt x="31783" y="80131"/>
                  </a:lnTo>
                  <a:lnTo>
                    <a:pt x="32147" y="79469"/>
                  </a:lnTo>
                  <a:close/>
                  <a:moveTo>
                    <a:pt x="66901" y="79469"/>
                  </a:moveTo>
                  <a:lnTo>
                    <a:pt x="67286" y="79511"/>
                  </a:lnTo>
                  <a:lnTo>
                    <a:pt x="68376" y="79853"/>
                  </a:lnTo>
                  <a:lnTo>
                    <a:pt x="68440" y="80366"/>
                  </a:lnTo>
                  <a:lnTo>
                    <a:pt x="68825" y="80730"/>
                  </a:lnTo>
                  <a:lnTo>
                    <a:pt x="70770" y="80794"/>
                  </a:lnTo>
                  <a:lnTo>
                    <a:pt x="70770" y="81072"/>
                  </a:lnTo>
                  <a:lnTo>
                    <a:pt x="70385" y="81435"/>
                  </a:lnTo>
                  <a:lnTo>
                    <a:pt x="69658" y="81905"/>
                  </a:lnTo>
                  <a:lnTo>
                    <a:pt x="69615" y="83081"/>
                  </a:lnTo>
                  <a:lnTo>
                    <a:pt x="69145" y="83231"/>
                  </a:lnTo>
                  <a:lnTo>
                    <a:pt x="69102" y="83893"/>
                  </a:lnTo>
                  <a:lnTo>
                    <a:pt x="68141" y="84321"/>
                  </a:lnTo>
                  <a:lnTo>
                    <a:pt x="67350" y="84385"/>
                  </a:lnTo>
                  <a:lnTo>
                    <a:pt x="67414" y="83786"/>
                  </a:lnTo>
                  <a:lnTo>
                    <a:pt x="67029" y="82525"/>
                  </a:lnTo>
                  <a:lnTo>
                    <a:pt x="66965" y="81563"/>
                  </a:lnTo>
                  <a:lnTo>
                    <a:pt x="67200" y="81029"/>
                  </a:lnTo>
                  <a:lnTo>
                    <a:pt x="67542" y="80666"/>
                  </a:lnTo>
                  <a:lnTo>
                    <a:pt x="67542" y="80260"/>
                  </a:lnTo>
                  <a:lnTo>
                    <a:pt x="66901" y="79960"/>
                  </a:lnTo>
                  <a:lnTo>
                    <a:pt x="66687" y="79704"/>
                  </a:lnTo>
                  <a:lnTo>
                    <a:pt x="66901" y="79469"/>
                  </a:lnTo>
                  <a:close/>
                  <a:moveTo>
                    <a:pt x="70834" y="82653"/>
                  </a:moveTo>
                  <a:lnTo>
                    <a:pt x="70919" y="82953"/>
                  </a:lnTo>
                  <a:lnTo>
                    <a:pt x="71176" y="84406"/>
                  </a:lnTo>
                  <a:lnTo>
                    <a:pt x="70898" y="84748"/>
                  </a:lnTo>
                  <a:lnTo>
                    <a:pt x="70599" y="85133"/>
                  </a:lnTo>
                  <a:cubicBezTo>
                    <a:pt x="70577" y="85047"/>
                    <a:pt x="70577" y="84962"/>
                    <a:pt x="70556" y="84876"/>
                  </a:cubicBezTo>
                  <a:cubicBezTo>
                    <a:pt x="70534" y="84684"/>
                    <a:pt x="70492" y="84513"/>
                    <a:pt x="70470" y="84363"/>
                  </a:cubicBezTo>
                  <a:lnTo>
                    <a:pt x="70449" y="84321"/>
                  </a:lnTo>
                  <a:cubicBezTo>
                    <a:pt x="70428" y="84235"/>
                    <a:pt x="70428" y="84150"/>
                    <a:pt x="70406" y="84107"/>
                  </a:cubicBezTo>
                  <a:cubicBezTo>
                    <a:pt x="70299" y="83872"/>
                    <a:pt x="70257" y="83701"/>
                    <a:pt x="70257" y="83573"/>
                  </a:cubicBezTo>
                  <a:cubicBezTo>
                    <a:pt x="70257" y="83530"/>
                    <a:pt x="70257" y="83487"/>
                    <a:pt x="70214" y="83444"/>
                  </a:cubicBezTo>
                  <a:lnTo>
                    <a:pt x="70513" y="82760"/>
                  </a:lnTo>
                  <a:lnTo>
                    <a:pt x="70834" y="82653"/>
                  </a:lnTo>
                  <a:close/>
                  <a:moveTo>
                    <a:pt x="103215" y="44159"/>
                  </a:moveTo>
                  <a:lnTo>
                    <a:pt x="106015" y="44971"/>
                  </a:lnTo>
                  <a:cubicBezTo>
                    <a:pt x="106037" y="44971"/>
                    <a:pt x="106956" y="45484"/>
                    <a:pt x="107255" y="46018"/>
                  </a:cubicBezTo>
                  <a:cubicBezTo>
                    <a:pt x="107447" y="46360"/>
                    <a:pt x="107704" y="47109"/>
                    <a:pt x="107896" y="47621"/>
                  </a:cubicBezTo>
                  <a:cubicBezTo>
                    <a:pt x="108003" y="47942"/>
                    <a:pt x="108089" y="48199"/>
                    <a:pt x="108131" y="48284"/>
                  </a:cubicBezTo>
                  <a:cubicBezTo>
                    <a:pt x="108174" y="48391"/>
                    <a:pt x="108217" y="48583"/>
                    <a:pt x="108238" y="48776"/>
                  </a:cubicBezTo>
                  <a:cubicBezTo>
                    <a:pt x="108281" y="49054"/>
                    <a:pt x="108345" y="49353"/>
                    <a:pt x="108452" y="49502"/>
                  </a:cubicBezTo>
                  <a:cubicBezTo>
                    <a:pt x="108644" y="49759"/>
                    <a:pt x="110055" y="50315"/>
                    <a:pt x="110333" y="50421"/>
                  </a:cubicBezTo>
                  <a:lnTo>
                    <a:pt x="111509" y="50742"/>
                  </a:lnTo>
                  <a:lnTo>
                    <a:pt x="112064" y="52174"/>
                  </a:lnTo>
                  <a:lnTo>
                    <a:pt x="113347" y="52644"/>
                  </a:lnTo>
                  <a:lnTo>
                    <a:pt x="114244" y="52388"/>
                  </a:lnTo>
                  <a:lnTo>
                    <a:pt x="115206" y="51768"/>
                  </a:lnTo>
                  <a:lnTo>
                    <a:pt x="115869" y="51768"/>
                  </a:lnTo>
                  <a:lnTo>
                    <a:pt x="116040" y="52367"/>
                  </a:lnTo>
                  <a:lnTo>
                    <a:pt x="115912" y="53478"/>
                  </a:lnTo>
                  <a:lnTo>
                    <a:pt x="114715" y="55038"/>
                  </a:lnTo>
                  <a:lnTo>
                    <a:pt x="114309" y="55936"/>
                  </a:lnTo>
                  <a:lnTo>
                    <a:pt x="113411" y="55808"/>
                  </a:lnTo>
                  <a:lnTo>
                    <a:pt x="112791" y="55744"/>
                  </a:lnTo>
                  <a:lnTo>
                    <a:pt x="112385" y="56299"/>
                  </a:lnTo>
                  <a:lnTo>
                    <a:pt x="112235" y="56983"/>
                  </a:lnTo>
                  <a:lnTo>
                    <a:pt x="112385" y="58928"/>
                  </a:lnTo>
                  <a:lnTo>
                    <a:pt x="111893" y="58928"/>
                  </a:lnTo>
                  <a:lnTo>
                    <a:pt x="111872" y="58907"/>
                  </a:lnTo>
                  <a:lnTo>
                    <a:pt x="111872" y="58928"/>
                  </a:lnTo>
                  <a:lnTo>
                    <a:pt x="111658" y="58928"/>
                  </a:lnTo>
                  <a:lnTo>
                    <a:pt x="111102" y="58586"/>
                  </a:lnTo>
                  <a:lnTo>
                    <a:pt x="110504" y="58821"/>
                  </a:lnTo>
                  <a:lnTo>
                    <a:pt x="110504" y="59420"/>
                  </a:lnTo>
                  <a:lnTo>
                    <a:pt x="110141" y="59741"/>
                  </a:lnTo>
                  <a:lnTo>
                    <a:pt x="109670" y="59826"/>
                  </a:lnTo>
                  <a:lnTo>
                    <a:pt x="109713" y="60275"/>
                  </a:lnTo>
                  <a:lnTo>
                    <a:pt x="108944" y="60211"/>
                  </a:lnTo>
                  <a:lnTo>
                    <a:pt x="108944" y="60681"/>
                  </a:lnTo>
                  <a:lnTo>
                    <a:pt x="108751" y="60852"/>
                  </a:lnTo>
                  <a:lnTo>
                    <a:pt x="108324" y="60766"/>
                  </a:lnTo>
                  <a:lnTo>
                    <a:pt x="107789" y="60275"/>
                  </a:lnTo>
                  <a:lnTo>
                    <a:pt x="107191" y="60467"/>
                  </a:lnTo>
                  <a:lnTo>
                    <a:pt x="106870" y="61365"/>
                  </a:lnTo>
                  <a:lnTo>
                    <a:pt x="106400" y="61515"/>
                  </a:lnTo>
                  <a:lnTo>
                    <a:pt x="105780" y="61835"/>
                  </a:lnTo>
                  <a:lnTo>
                    <a:pt x="104583" y="62113"/>
                  </a:lnTo>
                  <a:lnTo>
                    <a:pt x="104776" y="62754"/>
                  </a:lnTo>
                  <a:lnTo>
                    <a:pt x="104263" y="62861"/>
                  </a:lnTo>
                  <a:lnTo>
                    <a:pt x="104241" y="62883"/>
                  </a:lnTo>
                  <a:lnTo>
                    <a:pt x="104220" y="62883"/>
                  </a:lnTo>
                  <a:lnTo>
                    <a:pt x="103899" y="63139"/>
                  </a:lnTo>
                  <a:lnTo>
                    <a:pt x="103921" y="63139"/>
                  </a:lnTo>
                  <a:lnTo>
                    <a:pt x="102831" y="63994"/>
                  </a:lnTo>
                  <a:lnTo>
                    <a:pt x="102596" y="64293"/>
                  </a:lnTo>
                  <a:lnTo>
                    <a:pt x="101847" y="64272"/>
                  </a:lnTo>
                  <a:lnTo>
                    <a:pt x="101805" y="64122"/>
                  </a:lnTo>
                  <a:lnTo>
                    <a:pt x="101847" y="63652"/>
                  </a:lnTo>
                  <a:lnTo>
                    <a:pt x="101847" y="63267"/>
                  </a:lnTo>
                  <a:lnTo>
                    <a:pt x="102147" y="62883"/>
                  </a:lnTo>
                  <a:lnTo>
                    <a:pt x="102745" y="62391"/>
                  </a:lnTo>
                  <a:lnTo>
                    <a:pt x="102745" y="61835"/>
                  </a:lnTo>
                  <a:lnTo>
                    <a:pt x="102318" y="61408"/>
                  </a:lnTo>
                  <a:lnTo>
                    <a:pt x="101441" y="61472"/>
                  </a:lnTo>
                  <a:lnTo>
                    <a:pt x="100864" y="62305"/>
                  </a:lnTo>
                  <a:lnTo>
                    <a:pt x="100095" y="62583"/>
                  </a:lnTo>
                  <a:lnTo>
                    <a:pt x="100073" y="62605"/>
                  </a:lnTo>
                  <a:cubicBezTo>
                    <a:pt x="100052" y="62605"/>
                    <a:pt x="99924" y="62754"/>
                    <a:pt x="99731" y="63032"/>
                  </a:cubicBezTo>
                  <a:cubicBezTo>
                    <a:pt x="99646" y="63160"/>
                    <a:pt x="99603" y="63203"/>
                    <a:pt x="99625" y="63246"/>
                  </a:cubicBezTo>
                  <a:cubicBezTo>
                    <a:pt x="99582" y="63353"/>
                    <a:pt x="99582" y="63395"/>
                    <a:pt x="99582" y="63438"/>
                  </a:cubicBezTo>
                  <a:cubicBezTo>
                    <a:pt x="99582" y="63460"/>
                    <a:pt x="99582" y="63481"/>
                    <a:pt x="99539" y="63566"/>
                  </a:cubicBezTo>
                  <a:cubicBezTo>
                    <a:pt x="99496" y="63631"/>
                    <a:pt x="99475" y="63652"/>
                    <a:pt x="99432" y="63673"/>
                  </a:cubicBezTo>
                  <a:cubicBezTo>
                    <a:pt x="99389" y="63695"/>
                    <a:pt x="99325" y="63737"/>
                    <a:pt x="99218" y="63866"/>
                  </a:cubicBezTo>
                  <a:cubicBezTo>
                    <a:pt x="99176" y="63930"/>
                    <a:pt x="99154" y="63930"/>
                    <a:pt x="99112" y="63930"/>
                  </a:cubicBezTo>
                  <a:cubicBezTo>
                    <a:pt x="99026" y="63930"/>
                    <a:pt x="98919" y="63844"/>
                    <a:pt x="98898" y="63823"/>
                  </a:cubicBezTo>
                  <a:lnTo>
                    <a:pt x="98321" y="63566"/>
                  </a:lnTo>
                  <a:lnTo>
                    <a:pt x="97466" y="63609"/>
                  </a:lnTo>
                  <a:lnTo>
                    <a:pt x="97188" y="64101"/>
                  </a:lnTo>
                  <a:lnTo>
                    <a:pt x="97188" y="64144"/>
                  </a:lnTo>
                  <a:cubicBezTo>
                    <a:pt x="97188" y="64144"/>
                    <a:pt x="97295" y="64550"/>
                    <a:pt x="97338" y="64870"/>
                  </a:cubicBezTo>
                  <a:cubicBezTo>
                    <a:pt x="97370" y="65148"/>
                    <a:pt x="97615" y="65201"/>
                    <a:pt x="97805" y="65201"/>
                  </a:cubicBezTo>
                  <a:cubicBezTo>
                    <a:pt x="97864" y="65201"/>
                    <a:pt x="97917" y="65196"/>
                    <a:pt x="97957" y="65191"/>
                  </a:cubicBezTo>
                  <a:lnTo>
                    <a:pt x="98022" y="65191"/>
                  </a:lnTo>
                  <a:cubicBezTo>
                    <a:pt x="98171" y="65191"/>
                    <a:pt x="98556" y="65127"/>
                    <a:pt x="98684" y="65105"/>
                  </a:cubicBezTo>
                  <a:lnTo>
                    <a:pt x="98919" y="65212"/>
                  </a:lnTo>
                  <a:lnTo>
                    <a:pt x="98919" y="65640"/>
                  </a:lnTo>
                  <a:lnTo>
                    <a:pt x="99133" y="66537"/>
                  </a:lnTo>
                  <a:lnTo>
                    <a:pt x="99881" y="66537"/>
                  </a:lnTo>
                  <a:lnTo>
                    <a:pt x="100351" y="66174"/>
                  </a:lnTo>
                  <a:lnTo>
                    <a:pt x="100480" y="65768"/>
                  </a:lnTo>
                  <a:lnTo>
                    <a:pt x="100864" y="65554"/>
                  </a:lnTo>
                  <a:lnTo>
                    <a:pt x="100993" y="65554"/>
                  </a:lnTo>
                  <a:lnTo>
                    <a:pt x="101505" y="65896"/>
                  </a:lnTo>
                  <a:lnTo>
                    <a:pt x="102125" y="65896"/>
                  </a:lnTo>
                  <a:lnTo>
                    <a:pt x="102788" y="65939"/>
                  </a:lnTo>
                  <a:lnTo>
                    <a:pt x="103066" y="66345"/>
                  </a:lnTo>
                  <a:cubicBezTo>
                    <a:pt x="102767" y="66409"/>
                    <a:pt x="102254" y="66495"/>
                    <a:pt x="102147" y="66495"/>
                  </a:cubicBezTo>
                  <a:cubicBezTo>
                    <a:pt x="101954" y="66495"/>
                    <a:pt x="101634" y="66537"/>
                    <a:pt x="101612" y="66537"/>
                  </a:cubicBezTo>
                  <a:lnTo>
                    <a:pt x="101591" y="66559"/>
                  </a:lnTo>
                  <a:lnTo>
                    <a:pt x="101014" y="67115"/>
                  </a:lnTo>
                  <a:lnTo>
                    <a:pt x="100480" y="67243"/>
                  </a:lnTo>
                  <a:lnTo>
                    <a:pt x="99454" y="68055"/>
                  </a:lnTo>
                  <a:cubicBezTo>
                    <a:pt x="99432" y="68098"/>
                    <a:pt x="99154" y="68376"/>
                    <a:pt x="99112" y="68568"/>
                  </a:cubicBezTo>
                  <a:cubicBezTo>
                    <a:pt x="99069" y="68782"/>
                    <a:pt x="99112" y="69145"/>
                    <a:pt x="99112" y="69166"/>
                  </a:cubicBezTo>
                  <a:lnTo>
                    <a:pt x="99112" y="69231"/>
                  </a:lnTo>
                  <a:lnTo>
                    <a:pt x="99902" y="69466"/>
                  </a:lnTo>
                  <a:lnTo>
                    <a:pt x="100501" y="70043"/>
                  </a:lnTo>
                  <a:lnTo>
                    <a:pt x="100544" y="70620"/>
                  </a:lnTo>
                  <a:lnTo>
                    <a:pt x="101035" y="71603"/>
                  </a:lnTo>
                  <a:lnTo>
                    <a:pt x="101441" y="71860"/>
                  </a:lnTo>
                  <a:lnTo>
                    <a:pt x="102211" y="72308"/>
                  </a:lnTo>
                  <a:cubicBezTo>
                    <a:pt x="102254" y="72415"/>
                    <a:pt x="102318" y="72629"/>
                    <a:pt x="102339" y="72800"/>
                  </a:cubicBezTo>
                  <a:lnTo>
                    <a:pt x="101377" y="72394"/>
                  </a:lnTo>
                  <a:lnTo>
                    <a:pt x="100822" y="72330"/>
                  </a:lnTo>
                  <a:lnTo>
                    <a:pt x="100202" y="72586"/>
                  </a:lnTo>
                  <a:lnTo>
                    <a:pt x="100544" y="72928"/>
                  </a:lnTo>
                  <a:lnTo>
                    <a:pt x="101313" y="73399"/>
                  </a:lnTo>
                  <a:lnTo>
                    <a:pt x="102125" y="73719"/>
                  </a:lnTo>
                  <a:lnTo>
                    <a:pt x="102211" y="73890"/>
                  </a:lnTo>
                  <a:lnTo>
                    <a:pt x="102061" y="74018"/>
                  </a:lnTo>
                  <a:lnTo>
                    <a:pt x="101206" y="74211"/>
                  </a:lnTo>
                  <a:lnTo>
                    <a:pt x="101185" y="74232"/>
                  </a:lnTo>
                  <a:cubicBezTo>
                    <a:pt x="101142" y="74275"/>
                    <a:pt x="100928" y="74489"/>
                    <a:pt x="100928" y="74660"/>
                  </a:cubicBezTo>
                  <a:cubicBezTo>
                    <a:pt x="100928" y="74852"/>
                    <a:pt x="101249" y="74916"/>
                    <a:pt x="101527" y="74937"/>
                  </a:cubicBezTo>
                  <a:lnTo>
                    <a:pt x="102382" y="74937"/>
                  </a:lnTo>
                  <a:lnTo>
                    <a:pt x="102510" y="75066"/>
                  </a:lnTo>
                  <a:lnTo>
                    <a:pt x="102104" y="75365"/>
                  </a:lnTo>
                  <a:lnTo>
                    <a:pt x="101954" y="76113"/>
                  </a:lnTo>
                  <a:lnTo>
                    <a:pt x="101954" y="76861"/>
                  </a:lnTo>
                  <a:cubicBezTo>
                    <a:pt x="101847" y="76925"/>
                    <a:pt x="101570" y="77096"/>
                    <a:pt x="101335" y="77246"/>
                  </a:cubicBezTo>
                  <a:cubicBezTo>
                    <a:pt x="101164" y="77353"/>
                    <a:pt x="101142" y="77417"/>
                    <a:pt x="101099" y="77481"/>
                  </a:cubicBezTo>
                  <a:cubicBezTo>
                    <a:pt x="101099" y="77502"/>
                    <a:pt x="101099" y="77502"/>
                    <a:pt x="101057" y="77524"/>
                  </a:cubicBezTo>
                  <a:cubicBezTo>
                    <a:pt x="100950" y="77609"/>
                    <a:pt x="100522" y="77780"/>
                    <a:pt x="100394" y="77844"/>
                  </a:cubicBezTo>
                  <a:lnTo>
                    <a:pt x="99774" y="78037"/>
                  </a:lnTo>
                  <a:cubicBezTo>
                    <a:pt x="99603" y="78079"/>
                    <a:pt x="99411" y="78165"/>
                    <a:pt x="99411" y="78293"/>
                  </a:cubicBezTo>
                  <a:cubicBezTo>
                    <a:pt x="99411" y="78421"/>
                    <a:pt x="99560" y="78486"/>
                    <a:pt x="99667" y="78528"/>
                  </a:cubicBezTo>
                  <a:lnTo>
                    <a:pt x="100138" y="79127"/>
                  </a:lnTo>
                  <a:lnTo>
                    <a:pt x="100138" y="79768"/>
                  </a:lnTo>
                  <a:cubicBezTo>
                    <a:pt x="100009" y="79875"/>
                    <a:pt x="99625" y="80260"/>
                    <a:pt x="99539" y="80409"/>
                  </a:cubicBezTo>
                  <a:cubicBezTo>
                    <a:pt x="99496" y="80473"/>
                    <a:pt x="99154" y="80708"/>
                    <a:pt x="98941" y="80837"/>
                  </a:cubicBezTo>
                  <a:cubicBezTo>
                    <a:pt x="98834" y="80922"/>
                    <a:pt x="98727" y="80986"/>
                    <a:pt x="98684" y="81029"/>
                  </a:cubicBezTo>
                  <a:cubicBezTo>
                    <a:pt x="98513" y="81157"/>
                    <a:pt x="98342" y="81414"/>
                    <a:pt x="98299" y="81499"/>
                  </a:cubicBezTo>
                  <a:lnTo>
                    <a:pt x="97017" y="82183"/>
                  </a:lnTo>
                  <a:lnTo>
                    <a:pt x="96247" y="83209"/>
                  </a:lnTo>
                  <a:cubicBezTo>
                    <a:pt x="95991" y="83231"/>
                    <a:pt x="94538" y="83402"/>
                    <a:pt x="94302" y="83402"/>
                  </a:cubicBezTo>
                  <a:lnTo>
                    <a:pt x="93597" y="83337"/>
                  </a:lnTo>
                  <a:lnTo>
                    <a:pt x="93405" y="83145"/>
                  </a:lnTo>
                  <a:lnTo>
                    <a:pt x="92892" y="83252"/>
                  </a:lnTo>
                  <a:lnTo>
                    <a:pt x="92550" y="83850"/>
                  </a:lnTo>
                  <a:lnTo>
                    <a:pt x="92293" y="84192"/>
                  </a:lnTo>
                  <a:lnTo>
                    <a:pt x="90370" y="84705"/>
                  </a:lnTo>
                  <a:cubicBezTo>
                    <a:pt x="90327" y="84705"/>
                    <a:pt x="89857" y="84748"/>
                    <a:pt x="89664" y="84962"/>
                  </a:cubicBezTo>
                  <a:cubicBezTo>
                    <a:pt x="89579" y="85047"/>
                    <a:pt x="89579" y="85133"/>
                    <a:pt x="89579" y="85176"/>
                  </a:cubicBezTo>
                  <a:cubicBezTo>
                    <a:pt x="89622" y="85282"/>
                    <a:pt x="89750" y="85325"/>
                    <a:pt x="89835" y="85347"/>
                  </a:cubicBezTo>
                  <a:cubicBezTo>
                    <a:pt x="89878" y="85432"/>
                    <a:pt x="89921" y="85603"/>
                    <a:pt x="89921" y="85667"/>
                  </a:cubicBezTo>
                  <a:cubicBezTo>
                    <a:pt x="89921" y="85795"/>
                    <a:pt x="89921" y="85945"/>
                    <a:pt x="89814" y="86137"/>
                  </a:cubicBezTo>
                  <a:lnTo>
                    <a:pt x="89515" y="86137"/>
                  </a:lnTo>
                  <a:lnTo>
                    <a:pt x="89451" y="85860"/>
                  </a:lnTo>
                  <a:lnTo>
                    <a:pt x="89451" y="84748"/>
                  </a:lnTo>
                  <a:lnTo>
                    <a:pt x="89408" y="84727"/>
                  </a:lnTo>
                  <a:cubicBezTo>
                    <a:pt x="89365" y="84684"/>
                    <a:pt x="89151" y="84513"/>
                    <a:pt x="88980" y="84513"/>
                  </a:cubicBezTo>
                  <a:cubicBezTo>
                    <a:pt x="88831" y="84513"/>
                    <a:pt x="88745" y="84598"/>
                    <a:pt x="88702" y="84684"/>
                  </a:cubicBezTo>
                  <a:lnTo>
                    <a:pt x="88681" y="84791"/>
                  </a:lnTo>
                  <a:lnTo>
                    <a:pt x="88403" y="84748"/>
                  </a:lnTo>
                  <a:lnTo>
                    <a:pt x="88318" y="84278"/>
                  </a:lnTo>
                  <a:lnTo>
                    <a:pt x="87783" y="84235"/>
                  </a:lnTo>
                  <a:lnTo>
                    <a:pt x="87399" y="84598"/>
                  </a:lnTo>
                  <a:lnTo>
                    <a:pt x="86928" y="84492"/>
                  </a:lnTo>
                  <a:lnTo>
                    <a:pt x="86757" y="84791"/>
                  </a:lnTo>
                  <a:lnTo>
                    <a:pt x="86031" y="84107"/>
                  </a:lnTo>
                  <a:lnTo>
                    <a:pt x="85774" y="84000"/>
                  </a:lnTo>
                  <a:lnTo>
                    <a:pt x="85860" y="83423"/>
                  </a:lnTo>
                  <a:lnTo>
                    <a:pt x="85560" y="83102"/>
                  </a:lnTo>
                  <a:lnTo>
                    <a:pt x="85047" y="83102"/>
                  </a:lnTo>
                  <a:lnTo>
                    <a:pt x="84791" y="82846"/>
                  </a:lnTo>
                  <a:lnTo>
                    <a:pt x="84385" y="82461"/>
                  </a:lnTo>
                  <a:lnTo>
                    <a:pt x="84022" y="82504"/>
                  </a:lnTo>
                  <a:lnTo>
                    <a:pt x="83637" y="82824"/>
                  </a:lnTo>
                  <a:lnTo>
                    <a:pt x="83658" y="82846"/>
                  </a:lnTo>
                  <a:lnTo>
                    <a:pt x="83658" y="82867"/>
                  </a:lnTo>
                  <a:cubicBezTo>
                    <a:pt x="83680" y="82910"/>
                    <a:pt x="83701" y="83060"/>
                    <a:pt x="83637" y="83145"/>
                  </a:cubicBezTo>
                  <a:cubicBezTo>
                    <a:pt x="83594" y="83209"/>
                    <a:pt x="83402" y="83316"/>
                    <a:pt x="83295" y="83380"/>
                  </a:cubicBezTo>
                  <a:lnTo>
                    <a:pt x="82034" y="83252"/>
                  </a:lnTo>
                  <a:lnTo>
                    <a:pt x="81029" y="83466"/>
                  </a:lnTo>
                  <a:lnTo>
                    <a:pt x="81029" y="83551"/>
                  </a:lnTo>
                  <a:cubicBezTo>
                    <a:pt x="81029" y="83573"/>
                    <a:pt x="81029" y="83594"/>
                    <a:pt x="81029" y="83615"/>
                  </a:cubicBezTo>
                  <a:cubicBezTo>
                    <a:pt x="81029" y="83679"/>
                    <a:pt x="81008" y="83744"/>
                    <a:pt x="80986" y="83765"/>
                  </a:cubicBezTo>
                  <a:lnTo>
                    <a:pt x="80260" y="83765"/>
                  </a:lnTo>
                  <a:lnTo>
                    <a:pt x="80025" y="84663"/>
                  </a:lnTo>
                  <a:lnTo>
                    <a:pt x="79618" y="84705"/>
                  </a:lnTo>
                  <a:lnTo>
                    <a:pt x="79618" y="84663"/>
                  </a:lnTo>
                  <a:lnTo>
                    <a:pt x="79490" y="84727"/>
                  </a:lnTo>
                  <a:lnTo>
                    <a:pt x="79426" y="84727"/>
                  </a:lnTo>
                  <a:lnTo>
                    <a:pt x="79426" y="84748"/>
                  </a:lnTo>
                  <a:lnTo>
                    <a:pt x="79383" y="84748"/>
                  </a:lnTo>
                  <a:cubicBezTo>
                    <a:pt x="79341" y="84769"/>
                    <a:pt x="79255" y="84791"/>
                    <a:pt x="79170" y="84812"/>
                  </a:cubicBezTo>
                  <a:cubicBezTo>
                    <a:pt x="78999" y="84869"/>
                    <a:pt x="78809" y="84907"/>
                    <a:pt x="78669" y="84907"/>
                  </a:cubicBezTo>
                  <a:cubicBezTo>
                    <a:pt x="78600" y="84907"/>
                    <a:pt x="78543" y="84898"/>
                    <a:pt x="78507" y="84876"/>
                  </a:cubicBezTo>
                  <a:cubicBezTo>
                    <a:pt x="78443" y="84598"/>
                    <a:pt x="78229" y="84043"/>
                    <a:pt x="78229" y="84021"/>
                  </a:cubicBezTo>
                  <a:lnTo>
                    <a:pt x="78208" y="83957"/>
                  </a:lnTo>
                  <a:lnTo>
                    <a:pt x="77780" y="83915"/>
                  </a:lnTo>
                  <a:cubicBezTo>
                    <a:pt x="77780" y="83829"/>
                    <a:pt x="77780" y="83744"/>
                    <a:pt x="77780" y="83658"/>
                  </a:cubicBezTo>
                  <a:cubicBezTo>
                    <a:pt x="77780" y="83573"/>
                    <a:pt x="77780" y="83487"/>
                    <a:pt x="77780" y="83444"/>
                  </a:cubicBezTo>
                  <a:cubicBezTo>
                    <a:pt x="77802" y="83402"/>
                    <a:pt x="77802" y="83359"/>
                    <a:pt x="77823" y="83316"/>
                  </a:cubicBezTo>
                  <a:cubicBezTo>
                    <a:pt x="77866" y="83102"/>
                    <a:pt x="77909" y="82953"/>
                    <a:pt x="77844" y="82867"/>
                  </a:cubicBezTo>
                  <a:cubicBezTo>
                    <a:pt x="77823" y="82824"/>
                    <a:pt x="77802" y="82803"/>
                    <a:pt x="77759" y="82782"/>
                  </a:cubicBezTo>
                  <a:cubicBezTo>
                    <a:pt x="77716" y="82782"/>
                    <a:pt x="77673" y="82782"/>
                    <a:pt x="77609" y="82760"/>
                  </a:cubicBezTo>
                  <a:cubicBezTo>
                    <a:pt x="77502" y="82760"/>
                    <a:pt x="77417" y="82739"/>
                    <a:pt x="77417" y="82696"/>
                  </a:cubicBezTo>
                  <a:cubicBezTo>
                    <a:pt x="77374" y="82547"/>
                    <a:pt x="77353" y="82055"/>
                    <a:pt x="77353" y="82055"/>
                  </a:cubicBezTo>
                  <a:lnTo>
                    <a:pt x="77353" y="82012"/>
                  </a:lnTo>
                  <a:lnTo>
                    <a:pt x="76776" y="81649"/>
                  </a:lnTo>
                  <a:lnTo>
                    <a:pt x="76284" y="81649"/>
                  </a:lnTo>
                  <a:lnTo>
                    <a:pt x="76220" y="80986"/>
                  </a:lnTo>
                  <a:cubicBezTo>
                    <a:pt x="76220" y="80879"/>
                    <a:pt x="76241" y="80773"/>
                    <a:pt x="76263" y="80687"/>
                  </a:cubicBezTo>
                  <a:cubicBezTo>
                    <a:pt x="76327" y="80473"/>
                    <a:pt x="76370" y="80302"/>
                    <a:pt x="76412" y="80281"/>
                  </a:cubicBezTo>
                  <a:cubicBezTo>
                    <a:pt x="76541" y="80217"/>
                    <a:pt x="77032" y="79896"/>
                    <a:pt x="77118" y="79768"/>
                  </a:cubicBezTo>
                  <a:cubicBezTo>
                    <a:pt x="77182" y="79661"/>
                    <a:pt x="77374" y="79105"/>
                    <a:pt x="77374" y="78977"/>
                  </a:cubicBezTo>
                  <a:cubicBezTo>
                    <a:pt x="77374" y="78913"/>
                    <a:pt x="77417" y="78144"/>
                    <a:pt x="77438" y="77844"/>
                  </a:cubicBezTo>
                  <a:lnTo>
                    <a:pt x="77438" y="77780"/>
                  </a:lnTo>
                  <a:lnTo>
                    <a:pt x="76883" y="77673"/>
                  </a:lnTo>
                  <a:lnTo>
                    <a:pt x="76690" y="76968"/>
                  </a:lnTo>
                  <a:lnTo>
                    <a:pt x="76241" y="76861"/>
                  </a:lnTo>
                  <a:lnTo>
                    <a:pt x="75408" y="76840"/>
                  </a:lnTo>
                  <a:lnTo>
                    <a:pt x="74959" y="76605"/>
                  </a:lnTo>
                  <a:lnTo>
                    <a:pt x="74596" y="75536"/>
                  </a:lnTo>
                  <a:lnTo>
                    <a:pt x="73869" y="75878"/>
                  </a:lnTo>
                  <a:lnTo>
                    <a:pt x="73847" y="75899"/>
                  </a:lnTo>
                  <a:cubicBezTo>
                    <a:pt x="73847" y="75921"/>
                    <a:pt x="73826" y="75942"/>
                    <a:pt x="73826" y="75942"/>
                  </a:cubicBezTo>
                  <a:cubicBezTo>
                    <a:pt x="73783" y="76006"/>
                    <a:pt x="73698" y="76070"/>
                    <a:pt x="73655" y="76070"/>
                  </a:cubicBezTo>
                  <a:lnTo>
                    <a:pt x="73463" y="76070"/>
                  </a:lnTo>
                  <a:cubicBezTo>
                    <a:pt x="73441" y="76049"/>
                    <a:pt x="73441" y="76049"/>
                    <a:pt x="73420" y="76049"/>
                  </a:cubicBezTo>
                  <a:lnTo>
                    <a:pt x="73313" y="76049"/>
                  </a:lnTo>
                  <a:lnTo>
                    <a:pt x="73270" y="76028"/>
                  </a:lnTo>
                  <a:cubicBezTo>
                    <a:pt x="73142" y="76028"/>
                    <a:pt x="72992" y="75985"/>
                    <a:pt x="72907" y="75985"/>
                  </a:cubicBezTo>
                  <a:lnTo>
                    <a:pt x="72886" y="75985"/>
                  </a:lnTo>
                  <a:lnTo>
                    <a:pt x="72095" y="76156"/>
                  </a:lnTo>
                  <a:lnTo>
                    <a:pt x="71731" y="76733"/>
                  </a:lnTo>
                  <a:lnTo>
                    <a:pt x="71005" y="77438"/>
                  </a:lnTo>
                  <a:lnTo>
                    <a:pt x="70449" y="77502"/>
                  </a:lnTo>
                  <a:lnTo>
                    <a:pt x="70107" y="77182"/>
                  </a:lnTo>
                  <a:lnTo>
                    <a:pt x="69380" y="77224"/>
                  </a:lnTo>
                  <a:lnTo>
                    <a:pt x="68483" y="76818"/>
                  </a:lnTo>
                  <a:lnTo>
                    <a:pt x="68012" y="77053"/>
                  </a:lnTo>
                  <a:lnTo>
                    <a:pt x="67713" y="77823"/>
                  </a:lnTo>
                  <a:lnTo>
                    <a:pt x="67414" y="78037"/>
                  </a:lnTo>
                  <a:lnTo>
                    <a:pt x="67179" y="77566"/>
                  </a:lnTo>
                  <a:lnTo>
                    <a:pt x="67179" y="77203"/>
                  </a:lnTo>
                  <a:lnTo>
                    <a:pt x="66495" y="77118"/>
                  </a:lnTo>
                  <a:lnTo>
                    <a:pt x="66409" y="77118"/>
                  </a:lnTo>
                  <a:lnTo>
                    <a:pt x="66409" y="77203"/>
                  </a:lnTo>
                  <a:cubicBezTo>
                    <a:pt x="66409" y="77224"/>
                    <a:pt x="66388" y="77289"/>
                    <a:pt x="66302" y="77353"/>
                  </a:cubicBezTo>
                  <a:cubicBezTo>
                    <a:pt x="66217" y="77438"/>
                    <a:pt x="66067" y="77502"/>
                    <a:pt x="66003" y="77524"/>
                  </a:cubicBezTo>
                  <a:lnTo>
                    <a:pt x="65105" y="77310"/>
                  </a:lnTo>
                  <a:lnTo>
                    <a:pt x="64229" y="77289"/>
                  </a:lnTo>
                  <a:lnTo>
                    <a:pt x="62904" y="76605"/>
                  </a:lnTo>
                  <a:lnTo>
                    <a:pt x="60660" y="74745"/>
                  </a:lnTo>
                  <a:lnTo>
                    <a:pt x="60318" y="74424"/>
                  </a:lnTo>
                  <a:lnTo>
                    <a:pt x="59698" y="74424"/>
                  </a:lnTo>
                  <a:lnTo>
                    <a:pt x="59676" y="74489"/>
                  </a:lnTo>
                  <a:cubicBezTo>
                    <a:pt x="59612" y="74595"/>
                    <a:pt x="59527" y="74702"/>
                    <a:pt x="59505" y="74724"/>
                  </a:cubicBezTo>
                  <a:lnTo>
                    <a:pt x="59035" y="74724"/>
                  </a:lnTo>
                  <a:lnTo>
                    <a:pt x="58479" y="73976"/>
                  </a:lnTo>
                  <a:lnTo>
                    <a:pt x="57496" y="73591"/>
                  </a:lnTo>
                  <a:lnTo>
                    <a:pt x="57047" y="72779"/>
                  </a:lnTo>
                  <a:lnTo>
                    <a:pt x="56876" y="72009"/>
                  </a:lnTo>
                  <a:lnTo>
                    <a:pt x="57197" y="71838"/>
                  </a:lnTo>
                  <a:lnTo>
                    <a:pt x="57518" y="71966"/>
                  </a:lnTo>
                  <a:lnTo>
                    <a:pt x="57967" y="71603"/>
                  </a:lnTo>
                  <a:lnTo>
                    <a:pt x="57774" y="71069"/>
                  </a:lnTo>
                  <a:lnTo>
                    <a:pt x="57261" y="70577"/>
                  </a:lnTo>
                  <a:lnTo>
                    <a:pt x="57176" y="70321"/>
                  </a:lnTo>
                  <a:lnTo>
                    <a:pt x="57283" y="70257"/>
                  </a:lnTo>
                  <a:lnTo>
                    <a:pt x="57432" y="70171"/>
                  </a:lnTo>
                  <a:lnTo>
                    <a:pt x="57539" y="70107"/>
                  </a:lnTo>
                  <a:lnTo>
                    <a:pt x="57881" y="70021"/>
                  </a:lnTo>
                  <a:lnTo>
                    <a:pt x="57924" y="70000"/>
                  </a:lnTo>
                  <a:cubicBezTo>
                    <a:pt x="58009" y="69915"/>
                    <a:pt x="58266" y="69679"/>
                    <a:pt x="58351" y="69637"/>
                  </a:cubicBezTo>
                  <a:cubicBezTo>
                    <a:pt x="58437" y="69573"/>
                    <a:pt x="58629" y="69102"/>
                    <a:pt x="58757" y="68739"/>
                  </a:cubicBezTo>
                  <a:lnTo>
                    <a:pt x="58779" y="68696"/>
                  </a:lnTo>
                  <a:lnTo>
                    <a:pt x="58629" y="68226"/>
                  </a:lnTo>
                  <a:lnTo>
                    <a:pt x="57625" y="67777"/>
                  </a:lnTo>
                  <a:lnTo>
                    <a:pt x="57283" y="67692"/>
                  </a:lnTo>
                  <a:lnTo>
                    <a:pt x="56941" y="67756"/>
                  </a:lnTo>
                  <a:lnTo>
                    <a:pt x="56363" y="68354"/>
                  </a:lnTo>
                  <a:lnTo>
                    <a:pt x="56021" y="68098"/>
                  </a:lnTo>
                  <a:lnTo>
                    <a:pt x="55359" y="68162"/>
                  </a:lnTo>
                  <a:lnTo>
                    <a:pt x="54889" y="67927"/>
                  </a:lnTo>
                  <a:lnTo>
                    <a:pt x="54397" y="67478"/>
                  </a:lnTo>
                  <a:lnTo>
                    <a:pt x="54205" y="66858"/>
                  </a:lnTo>
                  <a:lnTo>
                    <a:pt x="53606" y="66452"/>
                  </a:lnTo>
                  <a:lnTo>
                    <a:pt x="53414" y="66281"/>
                  </a:lnTo>
                  <a:cubicBezTo>
                    <a:pt x="53414" y="66260"/>
                    <a:pt x="53414" y="66260"/>
                    <a:pt x="53414" y="66238"/>
                  </a:cubicBezTo>
                  <a:cubicBezTo>
                    <a:pt x="53414" y="66195"/>
                    <a:pt x="53414" y="66153"/>
                    <a:pt x="53414" y="66089"/>
                  </a:cubicBezTo>
                  <a:cubicBezTo>
                    <a:pt x="53414" y="66067"/>
                    <a:pt x="53414" y="66046"/>
                    <a:pt x="53414" y="66024"/>
                  </a:cubicBezTo>
                  <a:cubicBezTo>
                    <a:pt x="53414" y="65982"/>
                    <a:pt x="53414" y="65939"/>
                    <a:pt x="53392" y="65896"/>
                  </a:cubicBezTo>
                  <a:cubicBezTo>
                    <a:pt x="53392" y="65875"/>
                    <a:pt x="53392" y="65854"/>
                    <a:pt x="53392" y="65832"/>
                  </a:cubicBezTo>
                  <a:cubicBezTo>
                    <a:pt x="53392" y="65789"/>
                    <a:pt x="53392" y="65747"/>
                    <a:pt x="53392" y="65704"/>
                  </a:cubicBezTo>
                  <a:cubicBezTo>
                    <a:pt x="53392" y="65683"/>
                    <a:pt x="53392" y="65661"/>
                    <a:pt x="53392" y="65640"/>
                  </a:cubicBezTo>
                  <a:cubicBezTo>
                    <a:pt x="53392" y="65597"/>
                    <a:pt x="53392" y="65554"/>
                    <a:pt x="53371" y="65533"/>
                  </a:cubicBezTo>
                  <a:cubicBezTo>
                    <a:pt x="53371" y="65512"/>
                    <a:pt x="53371" y="65490"/>
                    <a:pt x="53371" y="65447"/>
                  </a:cubicBezTo>
                  <a:cubicBezTo>
                    <a:pt x="53371" y="65426"/>
                    <a:pt x="53371" y="65383"/>
                    <a:pt x="53371" y="65362"/>
                  </a:cubicBezTo>
                  <a:cubicBezTo>
                    <a:pt x="53371" y="65341"/>
                    <a:pt x="53371" y="65319"/>
                    <a:pt x="53350" y="65298"/>
                  </a:cubicBezTo>
                  <a:cubicBezTo>
                    <a:pt x="53350" y="65276"/>
                    <a:pt x="53350" y="65255"/>
                    <a:pt x="53350" y="65234"/>
                  </a:cubicBezTo>
                  <a:cubicBezTo>
                    <a:pt x="53350" y="65212"/>
                    <a:pt x="53350" y="65191"/>
                    <a:pt x="53328" y="65170"/>
                  </a:cubicBezTo>
                  <a:cubicBezTo>
                    <a:pt x="53328" y="65170"/>
                    <a:pt x="53328" y="65148"/>
                    <a:pt x="53328" y="65127"/>
                  </a:cubicBezTo>
                  <a:cubicBezTo>
                    <a:pt x="53328" y="65105"/>
                    <a:pt x="53307" y="65084"/>
                    <a:pt x="53307" y="65063"/>
                  </a:cubicBezTo>
                  <a:cubicBezTo>
                    <a:pt x="53264" y="65020"/>
                    <a:pt x="53200" y="64763"/>
                    <a:pt x="53157" y="64528"/>
                  </a:cubicBezTo>
                  <a:lnTo>
                    <a:pt x="53157" y="64486"/>
                  </a:lnTo>
                  <a:lnTo>
                    <a:pt x="52623" y="64272"/>
                  </a:lnTo>
                  <a:lnTo>
                    <a:pt x="52238" y="64101"/>
                  </a:lnTo>
                  <a:lnTo>
                    <a:pt x="52153" y="63524"/>
                  </a:lnTo>
                  <a:lnTo>
                    <a:pt x="52131" y="63353"/>
                  </a:lnTo>
                  <a:lnTo>
                    <a:pt x="52110" y="63331"/>
                  </a:lnTo>
                  <a:lnTo>
                    <a:pt x="52174" y="62690"/>
                  </a:lnTo>
                  <a:lnTo>
                    <a:pt x="52644" y="62541"/>
                  </a:lnTo>
                  <a:lnTo>
                    <a:pt x="53221" y="62241"/>
                  </a:lnTo>
                  <a:lnTo>
                    <a:pt x="53777" y="62070"/>
                  </a:lnTo>
                  <a:lnTo>
                    <a:pt x="53948" y="62220"/>
                  </a:lnTo>
                  <a:lnTo>
                    <a:pt x="54312" y="62305"/>
                  </a:lnTo>
                  <a:cubicBezTo>
                    <a:pt x="54333" y="62305"/>
                    <a:pt x="54504" y="62305"/>
                    <a:pt x="54632" y="62177"/>
                  </a:cubicBezTo>
                  <a:cubicBezTo>
                    <a:pt x="54718" y="62092"/>
                    <a:pt x="55145" y="61621"/>
                    <a:pt x="55252" y="61493"/>
                  </a:cubicBezTo>
                  <a:lnTo>
                    <a:pt x="56086" y="61600"/>
                  </a:lnTo>
                  <a:lnTo>
                    <a:pt x="56748" y="61429"/>
                  </a:lnTo>
                  <a:lnTo>
                    <a:pt x="56983" y="60937"/>
                  </a:lnTo>
                  <a:cubicBezTo>
                    <a:pt x="57069" y="60831"/>
                    <a:pt x="57197" y="60724"/>
                    <a:pt x="57240" y="60724"/>
                  </a:cubicBezTo>
                  <a:cubicBezTo>
                    <a:pt x="57347" y="60681"/>
                    <a:pt x="58544" y="60296"/>
                    <a:pt x="58544" y="60296"/>
                  </a:cubicBezTo>
                  <a:lnTo>
                    <a:pt x="58565" y="60296"/>
                  </a:lnTo>
                  <a:lnTo>
                    <a:pt x="58800" y="60018"/>
                  </a:lnTo>
                  <a:lnTo>
                    <a:pt x="58886" y="59933"/>
                  </a:lnTo>
                  <a:lnTo>
                    <a:pt x="58843" y="59912"/>
                  </a:lnTo>
                  <a:lnTo>
                    <a:pt x="58928" y="59612"/>
                  </a:lnTo>
                  <a:lnTo>
                    <a:pt x="58715" y="59399"/>
                  </a:lnTo>
                  <a:cubicBezTo>
                    <a:pt x="58715" y="59377"/>
                    <a:pt x="58693" y="59313"/>
                    <a:pt x="58757" y="59249"/>
                  </a:cubicBezTo>
                  <a:cubicBezTo>
                    <a:pt x="58779" y="59228"/>
                    <a:pt x="58800" y="59185"/>
                    <a:pt x="58821" y="59163"/>
                  </a:cubicBezTo>
                  <a:cubicBezTo>
                    <a:pt x="58864" y="59099"/>
                    <a:pt x="58907" y="59035"/>
                    <a:pt x="58992" y="58950"/>
                  </a:cubicBezTo>
                  <a:cubicBezTo>
                    <a:pt x="59014" y="58928"/>
                    <a:pt x="59035" y="58907"/>
                    <a:pt x="59078" y="58886"/>
                  </a:cubicBezTo>
                  <a:cubicBezTo>
                    <a:pt x="59185" y="58779"/>
                    <a:pt x="59270" y="58693"/>
                    <a:pt x="59270" y="58565"/>
                  </a:cubicBezTo>
                  <a:cubicBezTo>
                    <a:pt x="59270" y="58479"/>
                    <a:pt x="59292" y="58373"/>
                    <a:pt x="59313" y="58373"/>
                  </a:cubicBezTo>
                  <a:lnTo>
                    <a:pt x="59313" y="58351"/>
                  </a:lnTo>
                  <a:lnTo>
                    <a:pt x="59142" y="57731"/>
                  </a:lnTo>
                  <a:lnTo>
                    <a:pt x="59121" y="57689"/>
                  </a:lnTo>
                  <a:cubicBezTo>
                    <a:pt x="59014" y="57518"/>
                    <a:pt x="58886" y="57304"/>
                    <a:pt x="58886" y="57240"/>
                  </a:cubicBezTo>
                  <a:cubicBezTo>
                    <a:pt x="58886" y="57176"/>
                    <a:pt x="58886" y="57047"/>
                    <a:pt x="58864" y="56919"/>
                  </a:cubicBezTo>
                  <a:cubicBezTo>
                    <a:pt x="58843" y="56791"/>
                    <a:pt x="58821" y="56663"/>
                    <a:pt x="58821" y="56599"/>
                  </a:cubicBezTo>
                  <a:cubicBezTo>
                    <a:pt x="58821" y="56513"/>
                    <a:pt x="58864" y="56321"/>
                    <a:pt x="58886" y="56235"/>
                  </a:cubicBezTo>
                  <a:lnTo>
                    <a:pt x="59121" y="55979"/>
                  </a:lnTo>
                  <a:lnTo>
                    <a:pt x="60018" y="55979"/>
                  </a:lnTo>
                  <a:lnTo>
                    <a:pt x="60531" y="56192"/>
                  </a:lnTo>
                  <a:lnTo>
                    <a:pt x="60553" y="56192"/>
                  </a:lnTo>
                  <a:cubicBezTo>
                    <a:pt x="60656" y="56207"/>
                    <a:pt x="60861" y="56232"/>
                    <a:pt x="61013" y="56232"/>
                  </a:cubicBezTo>
                  <a:cubicBezTo>
                    <a:pt x="61082" y="56232"/>
                    <a:pt x="61139" y="56227"/>
                    <a:pt x="61173" y="56214"/>
                  </a:cubicBezTo>
                  <a:cubicBezTo>
                    <a:pt x="61279" y="56192"/>
                    <a:pt x="61472" y="55957"/>
                    <a:pt x="61557" y="55872"/>
                  </a:cubicBezTo>
                  <a:lnTo>
                    <a:pt x="61600" y="55829"/>
                  </a:lnTo>
                  <a:lnTo>
                    <a:pt x="61579" y="55765"/>
                  </a:lnTo>
                  <a:cubicBezTo>
                    <a:pt x="61472" y="55615"/>
                    <a:pt x="61322" y="55359"/>
                    <a:pt x="61322" y="55273"/>
                  </a:cubicBezTo>
                  <a:cubicBezTo>
                    <a:pt x="61322" y="55124"/>
                    <a:pt x="61386" y="54825"/>
                    <a:pt x="61429" y="54696"/>
                  </a:cubicBezTo>
                  <a:cubicBezTo>
                    <a:pt x="61450" y="54611"/>
                    <a:pt x="61686" y="54012"/>
                    <a:pt x="61835" y="53628"/>
                  </a:cubicBezTo>
                  <a:lnTo>
                    <a:pt x="61857" y="53328"/>
                  </a:lnTo>
                  <a:lnTo>
                    <a:pt x="62327" y="53435"/>
                  </a:lnTo>
                  <a:lnTo>
                    <a:pt x="62690" y="53713"/>
                  </a:lnTo>
                  <a:lnTo>
                    <a:pt x="63695" y="53820"/>
                  </a:lnTo>
                  <a:lnTo>
                    <a:pt x="64079" y="53521"/>
                  </a:lnTo>
                  <a:lnTo>
                    <a:pt x="64208" y="53115"/>
                  </a:lnTo>
                  <a:lnTo>
                    <a:pt x="64400" y="51747"/>
                  </a:lnTo>
                  <a:lnTo>
                    <a:pt x="65341" y="51533"/>
                  </a:lnTo>
                  <a:lnTo>
                    <a:pt x="65554" y="50806"/>
                  </a:lnTo>
                  <a:lnTo>
                    <a:pt x="66025" y="50315"/>
                  </a:lnTo>
                  <a:lnTo>
                    <a:pt x="66516" y="50400"/>
                  </a:lnTo>
                  <a:lnTo>
                    <a:pt x="66431" y="50785"/>
                  </a:lnTo>
                  <a:lnTo>
                    <a:pt x="66431" y="51276"/>
                  </a:lnTo>
                  <a:lnTo>
                    <a:pt x="67264" y="51896"/>
                  </a:lnTo>
                  <a:lnTo>
                    <a:pt x="68739" y="52345"/>
                  </a:lnTo>
                  <a:lnTo>
                    <a:pt x="69038" y="53136"/>
                  </a:lnTo>
                  <a:lnTo>
                    <a:pt x="69231" y="53371"/>
                  </a:lnTo>
                  <a:lnTo>
                    <a:pt x="69765" y="53628"/>
                  </a:lnTo>
                  <a:lnTo>
                    <a:pt x="69765" y="53884"/>
                  </a:lnTo>
                  <a:lnTo>
                    <a:pt x="69487" y="54461"/>
                  </a:lnTo>
                  <a:lnTo>
                    <a:pt x="69273" y="54718"/>
                  </a:lnTo>
                  <a:cubicBezTo>
                    <a:pt x="69167" y="54846"/>
                    <a:pt x="68996" y="55081"/>
                    <a:pt x="68996" y="55188"/>
                  </a:cubicBezTo>
                  <a:cubicBezTo>
                    <a:pt x="68996" y="55295"/>
                    <a:pt x="69145" y="55508"/>
                    <a:pt x="69231" y="55637"/>
                  </a:cubicBezTo>
                  <a:lnTo>
                    <a:pt x="69273" y="55679"/>
                  </a:lnTo>
                  <a:cubicBezTo>
                    <a:pt x="69273" y="55679"/>
                    <a:pt x="69509" y="55808"/>
                    <a:pt x="69679" y="55872"/>
                  </a:cubicBezTo>
                  <a:cubicBezTo>
                    <a:pt x="69701" y="55893"/>
                    <a:pt x="69722" y="55893"/>
                    <a:pt x="69744" y="55893"/>
                  </a:cubicBezTo>
                  <a:cubicBezTo>
                    <a:pt x="69915" y="55957"/>
                    <a:pt x="70556" y="56000"/>
                    <a:pt x="70641" y="56000"/>
                  </a:cubicBezTo>
                  <a:cubicBezTo>
                    <a:pt x="70684" y="56000"/>
                    <a:pt x="71710" y="56043"/>
                    <a:pt x="71838" y="56043"/>
                  </a:cubicBezTo>
                  <a:cubicBezTo>
                    <a:pt x="71902" y="56043"/>
                    <a:pt x="72138" y="56128"/>
                    <a:pt x="72351" y="56235"/>
                  </a:cubicBezTo>
                  <a:lnTo>
                    <a:pt x="72650" y="56855"/>
                  </a:lnTo>
                  <a:lnTo>
                    <a:pt x="73527" y="57325"/>
                  </a:lnTo>
                  <a:lnTo>
                    <a:pt x="73976" y="57603"/>
                  </a:lnTo>
                  <a:cubicBezTo>
                    <a:pt x="74189" y="58308"/>
                    <a:pt x="74574" y="59441"/>
                    <a:pt x="74831" y="59484"/>
                  </a:cubicBezTo>
                  <a:cubicBezTo>
                    <a:pt x="74892" y="59494"/>
                    <a:pt x="75125" y="59498"/>
                    <a:pt x="75444" y="59498"/>
                  </a:cubicBezTo>
                  <a:cubicBezTo>
                    <a:pt x="76451" y="59498"/>
                    <a:pt x="78324" y="59458"/>
                    <a:pt x="78421" y="59441"/>
                  </a:cubicBezTo>
                  <a:lnTo>
                    <a:pt x="79982" y="59676"/>
                  </a:lnTo>
                  <a:lnTo>
                    <a:pt x="80815" y="60189"/>
                  </a:lnTo>
                  <a:lnTo>
                    <a:pt x="81542" y="60189"/>
                  </a:lnTo>
                  <a:lnTo>
                    <a:pt x="82141" y="60403"/>
                  </a:lnTo>
                  <a:lnTo>
                    <a:pt x="83038" y="60467"/>
                  </a:lnTo>
                  <a:lnTo>
                    <a:pt x="83594" y="60873"/>
                  </a:lnTo>
                  <a:lnTo>
                    <a:pt x="84257" y="60873"/>
                  </a:lnTo>
                  <a:lnTo>
                    <a:pt x="85454" y="59826"/>
                  </a:lnTo>
                  <a:lnTo>
                    <a:pt x="86971" y="59634"/>
                  </a:lnTo>
                  <a:lnTo>
                    <a:pt x="87612" y="59698"/>
                  </a:lnTo>
                  <a:cubicBezTo>
                    <a:pt x="87676" y="59762"/>
                    <a:pt x="87783" y="59890"/>
                    <a:pt x="87997" y="59933"/>
                  </a:cubicBezTo>
                  <a:cubicBezTo>
                    <a:pt x="88254" y="59954"/>
                    <a:pt x="88916" y="59954"/>
                    <a:pt x="88938" y="59954"/>
                  </a:cubicBezTo>
                  <a:lnTo>
                    <a:pt x="88959" y="59954"/>
                  </a:lnTo>
                  <a:lnTo>
                    <a:pt x="89750" y="59377"/>
                  </a:lnTo>
                  <a:lnTo>
                    <a:pt x="90348" y="58629"/>
                  </a:lnTo>
                  <a:cubicBezTo>
                    <a:pt x="90476" y="58608"/>
                    <a:pt x="90797" y="58586"/>
                    <a:pt x="90947" y="58479"/>
                  </a:cubicBezTo>
                  <a:cubicBezTo>
                    <a:pt x="91118" y="58394"/>
                    <a:pt x="91460" y="58009"/>
                    <a:pt x="91502" y="57966"/>
                  </a:cubicBezTo>
                  <a:lnTo>
                    <a:pt x="91524" y="57945"/>
                  </a:lnTo>
                  <a:lnTo>
                    <a:pt x="91524" y="57902"/>
                  </a:lnTo>
                  <a:cubicBezTo>
                    <a:pt x="91524" y="57838"/>
                    <a:pt x="91524" y="57496"/>
                    <a:pt x="91417" y="57347"/>
                  </a:cubicBezTo>
                  <a:cubicBezTo>
                    <a:pt x="91353" y="57240"/>
                    <a:pt x="91203" y="57026"/>
                    <a:pt x="91139" y="56919"/>
                  </a:cubicBezTo>
                  <a:lnTo>
                    <a:pt x="91396" y="56556"/>
                  </a:lnTo>
                  <a:lnTo>
                    <a:pt x="92058" y="56470"/>
                  </a:lnTo>
                  <a:lnTo>
                    <a:pt x="92464" y="56727"/>
                  </a:lnTo>
                  <a:lnTo>
                    <a:pt x="92999" y="56663"/>
                  </a:lnTo>
                  <a:lnTo>
                    <a:pt x="93618" y="56363"/>
                  </a:lnTo>
                  <a:lnTo>
                    <a:pt x="93982" y="55786"/>
                  </a:lnTo>
                  <a:lnTo>
                    <a:pt x="95093" y="55786"/>
                  </a:lnTo>
                  <a:cubicBezTo>
                    <a:pt x="95237" y="55812"/>
                    <a:pt x="95353" y="55824"/>
                    <a:pt x="95447" y="55824"/>
                  </a:cubicBezTo>
                  <a:cubicBezTo>
                    <a:pt x="95592" y="55824"/>
                    <a:pt x="95683" y="55795"/>
                    <a:pt x="95734" y="55744"/>
                  </a:cubicBezTo>
                  <a:cubicBezTo>
                    <a:pt x="95734" y="55722"/>
                    <a:pt x="95734" y="55701"/>
                    <a:pt x="95756" y="55679"/>
                  </a:cubicBezTo>
                  <a:cubicBezTo>
                    <a:pt x="95777" y="55637"/>
                    <a:pt x="95820" y="55551"/>
                    <a:pt x="95863" y="55466"/>
                  </a:cubicBezTo>
                  <a:cubicBezTo>
                    <a:pt x="95948" y="55252"/>
                    <a:pt x="96098" y="54931"/>
                    <a:pt x="96141" y="54825"/>
                  </a:cubicBezTo>
                  <a:lnTo>
                    <a:pt x="96568" y="54418"/>
                  </a:lnTo>
                  <a:lnTo>
                    <a:pt x="98257" y="54333"/>
                  </a:lnTo>
                  <a:lnTo>
                    <a:pt x="99796" y="54162"/>
                  </a:lnTo>
                  <a:lnTo>
                    <a:pt x="100309" y="53799"/>
                  </a:lnTo>
                  <a:lnTo>
                    <a:pt x="100095" y="53072"/>
                  </a:lnTo>
                  <a:lnTo>
                    <a:pt x="99475" y="52516"/>
                  </a:lnTo>
                  <a:lnTo>
                    <a:pt x="98812" y="51982"/>
                  </a:lnTo>
                  <a:lnTo>
                    <a:pt x="98107" y="51960"/>
                  </a:lnTo>
                  <a:lnTo>
                    <a:pt x="97509" y="52452"/>
                  </a:lnTo>
                  <a:lnTo>
                    <a:pt x="96675" y="52431"/>
                  </a:lnTo>
                  <a:lnTo>
                    <a:pt x="95884" y="52089"/>
                  </a:lnTo>
                  <a:lnTo>
                    <a:pt x="96226" y="50977"/>
                  </a:lnTo>
                  <a:lnTo>
                    <a:pt x="96611" y="50357"/>
                  </a:lnTo>
                  <a:lnTo>
                    <a:pt x="96675" y="49695"/>
                  </a:lnTo>
                  <a:lnTo>
                    <a:pt x="96996" y="49866"/>
                  </a:lnTo>
                  <a:lnTo>
                    <a:pt x="98534" y="49738"/>
                  </a:lnTo>
                  <a:lnTo>
                    <a:pt x="99881" y="49075"/>
                  </a:lnTo>
                  <a:lnTo>
                    <a:pt x="100202" y="47664"/>
                  </a:lnTo>
                  <a:lnTo>
                    <a:pt x="101206" y="46510"/>
                  </a:lnTo>
                  <a:lnTo>
                    <a:pt x="101292" y="45762"/>
                  </a:lnTo>
                  <a:lnTo>
                    <a:pt x="100971" y="45206"/>
                  </a:lnTo>
                  <a:lnTo>
                    <a:pt x="101441" y="44480"/>
                  </a:lnTo>
                  <a:lnTo>
                    <a:pt x="103215" y="44159"/>
                  </a:lnTo>
                  <a:close/>
                  <a:moveTo>
                    <a:pt x="13829" y="72479"/>
                  </a:moveTo>
                  <a:lnTo>
                    <a:pt x="15389" y="72650"/>
                  </a:lnTo>
                  <a:lnTo>
                    <a:pt x="20370" y="75963"/>
                  </a:lnTo>
                  <a:lnTo>
                    <a:pt x="22079" y="76134"/>
                  </a:lnTo>
                  <a:lnTo>
                    <a:pt x="23533" y="76947"/>
                  </a:lnTo>
                  <a:lnTo>
                    <a:pt x="23982" y="76947"/>
                  </a:lnTo>
                  <a:lnTo>
                    <a:pt x="24024" y="77118"/>
                  </a:lnTo>
                  <a:lnTo>
                    <a:pt x="24687" y="78165"/>
                  </a:lnTo>
                  <a:lnTo>
                    <a:pt x="24708" y="78186"/>
                  </a:lnTo>
                  <a:cubicBezTo>
                    <a:pt x="24708" y="78186"/>
                    <a:pt x="25499" y="78699"/>
                    <a:pt x="25799" y="78892"/>
                  </a:cubicBezTo>
                  <a:cubicBezTo>
                    <a:pt x="25970" y="78999"/>
                    <a:pt x="25820" y="79405"/>
                    <a:pt x="25756" y="79533"/>
                  </a:cubicBezTo>
                  <a:lnTo>
                    <a:pt x="25734" y="79554"/>
                  </a:lnTo>
                  <a:lnTo>
                    <a:pt x="25756" y="79576"/>
                  </a:lnTo>
                  <a:cubicBezTo>
                    <a:pt x="25756" y="79597"/>
                    <a:pt x="25777" y="79875"/>
                    <a:pt x="25820" y="80067"/>
                  </a:cubicBezTo>
                  <a:lnTo>
                    <a:pt x="25670" y="79918"/>
                  </a:lnTo>
                  <a:lnTo>
                    <a:pt x="25863" y="80217"/>
                  </a:lnTo>
                  <a:cubicBezTo>
                    <a:pt x="25948" y="80431"/>
                    <a:pt x="26098" y="80602"/>
                    <a:pt x="26183" y="80687"/>
                  </a:cubicBezTo>
                  <a:lnTo>
                    <a:pt x="26504" y="81179"/>
                  </a:lnTo>
                  <a:lnTo>
                    <a:pt x="26974" y="81179"/>
                  </a:lnTo>
                  <a:cubicBezTo>
                    <a:pt x="27060" y="81350"/>
                    <a:pt x="27209" y="81521"/>
                    <a:pt x="27209" y="81542"/>
                  </a:cubicBezTo>
                  <a:lnTo>
                    <a:pt x="27808" y="82183"/>
                  </a:lnTo>
                  <a:lnTo>
                    <a:pt x="27915" y="82867"/>
                  </a:lnTo>
                  <a:lnTo>
                    <a:pt x="28684" y="83316"/>
                  </a:lnTo>
                  <a:lnTo>
                    <a:pt x="31313" y="83530"/>
                  </a:lnTo>
                  <a:lnTo>
                    <a:pt x="31655" y="83936"/>
                  </a:lnTo>
                  <a:lnTo>
                    <a:pt x="30928" y="86544"/>
                  </a:lnTo>
                  <a:lnTo>
                    <a:pt x="27936" y="87463"/>
                  </a:lnTo>
                  <a:lnTo>
                    <a:pt x="27295" y="87634"/>
                  </a:lnTo>
                  <a:lnTo>
                    <a:pt x="24773" y="87676"/>
                  </a:lnTo>
                  <a:lnTo>
                    <a:pt x="22528" y="89707"/>
                  </a:lnTo>
                  <a:lnTo>
                    <a:pt x="21267" y="89450"/>
                  </a:lnTo>
                  <a:cubicBezTo>
                    <a:pt x="21011" y="89386"/>
                    <a:pt x="19771" y="89087"/>
                    <a:pt x="19621" y="89087"/>
                  </a:cubicBezTo>
                  <a:lnTo>
                    <a:pt x="18467" y="89087"/>
                  </a:lnTo>
                  <a:lnTo>
                    <a:pt x="17783" y="89814"/>
                  </a:lnTo>
                  <a:lnTo>
                    <a:pt x="17762" y="89771"/>
                  </a:lnTo>
                  <a:lnTo>
                    <a:pt x="16629" y="88018"/>
                  </a:lnTo>
                  <a:lnTo>
                    <a:pt x="15368" y="86052"/>
                  </a:lnTo>
                  <a:lnTo>
                    <a:pt x="14513" y="85560"/>
                  </a:lnTo>
                  <a:lnTo>
                    <a:pt x="14021" y="84812"/>
                  </a:lnTo>
                  <a:lnTo>
                    <a:pt x="13979" y="82889"/>
                  </a:lnTo>
                  <a:lnTo>
                    <a:pt x="13957" y="82867"/>
                  </a:lnTo>
                  <a:cubicBezTo>
                    <a:pt x="13893" y="82803"/>
                    <a:pt x="12461" y="81179"/>
                    <a:pt x="12119" y="80986"/>
                  </a:cubicBezTo>
                  <a:cubicBezTo>
                    <a:pt x="11927" y="80858"/>
                    <a:pt x="11820" y="80110"/>
                    <a:pt x="11799" y="79597"/>
                  </a:cubicBezTo>
                  <a:lnTo>
                    <a:pt x="11799" y="79576"/>
                  </a:lnTo>
                  <a:lnTo>
                    <a:pt x="10644" y="78250"/>
                  </a:lnTo>
                  <a:lnTo>
                    <a:pt x="9447" y="76733"/>
                  </a:lnTo>
                  <a:lnTo>
                    <a:pt x="9426" y="75579"/>
                  </a:lnTo>
                  <a:lnTo>
                    <a:pt x="10046" y="75750"/>
                  </a:lnTo>
                  <a:lnTo>
                    <a:pt x="10602" y="75750"/>
                  </a:lnTo>
                  <a:lnTo>
                    <a:pt x="10922" y="75579"/>
                  </a:lnTo>
                  <a:lnTo>
                    <a:pt x="11307" y="75087"/>
                  </a:lnTo>
                  <a:lnTo>
                    <a:pt x="11307" y="74895"/>
                  </a:lnTo>
                  <a:lnTo>
                    <a:pt x="12012" y="74809"/>
                  </a:lnTo>
                  <a:lnTo>
                    <a:pt x="12718" y="74660"/>
                  </a:lnTo>
                  <a:lnTo>
                    <a:pt x="12739" y="74595"/>
                  </a:lnTo>
                  <a:cubicBezTo>
                    <a:pt x="12760" y="74531"/>
                    <a:pt x="12824" y="74189"/>
                    <a:pt x="12824" y="74082"/>
                  </a:cubicBezTo>
                  <a:cubicBezTo>
                    <a:pt x="12824" y="73976"/>
                    <a:pt x="12696" y="73762"/>
                    <a:pt x="12632" y="73676"/>
                  </a:cubicBezTo>
                  <a:lnTo>
                    <a:pt x="12012" y="73313"/>
                  </a:lnTo>
                  <a:lnTo>
                    <a:pt x="11884" y="73163"/>
                  </a:lnTo>
                  <a:lnTo>
                    <a:pt x="12076" y="72757"/>
                  </a:lnTo>
                  <a:lnTo>
                    <a:pt x="12440" y="72672"/>
                  </a:lnTo>
                  <a:lnTo>
                    <a:pt x="13017" y="72672"/>
                  </a:lnTo>
                  <a:lnTo>
                    <a:pt x="13829" y="72479"/>
                  </a:lnTo>
                  <a:close/>
                  <a:moveTo>
                    <a:pt x="32574" y="80901"/>
                  </a:moveTo>
                  <a:lnTo>
                    <a:pt x="32617" y="81585"/>
                  </a:lnTo>
                  <a:lnTo>
                    <a:pt x="33215" y="81884"/>
                  </a:lnTo>
                  <a:lnTo>
                    <a:pt x="33921" y="82034"/>
                  </a:lnTo>
                  <a:lnTo>
                    <a:pt x="35011" y="82397"/>
                  </a:lnTo>
                  <a:lnTo>
                    <a:pt x="35182" y="82910"/>
                  </a:lnTo>
                  <a:lnTo>
                    <a:pt x="35866" y="83615"/>
                  </a:lnTo>
                  <a:lnTo>
                    <a:pt x="35866" y="84064"/>
                  </a:lnTo>
                  <a:lnTo>
                    <a:pt x="35695" y="85026"/>
                  </a:lnTo>
                  <a:cubicBezTo>
                    <a:pt x="35588" y="85090"/>
                    <a:pt x="35246" y="85389"/>
                    <a:pt x="35118" y="85453"/>
                  </a:cubicBezTo>
                  <a:cubicBezTo>
                    <a:pt x="35011" y="85539"/>
                    <a:pt x="34220" y="85924"/>
                    <a:pt x="33921" y="86052"/>
                  </a:cubicBezTo>
                  <a:lnTo>
                    <a:pt x="33857" y="86095"/>
                  </a:lnTo>
                  <a:lnTo>
                    <a:pt x="33857" y="87505"/>
                  </a:lnTo>
                  <a:cubicBezTo>
                    <a:pt x="33857" y="87612"/>
                    <a:pt x="33835" y="87655"/>
                    <a:pt x="33835" y="87655"/>
                  </a:cubicBezTo>
                  <a:cubicBezTo>
                    <a:pt x="33830" y="87657"/>
                    <a:pt x="33825" y="87657"/>
                    <a:pt x="33819" y="87657"/>
                  </a:cubicBezTo>
                  <a:cubicBezTo>
                    <a:pt x="33743" y="87657"/>
                    <a:pt x="33571" y="87540"/>
                    <a:pt x="33472" y="87441"/>
                  </a:cubicBezTo>
                  <a:lnTo>
                    <a:pt x="33365" y="87334"/>
                  </a:lnTo>
                  <a:lnTo>
                    <a:pt x="33002" y="88296"/>
                  </a:lnTo>
                  <a:lnTo>
                    <a:pt x="32253" y="88424"/>
                  </a:lnTo>
                  <a:lnTo>
                    <a:pt x="31121" y="88980"/>
                  </a:lnTo>
                  <a:lnTo>
                    <a:pt x="31121" y="89750"/>
                  </a:lnTo>
                  <a:lnTo>
                    <a:pt x="29005" y="90049"/>
                  </a:lnTo>
                  <a:lnTo>
                    <a:pt x="28834" y="89643"/>
                  </a:lnTo>
                  <a:lnTo>
                    <a:pt x="28000" y="87634"/>
                  </a:lnTo>
                  <a:lnTo>
                    <a:pt x="31078" y="86693"/>
                  </a:lnTo>
                  <a:lnTo>
                    <a:pt x="31869" y="83893"/>
                  </a:lnTo>
                  <a:lnTo>
                    <a:pt x="31463" y="83402"/>
                  </a:lnTo>
                  <a:lnTo>
                    <a:pt x="31548" y="82482"/>
                  </a:lnTo>
                  <a:lnTo>
                    <a:pt x="32232" y="81649"/>
                  </a:lnTo>
                  <a:lnTo>
                    <a:pt x="32189" y="81050"/>
                  </a:lnTo>
                  <a:lnTo>
                    <a:pt x="32574" y="80901"/>
                  </a:lnTo>
                  <a:close/>
                  <a:moveTo>
                    <a:pt x="80965" y="83957"/>
                  </a:moveTo>
                  <a:lnTo>
                    <a:pt x="81905" y="85539"/>
                  </a:lnTo>
                  <a:lnTo>
                    <a:pt x="82803" y="85774"/>
                  </a:lnTo>
                  <a:lnTo>
                    <a:pt x="83102" y="85560"/>
                  </a:lnTo>
                  <a:lnTo>
                    <a:pt x="83209" y="85475"/>
                  </a:lnTo>
                  <a:cubicBezTo>
                    <a:pt x="83295" y="85560"/>
                    <a:pt x="83423" y="85646"/>
                    <a:pt x="83444" y="85689"/>
                  </a:cubicBezTo>
                  <a:cubicBezTo>
                    <a:pt x="83487" y="85753"/>
                    <a:pt x="83680" y="86287"/>
                    <a:pt x="83786" y="86629"/>
                  </a:cubicBezTo>
                  <a:lnTo>
                    <a:pt x="83744" y="86886"/>
                  </a:lnTo>
                  <a:cubicBezTo>
                    <a:pt x="83701" y="86907"/>
                    <a:pt x="83680" y="86928"/>
                    <a:pt x="83658" y="86928"/>
                  </a:cubicBezTo>
                  <a:cubicBezTo>
                    <a:pt x="83573" y="86928"/>
                    <a:pt x="82996" y="86907"/>
                    <a:pt x="82996" y="86907"/>
                  </a:cubicBezTo>
                  <a:lnTo>
                    <a:pt x="82931" y="86907"/>
                  </a:lnTo>
                  <a:lnTo>
                    <a:pt x="82910" y="86971"/>
                  </a:lnTo>
                  <a:cubicBezTo>
                    <a:pt x="82889" y="87057"/>
                    <a:pt x="82782" y="87334"/>
                    <a:pt x="82953" y="87441"/>
                  </a:cubicBezTo>
                  <a:cubicBezTo>
                    <a:pt x="83060" y="87484"/>
                    <a:pt x="83423" y="87719"/>
                    <a:pt x="83423" y="87719"/>
                  </a:cubicBezTo>
                  <a:lnTo>
                    <a:pt x="84043" y="88275"/>
                  </a:lnTo>
                  <a:lnTo>
                    <a:pt x="85454" y="90284"/>
                  </a:lnTo>
                  <a:lnTo>
                    <a:pt x="85860" y="90861"/>
                  </a:lnTo>
                  <a:lnTo>
                    <a:pt x="86586" y="91331"/>
                  </a:lnTo>
                  <a:lnTo>
                    <a:pt x="86544" y="92293"/>
                  </a:lnTo>
                  <a:lnTo>
                    <a:pt x="86544" y="92443"/>
                  </a:lnTo>
                  <a:lnTo>
                    <a:pt x="86522" y="92763"/>
                  </a:lnTo>
                  <a:lnTo>
                    <a:pt x="86073" y="92785"/>
                  </a:lnTo>
                  <a:lnTo>
                    <a:pt x="85967" y="92635"/>
                  </a:lnTo>
                  <a:lnTo>
                    <a:pt x="85924" y="92614"/>
                  </a:lnTo>
                  <a:cubicBezTo>
                    <a:pt x="85902" y="92614"/>
                    <a:pt x="85560" y="92528"/>
                    <a:pt x="85432" y="92528"/>
                  </a:cubicBezTo>
                  <a:cubicBezTo>
                    <a:pt x="85261" y="92528"/>
                    <a:pt x="85197" y="92678"/>
                    <a:pt x="85176" y="92742"/>
                  </a:cubicBezTo>
                  <a:cubicBezTo>
                    <a:pt x="85176" y="92785"/>
                    <a:pt x="85090" y="93127"/>
                    <a:pt x="85069" y="93276"/>
                  </a:cubicBezTo>
                  <a:cubicBezTo>
                    <a:pt x="85047" y="93276"/>
                    <a:pt x="84983" y="93255"/>
                    <a:pt x="84962" y="93255"/>
                  </a:cubicBezTo>
                  <a:cubicBezTo>
                    <a:pt x="84919" y="93234"/>
                    <a:pt x="84876" y="93234"/>
                    <a:pt x="84855" y="93234"/>
                  </a:cubicBezTo>
                  <a:cubicBezTo>
                    <a:pt x="84834" y="93234"/>
                    <a:pt x="84812" y="93212"/>
                    <a:pt x="84791" y="93191"/>
                  </a:cubicBezTo>
                  <a:cubicBezTo>
                    <a:pt x="84770" y="93191"/>
                    <a:pt x="84770" y="93169"/>
                    <a:pt x="84748" y="93169"/>
                  </a:cubicBezTo>
                  <a:cubicBezTo>
                    <a:pt x="84727" y="93148"/>
                    <a:pt x="84727" y="93148"/>
                    <a:pt x="84705" y="93127"/>
                  </a:cubicBezTo>
                  <a:cubicBezTo>
                    <a:pt x="84684" y="93105"/>
                    <a:pt x="84663" y="93105"/>
                    <a:pt x="84641" y="93084"/>
                  </a:cubicBezTo>
                  <a:cubicBezTo>
                    <a:pt x="84641" y="93063"/>
                    <a:pt x="84620" y="93063"/>
                    <a:pt x="84620" y="93041"/>
                  </a:cubicBezTo>
                  <a:cubicBezTo>
                    <a:pt x="84599" y="93020"/>
                    <a:pt x="84577" y="92998"/>
                    <a:pt x="84556" y="92977"/>
                  </a:cubicBezTo>
                  <a:cubicBezTo>
                    <a:pt x="84556" y="92977"/>
                    <a:pt x="84534" y="92956"/>
                    <a:pt x="84534" y="92956"/>
                  </a:cubicBezTo>
                  <a:lnTo>
                    <a:pt x="84534" y="92763"/>
                  </a:lnTo>
                  <a:lnTo>
                    <a:pt x="84727" y="92037"/>
                  </a:lnTo>
                  <a:lnTo>
                    <a:pt x="84599" y="91160"/>
                  </a:lnTo>
                  <a:lnTo>
                    <a:pt x="84192" y="90776"/>
                  </a:lnTo>
                  <a:lnTo>
                    <a:pt x="84171" y="90754"/>
                  </a:lnTo>
                  <a:cubicBezTo>
                    <a:pt x="84171" y="90754"/>
                    <a:pt x="83936" y="90626"/>
                    <a:pt x="83701" y="90540"/>
                  </a:cubicBezTo>
                  <a:lnTo>
                    <a:pt x="83915" y="90198"/>
                  </a:lnTo>
                  <a:lnTo>
                    <a:pt x="84171" y="89408"/>
                  </a:lnTo>
                  <a:lnTo>
                    <a:pt x="83573" y="89066"/>
                  </a:lnTo>
                  <a:lnTo>
                    <a:pt x="82996" y="88681"/>
                  </a:lnTo>
                  <a:lnTo>
                    <a:pt x="82696" y="88211"/>
                  </a:lnTo>
                  <a:lnTo>
                    <a:pt x="82654" y="88211"/>
                  </a:lnTo>
                  <a:cubicBezTo>
                    <a:pt x="82632" y="88211"/>
                    <a:pt x="82376" y="88168"/>
                    <a:pt x="82247" y="88168"/>
                  </a:cubicBezTo>
                  <a:cubicBezTo>
                    <a:pt x="82119" y="88168"/>
                    <a:pt x="81970" y="88382"/>
                    <a:pt x="81884" y="88489"/>
                  </a:cubicBezTo>
                  <a:cubicBezTo>
                    <a:pt x="81884" y="88489"/>
                    <a:pt x="81649" y="88766"/>
                    <a:pt x="81585" y="88831"/>
                  </a:cubicBezTo>
                  <a:cubicBezTo>
                    <a:pt x="81563" y="88831"/>
                    <a:pt x="81542" y="88831"/>
                    <a:pt x="81521" y="88809"/>
                  </a:cubicBezTo>
                  <a:lnTo>
                    <a:pt x="81414" y="88809"/>
                  </a:lnTo>
                  <a:cubicBezTo>
                    <a:pt x="81371" y="88809"/>
                    <a:pt x="81264" y="88766"/>
                    <a:pt x="81179" y="88745"/>
                  </a:cubicBezTo>
                  <a:lnTo>
                    <a:pt x="81072" y="88574"/>
                  </a:lnTo>
                  <a:lnTo>
                    <a:pt x="80324" y="88574"/>
                  </a:lnTo>
                  <a:lnTo>
                    <a:pt x="80260" y="89002"/>
                  </a:lnTo>
                  <a:lnTo>
                    <a:pt x="79811" y="89215"/>
                  </a:lnTo>
                  <a:cubicBezTo>
                    <a:pt x="79725" y="89237"/>
                    <a:pt x="79597" y="89279"/>
                    <a:pt x="79554" y="89279"/>
                  </a:cubicBezTo>
                  <a:lnTo>
                    <a:pt x="79512" y="89279"/>
                  </a:lnTo>
                  <a:cubicBezTo>
                    <a:pt x="79490" y="89258"/>
                    <a:pt x="79469" y="89258"/>
                    <a:pt x="79426" y="89237"/>
                  </a:cubicBezTo>
                  <a:cubicBezTo>
                    <a:pt x="79405" y="89237"/>
                    <a:pt x="79405" y="89173"/>
                    <a:pt x="79405" y="89130"/>
                  </a:cubicBezTo>
                  <a:lnTo>
                    <a:pt x="79789" y="88702"/>
                  </a:lnTo>
                  <a:lnTo>
                    <a:pt x="79982" y="88510"/>
                  </a:lnTo>
                  <a:cubicBezTo>
                    <a:pt x="80067" y="88446"/>
                    <a:pt x="80046" y="88211"/>
                    <a:pt x="80025" y="88040"/>
                  </a:cubicBezTo>
                  <a:lnTo>
                    <a:pt x="79811" y="86971"/>
                  </a:lnTo>
                  <a:lnTo>
                    <a:pt x="79725" y="86992"/>
                  </a:lnTo>
                  <a:cubicBezTo>
                    <a:pt x="79533" y="87057"/>
                    <a:pt x="79319" y="87078"/>
                    <a:pt x="79276" y="87078"/>
                  </a:cubicBezTo>
                  <a:cubicBezTo>
                    <a:pt x="79255" y="87057"/>
                    <a:pt x="79212" y="87057"/>
                    <a:pt x="79191" y="87035"/>
                  </a:cubicBezTo>
                  <a:lnTo>
                    <a:pt x="79298" y="86394"/>
                  </a:lnTo>
                  <a:lnTo>
                    <a:pt x="79105" y="86180"/>
                  </a:lnTo>
                  <a:lnTo>
                    <a:pt x="79127" y="85881"/>
                  </a:lnTo>
                  <a:lnTo>
                    <a:pt x="79170" y="85774"/>
                  </a:lnTo>
                  <a:lnTo>
                    <a:pt x="79212" y="85689"/>
                  </a:lnTo>
                  <a:lnTo>
                    <a:pt x="79234" y="85624"/>
                  </a:lnTo>
                  <a:lnTo>
                    <a:pt x="79490" y="85368"/>
                  </a:lnTo>
                  <a:lnTo>
                    <a:pt x="79576" y="84898"/>
                  </a:lnTo>
                  <a:lnTo>
                    <a:pt x="80174" y="84834"/>
                  </a:lnTo>
                  <a:lnTo>
                    <a:pt x="80409" y="83957"/>
                  </a:lnTo>
                  <a:close/>
                  <a:moveTo>
                    <a:pt x="27829" y="87676"/>
                  </a:moveTo>
                  <a:lnTo>
                    <a:pt x="28663" y="89707"/>
                  </a:lnTo>
                  <a:lnTo>
                    <a:pt x="28812" y="90070"/>
                  </a:lnTo>
                  <a:lnTo>
                    <a:pt x="28086" y="90177"/>
                  </a:lnTo>
                  <a:lnTo>
                    <a:pt x="28086" y="90241"/>
                  </a:lnTo>
                  <a:cubicBezTo>
                    <a:pt x="28021" y="90626"/>
                    <a:pt x="27936" y="91203"/>
                    <a:pt x="27893" y="91289"/>
                  </a:cubicBezTo>
                  <a:cubicBezTo>
                    <a:pt x="27850" y="91353"/>
                    <a:pt x="27508" y="91438"/>
                    <a:pt x="27124" y="91502"/>
                  </a:cubicBezTo>
                  <a:lnTo>
                    <a:pt x="25457" y="91802"/>
                  </a:lnTo>
                  <a:lnTo>
                    <a:pt x="25414" y="91802"/>
                  </a:lnTo>
                  <a:lnTo>
                    <a:pt x="24666" y="92806"/>
                  </a:lnTo>
                  <a:lnTo>
                    <a:pt x="23597" y="92721"/>
                  </a:lnTo>
                  <a:lnTo>
                    <a:pt x="23576" y="92721"/>
                  </a:lnTo>
                  <a:cubicBezTo>
                    <a:pt x="23554" y="92742"/>
                    <a:pt x="22678" y="92913"/>
                    <a:pt x="22443" y="93020"/>
                  </a:cubicBezTo>
                  <a:cubicBezTo>
                    <a:pt x="22229" y="93105"/>
                    <a:pt x="21631" y="93554"/>
                    <a:pt x="21502" y="93661"/>
                  </a:cubicBezTo>
                  <a:lnTo>
                    <a:pt x="19579" y="94067"/>
                  </a:lnTo>
                  <a:lnTo>
                    <a:pt x="18553" y="94046"/>
                  </a:lnTo>
                  <a:lnTo>
                    <a:pt x="18467" y="92934"/>
                  </a:lnTo>
                  <a:lnTo>
                    <a:pt x="17634" y="91759"/>
                  </a:lnTo>
                  <a:lnTo>
                    <a:pt x="17634" y="90861"/>
                  </a:lnTo>
                  <a:lnTo>
                    <a:pt x="17847" y="90006"/>
                  </a:lnTo>
                  <a:lnTo>
                    <a:pt x="18553" y="89279"/>
                  </a:lnTo>
                  <a:lnTo>
                    <a:pt x="19621" y="89279"/>
                  </a:lnTo>
                  <a:cubicBezTo>
                    <a:pt x="19728" y="89279"/>
                    <a:pt x="20647" y="89493"/>
                    <a:pt x="21224" y="89621"/>
                  </a:cubicBezTo>
                  <a:lnTo>
                    <a:pt x="22592" y="89899"/>
                  </a:lnTo>
                  <a:lnTo>
                    <a:pt x="24858" y="87847"/>
                  </a:lnTo>
                  <a:lnTo>
                    <a:pt x="27316" y="87826"/>
                  </a:lnTo>
                  <a:lnTo>
                    <a:pt x="27829" y="87676"/>
                  </a:lnTo>
                  <a:close/>
                  <a:moveTo>
                    <a:pt x="75771" y="77032"/>
                  </a:moveTo>
                  <a:lnTo>
                    <a:pt x="76220" y="77053"/>
                  </a:lnTo>
                  <a:lnTo>
                    <a:pt x="76541" y="77139"/>
                  </a:lnTo>
                  <a:lnTo>
                    <a:pt x="76733" y="77823"/>
                  </a:lnTo>
                  <a:lnTo>
                    <a:pt x="77246" y="77930"/>
                  </a:lnTo>
                  <a:cubicBezTo>
                    <a:pt x="77246" y="78165"/>
                    <a:pt x="77203" y="78913"/>
                    <a:pt x="77203" y="78977"/>
                  </a:cubicBezTo>
                  <a:cubicBezTo>
                    <a:pt x="77203" y="79063"/>
                    <a:pt x="77011" y="79576"/>
                    <a:pt x="76968" y="79661"/>
                  </a:cubicBezTo>
                  <a:cubicBezTo>
                    <a:pt x="76904" y="79725"/>
                    <a:pt x="76476" y="80024"/>
                    <a:pt x="76327" y="80110"/>
                  </a:cubicBezTo>
                  <a:cubicBezTo>
                    <a:pt x="76199" y="80174"/>
                    <a:pt x="76092" y="80602"/>
                    <a:pt x="76028" y="80965"/>
                  </a:cubicBezTo>
                  <a:lnTo>
                    <a:pt x="76028" y="80986"/>
                  </a:lnTo>
                  <a:lnTo>
                    <a:pt x="76134" y="81841"/>
                  </a:lnTo>
                  <a:lnTo>
                    <a:pt x="76733" y="81841"/>
                  </a:lnTo>
                  <a:lnTo>
                    <a:pt x="77160" y="82119"/>
                  </a:lnTo>
                  <a:cubicBezTo>
                    <a:pt x="77182" y="82247"/>
                    <a:pt x="77203" y="82611"/>
                    <a:pt x="77225" y="82739"/>
                  </a:cubicBezTo>
                  <a:cubicBezTo>
                    <a:pt x="77267" y="82931"/>
                    <a:pt x="77460" y="82953"/>
                    <a:pt x="77609" y="82953"/>
                  </a:cubicBezTo>
                  <a:cubicBezTo>
                    <a:pt x="77631" y="82953"/>
                    <a:pt x="77673" y="82953"/>
                    <a:pt x="77695" y="82974"/>
                  </a:cubicBezTo>
                  <a:cubicBezTo>
                    <a:pt x="77695" y="83017"/>
                    <a:pt x="77652" y="83188"/>
                    <a:pt x="77631" y="83273"/>
                  </a:cubicBezTo>
                  <a:cubicBezTo>
                    <a:pt x="77631" y="83316"/>
                    <a:pt x="77609" y="83359"/>
                    <a:pt x="77609" y="83402"/>
                  </a:cubicBezTo>
                  <a:cubicBezTo>
                    <a:pt x="77567" y="83573"/>
                    <a:pt x="77609" y="83957"/>
                    <a:pt x="77609" y="84000"/>
                  </a:cubicBezTo>
                  <a:lnTo>
                    <a:pt x="77609" y="84064"/>
                  </a:lnTo>
                  <a:lnTo>
                    <a:pt x="78080" y="84128"/>
                  </a:lnTo>
                  <a:cubicBezTo>
                    <a:pt x="78122" y="84278"/>
                    <a:pt x="78293" y="84705"/>
                    <a:pt x="78336" y="84919"/>
                  </a:cubicBezTo>
                  <a:cubicBezTo>
                    <a:pt x="78357" y="84983"/>
                    <a:pt x="78379" y="85026"/>
                    <a:pt x="78443" y="85069"/>
                  </a:cubicBezTo>
                  <a:cubicBezTo>
                    <a:pt x="78464" y="85069"/>
                    <a:pt x="78507" y="85090"/>
                    <a:pt x="78550" y="85090"/>
                  </a:cubicBezTo>
                  <a:lnTo>
                    <a:pt x="78592" y="85090"/>
                  </a:lnTo>
                  <a:cubicBezTo>
                    <a:pt x="78614" y="85090"/>
                    <a:pt x="78635" y="85111"/>
                    <a:pt x="78678" y="85111"/>
                  </a:cubicBezTo>
                  <a:cubicBezTo>
                    <a:pt x="78699" y="85090"/>
                    <a:pt x="78699" y="85090"/>
                    <a:pt x="78721" y="85090"/>
                  </a:cubicBezTo>
                  <a:lnTo>
                    <a:pt x="78870" y="85090"/>
                  </a:lnTo>
                  <a:cubicBezTo>
                    <a:pt x="78913" y="85069"/>
                    <a:pt x="78934" y="85069"/>
                    <a:pt x="78977" y="85069"/>
                  </a:cubicBezTo>
                  <a:cubicBezTo>
                    <a:pt x="78999" y="85047"/>
                    <a:pt x="79041" y="85047"/>
                    <a:pt x="79063" y="85047"/>
                  </a:cubicBezTo>
                  <a:cubicBezTo>
                    <a:pt x="79105" y="85026"/>
                    <a:pt x="79127" y="85026"/>
                    <a:pt x="79170" y="85026"/>
                  </a:cubicBezTo>
                  <a:cubicBezTo>
                    <a:pt x="79191" y="85005"/>
                    <a:pt x="79212" y="85005"/>
                    <a:pt x="79234" y="85005"/>
                  </a:cubicBezTo>
                  <a:cubicBezTo>
                    <a:pt x="79255" y="84983"/>
                    <a:pt x="79276" y="84983"/>
                    <a:pt x="79298" y="84983"/>
                  </a:cubicBezTo>
                  <a:cubicBezTo>
                    <a:pt x="79319" y="84962"/>
                    <a:pt x="79341" y="84962"/>
                    <a:pt x="79362" y="84962"/>
                  </a:cubicBezTo>
                  <a:cubicBezTo>
                    <a:pt x="79362" y="84962"/>
                    <a:pt x="79376" y="84962"/>
                    <a:pt x="79381" y="84950"/>
                  </a:cubicBezTo>
                  <a:lnTo>
                    <a:pt x="79381" y="84950"/>
                  </a:lnTo>
                  <a:lnTo>
                    <a:pt x="79319" y="85261"/>
                  </a:lnTo>
                  <a:lnTo>
                    <a:pt x="79084" y="85496"/>
                  </a:lnTo>
                  <a:lnTo>
                    <a:pt x="79041" y="85624"/>
                  </a:lnTo>
                  <a:lnTo>
                    <a:pt x="78956" y="85795"/>
                  </a:lnTo>
                  <a:lnTo>
                    <a:pt x="77738" y="86479"/>
                  </a:lnTo>
                  <a:lnTo>
                    <a:pt x="77310" y="86779"/>
                  </a:lnTo>
                  <a:lnTo>
                    <a:pt x="76134" y="86843"/>
                  </a:lnTo>
                  <a:lnTo>
                    <a:pt x="75835" y="88702"/>
                  </a:lnTo>
                  <a:lnTo>
                    <a:pt x="75878" y="89450"/>
                  </a:lnTo>
                  <a:lnTo>
                    <a:pt x="76712" y="90156"/>
                  </a:lnTo>
                  <a:lnTo>
                    <a:pt x="77032" y="90840"/>
                  </a:lnTo>
                  <a:lnTo>
                    <a:pt x="77011" y="91053"/>
                  </a:lnTo>
                  <a:lnTo>
                    <a:pt x="76861" y="91182"/>
                  </a:lnTo>
                  <a:lnTo>
                    <a:pt x="76733" y="91823"/>
                  </a:lnTo>
                  <a:cubicBezTo>
                    <a:pt x="76647" y="91866"/>
                    <a:pt x="76541" y="91951"/>
                    <a:pt x="76541" y="92058"/>
                  </a:cubicBezTo>
                  <a:cubicBezTo>
                    <a:pt x="76541" y="92079"/>
                    <a:pt x="76519" y="92122"/>
                    <a:pt x="76519" y="92165"/>
                  </a:cubicBezTo>
                  <a:cubicBezTo>
                    <a:pt x="76476" y="92315"/>
                    <a:pt x="76434" y="92528"/>
                    <a:pt x="76562" y="92656"/>
                  </a:cubicBezTo>
                  <a:lnTo>
                    <a:pt x="77609" y="93704"/>
                  </a:lnTo>
                  <a:lnTo>
                    <a:pt x="77567" y="94879"/>
                  </a:lnTo>
                  <a:lnTo>
                    <a:pt x="77588" y="95136"/>
                  </a:lnTo>
                  <a:lnTo>
                    <a:pt x="77331" y="96269"/>
                  </a:lnTo>
                  <a:lnTo>
                    <a:pt x="77203" y="96354"/>
                  </a:lnTo>
                  <a:cubicBezTo>
                    <a:pt x="77182" y="96183"/>
                    <a:pt x="77160" y="96076"/>
                    <a:pt x="77160" y="96076"/>
                  </a:cubicBezTo>
                  <a:cubicBezTo>
                    <a:pt x="77139" y="95841"/>
                    <a:pt x="77032" y="94644"/>
                    <a:pt x="76925" y="94452"/>
                  </a:cubicBezTo>
                  <a:cubicBezTo>
                    <a:pt x="76840" y="94281"/>
                    <a:pt x="76647" y="93853"/>
                    <a:pt x="76647" y="93853"/>
                  </a:cubicBezTo>
                  <a:lnTo>
                    <a:pt x="75857" y="92464"/>
                  </a:lnTo>
                  <a:lnTo>
                    <a:pt x="75963" y="91224"/>
                  </a:lnTo>
                  <a:lnTo>
                    <a:pt x="75707" y="90070"/>
                  </a:lnTo>
                  <a:cubicBezTo>
                    <a:pt x="75707" y="90049"/>
                    <a:pt x="75472" y="89536"/>
                    <a:pt x="75280" y="89301"/>
                  </a:cubicBezTo>
                  <a:cubicBezTo>
                    <a:pt x="75198" y="89201"/>
                    <a:pt x="75097" y="89167"/>
                    <a:pt x="74997" y="89167"/>
                  </a:cubicBezTo>
                  <a:cubicBezTo>
                    <a:pt x="74860" y="89167"/>
                    <a:pt x="74724" y="89230"/>
                    <a:pt x="74638" y="89279"/>
                  </a:cubicBezTo>
                  <a:lnTo>
                    <a:pt x="74617" y="89322"/>
                  </a:lnTo>
                  <a:lnTo>
                    <a:pt x="74617" y="89365"/>
                  </a:lnTo>
                  <a:cubicBezTo>
                    <a:pt x="74617" y="89365"/>
                    <a:pt x="74596" y="89899"/>
                    <a:pt x="74425" y="90198"/>
                  </a:cubicBezTo>
                  <a:cubicBezTo>
                    <a:pt x="74403" y="90241"/>
                    <a:pt x="74382" y="90284"/>
                    <a:pt x="74382" y="90327"/>
                  </a:cubicBezTo>
                  <a:lnTo>
                    <a:pt x="74382" y="90305"/>
                  </a:lnTo>
                  <a:lnTo>
                    <a:pt x="74360" y="90348"/>
                  </a:lnTo>
                  <a:cubicBezTo>
                    <a:pt x="74339" y="90369"/>
                    <a:pt x="74339" y="90391"/>
                    <a:pt x="74318" y="90412"/>
                  </a:cubicBezTo>
                  <a:cubicBezTo>
                    <a:pt x="74318" y="90412"/>
                    <a:pt x="74318" y="90434"/>
                    <a:pt x="74318" y="90434"/>
                  </a:cubicBezTo>
                  <a:cubicBezTo>
                    <a:pt x="74318" y="90455"/>
                    <a:pt x="74296" y="90455"/>
                    <a:pt x="74296" y="90455"/>
                  </a:cubicBezTo>
                  <a:cubicBezTo>
                    <a:pt x="74296" y="90476"/>
                    <a:pt x="74296" y="90498"/>
                    <a:pt x="74275" y="90519"/>
                  </a:cubicBezTo>
                  <a:cubicBezTo>
                    <a:pt x="74275" y="90519"/>
                    <a:pt x="74275" y="90540"/>
                    <a:pt x="74275" y="90540"/>
                  </a:cubicBezTo>
                  <a:cubicBezTo>
                    <a:pt x="74254" y="90605"/>
                    <a:pt x="74254" y="90626"/>
                    <a:pt x="74232" y="90669"/>
                  </a:cubicBezTo>
                  <a:cubicBezTo>
                    <a:pt x="74168" y="90711"/>
                    <a:pt x="73976" y="90840"/>
                    <a:pt x="73826" y="91032"/>
                  </a:cubicBezTo>
                  <a:cubicBezTo>
                    <a:pt x="73743" y="91129"/>
                    <a:pt x="73642" y="91154"/>
                    <a:pt x="73570" y="91154"/>
                  </a:cubicBezTo>
                  <a:cubicBezTo>
                    <a:pt x="73530" y="91154"/>
                    <a:pt x="73499" y="91147"/>
                    <a:pt x="73484" y="91139"/>
                  </a:cubicBezTo>
                  <a:lnTo>
                    <a:pt x="72800" y="90626"/>
                  </a:lnTo>
                  <a:lnTo>
                    <a:pt x="72864" y="90177"/>
                  </a:lnTo>
                  <a:lnTo>
                    <a:pt x="73121" y="89450"/>
                  </a:lnTo>
                  <a:lnTo>
                    <a:pt x="72736" y="88360"/>
                  </a:lnTo>
                  <a:lnTo>
                    <a:pt x="72351" y="86928"/>
                  </a:lnTo>
                  <a:lnTo>
                    <a:pt x="71560" y="86479"/>
                  </a:lnTo>
                  <a:lnTo>
                    <a:pt x="71069" y="86437"/>
                  </a:lnTo>
                  <a:cubicBezTo>
                    <a:pt x="71005" y="86287"/>
                    <a:pt x="70748" y="85817"/>
                    <a:pt x="70684" y="85560"/>
                  </a:cubicBezTo>
                  <a:cubicBezTo>
                    <a:pt x="70663" y="85518"/>
                    <a:pt x="70641" y="85432"/>
                    <a:pt x="70641" y="85368"/>
                  </a:cubicBezTo>
                  <a:lnTo>
                    <a:pt x="71325" y="84513"/>
                  </a:lnTo>
                  <a:lnTo>
                    <a:pt x="71710" y="84406"/>
                  </a:lnTo>
                  <a:lnTo>
                    <a:pt x="71902" y="82824"/>
                  </a:lnTo>
                  <a:lnTo>
                    <a:pt x="72095" y="82311"/>
                  </a:lnTo>
                  <a:lnTo>
                    <a:pt x="72480" y="82269"/>
                  </a:lnTo>
                  <a:lnTo>
                    <a:pt x="73035" y="82098"/>
                  </a:lnTo>
                  <a:lnTo>
                    <a:pt x="73099" y="81029"/>
                  </a:lnTo>
                  <a:lnTo>
                    <a:pt x="73356" y="79725"/>
                  </a:lnTo>
                  <a:lnTo>
                    <a:pt x="73698" y="78934"/>
                  </a:lnTo>
                  <a:lnTo>
                    <a:pt x="74489" y="78528"/>
                  </a:lnTo>
                  <a:lnTo>
                    <a:pt x="74938" y="78272"/>
                  </a:lnTo>
                  <a:lnTo>
                    <a:pt x="75237" y="78464"/>
                  </a:lnTo>
                  <a:lnTo>
                    <a:pt x="75579" y="78550"/>
                  </a:lnTo>
                  <a:lnTo>
                    <a:pt x="75686" y="78250"/>
                  </a:lnTo>
                  <a:lnTo>
                    <a:pt x="75493" y="77866"/>
                  </a:lnTo>
                  <a:cubicBezTo>
                    <a:pt x="75472" y="77802"/>
                    <a:pt x="75386" y="77609"/>
                    <a:pt x="75386" y="77502"/>
                  </a:cubicBezTo>
                  <a:cubicBezTo>
                    <a:pt x="75386" y="77438"/>
                    <a:pt x="75557" y="77224"/>
                    <a:pt x="75728" y="77053"/>
                  </a:cubicBezTo>
                  <a:lnTo>
                    <a:pt x="75771" y="77032"/>
                  </a:lnTo>
                  <a:close/>
                  <a:moveTo>
                    <a:pt x="85432" y="92721"/>
                  </a:moveTo>
                  <a:cubicBezTo>
                    <a:pt x="85518" y="92721"/>
                    <a:pt x="85731" y="92763"/>
                    <a:pt x="85860" y="92785"/>
                  </a:cubicBezTo>
                  <a:lnTo>
                    <a:pt x="85988" y="92977"/>
                  </a:lnTo>
                  <a:lnTo>
                    <a:pt x="86522" y="92956"/>
                  </a:lnTo>
                  <a:lnTo>
                    <a:pt x="86522" y="92977"/>
                  </a:lnTo>
                  <a:lnTo>
                    <a:pt x="86886" y="93982"/>
                  </a:lnTo>
                  <a:lnTo>
                    <a:pt x="87057" y="94174"/>
                  </a:lnTo>
                  <a:lnTo>
                    <a:pt x="86309" y="95221"/>
                  </a:lnTo>
                  <a:lnTo>
                    <a:pt x="85860" y="95499"/>
                  </a:lnTo>
                  <a:lnTo>
                    <a:pt x="85860" y="95777"/>
                  </a:lnTo>
                  <a:lnTo>
                    <a:pt x="84770" y="95670"/>
                  </a:lnTo>
                  <a:lnTo>
                    <a:pt x="84663" y="96012"/>
                  </a:lnTo>
                  <a:lnTo>
                    <a:pt x="85047" y="96461"/>
                  </a:lnTo>
                  <a:cubicBezTo>
                    <a:pt x="85090" y="96525"/>
                    <a:pt x="85154" y="96611"/>
                    <a:pt x="85154" y="96632"/>
                  </a:cubicBezTo>
                  <a:cubicBezTo>
                    <a:pt x="85154" y="96653"/>
                    <a:pt x="85154" y="96675"/>
                    <a:pt x="85176" y="96718"/>
                  </a:cubicBezTo>
                  <a:cubicBezTo>
                    <a:pt x="85176" y="96718"/>
                    <a:pt x="85176" y="96760"/>
                    <a:pt x="85176" y="96782"/>
                  </a:cubicBezTo>
                  <a:lnTo>
                    <a:pt x="84855" y="96782"/>
                  </a:lnTo>
                  <a:cubicBezTo>
                    <a:pt x="84748" y="96803"/>
                    <a:pt x="84663" y="96803"/>
                    <a:pt x="84641" y="96803"/>
                  </a:cubicBezTo>
                  <a:lnTo>
                    <a:pt x="84257" y="96803"/>
                  </a:lnTo>
                  <a:lnTo>
                    <a:pt x="83722" y="97081"/>
                  </a:lnTo>
                  <a:lnTo>
                    <a:pt x="83551" y="96931"/>
                  </a:lnTo>
                  <a:lnTo>
                    <a:pt x="83167" y="96931"/>
                  </a:lnTo>
                  <a:lnTo>
                    <a:pt x="82696" y="96803"/>
                  </a:lnTo>
                  <a:lnTo>
                    <a:pt x="82547" y="96354"/>
                  </a:lnTo>
                  <a:lnTo>
                    <a:pt x="82012" y="96440"/>
                  </a:lnTo>
                  <a:lnTo>
                    <a:pt x="81841" y="95285"/>
                  </a:lnTo>
                  <a:lnTo>
                    <a:pt x="81606" y="95093"/>
                  </a:lnTo>
                  <a:lnTo>
                    <a:pt x="81649" y="94602"/>
                  </a:lnTo>
                  <a:lnTo>
                    <a:pt x="81392" y="94260"/>
                  </a:lnTo>
                  <a:lnTo>
                    <a:pt x="81200" y="93832"/>
                  </a:lnTo>
                  <a:lnTo>
                    <a:pt x="81392" y="93362"/>
                  </a:lnTo>
                  <a:lnTo>
                    <a:pt x="81948" y="92998"/>
                  </a:lnTo>
                  <a:lnTo>
                    <a:pt x="83423" y="92934"/>
                  </a:lnTo>
                  <a:lnTo>
                    <a:pt x="84385" y="93084"/>
                  </a:lnTo>
                  <a:cubicBezTo>
                    <a:pt x="84406" y="93084"/>
                    <a:pt x="84406" y="93105"/>
                    <a:pt x="84428" y="93127"/>
                  </a:cubicBezTo>
                  <a:cubicBezTo>
                    <a:pt x="84449" y="93148"/>
                    <a:pt x="84470" y="93169"/>
                    <a:pt x="84492" y="93169"/>
                  </a:cubicBezTo>
                  <a:cubicBezTo>
                    <a:pt x="84513" y="93191"/>
                    <a:pt x="84513" y="93212"/>
                    <a:pt x="84534" y="93234"/>
                  </a:cubicBezTo>
                  <a:cubicBezTo>
                    <a:pt x="84556" y="93234"/>
                    <a:pt x="84577" y="93255"/>
                    <a:pt x="84577" y="93276"/>
                  </a:cubicBezTo>
                  <a:cubicBezTo>
                    <a:pt x="84599" y="93276"/>
                    <a:pt x="84620" y="93298"/>
                    <a:pt x="84620" y="93298"/>
                  </a:cubicBezTo>
                  <a:cubicBezTo>
                    <a:pt x="84641" y="93319"/>
                    <a:pt x="84641" y="93319"/>
                    <a:pt x="84663" y="93340"/>
                  </a:cubicBezTo>
                  <a:cubicBezTo>
                    <a:pt x="84663" y="93340"/>
                    <a:pt x="84684" y="93340"/>
                    <a:pt x="84684" y="93362"/>
                  </a:cubicBezTo>
                  <a:cubicBezTo>
                    <a:pt x="84705" y="93362"/>
                    <a:pt x="84705" y="93362"/>
                    <a:pt x="84727" y="93383"/>
                  </a:cubicBezTo>
                  <a:lnTo>
                    <a:pt x="84748" y="93383"/>
                  </a:lnTo>
                  <a:cubicBezTo>
                    <a:pt x="84748" y="93383"/>
                    <a:pt x="84748" y="93405"/>
                    <a:pt x="84770" y="93405"/>
                  </a:cubicBezTo>
                  <a:lnTo>
                    <a:pt x="84791" y="93405"/>
                  </a:lnTo>
                  <a:cubicBezTo>
                    <a:pt x="84791" y="93405"/>
                    <a:pt x="84812" y="93405"/>
                    <a:pt x="84812" y="93426"/>
                  </a:cubicBezTo>
                  <a:lnTo>
                    <a:pt x="84919" y="93426"/>
                  </a:lnTo>
                  <a:cubicBezTo>
                    <a:pt x="84962" y="93447"/>
                    <a:pt x="85026" y="93447"/>
                    <a:pt x="85069" y="93447"/>
                  </a:cubicBezTo>
                  <a:cubicBezTo>
                    <a:pt x="85069" y="93447"/>
                    <a:pt x="85090" y="93469"/>
                    <a:pt x="85090" y="93469"/>
                  </a:cubicBezTo>
                  <a:cubicBezTo>
                    <a:pt x="85112" y="93469"/>
                    <a:pt x="85112" y="93447"/>
                    <a:pt x="85133" y="93447"/>
                  </a:cubicBezTo>
                  <a:lnTo>
                    <a:pt x="85154" y="93447"/>
                  </a:lnTo>
                  <a:cubicBezTo>
                    <a:pt x="85176" y="93447"/>
                    <a:pt x="85197" y="93426"/>
                    <a:pt x="85218" y="93426"/>
                  </a:cubicBezTo>
                  <a:cubicBezTo>
                    <a:pt x="85240" y="93383"/>
                    <a:pt x="85261" y="93362"/>
                    <a:pt x="85261" y="93298"/>
                  </a:cubicBezTo>
                  <a:cubicBezTo>
                    <a:pt x="85261" y="93212"/>
                    <a:pt x="85325" y="92934"/>
                    <a:pt x="85368" y="92763"/>
                  </a:cubicBezTo>
                  <a:cubicBezTo>
                    <a:pt x="85368" y="92742"/>
                    <a:pt x="85389" y="92721"/>
                    <a:pt x="85432" y="92721"/>
                  </a:cubicBezTo>
                  <a:close/>
                  <a:moveTo>
                    <a:pt x="84321" y="82653"/>
                  </a:moveTo>
                  <a:lnTo>
                    <a:pt x="84663" y="82974"/>
                  </a:lnTo>
                  <a:lnTo>
                    <a:pt x="84983" y="83295"/>
                  </a:lnTo>
                  <a:lnTo>
                    <a:pt x="85475" y="83295"/>
                  </a:lnTo>
                  <a:lnTo>
                    <a:pt x="85667" y="83487"/>
                  </a:lnTo>
                  <a:lnTo>
                    <a:pt x="85582" y="84107"/>
                  </a:lnTo>
                  <a:lnTo>
                    <a:pt x="85902" y="84257"/>
                  </a:lnTo>
                  <a:lnTo>
                    <a:pt x="86651" y="84919"/>
                  </a:lnTo>
                  <a:cubicBezTo>
                    <a:pt x="86480" y="85069"/>
                    <a:pt x="86116" y="85368"/>
                    <a:pt x="85817" y="85539"/>
                  </a:cubicBezTo>
                  <a:lnTo>
                    <a:pt x="85774" y="85560"/>
                  </a:lnTo>
                  <a:lnTo>
                    <a:pt x="85625" y="86031"/>
                  </a:lnTo>
                  <a:cubicBezTo>
                    <a:pt x="85603" y="86116"/>
                    <a:pt x="85475" y="86202"/>
                    <a:pt x="85432" y="86244"/>
                  </a:cubicBezTo>
                  <a:lnTo>
                    <a:pt x="85047" y="86394"/>
                  </a:lnTo>
                  <a:lnTo>
                    <a:pt x="84705" y="86928"/>
                  </a:lnTo>
                  <a:lnTo>
                    <a:pt x="84684" y="86971"/>
                  </a:lnTo>
                  <a:cubicBezTo>
                    <a:pt x="84684" y="87035"/>
                    <a:pt x="84599" y="87634"/>
                    <a:pt x="84599" y="87783"/>
                  </a:cubicBezTo>
                  <a:cubicBezTo>
                    <a:pt x="84599" y="87911"/>
                    <a:pt x="85090" y="88617"/>
                    <a:pt x="85496" y="89194"/>
                  </a:cubicBezTo>
                  <a:lnTo>
                    <a:pt x="86629" y="90412"/>
                  </a:lnTo>
                  <a:cubicBezTo>
                    <a:pt x="87035" y="90776"/>
                    <a:pt x="87719" y="91438"/>
                    <a:pt x="87762" y="91588"/>
                  </a:cubicBezTo>
                  <a:cubicBezTo>
                    <a:pt x="87847" y="91759"/>
                    <a:pt x="87869" y="92229"/>
                    <a:pt x="87869" y="92400"/>
                  </a:cubicBezTo>
                  <a:lnTo>
                    <a:pt x="87869" y="92421"/>
                  </a:lnTo>
                  <a:cubicBezTo>
                    <a:pt x="88018" y="92934"/>
                    <a:pt x="88275" y="93768"/>
                    <a:pt x="88275" y="93896"/>
                  </a:cubicBezTo>
                  <a:cubicBezTo>
                    <a:pt x="88275" y="93982"/>
                    <a:pt x="88296" y="94153"/>
                    <a:pt x="88296" y="94345"/>
                  </a:cubicBezTo>
                  <a:cubicBezTo>
                    <a:pt x="88318" y="94516"/>
                    <a:pt x="88318" y="94687"/>
                    <a:pt x="88318" y="94773"/>
                  </a:cubicBezTo>
                  <a:cubicBezTo>
                    <a:pt x="88318" y="94879"/>
                    <a:pt x="88211" y="95243"/>
                    <a:pt x="88147" y="95499"/>
                  </a:cubicBezTo>
                  <a:cubicBezTo>
                    <a:pt x="88083" y="95692"/>
                    <a:pt x="88018" y="95884"/>
                    <a:pt x="87997" y="95969"/>
                  </a:cubicBezTo>
                  <a:cubicBezTo>
                    <a:pt x="87976" y="96119"/>
                    <a:pt x="87698" y="96397"/>
                    <a:pt x="87548" y="96504"/>
                  </a:cubicBezTo>
                  <a:lnTo>
                    <a:pt x="86586" y="96974"/>
                  </a:lnTo>
                  <a:lnTo>
                    <a:pt x="85603" y="96974"/>
                  </a:lnTo>
                  <a:lnTo>
                    <a:pt x="85582" y="97038"/>
                  </a:lnTo>
                  <a:cubicBezTo>
                    <a:pt x="85582" y="97060"/>
                    <a:pt x="85389" y="97508"/>
                    <a:pt x="85389" y="97957"/>
                  </a:cubicBezTo>
                  <a:cubicBezTo>
                    <a:pt x="85389" y="98278"/>
                    <a:pt x="85154" y="98321"/>
                    <a:pt x="85133" y="98321"/>
                  </a:cubicBezTo>
                  <a:lnTo>
                    <a:pt x="84406" y="98513"/>
                  </a:lnTo>
                  <a:lnTo>
                    <a:pt x="84385" y="98534"/>
                  </a:lnTo>
                  <a:cubicBezTo>
                    <a:pt x="84363" y="98556"/>
                    <a:pt x="84128" y="98791"/>
                    <a:pt x="84086" y="98940"/>
                  </a:cubicBezTo>
                  <a:cubicBezTo>
                    <a:pt x="84079" y="98947"/>
                    <a:pt x="84069" y="98949"/>
                    <a:pt x="84056" y="98949"/>
                  </a:cubicBezTo>
                  <a:cubicBezTo>
                    <a:pt x="84025" y="98949"/>
                    <a:pt x="83975" y="98934"/>
                    <a:pt x="83915" y="98919"/>
                  </a:cubicBezTo>
                  <a:cubicBezTo>
                    <a:pt x="83893" y="98812"/>
                    <a:pt x="83808" y="98577"/>
                    <a:pt x="83680" y="98449"/>
                  </a:cubicBezTo>
                  <a:cubicBezTo>
                    <a:pt x="83680" y="98385"/>
                    <a:pt x="83851" y="98192"/>
                    <a:pt x="84043" y="98021"/>
                  </a:cubicBezTo>
                  <a:lnTo>
                    <a:pt x="84107" y="97979"/>
                  </a:lnTo>
                  <a:lnTo>
                    <a:pt x="84064" y="97893"/>
                  </a:lnTo>
                  <a:cubicBezTo>
                    <a:pt x="84064" y="97893"/>
                    <a:pt x="83979" y="97765"/>
                    <a:pt x="83936" y="97637"/>
                  </a:cubicBezTo>
                  <a:cubicBezTo>
                    <a:pt x="83893" y="97530"/>
                    <a:pt x="83893" y="97359"/>
                    <a:pt x="83893" y="97295"/>
                  </a:cubicBezTo>
                  <a:lnTo>
                    <a:pt x="83893" y="97252"/>
                  </a:lnTo>
                  <a:lnTo>
                    <a:pt x="83851" y="97209"/>
                  </a:lnTo>
                  <a:lnTo>
                    <a:pt x="84278" y="96974"/>
                  </a:lnTo>
                  <a:lnTo>
                    <a:pt x="84855" y="96974"/>
                  </a:lnTo>
                  <a:cubicBezTo>
                    <a:pt x="84983" y="96974"/>
                    <a:pt x="85133" y="96953"/>
                    <a:pt x="85197" y="96953"/>
                  </a:cubicBezTo>
                  <a:cubicBezTo>
                    <a:pt x="85261" y="96953"/>
                    <a:pt x="85283" y="96931"/>
                    <a:pt x="85304" y="96910"/>
                  </a:cubicBezTo>
                  <a:cubicBezTo>
                    <a:pt x="85368" y="96846"/>
                    <a:pt x="85347" y="96760"/>
                    <a:pt x="85347" y="96696"/>
                  </a:cubicBezTo>
                  <a:cubicBezTo>
                    <a:pt x="85347" y="96675"/>
                    <a:pt x="85347" y="96653"/>
                    <a:pt x="85347" y="96632"/>
                  </a:cubicBezTo>
                  <a:cubicBezTo>
                    <a:pt x="85347" y="96525"/>
                    <a:pt x="85218" y="96397"/>
                    <a:pt x="85176" y="96354"/>
                  </a:cubicBezTo>
                  <a:lnTo>
                    <a:pt x="84876" y="95969"/>
                  </a:lnTo>
                  <a:lnTo>
                    <a:pt x="84898" y="95863"/>
                  </a:lnTo>
                  <a:lnTo>
                    <a:pt x="86052" y="95969"/>
                  </a:lnTo>
                  <a:lnTo>
                    <a:pt x="86052" y="95585"/>
                  </a:lnTo>
                  <a:lnTo>
                    <a:pt x="86415" y="95371"/>
                  </a:lnTo>
                  <a:lnTo>
                    <a:pt x="87292" y="94153"/>
                  </a:lnTo>
                  <a:lnTo>
                    <a:pt x="87035" y="93918"/>
                  </a:lnTo>
                  <a:lnTo>
                    <a:pt x="86693" y="92956"/>
                  </a:lnTo>
                  <a:lnTo>
                    <a:pt x="86693" y="92934"/>
                  </a:lnTo>
                  <a:lnTo>
                    <a:pt x="86715" y="92486"/>
                  </a:lnTo>
                  <a:lnTo>
                    <a:pt x="86736" y="92293"/>
                  </a:lnTo>
                  <a:lnTo>
                    <a:pt x="86779" y="91224"/>
                  </a:lnTo>
                  <a:lnTo>
                    <a:pt x="85988" y="90754"/>
                  </a:lnTo>
                  <a:lnTo>
                    <a:pt x="85603" y="90177"/>
                  </a:lnTo>
                  <a:lnTo>
                    <a:pt x="84171" y="88147"/>
                  </a:lnTo>
                  <a:lnTo>
                    <a:pt x="83530" y="87569"/>
                  </a:lnTo>
                  <a:cubicBezTo>
                    <a:pt x="83530" y="87569"/>
                    <a:pt x="83145" y="87334"/>
                    <a:pt x="83038" y="87270"/>
                  </a:cubicBezTo>
                  <a:cubicBezTo>
                    <a:pt x="83038" y="87249"/>
                    <a:pt x="83038" y="87163"/>
                    <a:pt x="83060" y="87099"/>
                  </a:cubicBezTo>
                  <a:lnTo>
                    <a:pt x="83658" y="87099"/>
                  </a:lnTo>
                  <a:cubicBezTo>
                    <a:pt x="83765" y="87099"/>
                    <a:pt x="83872" y="87035"/>
                    <a:pt x="83872" y="87035"/>
                  </a:cubicBezTo>
                  <a:lnTo>
                    <a:pt x="83893" y="87014"/>
                  </a:lnTo>
                  <a:lnTo>
                    <a:pt x="83979" y="86608"/>
                  </a:lnTo>
                  <a:lnTo>
                    <a:pt x="83979" y="86586"/>
                  </a:lnTo>
                  <a:cubicBezTo>
                    <a:pt x="83915" y="86437"/>
                    <a:pt x="83658" y="85710"/>
                    <a:pt x="83594" y="85603"/>
                  </a:cubicBezTo>
                  <a:cubicBezTo>
                    <a:pt x="83530" y="85475"/>
                    <a:pt x="83295" y="85325"/>
                    <a:pt x="83252" y="85282"/>
                  </a:cubicBezTo>
                  <a:lnTo>
                    <a:pt x="83209" y="85261"/>
                  </a:lnTo>
                  <a:lnTo>
                    <a:pt x="82996" y="85411"/>
                  </a:lnTo>
                  <a:lnTo>
                    <a:pt x="82760" y="85560"/>
                  </a:lnTo>
                  <a:lnTo>
                    <a:pt x="82012" y="85368"/>
                  </a:lnTo>
                  <a:lnTo>
                    <a:pt x="81136" y="83893"/>
                  </a:lnTo>
                  <a:cubicBezTo>
                    <a:pt x="81157" y="83872"/>
                    <a:pt x="81157" y="83872"/>
                    <a:pt x="81157" y="83872"/>
                  </a:cubicBezTo>
                  <a:cubicBezTo>
                    <a:pt x="81157" y="83850"/>
                    <a:pt x="81179" y="83808"/>
                    <a:pt x="81179" y="83786"/>
                  </a:cubicBezTo>
                  <a:cubicBezTo>
                    <a:pt x="81179" y="83786"/>
                    <a:pt x="81179" y="83765"/>
                    <a:pt x="81200" y="83744"/>
                  </a:cubicBezTo>
                  <a:cubicBezTo>
                    <a:pt x="81200" y="83701"/>
                    <a:pt x="81200" y="83658"/>
                    <a:pt x="81200" y="83615"/>
                  </a:cubicBezTo>
                  <a:lnTo>
                    <a:pt x="82034" y="83444"/>
                  </a:lnTo>
                  <a:lnTo>
                    <a:pt x="83316" y="83573"/>
                  </a:lnTo>
                  <a:lnTo>
                    <a:pt x="83338" y="83573"/>
                  </a:lnTo>
                  <a:cubicBezTo>
                    <a:pt x="83380" y="83551"/>
                    <a:pt x="83680" y="83402"/>
                    <a:pt x="83786" y="83252"/>
                  </a:cubicBezTo>
                  <a:cubicBezTo>
                    <a:pt x="83872" y="83145"/>
                    <a:pt x="83872" y="82974"/>
                    <a:pt x="83851" y="82889"/>
                  </a:cubicBezTo>
                  <a:lnTo>
                    <a:pt x="84107" y="82675"/>
                  </a:lnTo>
                  <a:lnTo>
                    <a:pt x="84321" y="82653"/>
                  </a:lnTo>
                  <a:close/>
                  <a:moveTo>
                    <a:pt x="55957" y="68290"/>
                  </a:moveTo>
                  <a:lnTo>
                    <a:pt x="56299" y="68547"/>
                  </a:lnTo>
                  <a:cubicBezTo>
                    <a:pt x="56299" y="68568"/>
                    <a:pt x="56321" y="68589"/>
                    <a:pt x="56342" y="68632"/>
                  </a:cubicBezTo>
                  <a:cubicBezTo>
                    <a:pt x="56342" y="68632"/>
                    <a:pt x="56342" y="68632"/>
                    <a:pt x="56342" y="68653"/>
                  </a:cubicBezTo>
                  <a:cubicBezTo>
                    <a:pt x="56342" y="68653"/>
                    <a:pt x="56363" y="68675"/>
                    <a:pt x="56363" y="68696"/>
                  </a:cubicBezTo>
                  <a:cubicBezTo>
                    <a:pt x="56363" y="68696"/>
                    <a:pt x="56385" y="68718"/>
                    <a:pt x="56385" y="68739"/>
                  </a:cubicBezTo>
                  <a:cubicBezTo>
                    <a:pt x="56385" y="68739"/>
                    <a:pt x="56385" y="68760"/>
                    <a:pt x="56406" y="68760"/>
                  </a:cubicBezTo>
                  <a:cubicBezTo>
                    <a:pt x="56406" y="68782"/>
                    <a:pt x="56406" y="68803"/>
                    <a:pt x="56428" y="68824"/>
                  </a:cubicBezTo>
                  <a:cubicBezTo>
                    <a:pt x="56428" y="68824"/>
                    <a:pt x="56428" y="68846"/>
                    <a:pt x="56428" y="68846"/>
                  </a:cubicBezTo>
                  <a:cubicBezTo>
                    <a:pt x="56449" y="68867"/>
                    <a:pt x="56449" y="68889"/>
                    <a:pt x="56470" y="68910"/>
                  </a:cubicBezTo>
                  <a:cubicBezTo>
                    <a:pt x="56470" y="68910"/>
                    <a:pt x="56470" y="68910"/>
                    <a:pt x="56470" y="68931"/>
                  </a:cubicBezTo>
                  <a:cubicBezTo>
                    <a:pt x="56492" y="68931"/>
                    <a:pt x="56492" y="68953"/>
                    <a:pt x="56513" y="68974"/>
                  </a:cubicBezTo>
                  <a:cubicBezTo>
                    <a:pt x="56513" y="68974"/>
                    <a:pt x="56513" y="68974"/>
                    <a:pt x="56513" y="68995"/>
                  </a:cubicBezTo>
                  <a:cubicBezTo>
                    <a:pt x="56513" y="68995"/>
                    <a:pt x="56534" y="69017"/>
                    <a:pt x="56534" y="69038"/>
                  </a:cubicBezTo>
                  <a:cubicBezTo>
                    <a:pt x="56599" y="69124"/>
                    <a:pt x="56941" y="69487"/>
                    <a:pt x="57005" y="69573"/>
                  </a:cubicBezTo>
                  <a:lnTo>
                    <a:pt x="57240" y="70064"/>
                  </a:lnTo>
                  <a:lnTo>
                    <a:pt x="56941" y="70235"/>
                  </a:lnTo>
                  <a:lnTo>
                    <a:pt x="57090" y="70663"/>
                  </a:lnTo>
                  <a:lnTo>
                    <a:pt x="57603" y="71154"/>
                  </a:lnTo>
                  <a:lnTo>
                    <a:pt x="57753" y="71539"/>
                  </a:lnTo>
                  <a:lnTo>
                    <a:pt x="57496" y="71753"/>
                  </a:lnTo>
                  <a:lnTo>
                    <a:pt x="57176" y="71624"/>
                  </a:lnTo>
                  <a:lnTo>
                    <a:pt x="56663" y="71902"/>
                  </a:lnTo>
                  <a:lnTo>
                    <a:pt x="56876" y="72843"/>
                  </a:lnTo>
                  <a:lnTo>
                    <a:pt x="57368" y="73741"/>
                  </a:lnTo>
                  <a:lnTo>
                    <a:pt x="58373" y="74125"/>
                  </a:lnTo>
                  <a:lnTo>
                    <a:pt x="58886" y="74809"/>
                  </a:lnTo>
                  <a:lnTo>
                    <a:pt x="58458" y="75643"/>
                  </a:lnTo>
                  <a:lnTo>
                    <a:pt x="58586" y="76391"/>
                  </a:lnTo>
                  <a:lnTo>
                    <a:pt x="61044" y="77930"/>
                  </a:lnTo>
                  <a:lnTo>
                    <a:pt x="61814" y="78272"/>
                  </a:lnTo>
                  <a:lnTo>
                    <a:pt x="61857" y="78250"/>
                  </a:lnTo>
                  <a:cubicBezTo>
                    <a:pt x="62134" y="78058"/>
                    <a:pt x="62476" y="77887"/>
                    <a:pt x="62541" y="77866"/>
                  </a:cubicBezTo>
                  <a:cubicBezTo>
                    <a:pt x="62605" y="77908"/>
                    <a:pt x="63011" y="78229"/>
                    <a:pt x="63374" y="78528"/>
                  </a:cubicBezTo>
                  <a:lnTo>
                    <a:pt x="63396" y="78528"/>
                  </a:lnTo>
                  <a:cubicBezTo>
                    <a:pt x="63631" y="78635"/>
                    <a:pt x="64421" y="78956"/>
                    <a:pt x="64571" y="78956"/>
                  </a:cubicBezTo>
                  <a:cubicBezTo>
                    <a:pt x="64635" y="78956"/>
                    <a:pt x="65127" y="78999"/>
                    <a:pt x="65533" y="79020"/>
                  </a:cubicBezTo>
                  <a:cubicBezTo>
                    <a:pt x="65982" y="79063"/>
                    <a:pt x="66260" y="79084"/>
                    <a:pt x="66302" y="79084"/>
                  </a:cubicBezTo>
                  <a:cubicBezTo>
                    <a:pt x="66388" y="79084"/>
                    <a:pt x="66837" y="78977"/>
                    <a:pt x="66837" y="78742"/>
                  </a:cubicBezTo>
                  <a:cubicBezTo>
                    <a:pt x="66837" y="78571"/>
                    <a:pt x="66559" y="77716"/>
                    <a:pt x="66473" y="77460"/>
                  </a:cubicBezTo>
                  <a:cubicBezTo>
                    <a:pt x="66516" y="77417"/>
                    <a:pt x="66559" y="77353"/>
                    <a:pt x="66559" y="77310"/>
                  </a:cubicBezTo>
                  <a:lnTo>
                    <a:pt x="67008" y="77353"/>
                  </a:lnTo>
                  <a:lnTo>
                    <a:pt x="67008" y="77588"/>
                  </a:lnTo>
                  <a:lnTo>
                    <a:pt x="67264" y="78122"/>
                  </a:lnTo>
                  <a:lnTo>
                    <a:pt x="67243" y="78144"/>
                  </a:lnTo>
                  <a:lnTo>
                    <a:pt x="67307" y="78208"/>
                  </a:lnTo>
                  <a:lnTo>
                    <a:pt x="67350" y="78293"/>
                  </a:lnTo>
                  <a:lnTo>
                    <a:pt x="67371" y="78293"/>
                  </a:lnTo>
                  <a:lnTo>
                    <a:pt x="67606" y="78592"/>
                  </a:lnTo>
                  <a:lnTo>
                    <a:pt x="68483" y="78721"/>
                  </a:lnTo>
                  <a:cubicBezTo>
                    <a:pt x="68525" y="78870"/>
                    <a:pt x="68632" y="79041"/>
                    <a:pt x="68846" y="79041"/>
                  </a:cubicBezTo>
                  <a:lnTo>
                    <a:pt x="70428" y="79041"/>
                  </a:lnTo>
                  <a:lnTo>
                    <a:pt x="70534" y="78315"/>
                  </a:lnTo>
                  <a:lnTo>
                    <a:pt x="70513" y="77673"/>
                  </a:lnTo>
                  <a:lnTo>
                    <a:pt x="71090" y="77609"/>
                  </a:lnTo>
                  <a:lnTo>
                    <a:pt x="71881" y="76861"/>
                  </a:lnTo>
                  <a:lnTo>
                    <a:pt x="72223" y="76305"/>
                  </a:lnTo>
                  <a:lnTo>
                    <a:pt x="72886" y="76177"/>
                  </a:lnTo>
                  <a:cubicBezTo>
                    <a:pt x="72950" y="76177"/>
                    <a:pt x="73078" y="76199"/>
                    <a:pt x="73249" y="76220"/>
                  </a:cubicBezTo>
                  <a:lnTo>
                    <a:pt x="73270" y="76220"/>
                  </a:lnTo>
                  <a:cubicBezTo>
                    <a:pt x="73292" y="76220"/>
                    <a:pt x="73313" y="76220"/>
                    <a:pt x="73356" y="76241"/>
                  </a:cubicBezTo>
                  <a:lnTo>
                    <a:pt x="73484" y="76241"/>
                  </a:lnTo>
                  <a:cubicBezTo>
                    <a:pt x="73505" y="76241"/>
                    <a:pt x="73505" y="76241"/>
                    <a:pt x="73527" y="76263"/>
                  </a:cubicBezTo>
                  <a:lnTo>
                    <a:pt x="73655" y="76263"/>
                  </a:lnTo>
                  <a:cubicBezTo>
                    <a:pt x="73826" y="76263"/>
                    <a:pt x="73954" y="76092"/>
                    <a:pt x="73997" y="76028"/>
                  </a:cubicBezTo>
                  <a:lnTo>
                    <a:pt x="74489" y="75792"/>
                  </a:lnTo>
                  <a:lnTo>
                    <a:pt x="74809" y="76733"/>
                  </a:lnTo>
                  <a:lnTo>
                    <a:pt x="75344" y="77011"/>
                  </a:lnTo>
                  <a:lnTo>
                    <a:pt x="75515" y="77032"/>
                  </a:lnTo>
                  <a:lnTo>
                    <a:pt x="75493" y="77032"/>
                  </a:lnTo>
                  <a:cubicBezTo>
                    <a:pt x="75472" y="77075"/>
                    <a:pt x="75429" y="77096"/>
                    <a:pt x="75408" y="77139"/>
                  </a:cubicBezTo>
                  <a:lnTo>
                    <a:pt x="75386" y="77139"/>
                  </a:lnTo>
                  <a:cubicBezTo>
                    <a:pt x="75365" y="77182"/>
                    <a:pt x="75344" y="77203"/>
                    <a:pt x="75322" y="77246"/>
                  </a:cubicBezTo>
                  <a:cubicBezTo>
                    <a:pt x="75322" y="77246"/>
                    <a:pt x="75301" y="77267"/>
                    <a:pt x="75301" y="77267"/>
                  </a:cubicBezTo>
                  <a:cubicBezTo>
                    <a:pt x="75280" y="77310"/>
                    <a:pt x="75258" y="77331"/>
                    <a:pt x="75237" y="77374"/>
                  </a:cubicBezTo>
                  <a:cubicBezTo>
                    <a:pt x="75237" y="77374"/>
                    <a:pt x="75237" y="77395"/>
                    <a:pt x="75237" y="77395"/>
                  </a:cubicBezTo>
                  <a:cubicBezTo>
                    <a:pt x="75215" y="77438"/>
                    <a:pt x="75194" y="77460"/>
                    <a:pt x="75194" y="77502"/>
                  </a:cubicBezTo>
                  <a:cubicBezTo>
                    <a:pt x="75194" y="77673"/>
                    <a:pt x="75322" y="77930"/>
                    <a:pt x="75344" y="77951"/>
                  </a:cubicBezTo>
                  <a:lnTo>
                    <a:pt x="75472" y="78272"/>
                  </a:lnTo>
                  <a:lnTo>
                    <a:pt x="75450" y="78336"/>
                  </a:lnTo>
                  <a:lnTo>
                    <a:pt x="75322" y="78293"/>
                  </a:lnTo>
                  <a:lnTo>
                    <a:pt x="74959" y="78058"/>
                  </a:lnTo>
                  <a:lnTo>
                    <a:pt x="74403" y="78357"/>
                  </a:lnTo>
                  <a:lnTo>
                    <a:pt x="73548" y="78785"/>
                  </a:lnTo>
                  <a:lnTo>
                    <a:pt x="73185" y="79661"/>
                  </a:lnTo>
                  <a:lnTo>
                    <a:pt x="72928" y="81008"/>
                  </a:lnTo>
                  <a:lnTo>
                    <a:pt x="72864" y="81948"/>
                  </a:lnTo>
                  <a:lnTo>
                    <a:pt x="72437" y="82098"/>
                  </a:lnTo>
                  <a:lnTo>
                    <a:pt x="71967" y="82119"/>
                  </a:lnTo>
                  <a:lnTo>
                    <a:pt x="71710" y="82782"/>
                  </a:lnTo>
                  <a:lnTo>
                    <a:pt x="71539" y="84257"/>
                  </a:lnTo>
                  <a:lnTo>
                    <a:pt x="71347" y="84321"/>
                  </a:lnTo>
                  <a:lnTo>
                    <a:pt x="71112" y="82910"/>
                  </a:lnTo>
                  <a:lnTo>
                    <a:pt x="70962" y="82418"/>
                  </a:lnTo>
                  <a:lnTo>
                    <a:pt x="70385" y="82611"/>
                  </a:lnTo>
                  <a:lnTo>
                    <a:pt x="70086" y="83316"/>
                  </a:lnTo>
                  <a:cubicBezTo>
                    <a:pt x="69979" y="83231"/>
                    <a:pt x="69872" y="83145"/>
                    <a:pt x="69808" y="83102"/>
                  </a:cubicBezTo>
                  <a:lnTo>
                    <a:pt x="69850" y="82012"/>
                  </a:lnTo>
                  <a:lnTo>
                    <a:pt x="70492" y="81606"/>
                  </a:lnTo>
                  <a:lnTo>
                    <a:pt x="70513" y="81585"/>
                  </a:lnTo>
                  <a:lnTo>
                    <a:pt x="70962" y="81136"/>
                  </a:lnTo>
                  <a:lnTo>
                    <a:pt x="70962" y="80602"/>
                  </a:lnTo>
                  <a:lnTo>
                    <a:pt x="68910" y="80537"/>
                  </a:lnTo>
                  <a:lnTo>
                    <a:pt x="68611" y="80260"/>
                  </a:lnTo>
                  <a:lnTo>
                    <a:pt x="68547" y="79704"/>
                  </a:lnTo>
                  <a:lnTo>
                    <a:pt x="67328" y="79340"/>
                  </a:lnTo>
                  <a:lnTo>
                    <a:pt x="66837" y="79276"/>
                  </a:lnTo>
                  <a:lnTo>
                    <a:pt x="66431" y="79704"/>
                  </a:lnTo>
                  <a:lnTo>
                    <a:pt x="66773" y="80089"/>
                  </a:lnTo>
                  <a:lnTo>
                    <a:pt x="67350" y="80366"/>
                  </a:lnTo>
                  <a:lnTo>
                    <a:pt x="67350" y="80602"/>
                  </a:lnTo>
                  <a:lnTo>
                    <a:pt x="67050" y="80922"/>
                  </a:lnTo>
                  <a:lnTo>
                    <a:pt x="66773" y="81542"/>
                  </a:lnTo>
                  <a:lnTo>
                    <a:pt x="66858" y="82568"/>
                  </a:lnTo>
                  <a:lnTo>
                    <a:pt x="67221" y="83808"/>
                  </a:lnTo>
                  <a:lnTo>
                    <a:pt x="67157" y="84385"/>
                  </a:lnTo>
                  <a:lnTo>
                    <a:pt x="66623" y="84428"/>
                  </a:lnTo>
                  <a:lnTo>
                    <a:pt x="65362" y="84855"/>
                  </a:lnTo>
                  <a:lnTo>
                    <a:pt x="65362" y="85860"/>
                  </a:lnTo>
                  <a:cubicBezTo>
                    <a:pt x="65341" y="85902"/>
                    <a:pt x="65148" y="86031"/>
                    <a:pt x="65020" y="86116"/>
                  </a:cubicBezTo>
                  <a:cubicBezTo>
                    <a:pt x="64913" y="86180"/>
                    <a:pt x="64806" y="86244"/>
                    <a:pt x="64742" y="86308"/>
                  </a:cubicBezTo>
                  <a:cubicBezTo>
                    <a:pt x="64614" y="86437"/>
                    <a:pt x="64250" y="86544"/>
                    <a:pt x="63908" y="86608"/>
                  </a:cubicBezTo>
                  <a:cubicBezTo>
                    <a:pt x="63460" y="86715"/>
                    <a:pt x="63075" y="87569"/>
                    <a:pt x="63011" y="87719"/>
                  </a:cubicBezTo>
                  <a:cubicBezTo>
                    <a:pt x="62861" y="87847"/>
                    <a:pt x="61750" y="88937"/>
                    <a:pt x="61493" y="89108"/>
                  </a:cubicBezTo>
                  <a:cubicBezTo>
                    <a:pt x="61194" y="89279"/>
                    <a:pt x="60168" y="90327"/>
                    <a:pt x="60125" y="90369"/>
                  </a:cubicBezTo>
                  <a:lnTo>
                    <a:pt x="59270" y="90947"/>
                  </a:lnTo>
                  <a:lnTo>
                    <a:pt x="58629" y="91053"/>
                  </a:lnTo>
                  <a:lnTo>
                    <a:pt x="58373" y="91844"/>
                  </a:lnTo>
                  <a:lnTo>
                    <a:pt x="58244" y="92165"/>
                  </a:lnTo>
                  <a:lnTo>
                    <a:pt x="58180" y="92870"/>
                  </a:lnTo>
                  <a:lnTo>
                    <a:pt x="58415" y="93576"/>
                  </a:lnTo>
                  <a:lnTo>
                    <a:pt x="58373" y="94473"/>
                  </a:lnTo>
                  <a:cubicBezTo>
                    <a:pt x="58351" y="94537"/>
                    <a:pt x="58266" y="95050"/>
                    <a:pt x="58266" y="95200"/>
                  </a:cubicBezTo>
                  <a:cubicBezTo>
                    <a:pt x="58266" y="95243"/>
                    <a:pt x="58202" y="95456"/>
                    <a:pt x="58159" y="95585"/>
                  </a:cubicBezTo>
                  <a:cubicBezTo>
                    <a:pt x="58095" y="95820"/>
                    <a:pt x="58031" y="95948"/>
                    <a:pt x="58031" y="96034"/>
                  </a:cubicBezTo>
                  <a:cubicBezTo>
                    <a:pt x="58031" y="96098"/>
                    <a:pt x="57945" y="96226"/>
                    <a:pt x="57881" y="96333"/>
                  </a:cubicBezTo>
                  <a:cubicBezTo>
                    <a:pt x="57838" y="96376"/>
                    <a:pt x="57796" y="96418"/>
                    <a:pt x="57774" y="96461"/>
                  </a:cubicBezTo>
                  <a:cubicBezTo>
                    <a:pt x="57689" y="96589"/>
                    <a:pt x="57731" y="96889"/>
                    <a:pt x="57753" y="97038"/>
                  </a:cubicBezTo>
                  <a:cubicBezTo>
                    <a:pt x="57625" y="97081"/>
                    <a:pt x="57389" y="97124"/>
                    <a:pt x="57218" y="97166"/>
                  </a:cubicBezTo>
                  <a:cubicBezTo>
                    <a:pt x="57176" y="97166"/>
                    <a:pt x="57112" y="97209"/>
                    <a:pt x="57090" y="97252"/>
                  </a:cubicBezTo>
                  <a:cubicBezTo>
                    <a:pt x="57026" y="97359"/>
                    <a:pt x="57047" y="97551"/>
                    <a:pt x="57112" y="97744"/>
                  </a:cubicBezTo>
                  <a:cubicBezTo>
                    <a:pt x="57133" y="97850"/>
                    <a:pt x="57154" y="97957"/>
                    <a:pt x="57154" y="98043"/>
                  </a:cubicBezTo>
                  <a:cubicBezTo>
                    <a:pt x="57154" y="98171"/>
                    <a:pt x="57112" y="98192"/>
                    <a:pt x="57005" y="98235"/>
                  </a:cubicBezTo>
                  <a:cubicBezTo>
                    <a:pt x="56919" y="98278"/>
                    <a:pt x="56834" y="98321"/>
                    <a:pt x="56770" y="98406"/>
                  </a:cubicBezTo>
                  <a:cubicBezTo>
                    <a:pt x="56577" y="98577"/>
                    <a:pt x="56214" y="98983"/>
                    <a:pt x="56214" y="99005"/>
                  </a:cubicBezTo>
                  <a:lnTo>
                    <a:pt x="55744" y="99432"/>
                  </a:lnTo>
                  <a:cubicBezTo>
                    <a:pt x="55637" y="99496"/>
                    <a:pt x="55594" y="99539"/>
                    <a:pt x="55573" y="99560"/>
                  </a:cubicBezTo>
                  <a:cubicBezTo>
                    <a:pt x="55530" y="99475"/>
                    <a:pt x="55487" y="99325"/>
                    <a:pt x="55295" y="99304"/>
                  </a:cubicBezTo>
                  <a:cubicBezTo>
                    <a:pt x="55060" y="99282"/>
                    <a:pt x="55060" y="99154"/>
                    <a:pt x="55060" y="99154"/>
                  </a:cubicBezTo>
                  <a:lnTo>
                    <a:pt x="55060" y="99133"/>
                  </a:lnTo>
                  <a:lnTo>
                    <a:pt x="55038" y="99111"/>
                  </a:lnTo>
                  <a:cubicBezTo>
                    <a:pt x="55038" y="99111"/>
                    <a:pt x="54846" y="98834"/>
                    <a:pt x="54675" y="98513"/>
                  </a:cubicBezTo>
                  <a:cubicBezTo>
                    <a:pt x="54504" y="98235"/>
                    <a:pt x="54504" y="98043"/>
                    <a:pt x="54461" y="97722"/>
                  </a:cubicBezTo>
                  <a:lnTo>
                    <a:pt x="54440" y="97573"/>
                  </a:lnTo>
                  <a:cubicBezTo>
                    <a:pt x="54397" y="97166"/>
                    <a:pt x="53948" y="96739"/>
                    <a:pt x="53820" y="96632"/>
                  </a:cubicBezTo>
                  <a:lnTo>
                    <a:pt x="53563" y="95499"/>
                  </a:lnTo>
                  <a:lnTo>
                    <a:pt x="53542" y="95456"/>
                  </a:lnTo>
                  <a:cubicBezTo>
                    <a:pt x="53521" y="95456"/>
                    <a:pt x="53157" y="95050"/>
                    <a:pt x="53072" y="94922"/>
                  </a:cubicBezTo>
                  <a:cubicBezTo>
                    <a:pt x="53029" y="94837"/>
                    <a:pt x="52879" y="94217"/>
                    <a:pt x="52751" y="93661"/>
                  </a:cubicBezTo>
                  <a:lnTo>
                    <a:pt x="52153" y="92421"/>
                  </a:lnTo>
                  <a:cubicBezTo>
                    <a:pt x="52089" y="92037"/>
                    <a:pt x="51982" y="91417"/>
                    <a:pt x="51982" y="91331"/>
                  </a:cubicBezTo>
                  <a:cubicBezTo>
                    <a:pt x="51982" y="91267"/>
                    <a:pt x="51982" y="91139"/>
                    <a:pt x="51982" y="91032"/>
                  </a:cubicBezTo>
                  <a:cubicBezTo>
                    <a:pt x="52003" y="90882"/>
                    <a:pt x="52025" y="90733"/>
                    <a:pt x="52025" y="90626"/>
                  </a:cubicBezTo>
                  <a:cubicBezTo>
                    <a:pt x="52025" y="90434"/>
                    <a:pt x="51533" y="89792"/>
                    <a:pt x="51298" y="89515"/>
                  </a:cubicBezTo>
                  <a:lnTo>
                    <a:pt x="50657" y="87911"/>
                  </a:lnTo>
                  <a:lnTo>
                    <a:pt x="50486" y="86586"/>
                  </a:lnTo>
                  <a:lnTo>
                    <a:pt x="51020" y="85475"/>
                  </a:lnTo>
                  <a:lnTo>
                    <a:pt x="50528" y="85069"/>
                  </a:lnTo>
                  <a:lnTo>
                    <a:pt x="50486" y="84492"/>
                  </a:lnTo>
                  <a:lnTo>
                    <a:pt x="50315" y="83744"/>
                  </a:lnTo>
                  <a:lnTo>
                    <a:pt x="49695" y="83872"/>
                  </a:lnTo>
                  <a:lnTo>
                    <a:pt x="49631" y="84598"/>
                  </a:lnTo>
                  <a:cubicBezTo>
                    <a:pt x="49631" y="84598"/>
                    <a:pt x="49631" y="84834"/>
                    <a:pt x="49588" y="85304"/>
                  </a:cubicBezTo>
                  <a:cubicBezTo>
                    <a:pt x="49588" y="85368"/>
                    <a:pt x="49545" y="85432"/>
                    <a:pt x="49502" y="85475"/>
                  </a:cubicBezTo>
                  <a:cubicBezTo>
                    <a:pt x="49435" y="85514"/>
                    <a:pt x="49345" y="85526"/>
                    <a:pt x="49259" y="85526"/>
                  </a:cubicBezTo>
                  <a:cubicBezTo>
                    <a:pt x="49155" y="85526"/>
                    <a:pt x="49058" y="85508"/>
                    <a:pt x="49011" y="85496"/>
                  </a:cubicBezTo>
                  <a:lnTo>
                    <a:pt x="48199" y="85496"/>
                  </a:lnTo>
                  <a:cubicBezTo>
                    <a:pt x="48028" y="85496"/>
                    <a:pt x="47857" y="85347"/>
                    <a:pt x="47664" y="85197"/>
                  </a:cubicBezTo>
                  <a:cubicBezTo>
                    <a:pt x="47621" y="85154"/>
                    <a:pt x="47579" y="85133"/>
                    <a:pt x="47557" y="85090"/>
                  </a:cubicBezTo>
                  <a:cubicBezTo>
                    <a:pt x="47344" y="84919"/>
                    <a:pt x="46702" y="84278"/>
                    <a:pt x="46553" y="84150"/>
                  </a:cubicBezTo>
                  <a:lnTo>
                    <a:pt x="46553" y="83893"/>
                  </a:lnTo>
                  <a:lnTo>
                    <a:pt x="48134" y="83893"/>
                  </a:lnTo>
                  <a:lnTo>
                    <a:pt x="48134" y="83380"/>
                  </a:lnTo>
                  <a:cubicBezTo>
                    <a:pt x="48134" y="83166"/>
                    <a:pt x="47985" y="82974"/>
                    <a:pt x="47985" y="82953"/>
                  </a:cubicBezTo>
                  <a:lnTo>
                    <a:pt x="47963" y="82910"/>
                  </a:lnTo>
                  <a:lnTo>
                    <a:pt x="46681" y="83102"/>
                  </a:lnTo>
                  <a:lnTo>
                    <a:pt x="46339" y="82803"/>
                  </a:lnTo>
                  <a:lnTo>
                    <a:pt x="45976" y="82482"/>
                  </a:lnTo>
                  <a:lnTo>
                    <a:pt x="46382" y="81841"/>
                  </a:lnTo>
                  <a:lnTo>
                    <a:pt x="46895" y="81841"/>
                  </a:lnTo>
                  <a:lnTo>
                    <a:pt x="48028" y="81799"/>
                  </a:lnTo>
                  <a:lnTo>
                    <a:pt x="48049" y="81777"/>
                  </a:lnTo>
                  <a:cubicBezTo>
                    <a:pt x="48113" y="81777"/>
                    <a:pt x="48562" y="81628"/>
                    <a:pt x="48669" y="81563"/>
                  </a:cubicBezTo>
                  <a:cubicBezTo>
                    <a:pt x="48797" y="81478"/>
                    <a:pt x="48818" y="81200"/>
                    <a:pt x="48818" y="81072"/>
                  </a:cubicBezTo>
                  <a:lnTo>
                    <a:pt x="48712" y="80495"/>
                  </a:lnTo>
                  <a:lnTo>
                    <a:pt x="47985" y="80024"/>
                  </a:lnTo>
                  <a:lnTo>
                    <a:pt x="47942" y="78999"/>
                  </a:lnTo>
                  <a:lnTo>
                    <a:pt x="47429" y="78763"/>
                  </a:lnTo>
                  <a:lnTo>
                    <a:pt x="47215" y="78678"/>
                  </a:lnTo>
                  <a:lnTo>
                    <a:pt x="47151" y="78550"/>
                  </a:lnTo>
                  <a:lnTo>
                    <a:pt x="47771" y="77673"/>
                  </a:lnTo>
                  <a:lnTo>
                    <a:pt x="48519" y="77716"/>
                  </a:lnTo>
                  <a:lnTo>
                    <a:pt x="49289" y="77737"/>
                  </a:lnTo>
                  <a:lnTo>
                    <a:pt x="49695" y="77652"/>
                  </a:lnTo>
                  <a:lnTo>
                    <a:pt x="50079" y="76947"/>
                  </a:lnTo>
                  <a:lnTo>
                    <a:pt x="50165" y="76647"/>
                  </a:lnTo>
                  <a:lnTo>
                    <a:pt x="50678" y="76519"/>
                  </a:lnTo>
                  <a:lnTo>
                    <a:pt x="51105" y="76070"/>
                  </a:lnTo>
                  <a:lnTo>
                    <a:pt x="51212" y="75643"/>
                  </a:lnTo>
                  <a:lnTo>
                    <a:pt x="51554" y="75237"/>
                  </a:lnTo>
                  <a:lnTo>
                    <a:pt x="51939" y="75023"/>
                  </a:lnTo>
                  <a:lnTo>
                    <a:pt x="51982" y="74424"/>
                  </a:lnTo>
                  <a:lnTo>
                    <a:pt x="52302" y="74360"/>
                  </a:lnTo>
                  <a:lnTo>
                    <a:pt x="52879" y="73655"/>
                  </a:lnTo>
                  <a:lnTo>
                    <a:pt x="52751" y="72886"/>
                  </a:lnTo>
                  <a:lnTo>
                    <a:pt x="53093" y="72565"/>
                  </a:lnTo>
                  <a:lnTo>
                    <a:pt x="53371" y="72415"/>
                  </a:lnTo>
                  <a:lnTo>
                    <a:pt x="53350" y="72351"/>
                  </a:lnTo>
                  <a:cubicBezTo>
                    <a:pt x="53350" y="72351"/>
                    <a:pt x="53307" y="72137"/>
                    <a:pt x="53286" y="72052"/>
                  </a:cubicBezTo>
                  <a:cubicBezTo>
                    <a:pt x="53264" y="71945"/>
                    <a:pt x="53093" y="71838"/>
                    <a:pt x="52986" y="71795"/>
                  </a:cubicBezTo>
                  <a:lnTo>
                    <a:pt x="52388" y="71731"/>
                  </a:lnTo>
                  <a:lnTo>
                    <a:pt x="52196" y="71325"/>
                  </a:lnTo>
                  <a:lnTo>
                    <a:pt x="52025" y="70299"/>
                  </a:lnTo>
                  <a:lnTo>
                    <a:pt x="51875" y="69679"/>
                  </a:lnTo>
                  <a:lnTo>
                    <a:pt x="51640" y="69594"/>
                  </a:lnTo>
                  <a:lnTo>
                    <a:pt x="51640" y="69444"/>
                  </a:lnTo>
                  <a:lnTo>
                    <a:pt x="52196" y="69231"/>
                  </a:lnTo>
                  <a:lnTo>
                    <a:pt x="52858" y="69295"/>
                  </a:lnTo>
                  <a:lnTo>
                    <a:pt x="53350" y="69615"/>
                  </a:lnTo>
                  <a:lnTo>
                    <a:pt x="54012" y="69594"/>
                  </a:lnTo>
                  <a:lnTo>
                    <a:pt x="54675" y="69551"/>
                  </a:lnTo>
                  <a:lnTo>
                    <a:pt x="55295" y="69145"/>
                  </a:lnTo>
                  <a:lnTo>
                    <a:pt x="55551" y="68867"/>
                  </a:lnTo>
                  <a:lnTo>
                    <a:pt x="55466" y="68333"/>
                  </a:lnTo>
                  <a:lnTo>
                    <a:pt x="55808" y="68312"/>
                  </a:lnTo>
                  <a:lnTo>
                    <a:pt x="55957" y="68290"/>
                  </a:lnTo>
                  <a:close/>
                  <a:moveTo>
                    <a:pt x="78934" y="86009"/>
                  </a:moveTo>
                  <a:lnTo>
                    <a:pt x="78913" y="86244"/>
                  </a:lnTo>
                  <a:lnTo>
                    <a:pt x="79105" y="86458"/>
                  </a:lnTo>
                  <a:lnTo>
                    <a:pt x="78999" y="87163"/>
                  </a:lnTo>
                  <a:lnTo>
                    <a:pt x="79063" y="87185"/>
                  </a:lnTo>
                  <a:cubicBezTo>
                    <a:pt x="79063" y="87185"/>
                    <a:pt x="79127" y="87206"/>
                    <a:pt x="79191" y="87249"/>
                  </a:cubicBezTo>
                  <a:cubicBezTo>
                    <a:pt x="79215" y="87261"/>
                    <a:pt x="79249" y="87266"/>
                    <a:pt x="79289" y="87266"/>
                  </a:cubicBezTo>
                  <a:cubicBezTo>
                    <a:pt x="79394" y="87266"/>
                    <a:pt x="79544" y="87231"/>
                    <a:pt x="79683" y="87185"/>
                  </a:cubicBezTo>
                  <a:lnTo>
                    <a:pt x="79854" y="88061"/>
                  </a:lnTo>
                  <a:cubicBezTo>
                    <a:pt x="79854" y="88211"/>
                    <a:pt x="79854" y="88360"/>
                    <a:pt x="79854" y="88382"/>
                  </a:cubicBezTo>
                  <a:lnTo>
                    <a:pt x="79661" y="88574"/>
                  </a:lnTo>
                  <a:lnTo>
                    <a:pt x="79234" y="89044"/>
                  </a:lnTo>
                  <a:lnTo>
                    <a:pt x="79234" y="89066"/>
                  </a:lnTo>
                  <a:cubicBezTo>
                    <a:pt x="79212" y="89194"/>
                    <a:pt x="79212" y="89344"/>
                    <a:pt x="79362" y="89408"/>
                  </a:cubicBezTo>
                  <a:cubicBezTo>
                    <a:pt x="79383" y="89408"/>
                    <a:pt x="79405" y="89429"/>
                    <a:pt x="79426" y="89429"/>
                  </a:cubicBezTo>
                  <a:cubicBezTo>
                    <a:pt x="79447" y="89450"/>
                    <a:pt x="79490" y="89472"/>
                    <a:pt x="79554" y="89472"/>
                  </a:cubicBezTo>
                  <a:cubicBezTo>
                    <a:pt x="79661" y="89472"/>
                    <a:pt x="79854" y="89386"/>
                    <a:pt x="79896" y="89386"/>
                  </a:cubicBezTo>
                  <a:lnTo>
                    <a:pt x="80431" y="89130"/>
                  </a:lnTo>
                  <a:lnTo>
                    <a:pt x="80473" y="88745"/>
                  </a:lnTo>
                  <a:lnTo>
                    <a:pt x="80965" y="88745"/>
                  </a:lnTo>
                  <a:lnTo>
                    <a:pt x="81051" y="88916"/>
                  </a:lnTo>
                  <a:lnTo>
                    <a:pt x="81093" y="88916"/>
                  </a:lnTo>
                  <a:cubicBezTo>
                    <a:pt x="81136" y="88937"/>
                    <a:pt x="81328" y="88980"/>
                    <a:pt x="81414" y="88980"/>
                  </a:cubicBezTo>
                  <a:cubicBezTo>
                    <a:pt x="81435" y="88980"/>
                    <a:pt x="81457" y="89002"/>
                    <a:pt x="81478" y="89002"/>
                  </a:cubicBezTo>
                  <a:cubicBezTo>
                    <a:pt x="81507" y="89011"/>
                    <a:pt x="81540" y="89021"/>
                    <a:pt x="81575" y="89021"/>
                  </a:cubicBezTo>
                  <a:cubicBezTo>
                    <a:pt x="81619" y="89021"/>
                    <a:pt x="81666" y="89006"/>
                    <a:pt x="81713" y="88959"/>
                  </a:cubicBezTo>
                  <a:cubicBezTo>
                    <a:pt x="81777" y="88895"/>
                    <a:pt x="82034" y="88617"/>
                    <a:pt x="82034" y="88595"/>
                  </a:cubicBezTo>
                  <a:cubicBezTo>
                    <a:pt x="82119" y="88489"/>
                    <a:pt x="82226" y="88360"/>
                    <a:pt x="82247" y="88360"/>
                  </a:cubicBezTo>
                  <a:cubicBezTo>
                    <a:pt x="82333" y="88360"/>
                    <a:pt x="82483" y="88382"/>
                    <a:pt x="82589" y="88382"/>
                  </a:cubicBezTo>
                  <a:lnTo>
                    <a:pt x="82846" y="88788"/>
                  </a:lnTo>
                  <a:lnTo>
                    <a:pt x="83487" y="89237"/>
                  </a:lnTo>
                  <a:lnTo>
                    <a:pt x="83936" y="89493"/>
                  </a:lnTo>
                  <a:lnTo>
                    <a:pt x="83744" y="90134"/>
                  </a:lnTo>
                  <a:lnTo>
                    <a:pt x="83573" y="90412"/>
                  </a:lnTo>
                  <a:cubicBezTo>
                    <a:pt x="83509" y="90434"/>
                    <a:pt x="83444" y="90476"/>
                    <a:pt x="83444" y="90540"/>
                  </a:cubicBezTo>
                  <a:cubicBezTo>
                    <a:pt x="83444" y="90647"/>
                    <a:pt x="83573" y="90690"/>
                    <a:pt x="83615" y="90711"/>
                  </a:cubicBezTo>
                  <a:cubicBezTo>
                    <a:pt x="83808" y="90776"/>
                    <a:pt x="84022" y="90882"/>
                    <a:pt x="84086" y="90904"/>
                  </a:cubicBezTo>
                  <a:lnTo>
                    <a:pt x="84428" y="91267"/>
                  </a:lnTo>
                  <a:lnTo>
                    <a:pt x="84556" y="92037"/>
                  </a:lnTo>
                  <a:lnTo>
                    <a:pt x="84363" y="92721"/>
                  </a:lnTo>
                  <a:lnTo>
                    <a:pt x="84342" y="92892"/>
                  </a:lnTo>
                  <a:lnTo>
                    <a:pt x="83444" y="92742"/>
                  </a:lnTo>
                  <a:lnTo>
                    <a:pt x="81884" y="92806"/>
                  </a:lnTo>
                  <a:lnTo>
                    <a:pt x="81264" y="93234"/>
                  </a:lnTo>
                  <a:lnTo>
                    <a:pt x="80986" y="93832"/>
                  </a:lnTo>
                  <a:lnTo>
                    <a:pt x="81221" y="94345"/>
                  </a:lnTo>
                  <a:lnTo>
                    <a:pt x="81457" y="94666"/>
                  </a:lnTo>
                  <a:lnTo>
                    <a:pt x="81435" y="94944"/>
                  </a:lnTo>
                  <a:cubicBezTo>
                    <a:pt x="81392" y="94922"/>
                    <a:pt x="81350" y="94879"/>
                    <a:pt x="81307" y="94837"/>
                  </a:cubicBezTo>
                  <a:lnTo>
                    <a:pt x="81286" y="94815"/>
                  </a:lnTo>
                  <a:cubicBezTo>
                    <a:pt x="81243" y="94794"/>
                    <a:pt x="81221" y="94773"/>
                    <a:pt x="81200" y="94751"/>
                  </a:cubicBezTo>
                  <a:cubicBezTo>
                    <a:pt x="81021" y="94602"/>
                    <a:pt x="80863" y="94567"/>
                    <a:pt x="80762" y="94567"/>
                  </a:cubicBezTo>
                  <a:cubicBezTo>
                    <a:pt x="80718" y="94567"/>
                    <a:pt x="80685" y="94574"/>
                    <a:pt x="80666" y="94580"/>
                  </a:cubicBezTo>
                  <a:cubicBezTo>
                    <a:pt x="80580" y="94580"/>
                    <a:pt x="80196" y="94537"/>
                    <a:pt x="80003" y="94452"/>
                  </a:cubicBezTo>
                  <a:cubicBezTo>
                    <a:pt x="79832" y="94388"/>
                    <a:pt x="79789" y="94238"/>
                    <a:pt x="79789" y="94238"/>
                  </a:cubicBezTo>
                  <a:lnTo>
                    <a:pt x="79576" y="93576"/>
                  </a:lnTo>
                  <a:lnTo>
                    <a:pt x="78828" y="93426"/>
                  </a:lnTo>
                  <a:lnTo>
                    <a:pt x="78293" y="94003"/>
                  </a:lnTo>
                  <a:lnTo>
                    <a:pt x="78293" y="94046"/>
                  </a:lnTo>
                  <a:cubicBezTo>
                    <a:pt x="78336" y="94324"/>
                    <a:pt x="78443" y="95050"/>
                    <a:pt x="78443" y="95200"/>
                  </a:cubicBezTo>
                  <a:cubicBezTo>
                    <a:pt x="78443" y="95243"/>
                    <a:pt x="78379" y="95435"/>
                    <a:pt x="77802" y="96119"/>
                  </a:cubicBezTo>
                  <a:cubicBezTo>
                    <a:pt x="77609" y="96354"/>
                    <a:pt x="77502" y="96675"/>
                    <a:pt x="77502" y="97102"/>
                  </a:cubicBezTo>
                  <a:cubicBezTo>
                    <a:pt x="77502" y="97594"/>
                    <a:pt x="77524" y="97915"/>
                    <a:pt x="77588" y="98128"/>
                  </a:cubicBezTo>
                  <a:cubicBezTo>
                    <a:pt x="77651" y="98301"/>
                    <a:pt x="77759" y="98324"/>
                    <a:pt x="77838" y="98324"/>
                  </a:cubicBezTo>
                  <a:cubicBezTo>
                    <a:pt x="77867" y="98324"/>
                    <a:pt x="77891" y="98321"/>
                    <a:pt x="77909" y="98321"/>
                  </a:cubicBezTo>
                  <a:cubicBezTo>
                    <a:pt x="77973" y="98299"/>
                    <a:pt x="77994" y="98299"/>
                    <a:pt x="78015" y="98299"/>
                  </a:cubicBezTo>
                  <a:cubicBezTo>
                    <a:pt x="78144" y="98406"/>
                    <a:pt x="78272" y="98534"/>
                    <a:pt x="78293" y="98641"/>
                  </a:cubicBezTo>
                  <a:cubicBezTo>
                    <a:pt x="78336" y="98769"/>
                    <a:pt x="78742" y="99325"/>
                    <a:pt x="78849" y="99475"/>
                  </a:cubicBezTo>
                  <a:cubicBezTo>
                    <a:pt x="78892" y="99753"/>
                    <a:pt x="78956" y="100415"/>
                    <a:pt x="78956" y="100522"/>
                  </a:cubicBezTo>
                  <a:cubicBezTo>
                    <a:pt x="78956" y="100693"/>
                    <a:pt x="79234" y="100907"/>
                    <a:pt x="79319" y="100971"/>
                  </a:cubicBezTo>
                  <a:lnTo>
                    <a:pt x="79896" y="101078"/>
                  </a:lnTo>
                  <a:lnTo>
                    <a:pt x="80687" y="101334"/>
                  </a:lnTo>
                  <a:cubicBezTo>
                    <a:pt x="80687" y="101356"/>
                    <a:pt x="80687" y="101356"/>
                    <a:pt x="80687" y="101377"/>
                  </a:cubicBezTo>
                  <a:cubicBezTo>
                    <a:pt x="80709" y="101398"/>
                    <a:pt x="80709" y="101398"/>
                    <a:pt x="80709" y="101420"/>
                  </a:cubicBezTo>
                  <a:cubicBezTo>
                    <a:pt x="80709" y="101463"/>
                    <a:pt x="80730" y="101505"/>
                    <a:pt x="80730" y="101548"/>
                  </a:cubicBezTo>
                  <a:cubicBezTo>
                    <a:pt x="80730" y="101569"/>
                    <a:pt x="80730" y="101569"/>
                    <a:pt x="80730" y="101569"/>
                  </a:cubicBezTo>
                  <a:lnTo>
                    <a:pt x="80580" y="102168"/>
                  </a:lnTo>
                  <a:lnTo>
                    <a:pt x="79982" y="102168"/>
                  </a:lnTo>
                  <a:lnTo>
                    <a:pt x="79725" y="101826"/>
                  </a:lnTo>
                  <a:lnTo>
                    <a:pt x="79597" y="101484"/>
                  </a:lnTo>
                  <a:lnTo>
                    <a:pt x="78721" y="101377"/>
                  </a:lnTo>
                  <a:lnTo>
                    <a:pt x="78657" y="101227"/>
                  </a:lnTo>
                  <a:lnTo>
                    <a:pt x="78657" y="101206"/>
                  </a:lnTo>
                  <a:cubicBezTo>
                    <a:pt x="78400" y="100843"/>
                    <a:pt x="77588" y="99603"/>
                    <a:pt x="77396" y="99496"/>
                  </a:cubicBezTo>
                  <a:lnTo>
                    <a:pt x="76712" y="99154"/>
                  </a:lnTo>
                  <a:lnTo>
                    <a:pt x="76712" y="98940"/>
                  </a:lnTo>
                  <a:lnTo>
                    <a:pt x="77075" y="97957"/>
                  </a:lnTo>
                  <a:cubicBezTo>
                    <a:pt x="77075" y="97936"/>
                    <a:pt x="77225" y="97209"/>
                    <a:pt x="77225" y="96824"/>
                  </a:cubicBezTo>
                  <a:cubicBezTo>
                    <a:pt x="77225" y="96739"/>
                    <a:pt x="77225" y="96632"/>
                    <a:pt x="77203" y="96547"/>
                  </a:cubicBezTo>
                  <a:lnTo>
                    <a:pt x="77502" y="96397"/>
                  </a:lnTo>
                  <a:lnTo>
                    <a:pt x="77759" y="95157"/>
                  </a:lnTo>
                  <a:lnTo>
                    <a:pt x="77802" y="93640"/>
                  </a:lnTo>
                  <a:lnTo>
                    <a:pt x="76690" y="92528"/>
                  </a:lnTo>
                  <a:cubicBezTo>
                    <a:pt x="76626" y="92486"/>
                    <a:pt x="76669" y="92293"/>
                    <a:pt x="76690" y="92186"/>
                  </a:cubicBezTo>
                  <a:cubicBezTo>
                    <a:pt x="76712" y="92144"/>
                    <a:pt x="76712" y="92101"/>
                    <a:pt x="76712" y="92058"/>
                  </a:cubicBezTo>
                  <a:cubicBezTo>
                    <a:pt x="76733" y="92037"/>
                    <a:pt x="76797" y="92015"/>
                    <a:pt x="76840" y="91994"/>
                  </a:cubicBezTo>
                  <a:lnTo>
                    <a:pt x="76904" y="91973"/>
                  </a:lnTo>
                  <a:lnTo>
                    <a:pt x="77032" y="91289"/>
                  </a:lnTo>
                  <a:lnTo>
                    <a:pt x="77182" y="91160"/>
                  </a:lnTo>
                  <a:lnTo>
                    <a:pt x="77225" y="90818"/>
                  </a:lnTo>
                  <a:lnTo>
                    <a:pt x="76861" y="90049"/>
                  </a:lnTo>
                  <a:lnTo>
                    <a:pt x="76049" y="89365"/>
                  </a:lnTo>
                  <a:lnTo>
                    <a:pt x="76028" y="88724"/>
                  </a:lnTo>
                  <a:lnTo>
                    <a:pt x="76284" y="87014"/>
                  </a:lnTo>
                  <a:lnTo>
                    <a:pt x="77353" y="86950"/>
                  </a:lnTo>
                  <a:lnTo>
                    <a:pt x="77374" y="86950"/>
                  </a:lnTo>
                  <a:lnTo>
                    <a:pt x="77844" y="86629"/>
                  </a:lnTo>
                  <a:lnTo>
                    <a:pt x="78934" y="86009"/>
                  </a:lnTo>
                  <a:close/>
                  <a:moveTo>
                    <a:pt x="78785" y="101569"/>
                  </a:moveTo>
                  <a:lnTo>
                    <a:pt x="79469" y="101655"/>
                  </a:lnTo>
                  <a:lnTo>
                    <a:pt x="79554" y="101911"/>
                  </a:lnTo>
                  <a:lnTo>
                    <a:pt x="79896" y="102339"/>
                  </a:lnTo>
                  <a:lnTo>
                    <a:pt x="80730" y="102360"/>
                  </a:lnTo>
                  <a:lnTo>
                    <a:pt x="80794" y="102082"/>
                  </a:lnTo>
                  <a:cubicBezTo>
                    <a:pt x="80837" y="102211"/>
                    <a:pt x="80922" y="102318"/>
                    <a:pt x="81008" y="102424"/>
                  </a:cubicBezTo>
                  <a:cubicBezTo>
                    <a:pt x="81072" y="102510"/>
                    <a:pt x="81136" y="102574"/>
                    <a:pt x="81136" y="102638"/>
                  </a:cubicBezTo>
                  <a:cubicBezTo>
                    <a:pt x="81200" y="102831"/>
                    <a:pt x="81734" y="103108"/>
                    <a:pt x="82034" y="103237"/>
                  </a:cubicBezTo>
                  <a:lnTo>
                    <a:pt x="82034" y="105246"/>
                  </a:lnTo>
                  <a:lnTo>
                    <a:pt x="82034" y="105267"/>
                  </a:lnTo>
                  <a:cubicBezTo>
                    <a:pt x="82055" y="105310"/>
                    <a:pt x="82504" y="106079"/>
                    <a:pt x="82611" y="106208"/>
                  </a:cubicBezTo>
                  <a:cubicBezTo>
                    <a:pt x="82675" y="106336"/>
                    <a:pt x="82867" y="106614"/>
                    <a:pt x="82867" y="106721"/>
                  </a:cubicBezTo>
                  <a:cubicBezTo>
                    <a:pt x="82867" y="106785"/>
                    <a:pt x="82825" y="106827"/>
                    <a:pt x="82803" y="106849"/>
                  </a:cubicBezTo>
                  <a:cubicBezTo>
                    <a:pt x="82654" y="106785"/>
                    <a:pt x="82162" y="106571"/>
                    <a:pt x="82012" y="106507"/>
                  </a:cubicBezTo>
                  <a:cubicBezTo>
                    <a:pt x="81841" y="106421"/>
                    <a:pt x="80837" y="105951"/>
                    <a:pt x="80644" y="105866"/>
                  </a:cubicBezTo>
                  <a:lnTo>
                    <a:pt x="80324" y="105310"/>
                  </a:lnTo>
                  <a:cubicBezTo>
                    <a:pt x="80302" y="105289"/>
                    <a:pt x="79725" y="104369"/>
                    <a:pt x="79533" y="104177"/>
                  </a:cubicBezTo>
                  <a:cubicBezTo>
                    <a:pt x="79405" y="104070"/>
                    <a:pt x="79298" y="103600"/>
                    <a:pt x="79276" y="103343"/>
                  </a:cubicBezTo>
                  <a:lnTo>
                    <a:pt x="79084" y="102446"/>
                  </a:lnTo>
                  <a:lnTo>
                    <a:pt x="78785" y="101569"/>
                  </a:lnTo>
                  <a:close/>
                  <a:moveTo>
                    <a:pt x="82996" y="0"/>
                  </a:moveTo>
                  <a:lnTo>
                    <a:pt x="82974" y="22"/>
                  </a:lnTo>
                  <a:cubicBezTo>
                    <a:pt x="82867" y="22"/>
                    <a:pt x="82376" y="64"/>
                    <a:pt x="82247" y="107"/>
                  </a:cubicBezTo>
                  <a:cubicBezTo>
                    <a:pt x="82183" y="128"/>
                    <a:pt x="82119" y="171"/>
                    <a:pt x="82076" y="214"/>
                  </a:cubicBezTo>
                  <a:cubicBezTo>
                    <a:pt x="82012" y="235"/>
                    <a:pt x="81927" y="299"/>
                    <a:pt x="81884" y="299"/>
                  </a:cubicBezTo>
                  <a:cubicBezTo>
                    <a:pt x="81799" y="299"/>
                    <a:pt x="81029" y="364"/>
                    <a:pt x="80944" y="364"/>
                  </a:cubicBezTo>
                  <a:lnTo>
                    <a:pt x="80922" y="385"/>
                  </a:lnTo>
                  <a:lnTo>
                    <a:pt x="79747" y="1689"/>
                  </a:lnTo>
                  <a:lnTo>
                    <a:pt x="79533" y="2159"/>
                  </a:lnTo>
                  <a:lnTo>
                    <a:pt x="79576" y="2202"/>
                  </a:lnTo>
                  <a:cubicBezTo>
                    <a:pt x="79576" y="2202"/>
                    <a:pt x="79640" y="2266"/>
                    <a:pt x="79683" y="2351"/>
                  </a:cubicBezTo>
                  <a:cubicBezTo>
                    <a:pt x="79704" y="2394"/>
                    <a:pt x="79725" y="2565"/>
                    <a:pt x="79747" y="2693"/>
                  </a:cubicBezTo>
                  <a:lnTo>
                    <a:pt x="79597" y="2822"/>
                  </a:lnTo>
                  <a:lnTo>
                    <a:pt x="77738" y="2864"/>
                  </a:lnTo>
                  <a:lnTo>
                    <a:pt x="77738" y="3185"/>
                  </a:lnTo>
                  <a:lnTo>
                    <a:pt x="77802" y="3206"/>
                  </a:lnTo>
                  <a:cubicBezTo>
                    <a:pt x="77887" y="3270"/>
                    <a:pt x="78037" y="3356"/>
                    <a:pt x="78058" y="3399"/>
                  </a:cubicBezTo>
                  <a:cubicBezTo>
                    <a:pt x="78080" y="3441"/>
                    <a:pt x="78186" y="3570"/>
                    <a:pt x="78229" y="3634"/>
                  </a:cubicBezTo>
                  <a:cubicBezTo>
                    <a:pt x="78208" y="3655"/>
                    <a:pt x="78165" y="3698"/>
                    <a:pt x="78080" y="3698"/>
                  </a:cubicBezTo>
                  <a:cubicBezTo>
                    <a:pt x="78064" y="3700"/>
                    <a:pt x="78049" y="3701"/>
                    <a:pt x="78033" y="3701"/>
                  </a:cubicBezTo>
                  <a:cubicBezTo>
                    <a:pt x="77871" y="3701"/>
                    <a:pt x="77687" y="3609"/>
                    <a:pt x="77609" y="3570"/>
                  </a:cubicBezTo>
                  <a:cubicBezTo>
                    <a:pt x="77567" y="3506"/>
                    <a:pt x="77481" y="3356"/>
                    <a:pt x="77331" y="3356"/>
                  </a:cubicBezTo>
                  <a:cubicBezTo>
                    <a:pt x="77225" y="3356"/>
                    <a:pt x="76647" y="3420"/>
                    <a:pt x="76583" y="3420"/>
                  </a:cubicBezTo>
                  <a:lnTo>
                    <a:pt x="76519" y="3420"/>
                  </a:lnTo>
                  <a:lnTo>
                    <a:pt x="76498" y="3484"/>
                  </a:lnTo>
                  <a:cubicBezTo>
                    <a:pt x="76476" y="3591"/>
                    <a:pt x="76412" y="3719"/>
                    <a:pt x="76370" y="3741"/>
                  </a:cubicBezTo>
                  <a:cubicBezTo>
                    <a:pt x="76284" y="3762"/>
                    <a:pt x="75536" y="3869"/>
                    <a:pt x="75194" y="3869"/>
                  </a:cubicBezTo>
                  <a:lnTo>
                    <a:pt x="75151" y="3869"/>
                  </a:lnTo>
                  <a:cubicBezTo>
                    <a:pt x="75130" y="3805"/>
                    <a:pt x="75194" y="3612"/>
                    <a:pt x="75280" y="3484"/>
                  </a:cubicBezTo>
                  <a:lnTo>
                    <a:pt x="75344" y="3121"/>
                  </a:lnTo>
                  <a:lnTo>
                    <a:pt x="75280" y="3099"/>
                  </a:lnTo>
                  <a:cubicBezTo>
                    <a:pt x="75224" y="3063"/>
                    <a:pt x="75011" y="2963"/>
                    <a:pt x="74871" y="2963"/>
                  </a:cubicBezTo>
                  <a:cubicBezTo>
                    <a:pt x="74848" y="2963"/>
                    <a:pt x="74827" y="2965"/>
                    <a:pt x="74809" y="2971"/>
                  </a:cubicBezTo>
                  <a:cubicBezTo>
                    <a:pt x="74638" y="2993"/>
                    <a:pt x="74467" y="3078"/>
                    <a:pt x="74446" y="3228"/>
                  </a:cubicBezTo>
                  <a:cubicBezTo>
                    <a:pt x="74425" y="3292"/>
                    <a:pt x="74382" y="3463"/>
                    <a:pt x="74382" y="3548"/>
                  </a:cubicBezTo>
                  <a:cubicBezTo>
                    <a:pt x="74296" y="3570"/>
                    <a:pt x="74232" y="3591"/>
                    <a:pt x="74189" y="3591"/>
                  </a:cubicBezTo>
                  <a:lnTo>
                    <a:pt x="74104" y="3292"/>
                  </a:lnTo>
                  <a:lnTo>
                    <a:pt x="73912" y="3249"/>
                  </a:lnTo>
                  <a:lnTo>
                    <a:pt x="73249" y="3570"/>
                  </a:lnTo>
                  <a:lnTo>
                    <a:pt x="73292" y="3634"/>
                  </a:lnTo>
                  <a:cubicBezTo>
                    <a:pt x="73292" y="3655"/>
                    <a:pt x="73292" y="3655"/>
                    <a:pt x="73292" y="3677"/>
                  </a:cubicBezTo>
                  <a:lnTo>
                    <a:pt x="73228" y="3677"/>
                  </a:lnTo>
                  <a:cubicBezTo>
                    <a:pt x="73014" y="3677"/>
                    <a:pt x="72073" y="3634"/>
                    <a:pt x="72073" y="3634"/>
                  </a:cubicBezTo>
                  <a:lnTo>
                    <a:pt x="71967" y="3634"/>
                  </a:lnTo>
                  <a:lnTo>
                    <a:pt x="71967" y="3976"/>
                  </a:lnTo>
                  <a:lnTo>
                    <a:pt x="72458" y="4168"/>
                  </a:lnTo>
                  <a:cubicBezTo>
                    <a:pt x="72501" y="4190"/>
                    <a:pt x="72522" y="4211"/>
                    <a:pt x="72522" y="4232"/>
                  </a:cubicBezTo>
                  <a:cubicBezTo>
                    <a:pt x="72522" y="4254"/>
                    <a:pt x="72522" y="4275"/>
                    <a:pt x="72544" y="4296"/>
                  </a:cubicBezTo>
                  <a:cubicBezTo>
                    <a:pt x="72522" y="4296"/>
                    <a:pt x="72522" y="4296"/>
                    <a:pt x="72522" y="4318"/>
                  </a:cubicBezTo>
                  <a:cubicBezTo>
                    <a:pt x="72373" y="4361"/>
                    <a:pt x="71774" y="4382"/>
                    <a:pt x="71368" y="4403"/>
                  </a:cubicBezTo>
                  <a:cubicBezTo>
                    <a:pt x="71005" y="4403"/>
                    <a:pt x="70919" y="4425"/>
                    <a:pt x="70876" y="4425"/>
                  </a:cubicBezTo>
                  <a:cubicBezTo>
                    <a:pt x="70812" y="4446"/>
                    <a:pt x="70620" y="4638"/>
                    <a:pt x="70492" y="4788"/>
                  </a:cubicBezTo>
                  <a:lnTo>
                    <a:pt x="69231" y="4788"/>
                  </a:lnTo>
                  <a:lnTo>
                    <a:pt x="68461" y="5237"/>
                  </a:lnTo>
                  <a:lnTo>
                    <a:pt x="67499" y="5301"/>
                  </a:lnTo>
                  <a:lnTo>
                    <a:pt x="67264" y="5707"/>
                  </a:lnTo>
                  <a:lnTo>
                    <a:pt x="66837" y="5750"/>
                  </a:lnTo>
                  <a:lnTo>
                    <a:pt x="66025" y="5622"/>
                  </a:lnTo>
                  <a:lnTo>
                    <a:pt x="66067" y="5771"/>
                  </a:lnTo>
                  <a:cubicBezTo>
                    <a:pt x="66089" y="5793"/>
                    <a:pt x="66110" y="5878"/>
                    <a:pt x="66067" y="5942"/>
                  </a:cubicBezTo>
                  <a:cubicBezTo>
                    <a:pt x="66067" y="5942"/>
                    <a:pt x="66046" y="5985"/>
                    <a:pt x="66003" y="5985"/>
                  </a:cubicBezTo>
                  <a:lnTo>
                    <a:pt x="65362" y="6199"/>
                  </a:lnTo>
                  <a:lnTo>
                    <a:pt x="65362" y="6284"/>
                  </a:lnTo>
                  <a:cubicBezTo>
                    <a:pt x="65383" y="6412"/>
                    <a:pt x="65447" y="6626"/>
                    <a:pt x="65533" y="6690"/>
                  </a:cubicBezTo>
                  <a:cubicBezTo>
                    <a:pt x="65597" y="6733"/>
                    <a:pt x="65747" y="6733"/>
                    <a:pt x="65811" y="6754"/>
                  </a:cubicBezTo>
                  <a:lnTo>
                    <a:pt x="65939" y="6819"/>
                  </a:lnTo>
                  <a:lnTo>
                    <a:pt x="65939" y="6840"/>
                  </a:lnTo>
                  <a:lnTo>
                    <a:pt x="65469" y="6990"/>
                  </a:lnTo>
                  <a:lnTo>
                    <a:pt x="65276" y="7331"/>
                  </a:lnTo>
                  <a:lnTo>
                    <a:pt x="65533" y="7502"/>
                  </a:lnTo>
                  <a:lnTo>
                    <a:pt x="65554" y="7502"/>
                  </a:lnTo>
                  <a:cubicBezTo>
                    <a:pt x="65554" y="7502"/>
                    <a:pt x="65661" y="7524"/>
                    <a:pt x="65725" y="7588"/>
                  </a:cubicBezTo>
                  <a:cubicBezTo>
                    <a:pt x="65811" y="7673"/>
                    <a:pt x="65960" y="7844"/>
                    <a:pt x="65960" y="7844"/>
                  </a:cubicBezTo>
                  <a:lnTo>
                    <a:pt x="66089" y="8144"/>
                  </a:lnTo>
                  <a:lnTo>
                    <a:pt x="66003" y="8657"/>
                  </a:lnTo>
                  <a:lnTo>
                    <a:pt x="65982" y="8678"/>
                  </a:lnTo>
                  <a:lnTo>
                    <a:pt x="66003" y="8699"/>
                  </a:lnTo>
                  <a:cubicBezTo>
                    <a:pt x="66003" y="8721"/>
                    <a:pt x="66003" y="8742"/>
                    <a:pt x="66003" y="8742"/>
                  </a:cubicBezTo>
                  <a:cubicBezTo>
                    <a:pt x="66003" y="8742"/>
                    <a:pt x="65982" y="8764"/>
                    <a:pt x="65939" y="8764"/>
                  </a:cubicBezTo>
                  <a:cubicBezTo>
                    <a:pt x="65922" y="8769"/>
                    <a:pt x="65908" y="8772"/>
                    <a:pt x="65895" y="8772"/>
                  </a:cubicBezTo>
                  <a:cubicBezTo>
                    <a:pt x="65862" y="8772"/>
                    <a:pt x="65842" y="8752"/>
                    <a:pt x="65811" y="8721"/>
                  </a:cubicBezTo>
                  <a:cubicBezTo>
                    <a:pt x="65789" y="8657"/>
                    <a:pt x="65725" y="8593"/>
                    <a:pt x="65618" y="8571"/>
                  </a:cubicBezTo>
                  <a:cubicBezTo>
                    <a:pt x="65554" y="8571"/>
                    <a:pt x="65469" y="8550"/>
                    <a:pt x="65405" y="8550"/>
                  </a:cubicBezTo>
                  <a:cubicBezTo>
                    <a:pt x="65276" y="8507"/>
                    <a:pt x="65191" y="8507"/>
                    <a:pt x="65148" y="8507"/>
                  </a:cubicBezTo>
                  <a:lnTo>
                    <a:pt x="64614" y="8507"/>
                  </a:lnTo>
                  <a:lnTo>
                    <a:pt x="64635" y="8593"/>
                  </a:lnTo>
                  <a:cubicBezTo>
                    <a:pt x="64635" y="8742"/>
                    <a:pt x="64614" y="8870"/>
                    <a:pt x="64571" y="8892"/>
                  </a:cubicBezTo>
                  <a:lnTo>
                    <a:pt x="64400" y="8892"/>
                  </a:lnTo>
                  <a:cubicBezTo>
                    <a:pt x="64315" y="8913"/>
                    <a:pt x="64186" y="8913"/>
                    <a:pt x="64122" y="8913"/>
                  </a:cubicBezTo>
                  <a:cubicBezTo>
                    <a:pt x="64079" y="8806"/>
                    <a:pt x="63973" y="8699"/>
                    <a:pt x="63951" y="8699"/>
                  </a:cubicBezTo>
                  <a:lnTo>
                    <a:pt x="63930" y="8657"/>
                  </a:lnTo>
                  <a:lnTo>
                    <a:pt x="63139" y="8913"/>
                  </a:lnTo>
                  <a:lnTo>
                    <a:pt x="62070" y="8913"/>
                  </a:lnTo>
                  <a:lnTo>
                    <a:pt x="59933" y="8956"/>
                  </a:lnTo>
                  <a:lnTo>
                    <a:pt x="59399" y="9490"/>
                  </a:lnTo>
                  <a:lnTo>
                    <a:pt x="59399" y="9982"/>
                  </a:lnTo>
                  <a:lnTo>
                    <a:pt x="59505" y="10409"/>
                  </a:lnTo>
                  <a:cubicBezTo>
                    <a:pt x="59463" y="10452"/>
                    <a:pt x="59377" y="10516"/>
                    <a:pt x="59356" y="10623"/>
                  </a:cubicBezTo>
                  <a:cubicBezTo>
                    <a:pt x="59334" y="10687"/>
                    <a:pt x="59313" y="10794"/>
                    <a:pt x="59399" y="10922"/>
                  </a:cubicBezTo>
                  <a:cubicBezTo>
                    <a:pt x="59591" y="11200"/>
                    <a:pt x="59826" y="11435"/>
                    <a:pt x="59847" y="11457"/>
                  </a:cubicBezTo>
                  <a:lnTo>
                    <a:pt x="59847" y="11478"/>
                  </a:lnTo>
                  <a:lnTo>
                    <a:pt x="61344" y="11884"/>
                  </a:lnTo>
                  <a:cubicBezTo>
                    <a:pt x="61450" y="12034"/>
                    <a:pt x="61450" y="12141"/>
                    <a:pt x="61450" y="12162"/>
                  </a:cubicBezTo>
                  <a:lnTo>
                    <a:pt x="61579" y="12718"/>
                  </a:lnTo>
                  <a:lnTo>
                    <a:pt x="61301" y="13102"/>
                  </a:lnTo>
                  <a:lnTo>
                    <a:pt x="61002" y="13102"/>
                  </a:lnTo>
                  <a:lnTo>
                    <a:pt x="60553" y="12974"/>
                  </a:lnTo>
                  <a:lnTo>
                    <a:pt x="59826" y="12419"/>
                  </a:lnTo>
                  <a:lnTo>
                    <a:pt x="59163" y="12012"/>
                  </a:lnTo>
                  <a:lnTo>
                    <a:pt x="57731" y="11713"/>
                  </a:lnTo>
                  <a:lnTo>
                    <a:pt x="56855" y="11542"/>
                  </a:lnTo>
                  <a:lnTo>
                    <a:pt x="56107" y="11008"/>
                  </a:lnTo>
                  <a:lnTo>
                    <a:pt x="55423" y="11179"/>
                  </a:lnTo>
                  <a:lnTo>
                    <a:pt x="55423" y="11542"/>
                  </a:lnTo>
                  <a:lnTo>
                    <a:pt x="55979" y="11735"/>
                  </a:lnTo>
                  <a:lnTo>
                    <a:pt x="56556" y="12077"/>
                  </a:lnTo>
                  <a:cubicBezTo>
                    <a:pt x="56641" y="12119"/>
                    <a:pt x="56727" y="12205"/>
                    <a:pt x="56727" y="12248"/>
                  </a:cubicBezTo>
                  <a:cubicBezTo>
                    <a:pt x="56556" y="12376"/>
                    <a:pt x="56278" y="12461"/>
                    <a:pt x="56171" y="12461"/>
                  </a:cubicBezTo>
                  <a:cubicBezTo>
                    <a:pt x="56064" y="12461"/>
                    <a:pt x="55936" y="12440"/>
                    <a:pt x="55893" y="12419"/>
                  </a:cubicBezTo>
                  <a:lnTo>
                    <a:pt x="55423" y="12098"/>
                  </a:lnTo>
                  <a:lnTo>
                    <a:pt x="54846" y="11970"/>
                  </a:lnTo>
                  <a:lnTo>
                    <a:pt x="54825" y="12055"/>
                  </a:lnTo>
                  <a:cubicBezTo>
                    <a:pt x="54782" y="12162"/>
                    <a:pt x="54632" y="12675"/>
                    <a:pt x="54632" y="12825"/>
                  </a:cubicBezTo>
                  <a:cubicBezTo>
                    <a:pt x="54632" y="12889"/>
                    <a:pt x="54632" y="13038"/>
                    <a:pt x="55722" y="13573"/>
                  </a:cubicBezTo>
                  <a:lnTo>
                    <a:pt x="56449" y="13808"/>
                  </a:lnTo>
                  <a:lnTo>
                    <a:pt x="57026" y="14470"/>
                  </a:lnTo>
                  <a:lnTo>
                    <a:pt x="57069" y="14492"/>
                  </a:lnTo>
                  <a:cubicBezTo>
                    <a:pt x="57154" y="14556"/>
                    <a:pt x="57261" y="14641"/>
                    <a:pt x="57304" y="14684"/>
                  </a:cubicBezTo>
                  <a:cubicBezTo>
                    <a:pt x="57261" y="14684"/>
                    <a:pt x="57218" y="14706"/>
                    <a:pt x="57112" y="14706"/>
                  </a:cubicBezTo>
                  <a:cubicBezTo>
                    <a:pt x="56577" y="14706"/>
                    <a:pt x="56321" y="14641"/>
                    <a:pt x="56257" y="14620"/>
                  </a:cubicBezTo>
                  <a:lnTo>
                    <a:pt x="55786" y="14193"/>
                  </a:lnTo>
                  <a:lnTo>
                    <a:pt x="55423" y="14150"/>
                  </a:lnTo>
                  <a:lnTo>
                    <a:pt x="54098" y="14043"/>
                  </a:lnTo>
                  <a:cubicBezTo>
                    <a:pt x="53905" y="13957"/>
                    <a:pt x="53649" y="13786"/>
                    <a:pt x="53649" y="13680"/>
                  </a:cubicBezTo>
                  <a:cubicBezTo>
                    <a:pt x="53649" y="13444"/>
                    <a:pt x="53734" y="13081"/>
                    <a:pt x="53799" y="12910"/>
                  </a:cubicBezTo>
                  <a:cubicBezTo>
                    <a:pt x="53841" y="12718"/>
                    <a:pt x="54119" y="11991"/>
                    <a:pt x="54119" y="11970"/>
                  </a:cubicBezTo>
                  <a:cubicBezTo>
                    <a:pt x="54183" y="11628"/>
                    <a:pt x="54290" y="11029"/>
                    <a:pt x="54076" y="10922"/>
                  </a:cubicBezTo>
                  <a:cubicBezTo>
                    <a:pt x="53884" y="10837"/>
                    <a:pt x="53521" y="10602"/>
                    <a:pt x="53521" y="10602"/>
                  </a:cubicBezTo>
                  <a:lnTo>
                    <a:pt x="53478" y="10580"/>
                  </a:lnTo>
                  <a:lnTo>
                    <a:pt x="53072" y="10773"/>
                  </a:lnTo>
                  <a:lnTo>
                    <a:pt x="53179" y="11243"/>
                  </a:lnTo>
                  <a:lnTo>
                    <a:pt x="53221" y="12012"/>
                  </a:lnTo>
                  <a:lnTo>
                    <a:pt x="52986" y="12525"/>
                  </a:lnTo>
                  <a:lnTo>
                    <a:pt x="52281" y="12739"/>
                  </a:lnTo>
                  <a:lnTo>
                    <a:pt x="51533" y="13231"/>
                  </a:lnTo>
                  <a:lnTo>
                    <a:pt x="51362" y="13637"/>
                  </a:lnTo>
                  <a:lnTo>
                    <a:pt x="51383" y="13658"/>
                  </a:lnTo>
                  <a:cubicBezTo>
                    <a:pt x="51383" y="13680"/>
                    <a:pt x="51533" y="13957"/>
                    <a:pt x="51768" y="14171"/>
                  </a:cubicBezTo>
                  <a:cubicBezTo>
                    <a:pt x="51982" y="14321"/>
                    <a:pt x="52324" y="14599"/>
                    <a:pt x="52409" y="14663"/>
                  </a:cubicBezTo>
                  <a:lnTo>
                    <a:pt x="52666" y="15411"/>
                  </a:lnTo>
                  <a:lnTo>
                    <a:pt x="52174" y="15817"/>
                  </a:lnTo>
                  <a:lnTo>
                    <a:pt x="51939" y="16586"/>
                  </a:lnTo>
                  <a:lnTo>
                    <a:pt x="51918" y="17612"/>
                  </a:lnTo>
                  <a:lnTo>
                    <a:pt x="51939" y="17655"/>
                  </a:lnTo>
                  <a:cubicBezTo>
                    <a:pt x="51960" y="17655"/>
                    <a:pt x="52110" y="17869"/>
                    <a:pt x="52345" y="17869"/>
                  </a:cubicBezTo>
                  <a:cubicBezTo>
                    <a:pt x="52409" y="17869"/>
                    <a:pt x="52495" y="17890"/>
                    <a:pt x="52602" y="17912"/>
                  </a:cubicBezTo>
                  <a:cubicBezTo>
                    <a:pt x="52755" y="17953"/>
                    <a:pt x="52908" y="17986"/>
                    <a:pt x="53037" y="17986"/>
                  </a:cubicBezTo>
                  <a:cubicBezTo>
                    <a:pt x="53107" y="17986"/>
                    <a:pt x="53169" y="17977"/>
                    <a:pt x="53221" y="17954"/>
                  </a:cubicBezTo>
                  <a:cubicBezTo>
                    <a:pt x="53392" y="17869"/>
                    <a:pt x="53820" y="17762"/>
                    <a:pt x="53905" y="17741"/>
                  </a:cubicBezTo>
                  <a:lnTo>
                    <a:pt x="54953" y="17719"/>
                  </a:lnTo>
                  <a:lnTo>
                    <a:pt x="55722" y="17869"/>
                  </a:lnTo>
                  <a:lnTo>
                    <a:pt x="56192" y="18168"/>
                  </a:lnTo>
                  <a:lnTo>
                    <a:pt x="56599" y="18553"/>
                  </a:lnTo>
                  <a:lnTo>
                    <a:pt x="56599" y="19215"/>
                  </a:lnTo>
                  <a:cubicBezTo>
                    <a:pt x="56556" y="19493"/>
                    <a:pt x="56470" y="19750"/>
                    <a:pt x="56428" y="19793"/>
                  </a:cubicBezTo>
                  <a:cubicBezTo>
                    <a:pt x="56257" y="19857"/>
                    <a:pt x="56150" y="20006"/>
                    <a:pt x="56128" y="20028"/>
                  </a:cubicBezTo>
                  <a:cubicBezTo>
                    <a:pt x="56107" y="20070"/>
                    <a:pt x="56043" y="20284"/>
                    <a:pt x="56107" y="20412"/>
                  </a:cubicBezTo>
                  <a:cubicBezTo>
                    <a:pt x="56128" y="20477"/>
                    <a:pt x="56171" y="20519"/>
                    <a:pt x="56235" y="20519"/>
                  </a:cubicBezTo>
                  <a:cubicBezTo>
                    <a:pt x="56406" y="20562"/>
                    <a:pt x="56727" y="20754"/>
                    <a:pt x="56748" y="20754"/>
                  </a:cubicBezTo>
                  <a:lnTo>
                    <a:pt x="57347" y="20989"/>
                  </a:lnTo>
                  <a:cubicBezTo>
                    <a:pt x="57368" y="21011"/>
                    <a:pt x="57411" y="21075"/>
                    <a:pt x="57411" y="21096"/>
                  </a:cubicBezTo>
                  <a:cubicBezTo>
                    <a:pt x="57411" y="21118"/>
                    <a:pt x="57411" y="21139"/>
                    <a:pt x="57368" y="21160"/>
                  </a:cubicBezTo>
                  <a:cubicBezTo>
                    <a:pt x="57283" y="21225"/>
                    <a:pt x="57261" y="21310"/>
                    <a:pt x="57261" y="21353"/>
                  </a:cubicBezTo>
                  <a:cubicBezTo>
                    <a:pt x="57261" y="21353"/>
                    <a:pt x="57240" y="21374"/>
                    <a:pt x="57112" y="21374"/>
                  </a:cubicBezTo>
                  <a:cubicBezTo>
                    <a:pt x="56983" y="21374"/>
                    <a:pt x="56919" y="21374"/>
                    <a:pt x="56855" y="21396"/>
                  </a:cubicBezTo>
                  <a:cubicBezTo>
                    <a:pt x="56823" y="21396"/>
                    <a:pt x="56795" y="21397"/>
                    <a:pt x="56766" y="21397"/>
                  </a:cubicBezTo>
                  <a:cubicBezTo>
                    <a:pt x="56679" y="21397"/>
                    <a:pt x="56583" y="21385"/>
                    <a:pt x="56342" y="21289"/>
                  </a:cubicBezTo>
                  <a:cubicBezTo>
                    <a:pt x="56214" y="21225"/>
                    <a:pt x="56086" y="21203"/>
                    <a:pt x="55979" y="21182"/>
                  </a:cubicBezTo>
                  <a:cubicBezTo>
                    <a:pt x="55744" y="21118"/>
                    <a:pt x="55637" y="21096"/>
                    <a:pt x="55508" y="20776"/>
                  </a:cubicBezTo>
                  <a:cubicBezTo>
                    <a:pt x="55444" y="20583"/>
                    <a:pt x="55380" y="20455"/>
                    <a:pt x="55316" y="20370"/>
                  </a:cubicBezTo>
                  <a:cubicBezTo>
                    <a:pt x="55209" y="20177"/>
                    <a:pt x="55209" y="20156"/>
                    <a:pt x="55295" y="20092"/>
                  </a:cubicBezTo>
                  <a:cubicBezTo>
                    <a:pt x="55359" y="20049"/>
                    <a:pt x="55423" y="20028"/>
                    <a:pt x="55487" y="20028"/>
                  </a:cubicBezTo>
                  <a:cubicBezTo>
                    <a:pt x="55551" y="20028"/>
                    <a:pt x="55615" y="20028"/>
                    <a:pt x="55658" y="19964"/>
                  </a:cubicBezTo>
                  <a:cubicBezTo>
                    <a:pt x="55722" y="19899"/>
                    <a:pt x="55701" y="19814"/>
                    <a:pt x="55658" y="19622"/>
                  </a:cubicBezTo>
                  <a:cubicBezTo>
                    <a:pt x="55508" y="19173"/>
                    <a:pt x="55466" y="18938"/>
                    <a:pt x="55466" y="18938"/>
                  </a:cubicBezTo>
                  <a:lnTo>
                    <a:pt x="55466" y="18895"/>
                  </a:lnTo>
                  <a:lnTo>
                    <a:pt x="55252" y="18702"/>
                  </a:lnTo>
                  <a:lnTo>
                    <a:pt x="55231" y="18681"/>
                  </a:lnTo>
                  <a:cubicBezTo>
                    <a:pt x="55167" y="18660"/>
                    <a:pt x="54696" y="18425"/>
                    <a:pt x="54483" y="18425"/>
                  </a:cubicBezTo>
                  <a:lnTo>
                    <a:pt x="53649" y="18425"/>
                  </a:lnTo>
                  <a:lnTo>
                    <a:pt x="53628" y="18467"/>
                  </a:lnTo>
                  <a:cubicBezTo>
                    <a:pt x="53542" y="18574"/>
                    <a:pt x="53371" y="18702"/>
                    <a:pt x="53286" y="18702"/>
                  </a:cubicBezTo>
                  <a:cubicBezTo>
                    <a:pt x="53243" y="18702"/>
                    <a:pt x="53157" y="18681"/>
                    <a:pt x="53093" y="18660"/>
                  </a:cubicBezTo>
                  <a:cubicBezTo>
                    <a:pt x="52997" y="18632"/>
                    <a:pt x="52893" y="18596"/>
                    <a:pt x="52802" y="18596"/>
                  </a:cubicBezTo>
                  <a:cubicBezTo>
                    <a:pt x="52751" y="18596"/>
                    <a:pt x="52704" y="18608"/>
                    <a:pt x="52666" y="18638"/>
                  </a:cubicBezTo>
                  <a:cubicBezTo>
                    <a:pt x="52602" y="18681"/>
                    <a:pt x="52580" y="18745"/>
                    <a:pt x="52580" y="18852"/>
                  </a:cubicBezTo>
                  <a:cubicBezTo>
                    <a:pt x="52580" y="18938"/>
                    <a:pt x="52580" y="19023"/>
                    <a:pt x="52559" y="19087"/>
                  </a:cubicBezTo>
                  <a:cubicBezTo>
                    <a:pt x="52559" y="19301"/>
                    <a:pt x="52537" y="19493"/>
                    <a:pt x="52708" y="19622"/>
                  </a:cubicBezTo>
                  <a:cubicBezTo>
                    <a:pt x="52858" y="19750"/>
                    <a:pt x="53286" y="20092"/>
                    <a:pt x="53414" y="20199"/>
                  </a:cubicBezTo>
                  <a:cubicBezTo>
                    <a:pt x="53371" y="20348"/>
                    <a:pt x="53286" y="20669"/>
                    <a:pt x="53136" y="20797"/>
                  </a:cubicBezTo>
                  <a:cubicBezTo>
                    <a:pt x="53050" y="20861"/>
                    <a:pt x="52922" y="20947"/>
                    <a:pt x="52773" y="21032"/>
                  </a:cubicBezTo>
                  <a:cubicBezTo>
                    <a:pt x="52409" y="21246"/>
                    <a:pt x="52238" y="21374"/>
                    <a:pt x="52217" y="21481"/>
                  </a:cubicBezTo>
                  <a:cubicBezTo>
                    <a:pt x="52153" y="21545"/>
                    <a:pt x="51640" y="21780"/>
                    <a:pt x="51191" y="21930"/>
                  </a:cubicBezTo>
                  <a:lnTo>
                    <a:pt x="51148" y="21951"/>
                  </a:lnTo>
                  <a:lnTo>
                    <a:pt x="50828" y="22678"/>
                  </a:lnTo>
                  <a:lnTo>
                    <a:pt x="50400" y="23148"/>
                  </a:lnTo>
                  <a:lnTo>
                    <a:pt x="50058" y="23148"/>
                  </a:lnTo>
                  <a:cubicBezTo>
                    <a:pt x="49973" y="23148"/>
                    <a:pt x="49887" y="23084"/>
                    <a:pt x="49802" y="23020"/>
                  </a:cubicBezTo>
                  <a:cubicBezTo>
                    <a:pt x="49716" y="22935"/>
                    <a:pt x="49609" y="22870"/>
                    <a:pt x="49502" y="22870"/>
                  </a:cubicBezTo>
                  <a:cubicBezTo>
                    <a:pt x="49310" y="22870"/>
                    <a:pt x="48883" y="22956"/>
                    <a:pt x="48861" y="22977"/>
                  </a:cubicBezTo>
                  <a:cubicBezTo>
                    <a:pt x="48626" y="23063"/>
                    <a:pt x="48220" y="23234"/>
                    <a:pt x="48092" y="23234"/>
                  </a:cubicBezTo>
                  <a:cubicBezTo>
                    <a:pt x="47921" y="23234"/>
                    <a:pt x="47643" y="23191"/>
                    <a:pt x="47515" y="23148"/>
                  </a:cubicBezTo>
                  <a:cubicBezTo>
                    <a:pt x="47493" y="23148"/>
                    <a:pt x="47429" y="23127"/>
                    <a:pt x="47386" y="23127"/>
                  </a:cubicBezTo>
                  <a:cubicBezTo>
                    <a:pt x="47237" y="23084"/>
                    <a:pt x="47044" y="23063"/>
                    <a:pt x="47023" y="22935"/>
                  </a:cubicBezTo>
                  <a:cubicBezTo>
                    <a:pt x="47002" y="22849"/>
                    <a:pt x="46980" y="22806"/>
                    <a:pt x="46959" y="22742"/>
                  </a:cubicBezTo>
                  <a:cubicBezTo>
                    <a:pt x="46937" y="22678"/>
                    <a:pt x="46916" y="22657"/>
                    <a:pt x="46980" y="22528"/>
                  </a:cubicBezTo>
                  <a:cubicBezTo>
                    <a:pt x="47023" y="22379"/>
                    <a:pt x="47194" y="22336"/>
                    <a:pt x="47279" y="22315"/>
                  </a:cubicBezTo>
                  <a:lnTo>
                    <a:pt x="47686" y="22678"/>
                  </a:lnTo>
                  <a:lnTo>
                    <a:pt x="48241" y="22678"/>
                  </a:lnTo>
                  <a:lnTo>
                    <a:pt x="48370" y="22486"/>
                  </a:lnTo>
                  <a:lnTo>
                    <a:pt x="48818" y="22486"/>
                  </a:lnTo>
                  <a:cubicBezTo>
                    <a:pt x="48887" y="22527"/>
                    <a:pt x="49089" y="22630"/>
                    <a:pt x="49281" y="22630"/>
                  </a:cubicBezTo>
                  <a:cubicBezTo>
                    <a:pt x="49387" y="22630"/>
                    <a:pt x="49490" y="22598"/>
                    <a:pt x="49566" y="22507"/>
                  </a:cubicBezTo>
                  <a:cubicBezTo>
                    <a:pt x="49759" y="22272"/>
                    <a:pt x="50122" y="21866"/>
                    <a:pt x="50122" y="21844"/>
                  </a:cubicBezTo>
                  <a:lnTo>
                    <a:pt x="50144" y="21823"/>
                  </a:lnTo>
                  <a:cubicBezTo>
                    <a:pt x="50357" y="21267"/>
                    <a:pt x="50614" y="20733"/>
                    <a:pt x="50721" y="20712"/>
                  </a:cubicBezTo>
                  <a:cubicBezTo>
                    <a:pt x="50763" y="20712"/>
                    <a:pt x="50849" y="20733"/>
                    <a:pt x="50934" y="20776"/>
                  </a:cubicBezTo>
                  <a:cubicBezTo>
                    <a:pt x="51029" y="20803"/>
                    <a:pt x="51124" y="20830"/>
                    <a:pt x="51213" y="20830"/>
                  </a:cubicBezTo>
                  <a:cubicBezTo>
                    <a:pt x="51265" y="20830"/>
                    <a:pt x="51315" y="20821"/>
                    <a:pt x="51362" y="20797"/>
                  </a:cubicBezTo>
                  <a:cubicBezTo>
                    <a:pt x="51426" y="20754"/>
                    <a:pt x="51469" y="20690"/>
                    <a:pt x="51490" y="20605"/>
                  </a:cubicBezTo>
                  <a:cubicBezTo>
                    <a:pt x="51597" y="20284"/>
                    <a:pt x="51683" y="19686"/>
                    <a:pt x="51683" y="19664"/>
                  </a:cubicBezTo>
                  <a:lnTo>
                    <a:pt x="51747" y="19344"/>
                  </a:lnTo>
                  <a:lnTo>
                    <a:pt x="50977" y="18489"/>
                  </a:lnTo>
                  <a:lnTo>
                    <a:pt x="50806" y="16864"/>
                  </a:lnTo>
                  <a:lnTo>
                    <a:pt x="50892" y="15881"/>
                  </a:lnTo>
                  <a:lnTo>
                    <a:pt x="51276" y="14941"/>
                  </a:lnTo>
                  <a:lnTo>
                    <a:pt x="50934" y="13979"/>
                  </a:lnTo>
                  <a:lnTo>
                    <a:pt x="49866" y="13402"/>
                  </a:lnTo>
                  <a:lnTo>
                    <a:pt x="50400" y="12611"/>
                  </a:lnTo>
                  <a:lnTo>
                    <a:pt x="51234" y="11756"/>
                  </a:lnTo>
                  <a:lnTo>
                    <a:pt x="51127" y="10602"/>
                  </a:lnTo>
                  <a:lnTo>
                    <a:pt x="49331" y="10495"/>
                  </a:lnTo>
                  <a:lnTo>
                    <a:pt x="47814" y="10131"/>
                  </a:lnTo>
                  <a:lnTo>
                    <a:pt x="46852" y="10473"/>
                  </a:lnTo>
                  <a:lnTo>
                    <a:pt x="46147" y="12547"/>
                  </a:lnTo>
                  <a:lnTo>
                    <a:pt x="45805" y="13273"/>
                  </a:lnTo>
                  <a:lnTo>
                    <a:pt x="44672" y="13487"/>
                  </a:lnTo>
                  <a:lnTo>
                    <a:pt x="44629" y="13509"/>
                  </a:lnTo>
                  <a:cubicBezTo>
                    <a:pt x="44608" y="13530"/>
                    <a:pt x="44373" y="13722"/>
                    <a:pt x="44373" y="13957"/>
                  </a:cubicBezTo>
                  <a:lnTo>
                    <a:pt x="44373" y="14513"/>
                  </a:lnTo>
                  <a:lnTo>
                    <a:pt x="44928" y="14812"/>
                  </a:lnTo>
                  <a:cubicBezTo>
                    <a:pt x="44950" y="14877"/>
                    <a:pt x="44971" y="15005"/>
                    <a:pt x="44971" y="15176"/>
                  </a:cubicBezTo>
                  <a:cubicBezTo>
                    <a:pt x="44971" y="15368"/>
                    <a:pt x="44864" y="15796"/>
                    <a:pt x="44843" y="15902"/>
                  </a:cubicBezTo>
                  <a:cubicBezTo>
                    <a:pt x="44779" y="15967"/>
                    <a:pt x="44608" y="16159"/>
                    <a:pt x="44565" y="16309"/>
                  </a:cubicBezTo>
                  <a:cubicBezTo>
                    <a:pt x="44544" y="16351"/>
                    <a:pt x="44522" y="16373"/>
                    <a:pt x="44522" y="16394"/>
                  </a:cubicBezTo>
                  <a:cubicBezTo>
                    <a:pt x="44479" y="16458"/>
                    <a:pt x="44458" y="16522"/>
                    <a:pt x="44458" y="16651"/>
                  </a:cubicBezTo>
                  <a:cubicBezTo>
                    <a:pt x="44458" y="16864"/>
                    <a:pt x="44650" y="17142"/>
                    <a:pt x="44672" y="17185"/>
                  </a:cubicBezTo>
                  <a:lnTo>
                    <a:pt x="44672" y="17206"/>
                  </a:lnTo>
                  <a:lnTo>
                    <a:pt x="45377" y="17399"/>
                  </a:lnTo>
                  <a:lnTo>
                    <a:pt x="45869" y="17399"/>
                  </a:lnTo>
                  <a:cubicBezTo>
                    <a:pt x="45890" y="17463"/>
                    <a:pt x="45912" y="17570"/>
                    <a:pt x="45912" y="17634"/>
                  </a:cubicBezTo>
                  <a:cubicBezTo>
                    <a:pt x="45912" y="17655"/>
                    <a:pt x="45890" y="17698"/>
                    <a:pt x="45869" y="17719"/>
                  </a:cubicBezTo>
                  <a:cubicBezTo>
                    <a:pt x="45805" y="17847"/>
                    <a:pt x="45698" y="18061"/>
                    <a:pt x="45976" y="18318"/>
                  </a:cubicBezTo>
                  <a:cubicBezTo>
                    <a:pt x="46232" y="18531"/>
                    <a:pt x="46489" y="18681"/>
                    <a:pt x="46617" y="18724"/>
                  </a:cubicBezTo>
                  <a:lnTo>
                    <a:pt x="46617" y="19044"/>
                  </a:lnTo>
                  <a:lnTo>
                    <a:pt x="45997" y="19579"/>
                  </a:lnTo>
                  <a:lnTo>
                    <a:pt x="44693" y="18724"/>
                  </a:lnTo>
                  <a:lnTo>
                    <a:pt x="43133" y="17869"/>
                  </a:lnTo>
                  <a:lnTo>
                    <a:pt x="41466" y="17270"/>
                  </a:lnTo>
                  <a:lnTo>
                    <a:pt x="39521" y="16415"/>
                  </a:lnTo>
                  <a:lnTo>
                    <a:pt x="38537" y="16651"/>
                  </a:lnTo>
                  <a:lnTo>
                    <a:pt x="37554" y="16522"/>
                  </a:lnTo>
                  <a:lnTo>
                    <a:pt x="36870" y="15603"/>
                  </a:lnTo>
                  <a:lnTo>
                    <a:pt x="35759" y="15304"/>
                  </a:lnTo>
                  <a:cubicBezTo>
                    <a:pt x="35700" y="15292"/>
                    <a:pt x="35610" y="15274"/>
                    <a:pt x="35523" y="15274"/>
                  </a:cubicBezTo>
                  <a:cubicBezTo>
                    <a:pt x="35450" y="15274"/>
                    <a:pt x="35380" y="15287"/>
                    <a:pt x="35331" y="15325"/>
                  </a:cubicBezTo>
                  <a:cubicBezTo>
                    <a:pt x="35289" y="15347"/>
                    <a:pt x="35267" y="15389"/>
                    <a:pt x="35267" y="15454"/>
                  </a:cubicBezTo>
                  <a:cubicBezTo>
                    <a:pt x="35267" y="15496"/>
                    <a:pt x="35246" y="15539"/>
                    <a:pt x="35224" y="15582"/>
                  </a:cubicBezTo>
                  <a:cubicBezTo>
                    <a:pt x="35182" y="15689"/>
                    <a:pt x="35139" y="15774"/>
                    <a:pt x="35182" y="15902"/>
                  </a:cubicBezTo>
                  <a:cubicBezTo>
                    <a:pt x="35267" y="16159"/>
                    <a:pt x="35395" y="16330"/>
                    <a:pt x="35545" y="16415"/>
                  </a:cubicBezTo>
                  <a:cubicBezTo>
                    <a:pt x="35737" y="16501"/>
                    <a:pt x="36293" y="16629"/>
                    <a:pt x="36400" y="16651"/>
                  </a:cubicBezTo>
                  <a:lnTo>
                    <a:pt x="36892" y="16971"/>
                  </a:lnTo>
                  <a:lnTo>
                    <a:pt x="37105" y="17142"/>
                  </a:lnTo>
                  <a:lnTo>
                    <a:pt x="37661" y="17954"/>
                  </a:lnTo>
                  <a:lnTo>
                    <a:pt x="37982" y="18724"/>
                  </a:lnTo>
                  <a:cubicBezTo>
                    <a:pt x="37982" y="18724"/>
                    <a:pt x="37960" y="18767"/>
                    <a:pt x="37789" y="18767"/>
                  </a:cubicBezTo>
                  <a:lnTo>
                    <a:pt x="36977" y="18767"/>
                  </a:lnTo>
                  <a:lnTo>
                    <a:pt x="36699" y="19301"/>
                  </a:lnTo>
                  <a:lnTo>
                    <a:pt x="36272" y="19493"/>
                  </a:lnTo>
                  <a:lnTo>
                    <a:pt x="35973" y="19194"/>
                  </a:lnTo>
                  <a:cubicBezTo>
                    <a:pt x="35973" y="19130"/>
                    <a:pt x="35994" y="18980"/>
                    <a:pt x="36101" y="18809"/>
                  </a:cubicBezTo>
                  <a:cubicBezTo>
                    <a:pt x="36122" y="18724"/>
                    <a:pt x="36165" y="18681"/>
                    <a:pt x="36208" y="18617"/>
                  </a:cubicBezTo>
                  <a:cubicBezTo>
                    <a:pt x="36272" y="18553"/>
                    <a:pt x="36315" y="18467"/>
                    <a:pt x="36293" y="18382"/>
                  </a:cubicBezTo>
                  <a:cubicBezTo>
                    <a:pt x="36272" y="18296"/>
                    <a:pt x="36186" y="18254"/>
                    <a:pt x="36101" y="18211"/>
                  </a:cubicBezTo>
                  <a:cubicBezTo>
                    <a:pt x="35910" y="18116"/>
                    <a:pt x="35460" y="18098"/>
                    <a:pt x="35131" y="18098"/>
                  </a:cubicBezTo>
                  <a:cubicBezTo>
                    <a:pt x="34942" y="18098"/>
                    <a:pt x="34793" y="18104"/>
                    <a:pt x="34754" y="18104"/>
                  </a:cubicBezTo>
                  <a:lnTo>
                    <a:pt x="34690" y="18104"/>
                  </a:lnTo>
                  <a:lnTo>
                    <a:pt x="34669" y="18168"/>
                  </a:lnTo>
                  <a:cubicBezTo>
                    <a:pt x="34647" y="18189"/>
                    <a:pt x="34519" y="18681"/>
                    <a:pt x="33814" y="18767"/>
                  </a:cubicBezTo>
                  <a:cubicBezTo>
                    <a:pt x="33023" y="18852"/>
                    <a:pt x="32574" y="18852"/>
                    <a:pt x="32553" y="18852"/>
                  </a:cubicBezTo>
                  <a:lnTo>
                    <a:pt x="31933" y="19066"/>
                  </a:lnTo>
                  <a:lnTo>
                    <a:pt x="31912" y="19087"/>
                  </a:lnTo>
                  <a:cubicBezTo>
                    <a:pt x="31762" y="19365"/>
                    <a:pt x="31548" y="19600"/>
                    <a:pt x="31484" y="19600"/>
                  </a:cubicBezTo>
                  <a:lnTo>
                    <a:pt x="30650" y="19600"/>
                  </a:lnTo>
                  <a:cubicBezTo>
                    <a:pt x="30330" y="19600"/>
                    <a:pt x="29881" y="19557"/>
                    <a:pt x="29753" y="19557"/>
                  </a:cubicBezTo>
                  <a:cubicBezTo>
                    <a:pt x="29731" y="19536"/>
                    <a:pt x="29710" y="19493"/>
                    <a:pt x="29689" y="19451"/>
                  </a:cubicBezTo>
                  <a:cubicBezTo>
                    <a:pt x="29624" y="19322"/>
                    <a:pt x="29667" y="19258"/>
                    <a:pt x="29689" y="19237"/>
                  </a:cubicBezTo>
                  <a:cubicBezTo>
                    <a:pt x="29860" y="19066"/>
                    <a:pt x="30266" y="18852"/>
                    <a:pt x="30266" y="18831"/>
                  </a:cubicBezTo>
                  <a:lnTo>
                    <a:pt x="30308" y="18831"/>
                  </a:lnTo>
                  <a:lnTo>
                    <a:pt x="30415" y="18446"/>
                  </a:lnTo>
                  <a:lnTo>
                    <a:pt x="30180" y="18211"/>
                  </a:lnTo>
                  <a:lnTo>
                    <a:pt x="29667" y="18147"/>
                  </a:lnTo>
                  <a:lnTo>
                    <a:pt x="29240" y="18254"/>
                  </a:lnTo>
                  <a:lnTo>
                    <a:pt x="28962" y="18681"/>
                  </a:lnTo>
                  <a:lnTo>
                    <a:pt x="28962" y="18724"/>
                  </a:lnTo>
                  <a:cubicBezTo>
                    <a:pt x="28983" y="18852"/>
                    <a:pt x="29005" y="19109"/>
                    <a:pt x="28962" y="19194"/>
                  </a:cubicBezTo>
                  <a:cubicBezTo>
                    <a:pt x="28941" y="19280"/>
                    <a:pt x="28876" y="19301"/>
                    <a:pt x="28855" y="19322"/>
                  </a:cubicBezTo>
                  <a:lnTo>
                    <a:pt x="28470" y="19322"/>
                  </a:lnTo>
                  <a:cubicBezTo>
                    <a:pt x="28428" y="19258"/>
                    <a:pt x="28342" y="19173"/>
                    <a:pt x="28192" y="19130"/>
                  </a:cubicBezTo>
                  <a:cubicBezTo>
                    <a:pt x="28000" y="19087"/>
                    <a:pt x="27679" y="19044"/>
                    <a:pt x="27679" y="19044"/>
                  </a:cubicBezTo>
                  <a:lnTo>
                    <a:pt x="27637" y="19044"/>
                  </a:lnTo>
                  <a:lnTo>
                    <a:pt x="26696" y="19643"/>
                  </a:lnTo>
                  <a:lnTo>
                    <a:pt x="25521" y="20070"/>
                  </a:lnTo>
                  <a:lnTo>
                    <a:pt x="25499" y="20092"/>
                  </a:lnTo>
                  <a:cubicBezTo>
                    <a:pt x="25499" y="20092"/>
                    <a:pt x="25221" y="20348"/>
                    <a:pt x="24944" y="20391"/>
                  </a:cubicBezTo>
                  <a:cubicBezTo>
                    <a:pt x="24623" y="20434"/>
                    <a:pt x="23875" y="20477"/>
                    <a:pt x="23875" y="20477"/>
                  </a:cubicBezTo>
                  <a:lnTo>
                    <a:pt x="23811" y="20498"/>
                  </a:lnTo>
                  <a:lnTo>
                    <a:pt x="23597" y="21289"/>
                  </a:lnTo>
                  <a:lnTo>
                    <a:pt x="23597" y="21310"/>
                  </a:lnTo>
                  <a:cubicBezTo>
                    <a:pt x="23661" y="21460"/>
                    <a:pt x="23725" y="21759"/>
                    <a:pt x="23661" y="21887"/>
                  </a:cubicBezTo>
                  <a:cubicBezTo>
                    <a:pt x="23661" y="21909"/>
                    <a:pt x="23640" y="21930"/>
                    <a:pt x="23618" y="21930"/>
                  </a:cubicBezTo>
                  <a:cubicBezTo>
                    <a:pt x="23362" y="22015"/>
                    <a:pt x="22721" y="22080"/>
                    <a:pt x="22379" y="22080"/>
                  </a:cubicBezTo>
                  <a:lnTo>
                    <a:pt x="21395" y="22080"/>
                  </a:lnTo>
                  <a:lnTo>
                    <a:pt x="20776" y="21374"/>
                  </a:lnTo>
                  <a:cubicBezTo>
                    <a:pt x="20690" y="21225"/>
                    <a:pt x="20519" y="20861"/>
                    <a:pt x="20605" y="20712"/>
                  </a:cubicBezTo>
                  <a:cubicBezTo>
                    <a:pt x="20626" y="20669"/>
                    <a:pt x="20647" y="20626"/>
                    <a:pt x="20669" y="20583"/>
                  </a:cubicBezTo>
                  <a:cubicBezTo>
                    <a:pt x="20754" y="20434"/>
                    <a:pt x="20776" y="20391"/>
                    <a:pt x="20947" y="20391"/>
                  </a:cubicBezTo>
                  <a:cubicBezTo>
                    <a:pt x="21203" y="20391"/>
                    <a:pt x="22315" y="20477"/>
                    <a:pt x="22336" y="20477"/>
                  </a:cubicBezTo>
                  <a:lnTo>
                    <a:pt x="22379" y="20498"/>
                  </a:lnTo>
                  <a:lnTo>
                    <a:pt x="22400" y="20455"/>
                  </a:lnTo>
                  <a:cubicBezTo>
                    <a:pt x="22571" y="20220"/>
                    <a:pt x="22208" y="19707"/>
                    <a:pt x="22079" y="19536"/>
                  </a:cubicBezTo>
                  <a:cubicBezTo>
                    <a:pt x="22037" y="19386"/>
                    <a:pt x="21887" y="18895"/>
                    <a:pt x="21631" y="18852"/>
                  </a:cubicBezTo>
                  <a:cubicBezTo>
                    <a:pt x="21395" y="18809"/>
                    <a:pt x="19728" y="18681"/>
                    <a:pt x="19515" y="18660"/>
                  </a:cubicBezTo>
                  <a:lnTo>
                    <a:pt x="18766" y="18232"/>
                  </a:lnTo>
                  <a:lnTo>
                    <a:pt x="18702" y="18702"/>
                  </a:lnTo>
                  <a:lnTo>
                    <a:pt x="19322" y="19365"/>
                  </a:lnTo>
                  <a:cubicBezTo>
                    <a:pt x="19365" y="19600"/>
                    <a:pt x="19493" y="20177"/>
                    <a:pt x="19493" y="20348"/>
                  </a:cubicBezTo>
                  <a:cubicBezTo>
                    <a:pt x="19493" y="20434"/>
                    <a:pt x="19365" y="20605"/>
                    <a:pt x="19258" y="20712"/>
                  </a:cubicBezTo>
                  <a:cubicBezTo>
                    <a:pt x="19151" y="20840"/>
                    <a:pt x="19066" y="20947"/>
                    <a:pt x="19066" y="21054"/>
                  </a:cubicBezTo>
                  <a:cubicBezTo>
                    <a:pt x="19066" y="21075"/>
                    <a:pt x="19066" y="21096"/>
                    <a:pt x="19044" y="21118"/>
                  </a:cubicBezTo>
                  <a:cubicBezTo>
                    <a:pt x="19002" y="21203"/>
                    <a:pt x="18980" y="21267"/>
                    <a:pt x="19108" y="21396"/>
                  </a:cubicBezTo>
                  <a:cubicBezTo>
                    <a:pt x="19215" y="21502"/>
                    <a:pt x="19450" y="21545"/>
                    <a:pt x="19557" y="21545"/>
                  </a:cubicBezTo>
                  <a:cubicBezTo>
                    <a:pt x="19579" y="21716"/>
                    <a:pt x="19621" y="22080"/>
                    <a:pt x="19643" y="22315"/>
                  </a:cubicBezTo>
                  <a:cubicBezTo>
                    <a:pt x="19643" y="22336"/>
                    <a:pt x="19792" y="23084"/>
                    <a:pt x="19429" y="23191"/>
                  </a:cubicBezTo>
                  <a:cubicBezTo>
                    <a:pt x="19353" y="23215"/>
                    <a:pt x="19284" y="23225"/>
                    <a:pt x="19220" y="23225"/>
                  </a:cubicBezTo>
                  <a:cubicBezTo>
                    <a:pt x="18942" y="23225"/>
                    <a:pt x="18780" y="23037"/>
                    <a:pt x="18745" y="23020"/>
                  </a:cubicBezTo>
                  <a:lnTo>
                    <a:pt x="18360" y="22721"/>
                  </a:lnTo>
                  <a:lnTo>
                    <a:pt x="17206" y="22571"/>
                  </a:lnTo>
                  <a:lnTo>
                    <a:pt x="16821" y="23170"/>
                  </a:lnTo>
                  <a:lnTo>
                    <a:pt x="15988" y="23426"/>
                  </a:lnTo>
                  <a:lnTo>
                    <a:pt x="15432" y="23469"/>
                  </a:lnTo>
                  <a:lnTo>
                    <a:pt x="14513" y="24409"/>
                  </a:lnTo>
                  <a:lnTo>
                    <a:pt x="15646" y="25350"/>
                  </a:lnTo>
                  <a:cubicBezTo>
                    <a:pt x="15838" y="25670"/>
                    <a:pt x="16009" y="26076"/>
                    <a:pt x="15924" y="26162"/>
                  </a:cubicBezTo>
                  <a:cubicBezTo>
                    <a:pt x="15833" y="26253"/>
                    <a:pt x="15461" y="26279"/>
                    <a:pt x="15162" y="26279"/>
                  </a:cubicBezTo>
                  <a:cubicBezTo>
                    <a:pt x="15040" y="26279"/>
                    <a:pt x="14929" y="26275"/>
                    <a:pt x="14855" y="26269"/>
                  </a:cubicBezTo>
                  <a:lnTo>
                    <a:pt x="14727" y="26269"/>
                  </a:lnTo>
                  <a:cubicBezTo>
                    <a:pt x="14577" y="26269"/>
                    <a:pt x="13893" y="26012"/>
                    <a:pt x="13508" y="25863"/>
                  </a:cubicBezTo>
                  <a:cubicBezTo>
                    <a:pt x="13487" y="25841"/>
                    <a:pt x="12995" y="25628"/>
                    <a:pt x="12739" y="25585"/>
                  </a:cubicBezTo>
                  <a:cubicBezTo>
                    <a:pt x="12653" y="25564"/>
                    <a:pt x="12547" y="25564"/>
                    <a:pt x="12461" y="25564"/>
                  </a:cubicBezTo>
                  <a:lnTo>
                    <a:pt x="12311" y="25564"/>
                  </a:lnTo>
                  <a:cubicBezTo>
                    <a:pt x="12290" y="25393"/>
                    <a:pt x="12034" y="25093"/>
                    <a:pt x="11948" y="25008"/>
                  </a:cubicBezTo>
                  <a:lnTo>
                    <a:pt x="11905" y="24944"/>
                  </a:lnTo>
                  <a:lnTo>
                    <a:pt x="11093" y="25222"/>
                  </a:lnTo>
                  <a:lnTo>
                    <a:pt x="11093" y="25286"/>
                  </a:lnTo>
                  <a:cubicBezTo>
                    <a:pt x="11072" y="25478"/>
                    <a:pt x="11050" y="26098"/>
                    <a:pt x="11264" y="26247"/>
                  </a:cubicBezTo>
                  <a:cubicBezTo>
                    <a:pt x="11414" y="26354"/>
                    <a:pt x="11585" y="26418"/>
                    <a:pt x="11734" y="26461"/>
                  </a:cubicBezTo>
                  <a:cubicBezTo>
                    <a:pt x="11799" y="26504"/>
                    <a:pt x="11884" y="26525"/>
                    <a:pt x="11948" y="26547"/>
                  </a:cubicBezTo>
                  <a:cubicBezTo>
                    <a:pt x="12140" y="26611"/>
                    <a:pt x="12504" y="26675"/>
                    <a:pt x="12653" y="26675"/>
                  </a:cubicBezTo>
                  <a:lnTo>
                    <a:pt x="12675" y="26825"/>
                  </a:lnTo>
                  <a:cubicBezTo>
                    <a:pt x="12675" y="27145"/>
                    <a:pt x="12611" y="27423"/>
                    <a:pt x="12568" y="27444"/>
                  </a:cubicBezTo>
                  <a:cubicBezTo>
                    <a:pt x="12335" y="27496"/>
                    <a:pt x="12133" y="27524"/>
                    <a:pt x="11954" y="27524"/>
                  </a:cubicBezTo>
                  <a:cubicBezTo>
                    <a:pt x="11837" y="27524"/>
                    <a:pt x="11729" y="27512"/>
                    <a:pt x="11628" y="27487"/>
                  </a:cubicBezTo>
                  <a:cubicBezTo>
                    <a:pt x="11264" y="27402"/>
                    <a:pt x="11157" y="27359"/>
                    <a:pt x="10986" y="27102"/>
                  </a:cubicBezTo>
                  <a:cubicBezTo>
                    <a:pt x="10922" y="27038"/>
                    <a:pt x="10922" y="26953"/>
                    <a:pt x="10922" y="26867"/>
                  </a:cubicBezTo>
                  <a:cubicBezTo>
                    <a:pt x="10901" y="26654"/>
                    <a:pt x="10858" y="26504"/>
                    <a:pt x="10452" y="26461"/>
                  </a:cubicBezTo>
                  <a:cubicBezTo>
                    <a:pt x="10003" y="26418"/>
                    <a:pt x="9576" y="26418"/>
                    <a:pt x="9426" y="26418"/>
                  </a:cubicBezTo>
                  <a:cubicBezTo>
                    <a:pt x="9255" y="26055"/>
                    <a:pt x="8998" y="25478"/>
                    <a:pt x="8998" y="25328"/>
                  </a:cubicBezTo>
                  <a:cubicBezTo>
                    <a:pt x="8998" y="25115"/>
                    <a:pt x="9127" y="24580"/>
                    <a:pt x="9298" y="24367"/>
                  </a:cubicBezTo>
                  <a:cubicBezTo>
                    <a:pt x="9511" y="24110"/>
                    <a:pt x="9383" y="23362"/>
                    <a:pt x="9362" y="23276"/>
                  </a:cubicBezTo>
                  <a:lnTo>
                    <a:pt x="9362" y="23212"/>
                  </a:lnTo>
                  <a:lnTo>
                    <a:pt x="8144" y="23063"/>
                  </a:lnTo>
                  <a:lnTo>
                    <a:pt x="6882" y="21609"/>
                  </a:lnTo>
                  <a:lnTo>
                    <a:pt x="6711" y="21353"/>
                  </a:lnTo>
                  <a:lnTo>
                    <a:pt x="6882" y="21331"/>
                  </a:lnTo>
                  <a:lnTo>
                    <a:pt x="7502" y="21417"/>
                  </a:lnTo>
                  <a:lnTo>
                    <a:pt x="7716" y="21631"/>
                  </a:lnTo>
                  <a:cubicBezTo>
                    <a:pt x="7716" y="21673"/>
                    <a:pt x="7737" y="21695"/>
                    <a:pt x="7737" y="21738"/>
                  </a:cubicBezTo>
                  <a:cubicBezTo>
                    <a:pt x="7802" y="21866"/>
                    <a:pt x="7908" y="21951"/>
                    <a:pt x="8122" y="22015"/>
                  </a:cubicBezTo>
                  <a:cubicBezTo>
                    <a:pt x="8421" y="22122"/>
                    <a:pt x="8657" y="22165"/>
                    <a:pt x="8892" y="22229"/>
                  </a:cubicBezTo>
                  <a:cubicBezTo>
                    <a:pt x="8998" y="22251"/>
                    <a:pt x="9105" y="22272"/>
                    <a:pt x="9212" y="22293"/>
                  </a:cubicBezTo>
                  <a:cubicBezTo>
                    <a:pt x="9554" y="22400"/>
                    <a:pt x="9939" y="22486"/>
                    <a:pt x="10195" y="22657"/>
                  </a:cubicBezTo>
                  <a:cubicBezTo>
                    <a:pt x="10495" y="22849"/>
                    <a:pt x="10944" y="22999"/>
                    <a:pt x="10986" y="22999"/>
                  </a:cubicBezTo>
                  <a:lnTo>
                    <a:pt x="12354" y="23276"/>
                  </a:lnTo>
                  <a:lnTo>
                    <a:pt x="14107" y="23148"/>
                  </a:lnTo>
                  <a:lnTo>
                    <a:pt x="15304" y="22913"/>
                  </a:lnTo>
                  <a:lnTo>
                    <a:pt x="16458" y="21524"/>
                  </a:lnTo>
                  <a:lnTo>
                    <a:pt x="16266" y="20840"/>
                  </a:lnTo>
                  <a:lnTo>
                    <a:pt x="15197" y="19643"/>
                  </a:lnTo>
                  <a:lnTo>
                    <a:pt x="13423" y="19322"/>
                  </a:lnTo>
                  <a:lnTo>
                    <a:pt x="11606" y="18211"/>
                  </a:lnTo>
                  <a:cubicBezTo>
                    <a:pt x="11371" y="18061"/>
                    <a:pt x="10174" y="17313"/>
                    <a:pt x="9875" y="17313"/>
                  </a:cubicBezTo>
                  <a:lnTo>
                    <a:pt x="7973" y="17313"/>
                  </a:lnTo>
                  <a:cubicBezTo>
                    <a:pt x="7844" y="17313"/>
                    <a:pt x="7331" y="17228"/>
                    <a:pt x="7053" y="17185"/>
                  </a:cubicBezTo>
                  <a:lnTo>
                    <a:pt x="7182" y="16822"/>
                  </a:lnTo>
                  <a:lnTo>
                    <a:pt x="6711" y="16351"/>
                  </a:lnTo>
                  <a:cubicBezTo>
                    <a:pt x="6697" y="16337"/>
                    <a:pt x="6481" y="16191"/>
                    <a:pt x="6222" y="16191"/>
                  </a:cubicBezTo>
                  <a:cubicBezTo>
                    <a:pt x="6104" y="16191"/>
                    <a:pt x="5977" y="16221"/>
                    <a:pt x="5857" y="16309"/>
                  </a:cubicBezTo>
                  <a:cubicBezTo>
                    <a:pt x="5579" y="16501"/>
                    <a:pt x="5429" y="16757"/>
                    <a:pt x="5386" y="16864"/>
                  </a:cubicBezTo>
                  <a:lnTo>
                    <a:pt x="4446" y="17121"/>
                  </a:lnTo>
                  <a:lnTo>
                    <a:pt x="2650" y="17420"/>
                  </a:lnTo>
                  <a:lnTo>
                    <a:pt x="2608" y="18232"/>
                  </a:lnTo>
                  <a:cubicBezTo>
                    <a:pt x="2586" y="18318"/>
                    <a:pt x="2501" y="18745"/>
                    <a:pt x="2672" y="18916"/>
                  </a:cubicBezTo>
                  <a:cubicBezTo>
                    <a:pt x="2821" y="19066"/>
                    <a:pt x="3356" y="19515"/>
                    <a:pt x="3377" y="19536"/>
                  </a:cubicBezTo>
                  <a:lnTo>
                    <a:pt x="3398" y="19536"/>
                  </a:lnTo>
                  <a:cubicBezTo>
                    <a:pt x="3612" y="19643"/>
                    <a:pt x="3805" y="19771"/>
                    <a:pt x="3826" y="19814"/>
                  </a:cubicBezTo>
                  <a:cubicBezTo>
                    <a:pt x="3869" y="19942"/>
                    <a:pt x="3997" y="20113"/>
                    <a:pt x="4040" y="20177"/>
                  </a:cubicBezTo>
                  <a:lnTo>
                    <a:pt x="3997" y="20498"/>
                  </a:lnTo>
                  <a:lnTo>
                    <a:pt x="3292" y="21203"/>
                  </a:lnTo>
                  <a:lnTo>
                    <a:pt x="3292" y="22507"/>
                  </a:lnTo>
                  <a:lnTo>
                    <a:pt x="3655" y="22614"/>
                  </a:lnTo>
                  <a:lnTo>
                    <a:pt x="3847" y="21738"/>
                  </a:lnTo>
                  <a:lnTo>
                    <a:pt x="4040" y="21524"/>
                  </a:lnTo>
                  <a:lnTo>
                    <a:pt x="4553" y="21716"/>
                  </a:lnTo>
                  <a:lnTo>
                    <a:pt x="4553" y="22080"/>
                  </a:lnTo>
                  <a:lnTo>
                    <a:pt x="4745" y="22678"/>
                  </a:lnTo>
                  <a:lnTo>
                    <a:pt x="4104" y="24324"/>
                  </a:lnTo>
                  <a:lnTo>
                    <a:pt x="3869" y="25051"/>
                  </a:lnTo>
                  <a:lnTo>
                    <a:pt x="3997" y="26418"/>
                  </a:lnTo>
                  <a:lnTo>
                    <a:pt x="4852" y="27167"/>
                  </a:lnTo>
                  <a:lnTo>
                    <a:pt x="4403" y="27551"/>
                  </a:lnTo>
                  <a:cubicBezTo>
                    <a:pt x="4382" y="27573"/>
                    <a:pt x="4318" y="27615"/>
                    <a:pt x="4318" y="27701"/>
                  </a:cubicBezTo>
                  <a:cubicBezTo>
                    <a:pt x="4318" y="27808"/>
                    <a:pt x="4382" y="27915"/>
                    <a:pt x="4553" y="28022"/>
                  </a:cubicBezTo>
                  <a:cubicBezTo>
                    <a:pt x="4831" y="28235"/>
                    <a:pt x="5429" y="28556"/>
                    <a:pt x="5600" y="28663"/>
                  </a:cubicBezTo>
                  <a:lnTo>
                    <a:pt x="5643" y="29518"/>
                  </a:lnTo>
                  <a:cubicBezTo>
                    <a:pt x="5536" y="29710"/>
                    <a:pt x="5301" y="30159"/>
                    <a:pt x="5194" y="30266"/>
                  </a:cubicBezTo>
                  <a:cubicBezTo>
                    <a:pt x="5087" y="30373"/>
                    <a:pt x="4424" y="30864"/>
                    <a:pt x="4168" y="31057"/>
                  </a:cubicBezTo>
                  <a:lnTo>
                    <a:pt x="4147" y="31057"/>
                  </a:lnTo>
                  <a:lnTo>
                    <a:pt x="4147" y="31099"/>
                  </a:lnTo>
                  <a:cubicBezTo>
                    <a:pt x="4082" y="31249"/>
                    <a:pt x="3890" y="31698"/>
                    <a:pt x="3676" y="31783"/>
                  </a:cubicBezTo>
                  <a:cubicBezTo>
                    <a:pt x="3398" y="31933"/>
                    <a:pt x="2202" y="32296"/>
                    <a:pt x="2202" y="32296"/>
                  </a:cubicBezTo>
                  <a:lnTo>
                    <a:pt x="2073" y="32339"/>
                  </a:lnTo>
                  <a:lnTo>
                    <a:pt x="2437" y="32788"/>
                  </a:lnTo>
                  <a:lnTo>
                    <a:pt x="2501" y="32745"/>
                  </a:lnTo>
                  <a:cubicBezTo>
                    <a:pt x="2501" y="32745"/>
                    <a:pt x="2565" y="32724"/>
                    <a:pt x="2608" y="32724"/>
                  </a:cubicBezTo>
                  <a:cubicBezTo>
                    <a:pt x="2672" y="32745"/>
                    <a:pt x="2715" y="32831"/>
                    <a:pt x="2757" y="32895"/>
                  </a:cubicBezTo>
                  <a:cubicBezTo>
                    <a:pt x="2886" y="33215"/>
                    <a:pt x="3035" y="33493"/>
                    <a:pt x="3035" y="33493"/>
                  </a:cubicBezTo>
                  <a:lnTo>
                    <a:pt x="3057" y="33557"/>
                  </a:lnTo>
                  <a:lnTo>
                    <a:pt x="4189" y="33557"/>
                  </a:lnTo>
                  <a:lnTo>
                    <a:pt x="4189" y="33707"/>
                  </a:lnTo>
                  <a:lnTo>
                    <a:pt x="2757" y="34070"/>
                  </a:lnTo>
                  <a:lnTo>
                    <a:pt x="1966" y="34562"/>
                  </a:lnTo>
                  <a:lnTo>
                    <a:pt x="1624" y="35930"/>
                  </a:lnTo>
                  <a:lnTo>
                    <a:pt x="1624" y="37041"/>
                  </a:lnTo>
                  <a:lnTo>
                    <a:pt x="2052" y="37469"/>
                  </a:lnTo>
                  <a:lnTo>
                    <a:pt x="1774" y="37811"/>
                  </a:lnTo>
                  <a:lnTo>
                    <a:pt x="1710" y="38367"/>
                  </a:lnTo>
                  <a:cubicBezTo>
                    <a:pt x="1774" y="38709"/>
                    <a:pt x="1881" y="39307"/>
                    <a:pt x="2031" y="39414"/>
                  </a:cubicBezTo>
                  <a:cubicBezTo>
                    <a:pt x="2073" y="39435"/>
                    <a:pt x="2137" y="39521"/>
                    <a:pt x="2180" y="39585"/>
                  </a:cubicBezTo>
                  <a:cubicBezTo>
                    <a:pt x="2330" y="39777"/>
                    <a:pt x="2501" y="39991"/>
                    <a:pt x="2715" y="40034"/>
                  </a:cubicBezTo>
                  <a:cubicBezTo>
                    <a:pt x="2971" y="40076"/>
                    <a:pt x="3612" y="40162"/>
                    <a:pt x="3762" y="40183"/>
                  </a:cubicBezTo>
                  <a:lnTo>
                    <a:pt x="4253" y="40654"/>
                  </a:lnTo>
                  <a:lnTo>
                    <a:pt x="4916" y="40461"/>
                  </a:lnTo>
                  <a:lnTo>
                    <a:pt x="5344" y="40867"/>
                  </a:lnTo>
                  <a:lnTo>
                    <a:pt x="5258" y="41936"/>
                  </a:lnTo>
                  <a:lnTo>
                    <a:pt x="5835" y="42748"/>
                  </a:lnTo>
                  <a:lnTo>
                    <a:pt x="6904" y="43582"/>
                  </a:lnTo>
                  <a:cubicBezTo>
                    <a:pt x="7011" y="43646"/>
                    <a:pt x="7182" y="43774"/>
                    <a:pt x="7182" y="43860"/>
                  </a:cubicBezTo>
                  <a:cubicBezTo>
                    <a:pt x="7182" y="43902"/>
                    <a:pt x="7182" y="43967"/>
                    <a:pt x="7182" y="44009"/>
                  </a:cubicBezTo>
                  <a:cubicBezTo>
                    <a:pt x="7203" y="44116"/>
                    <a:pt x="7224" y="44266"/>
                    <a:pt x="7182" y="44330"/>
                  </a:cubicBezTo>
                  <a:cubicBezTo>
                    <a:pt x="7139" y="44351"/>
                    <a:pt x="7075" y="44373"/>
                    <a:pt x="6989" y="44373"/>
                  </a:cubicBezTo>
                  <a:lnTo>
                    <a:pt x="5344" y="44373"/>
                  </a:lnTo>
                  <a:lnTo>
                    <a:pt x="6049" y="45741"/>
                  </a:lnTo>
                  <a:lnTo>
                    <a:pt x="6113" y="45741"/>
                  </a:lnTo>
                  <a:cubicBezTo>
                    <a:pt x="6113" y="45719"/>
                    <a:pt x="6562" y="45676"/>
                    <a:pt x="6711" y="45676"/>
                  </a:cubicBezTo>
                  <a:cubicBezTo>
                    <a:pt x="6840" y="45676"/>
                    <a:pt x="7524" y="45527"/>
                    <a:pt x="7673" y="45505"/>
                  </a:cubicBezTo>
                  <a:lnTo>
                    <a:pt x="8144" y="45634"/>
                  </a:lnTo>
                  <a:lnTo>
                    <a:pt x="8528" y="45997"/>
                  </a:lnTo>
                  <a:lnTo>
                    <a:pt x="8528" y="46767"/>
                  </a:lnTo>
                  <a:lnTo>
                    <a:pt x="8699" y="47215"/>
                  </a:lnTo>
                  <a:lnTo>
                    <a:pt x="9490" y="47215"/>
                  </a:lnTo>
                  <a:lnTo>
                    <a:pt x="9789" y="47301"/>
                  </a:lnTo>
                  <a:lnTo>
                    <a:pt x="9896" y="48177"/>
                  </a:lnTo>
                  <a:lnTo>
                    <a:pt x="10623" y="48562"/>
                  </a:lnTo>
                  <a:lnTo>
                    <a:pt x="11371" y="48669"/>
                  </a:lnTo>
                  <a:lnTo>
                    <a:pt x="11863" y="48669"/>
                  </a:lnTo>
                  <a:lnTo>
                    <a:pt x="11969" y="48391"/>
                  </a:lnTo>
                  <a:lnTo>
                    <a:pt x="12461" y="48669"/>
                  </a:lnTo>
                  <a:cubicBezTo>
                    <a:pt x="12440" y="48754"/>
                    <a:pt x="12418" y="48861"/>
                    <a:pt x="12461" y="48925"/>
                  </a:cubicBezTo>
                  <a:cubicBezTo>
                    <a:pt x="12482" y="48968"/>
                    <a:pt x="12525" y="48989"/>
                    <a:pt x="12589" y="48989"/>
                  </a:cubicBezTo>
                  <a:cubicBezTo>
                    <a:pt x="12632" y="48989"/>
                    <a:pt x="12846" y="49054"/>
                    <a:pt x="13038" y="49096"/>
                  </a:cubicBezTo>
                  <a:cubicBezTo>
                    <a:pt x="13337" y="49160"/>
                    <a:pt x="13658" y="49225"/>
                    <a:pt x="13808" y="49225"/>
                  </a:cubicBezTo>
                  <a:lnTo>
                    <a:pt x="14791" y="49225"/>
                  </a:lnTo>
                  <a:lnTo>
                    <a:pt x="14962" y="49374"/>
                  </a:lnTo>
                  <a:lnTo>
                    <a:pt x="14876" y="50208"/>
                  </a:lnTo>
                  <a:lnTo>
                    <a:pt x="14470" y="50507"/>
                  </a:lnTo>
                  <a:lnTo>
                    <a:pt x="14834" y="51127"/>
                  </a:lnTo>
                  <a:lnTo>
                    <a:pt x="14876" y="51341"/>
                  </a:lnTo>
                  <a:lnTo>
                    <a:pt x="14876" y="51747"/>
                  </a:lnTo>
                  <a:cubicBezTo>
                    <a:pt x="14748" y="51789"/>
                    <a:pt x="14577" y="51854"/>
                    <a:pt x="14492" y="51854"/>
                  </a:cubicBezTo>
                  <a:cubicBezTo>
                    <a:pt x="14363" y="51854"/>
                    <a:pt x="13765" y="51896"/>
                    <a:pt x="13744" y="51896"/>
                  </a:cubicBezTo>
                  <a:lnTo>
                    <a:pt x="12974" y="52003"/>
                  </a:lnTo>
                  <a:lnTo>
                    <a:pt x="12867" y="52837"/>
                  </a:lnTo>
                  <a:lnTo>
                    <a:pt x="13359" y="53050"/>
                  </a:lnTo>
                  <a:lnTo>
                    <a:pt x="13893" y="53008"/>
                  </a:lnTo>
                  <a:lnTo>
                    <a:pt x="13936" y="53307"/>
                  </a:lnTo>
                  <a:lnTo>
                    <a:pt x="13316" y="53478"/>
                  </a:lnTo>
                  <a:lnTo>
                    <a:pt x="12867" y="53478"/>
                  </a:lnTo>
                  <a:lnTo>
                    <a:pt x="12611" y="53756"/>
                  </a:lnTo>
                  <a:lnTo>
                    <a:pt x="13231" y="54483"/>
                  </a:lnTo>
                  <a:cubicBezTo>
                    <a:pt x="13273" y="54525"/>
                    <a:pt x="13337" y="54611"/>
                    <a:pt x="13337" y="54654"/>
                  </a:cubicBezTo>
                  <a:cubicBezTo>
                    <a:pt x="13145" y="54696"/>
                    <a:pt x="12568" y="54974"/>
                    <a:pt x="12547" y="54974"/>
                  </a:cubicBezTo>
                  <a:lnTo>
                    <a:pt x="12525" y="54996"/>
                  </a:lnTo>
                  <a:lnTo>
                    <a:pt x="12162" y="55487"/>
                  </a:lnTo>
                  <a:cubicBezTo>
                    <a:pt x="12006" y="55451"/>
                    <a:pt x="11797" y="55422"/>
                    <a:pt x="11624" y="55422"/>
                  </a:cubicBezTo>
                  <a:cubicBezTo>
                    <a:pt x="11489" y="55422"/>
                    <a:pt x="11375" y="55440"/>
                    <a:pt x="11328" y="55487"/>
                  </a:cubicBezTo>
                  <a:cubicBezTo>
                    <a:pt x="11307" y="55508"/>
                    <a:pt x="11286" y="55530"/>
                    <a:pt x="11286" y="55573"/>
                  </a:cubicBezTo>
                  <a:cubicBezTo>
                    <a:pt x="11286" y="55722"/>
                    <a:pt x="11328" y="56043"/>
                    <a:pt x="11328" y="56064"/>
                  </a:cubicBezTo>
                  <a:lnTo>
                    <a:pt x="11328" y="56107"/>
                  </a:lnTo>
                  <a:lnTo>
                    <a:pt x="11756" y="56278"/>
                  </a:lnTo>
                  <a:cubicBezTo>
                    <a:pt x="11777" y="56278"/>
                    <a:pt x="12290" y="56470"/>
                    <a:pt x="12568" y="56513"/>
                  </a:cubicBezTo>
                  <a:cubicBezTo>
                    <a:pt x="12599" y="56519"/>
                    <a:pt x="12631" y="56522"/>
                    <a:pt x="12662" y="56522"/>
                  </a:cubicBezTo>
                  <a:cubicBezTo>
                    <a:pt x="12739" y="56522"/>
                    <a:pt x="12819" y="56507"/>
                    <a:pt x="12910" y="56492"/>
                  </a:cubicBezTo>
                  <a:cubicBezTo>
                    <a:pt x="12987" y="56485"/>
                    <a:pt x="13065" y="56479"/>
                    <a:pt x="13140" y="56479"/>
                  </a:cubicBezTo>
                  <a:cubicBezTo>
                    <a:pt x="13313" y="56479"/>
                    <a:pt x="13474" y="56513"/>
                    <a:pt x="13594" y="56663"/>
                  </a:cubicBezTo>
                  <a:cubicBezTo>
                    <a:pt x="13744" y="56855"/>
                    <a:pt x="13850" y="56983"/>
                    <a:pt x="13936" y="57090"/>
                  </a:cubicBezTo>
                  <a:cubicBezTo>
                    <a:pt x="14000" y="57176"/>
                    <a:pt x="14043" y="57240"/>
                    <a:pt x="14086" y="57304"/>
                  </a:cubicBezTo>
                  <a:cubicBezTo>
                    <a:pt x="14150" y="57389"/>
                    <a:pt x="14214" y="57454"/>
                    <a:pt x="14257" y="57518"/>
                  </a:cubicBezTo>
                  <a:cubicBezTo>
                    <a:pt x="14321" y="57603"/>
                    <a:pt x="14385" y="57667"/>
                    <a:pt x="14428" y="57731"/>
                  </a:cubicBezTo>
                  <a:cubicBezTo>
                    <a:pt x="14428" y="57731"/>
                    <a:pt x="14449" y="57753"/>
                    <a:pt x="14449" y="57753"/>
                  </a:cubicBezTo>
                  <a:lnTo>
                    <a:pt x="14428" y="57774"/>
                  </a:lnTo>
                  <a:lnTo>
                    <a:pt x="14620" y="57881"/>
                  </a:lnTo>
                  <a:lnTo>
                    <a:pt x="14641" y="57902"/>
                  </a:lnTo>
                  <a:cubicBezTo>
                    <a:pt x="14770" y="57988"/>
                    <a:pt x="14919" y="58073"/>
                    <a:pt x="15069" y="58137"/>
                  </a:cubicBezTo>
                  <a:cubicBezTo>
                    <a:pt x="15261" y="58266"/>
                    <a:pt x="15496" y="58394"/>
                    <a:pt x="15560" y="58437"/>
                  </a:cubicBezTo>
                  <a:cubicBezTo>
                    <a:pt x="15689" y="58565"/>
                    <a:pt x="16202" y="59057"/>
                    <a:pt x="16287" y="59142"/>
                  </a:cubicBezTo>
                  <a:lnTo>
                    <a:pt x="16479" y="59570"/>
                  </a:lnTo>
                  <a:lnTo>
                    <a:pt x="16501" y="59570"/>
                  </a:lnTo>
                  <a:cubicBezTo>
                    <a:pt x="16544" y="59612"/>
                    <a:pt x="16608" y="59676"/>
                    <a:pt x="16608" y="59719"/>
                  </a:cubicBezTo>
                  <a:cubicBezTo>
                    <a:pt x="16629" y="59719"/>
                    <a:pt x="16608" y="59741"/>
                    <a:pt x="16586" y="59741"/>
                  </a:cubicBezTo>
                  <a:cubicBezTo>
                    <a:pt x="16544" y="59783"/>
                    <a:pt x="16501" y="59805"/>
                    <a:pt x="16458" y="59847"/>
                  </a:cubicBezTo>
                  <a:cubicBezTo>
                    <a:pt x="16266" y="59976"/>
                    <a:pt x="16095" y="60083"/>
                    <a:pt x="16052" y="60275"/>
                  </a:cubicBezTo>
                  <a:cubicBezTo>
                    <a:pt x="16031" y="60296"/>
                    <a:pt x="16009" y="60403"/>
                    <a:pt x="15860" y="60595"/>
                  </a:cubicBezTo>
                  <a:cubicBezTo>
                    <a:pt x="15795" y="60702"/>
                    <a:pt x="15731" y="60788"/>
                    <a:pt x="15710" y="60809"/>
                  </a:cubicBezTo>
                  <a:lnTo>
                    <a:pt x="14684" y="61130"/>
                  </a:lnTo>
                  <a:lnTo>
                    <a:pt x="12824" y="61279"/>
                  </a:lnTo>
                  <a:lnTo>
                    <a:pt x="12012" y="61173"/>
                  </a:lnTo>
                  <a:lnTo>
                    <a:pt x="10815" y="60531"/>
                  </a:lnTo>
                  <a:lnTo>
                    <a:pt x="9576" y="59783"/>
                  </a:lnTo>
                  <a:lnTo>
                    <a:pt x="7374" y="59869"/>
                  </a:lnTo>
                  <a:lnTo>
                    <a:pt x="6476" y="60489"/>
                  </a:lnTo>
                  <a:lnTo>
                    <a:pt x="5472" y="61044"/>
                  </a:lnTo>
                  <a:lnTo>
                    <a:pt x="3954" y="60852"/>
                  </a:lnTo>
                  <a:lnTo>
                    <a:pt x="2736" y="60852"/>
                  </a:lnTo>
                  <a:lnTo>
                    <a:pt x="3057" y="61579"/>
                  </a:lnTo>
                  <a:lnTo>
                    <a:pt x="2693" y="61899"/>
                  </a:lnTo>
                  <a:lnTo>
                    <a:pt x="1988" y="62113"/>
                  </a:lnTo>
                  <a:cubicBezTo>
                    <a:pt x="1860" y="62092"/>
                    <a:pt x="1154" y="62006"/>
                    <a:pt x="983" y="61985"/>
                  </a:cubicBezTo>
                  <a:cubicBezTo>
                    <a:pt x="940" y="61963"/>
                    <a:pt x="876" y="61921"/>
                    <a:pt x="812" y="61899"/>
                  </a:cubicBezTo>
                  <a:cubicBezTo>
                    <a:pt x="744" y="61845"/>
                    <a:pt x="650" y="61782"/>
                    <a:pt x="552" y="61782"/>
                  </a:cubicBezTo>
                  <a:cubicBezTo>
                    <a:pt x="496" y="61782"/>
                    <a:pt x="439" y="61802"/>
                    <a:pt x="385" y="61857"/>
                  </a:cubicBezTo>
                  <a:cubicBezTo>
                    <a:pt x="235" y="62006"/>
                    <a:pt x="150" y="62327"/>
                    <a:pt x="128" y="62370"/>
                  </a:cubicBezTo>
                  <a:lnTo>
                    <a:pt x="0" y="62947"/>
                  </a:lnTo>
                  <a:lnTo>
                    <a:pt x="449" y="62818"/>
                  </a:lnTo>
                  <a:lnTo>
                    <a:pt x="834" y="62883"/>
                  </a:lnTo>
                  <a:lnTo>
                    <a:pt x="834" y="63438"/>
                  </a:lnTo>
                  <a:lnTo>
                    <a:pt x="449" y="64315"/>
                  </a:lnTo>
                  <a:lnTo>
                    <a:pt x="470" y="64336"/>
                  </a:lnTo>
                  <a:cubicBezTo>
                    <a:pt x="534" y="64486"/>
                    <a:pt x="727" y="64849"/>
                    <a:pt x="898" y="64913"/>
                  </a:cubicBezTo>
                  <a:cubicBezTo>
                    <a:pt x="962" y="64934"/>
                    <a:pt x="1133" y="65084"/>
                    <a:pt x="1240" y="65212"/>
                  </a:cubicBezTo>
                  <a:lnTo>
                    <a:pt x="1090" y="65597"/>
                  </a:lnTo>
                  <a:lnTo>
                    <a:pt x="2073" y="66431"/>
                  </a:lnTo>
                  <a:cubicBezTo>
                    <a:pt x="2159" y="66495"/>
                    <a:pt x="2907" y="66965"/>
                    <a:pt x="3142" y="67008"/>
                  </a:cubicBezTo>
                  <a:cubicBezTo>
                    <a:pt x="3206" y="67029"/>
                    <a:pt x="3313" y="67072"/>
                    <a:pt x="3441" y="67136"/>
                  </a:cubicBezTo>
                  <a:cubicBezTo>
                    <a:pt x="3655" y="67243"/>
                    <a:pt x="3911" y="67371"/>
                    <a:pt x="4104" y="67371"/>
                  </a:cubicBezTo>
                  <a:cubicBezTo>
                    <a:pt x="4211" y="67371"/>
                    <a:pt x="4296" y="67328"/>
                    <a:pt x="4360" y="67243"/>
                  </a:cubicBezTo>
                  <a:cubicBezTo>
                    <a:pt x="4531" y="66986"/>
                    <a:pt x="4895" y="66773"/>
                    <a:pt x="4895" y="66773"/>
                  </a:cubicBezTo>
                  <a:lnTo>
                    <a:pt x="4937" y="66730"/>
                  </a:lnTo>
                  <a:lnTo>
                    <a:pt x="4937" y="66666"/>
                  </a:lnTo>
                  <a:cubicBezTo>
                    <a:pt x="4916" y="66602"/>
                    <a:pt x="4916" y="66366"/>
                    <a:pt x="5002" y="66281"/>
                  </a:cubicBezTo>
                  <a:cubicBezTo>
                    <a:pt x="5002" y="66281"/>
                    <a:pt x="5029" y="66254"/>
                    <a:pt x="5095" y="66254"/>
                  </a:cubicBezTo>
                  <a:cubicBezTo>
                    <a:pt x="5111" y="66254"/>
                    <a:pt x="5130" y="66255"/>
                    <a:pt x="5151" y="66260"/>
                  </a:cubicBezTo>
                  <a:cubicBezTo>
                    <a:pt x="5237" y="66281"/>
                    <a:pt x="5365" y="66302"/>
                    <a:pt x="5493" y="66324"/>
                  </a:cubicBezTo>
                  <a:cubicBezTo>
                    <a:pt x="5814" y="66388"/>
                    <a:pt x="6519" y="66516"/>
                    <a:pt x="6583" y="66623"/>
                  </a:cubicBezTo>
                  <a:cubicBezTo>
                    <a:pt x="6605" y="66687"/>
                    <a:pt x="6626" y="66730"/>
                    <a:pt x="6647" y="66794"/>
                  </a:cubicBezTo>
                  <a:cubicBezTo>
                    <a:pt x="6733" y="67029"/>
                    <a:pt x="6840" y="67286"/>
                    <a:pt x="7032" y="67286"/>
                  </a:cubicBezTo>
                  <a:lnTo>
                    <a:pt x="7759" y="67286"/>
                  </a:lnTo>
                  <a:lnTo>
                    <a:pt x="8058" y="67243"/>
                  </a:lnTo>
                  <a:lnTo>
                    <a:pt x="8892" y="66901"/>
                  </a:lnTo>
                  <a:lnTo>
                    <a:pt x="8956" y="66602"/>
                  </a:lnTo>
                  <a:cubicBezTo>
                    <a:pt x="9000" y="66610"/>
                    <a:pt x="9059" y="66616"/>
                    <a:pt x="9137" y="66616"/>
                  </a:cubicBezTo>
                  <a:cubicBezTo>
                    <a:pt x="9248" y="66616"/>
                    <a:pt x="9397" y="66605"/>
                    <a:pt x="9597" y="66580"/>
                  </a:cubicBezTo>
                  <a:cubicBezTo>
                    <a:pt x="10260" y="66537"/>
                    <a:pt x="10473" y="66409"/>
                    <a:pt x="10473" y="66388"/>
                  </a:cubicBezTo>
                  <a:lnTo>
                    <a:pt x="10495" y="66388"/>
                  </a:lnTo>
                  <a:lnTo>
                    <a:pt x="10687" y="66302"/>
                  </a:lnTo>
                  <a:cubicBezTo>
                    <a:pt x="10687" y="66324"/>
                    <a:pt x="10708" y="66345"/>
                    <a:pt x="10708" y="66345"/>
                  </a:cubicBezTo>
                  <a:cubicBezTo>
                    <a:pt x="10730" y="66366"/>
                    <a:pt x="10730" y="66366"/>
                    <a:pt x="10730" y="66388"/>
                  </a:cubicBezTo>
                  <a:lnTo>
                    <a:pt x="10751" y="66409"/>
                  </a:lnTo>
                  <a:cubicBezTo>
                    <a:pt x="10773" y="66431"/>
                    <a:pt x="10794" y="66452"/>
                    <a:pt x="10794" y="66473"/>
                  </a:cubicBezTo>
                  <a:cubicBezTo>
                    <a:pt x="10858" y="66559"/>
                    <a:pt x="10901" y="66623"/>
                    <a:pt x="10901" y="66666"/>
                  </a:cubicBezTo>
                  <a:cubicBezTo>
                    <a:pt x="10901" y="66687"/>
                    <a:pt x="10901" y="66730"/>
                    <a:pt x="10815" y="66794"/>
                  </a:cubicBezTo>
                  <a:lnTo>
                    <a:pt x="10431" y="67050"/>
                  </a:lnTo>
                  <a:lnTo>
                    <a:pt x="10452" y="67970"/>
                  </a:lnTo>
                  <a:lnTo>
                    <a:pt x="10260" y="69124"/>
                  </a:lnTo>
                  <a:lnTo>
                    <a:pt x="9725" y="70214"/>
                  </a:lnTo>
                  <a:lnTo>
                    <a:pt x="9704" y="70214"/>
                  </a:lnTo>
                  <a:lnTo>
                    <a:pt x="9704" y="70235"/>
                  </a:lnTo>
                  <a:lnTo>
                    <a:pt x="9383" y="70919"/>
                  </a:lnTo>
                  <a:lnTo>
                    <a:pt x="9127" y="71432"/>
                  </a:lnTo>
                  <a:lnTo>
                    <a:pt x="8956" y="72330"/>
                  </a:lnTo>
                  <a:lnTo>
                    <a:pt x="8486" y="72907"/>
                  </a:lnTo>
                  <a:lnTo>
                    <a:pt x="8486" y="72950"/>
                  </a:lnTo>
                  <a:cubicBezTo>
                    <a:pt x="8507" y="73078"/>
                    <a:pt x="8592" y="73762"/>
                    <a:pt x="8678" y="73912"/>
                  </a:cubicBezTo>
                  <a:cubicBezTo>
                    <a:pt x="8763" y="74040"/>
                    <a:pt x="9105" y="74681"/>
                    <a:pt x="9212" y="74895"/>
                  </a:cubicBezTo>
                  <a:lnTo>
                    <a:pt x="9234" y="74916"/>
                  </a:lnTo>
                  <a:lnTo>
                    <a:pt x="9234" y="75322"/>
                  </a:lnTo>
                  <a:lnTo>
                    <a:pt x="9276" y="76797"/>
                  </a:lnTo>
                  <a:lnTo>
                    <a:pt x="10516" y="78357"/>
                  </a:lnTo>
                  <a:lnTo>
                    <a:pt x="11606" y="79640"/>
                  </a:lnTo>
                  <a:cubicBezTo>
                    <a:pt x="11628" y="79918"/>
                    <a:pt x="11692" y="80944"/>
                    <a:pt x="12034" y="81136"/>
                  </a:cubicBezTo>
                  <a:cubicBezTo>
                    <a:pt x="12290" y="81286"/>
                    <a:pt x="13380" y="82482"/>
                    <a:pt x="13808" y="82953"/>
                  </a:cubicBezTo>
                  <a:lnTo>
                    <a:pt x="13850" y="84855"/>
                  </a:lnTo>
                  <a:lnTo>
                    <a:pt x="14385" y="85689"/>
                  </a:lnTo>
                  <a:lnTo>
                    <a:pt x="15218" y="86159"/>
                  </a:lnTo>
                  <a:lnTo>
                    <a:pt x="16479" y="88125"/>
                  </a:lnTo>
                  <a:lnTo>
                    <a:pt x="17655" y="89985"/>
                  </a:lnTo>
                  <a:lnTo>
                    <a:pt x="17676" y="90006"/>
                  </a:lnTo>
                  <a:lnTo>
                    <a:pt x="17441" y="90840"/>
                  </a:lnTo>
                  <a:lnTo>
                    <a:pt x="17441" y="91823"/>
                  </a:lnTo>
                  <a:lnTo>
                    <a:pt x="18275" y="92998"/>
                  </a:lnTo>
                  <a:lnTo>
                    <a:pt x="18382" y="94217"/>
                  </a:lnTo>
                  <a:lnTo>
                    <a:pt x="19579" y="94260"/>
                  </a:lnTo>
                  <a:lnTo>
                    <a:pt x="19600" y="94260"/>
                  </a:lnTo>
                  <a:lnTo>
                    <a:pt x="21566" y="93832"/>
                  </a:lnTo>
                  <a:lnTo>
                    <a:pt x="21609" y="93832"/>
                  </a:lnTo>
                  <a:cubicBezTo>
                    <a:pt x="21802" y="93661"/>
                    <a:pt x="22336" y="93255"/>
                    <a:pt x="22507" y="93191"/>
                  </a:cubicBezTo>
                  <a:cubicBezTo>
                    <a:pt x="22721" y="93105"/>
                    <a:pt x="23490" y="92934"/>
                    <a:pt x="23597" y="92913"/>
                  </a:cubicBezTo>
                  <a:lnTo>
                    <a:pt x="24773" y="92998"/>
                  </a:lnTo>
                  <a:lnTo>
                    <a:pt x="25521" y="91973"/>
                  </a:lnTo>
                  <a:lnTo>
                    <a:pt x="27166" y="91695"/>
                  </a:lnTo>
                  <a:cubicBezTo>
                    <a:pt x="27722" y="91588"/>
                    <a:pt x="28021" y="91481"/>
                    <a:pt x="28064" y="91353"/>
                  </a:cubicBezTo>
                  <a:cubicBezTo>
                    <a:pt x="28107" y="91224"/>
                    <a:pt x="28214" y="90562"/>
                    <a:pt x="28257" y="90327"/>
                  </a:cubicBezTo>
                  <a:lnTo>
                    <a:pt x="28876" y="90241"/>
                  </a:lnTo>
                  <a:lnTo>
                    <a:pt x="31292" y="89921"/>
                  </a:lnTo>
                  <a:lnTo>
                    <a:pt x="31292" y="89087"/>
                  </a:lnTo>
                  <a:lnTo>
                    <a:pt x="32318" y="88617"/>
                  </a:lnTo>
                  <a:lnTo>
                    <a:pt x="33151" y="88467"/>
                  </a:lnTo>
                  <a:lnTo>
                    <a:pt x="33429" y="87655"/>
                  </a:lnTo>
                  <a:cubicBezTo>
                    <a:pt x="33533" y="87742"/>
                    <a:pt x="33680" y="87843"/>
                    <a:pt x="33812" y="87843"/>
                  </a:cubicBezTo>
                  <a:cubicBezTo>
                    <a:pt x="33842" y="87843"/>
                    <a:pt x="33871" y="87838"/>
                    <a:pt x="33899" y="87826"/>
                  </a:cubicBezTo>
                  <a:cubicBezTo>
                    <a:pt x="34006" y="87783"/>
                    <a:pt x="34049" y="87676"/>
                    <a:pt x="34049" y="87505"/>
                  </a:cubicBezTo>
                  <a:lnTo>
                    <a:pt x="34049" y="86202"/>
                  </a:lnTo>
                  <a:cubicBezTo>
                    <a:pt x="34284" y="86095"/>
                    <a:pt x="35096" y="85689"/>
                    <a:pt x="35224" y="85624"/>
                  </a:cubicBezTo>
                  <a:cubicBezTo>
                    <a:pt x="35374" y="85518"/>
                    <a:pt x="35823" y="85154"/>
                    <a:pt x="35844" y="85133"/>
                  </a:cubicBezTo>
                  <a:lnTo>
                    <a:pt x="35866" y="85111"/>
                  </a:lnTo>
                  <a:lnTo>
                    <a:pt x="36058" y="84086"/>
                  </a:lnTo>
                  <a:lnTo>
                    <a:pt x="36058" y="83530"/>
                  </a:lnTo>
                  <a:lnTo>
                    <a:pt x="35353" y="82824"/>
                  </a:lnTo>
                  <a:lnTo>
                    <a:pt x="35160" y="82247"/>
                  </a:lnTo>
                  <a:lnTo>
                    <a:pt x="33985" y="81863"/>
                  </a:lnTo>
                  <a:lnTo>
                    <a:pt x="33279" y="81713"/>
                  </a:lnTo>
                  <a:lnTo>
                    <a:pt x="32788" y="81457"/>
                  </a:lnTo>
                  <a:lnTo>
                    <a:pt x="32766" y="80837"/>
                  </a:lnTo>
                  <a:lnTo>
                    <a:pt x="32702" y="79340"/>
                  </a:lnTo>
                  <a:lnTo>
                    <a:pt x="32040" y="79276"/>
                  </a:lnTo>
                  <a:lnTo>
                    <a:pt x="31634" y="80024"/>
                  </a:lnTo>
                  <a:lnTo>
                    <a:pt x="31099" y="80623"/>
                  </a:lnTo>
                  <a:lnTo>
                    <a:pt x="30757" y="81264"/>
                  </a:lnTo>
                  <a:lnTo>
                    <a:pt x="30116" y="81628"/>
                  </a:lnTo>
                  <a:lnTo>
                    <a:pt x="28577" y="81628"/>
                  </a:lnTo>
                  <a:lnTo>
                    <a:pt x="27915" y="82012"/>
                  </a:lnTo>
                  <a:lnTo>
                    <a:pt x="27530" y="81606"/>
                  </a:lnTo>
                  <a:lnTo>
                    <a:pt x="27380" y="81457"/>
                  </a:lnTo>
                  <a:lnTo>
                    <a:pt x="27359" y="81414"/>
                  </a:lnTo>
                  <a:cubicBezTo>
                    <a:pt x="27316" y="81371"/>
                    <a:pt x="27166" y="81179"/>
                    <a:pt x="27145" y="81072"/>
                  </a:cubicBezTo>
                  <a:cubicBezTo>
                    <a:pt x="27124" y="81029"/>
                    <a:pt x="27124" y="81008"/>
                    <a:pt x="27124" y="81008"/>
                  </a:cubicBezTo>
                  <a:cubicBezTo>
                    <a:pt x="27231" y="80858"/>
                    <a:pt x="27402" y="80024"/>
                    <a:pt x="27423" y="79853"/>
                  </a:cubicBezTo>
                  <a:lnTo>
                    <a:pt x="27423" y="79832"/>
                  </a:lnTo>
                  <a:lnTo>
                    <a:pt x="27166" y="79276"/>
                  </a:lnTo>
                  <a:lnTo>
                    <a:pt x="26696" y="79276"/>
                  </a:lnTo>
                  <a:cubicBezTo>
                    <a:pt x="26682" y="79276"/>
                    <a:pt x="26656" y="79274"/>
                    <a:pt x="26623" y="79274"/>
                  </a:cubicBezTo>
                  <a:cubicBezTo>
                    <a:pt x="26558" y="79274"/>
                    <a:pt x="26468" y="79283"/>
                    <a:pt x="26397" y="79340"/>
                  </a:cubicBezTo>
                  <a:cubicBezTo>
                    <a:pt x="26312" y="79405"/>
                    <a:pt x="26269" y="79511"/>
                    <a:pt x="26269" y="79661"/>
                  </a:cubicBezTo>
                  <a:lnTo>
                    <a:pt x="26269" y="80473"/>
                  </a:lnTo>
                  <a:cubicBezTo>
                    <a:pt x="26269" y="80473"/>
                    <a:pt x="26269" y="80495"/>
                    <a:pt x="26269" y="80516"/>
                  </a:cubicBezTo>
                  <a:cubicBezTo>
                    <a:pt x="26183" y="80409"/>
                    <a:pt x="26055" y="80260"/>
                    <a:pt x="26012" y="80110"/>
                  </a:cubicBezTo>
                  <a:cubicBezTo>
                    <a:pt x="25991" y="79960"/>
                    <a:pt x="25948" y="79661"/>
                    <a:pt x="25927" y="79576"/>
                  </a:cubicBezTo>
                  <a:cubicBezTo>
                    <a:pt x="25991" y="79447"/>
                    <a:pt x="26205" y="78956"/>
                    <a:pt x="25884" y="78742"/>
                  </a:cubicBezTo>
                  <a:cubicBezTo>
                    <a:pt x="25628" y="78571"/>
                    <a:pt x="24944" y="78122"/>
                    <a:pt x="24837" y="78058"/>
                  </a:cubicBezTo>
                  <a:lnTo>
                    <a:pt x="24195" y="77053"/>
                  </a:lnTo>
                  <a:lnTo>
                    <a:pt x="24131" y="76754"/>
                  </a:lnTo>
                  <a:lnTo>
                    <a:pt x="24067" y="76370"/>
                  </a:lnTo>
                  <a:cubicBezTo>
                    <a:pt x="24046" y="76284"/>
                    <a:pt x="23811" y="75643"/>
                    <a:pt x="23725" y="75493"/>
                  </a:cubicBezTo>
                  <a:lnTo>
                    <a:pt x="23704" y="75472"/>
                  </a:lnTo>
                  <a:cubicBezTo>
                    <a:pt x="23426" y="75044"/>
                    <a:pt x="23362" y="74895"/>
                    <a:pt x="23362" y="74852"/>
                  </a:cubicBezTo>
                  <a:lnTo>
                    <a:pt x="23789" y="74745"/>
                  </a:lnTo>
                  <a:lnTo>
                    <a:pt x="23939" y="74702"/>
                  </a:lnTo>
                  <a:lnTo>
                    <a:pt x="25029" y="74147"/>
                  </a:lnTo>
                  <a:lnTo>
                    <a:pt x="25264" y="74147"/>
                  </a:lnTo>
                  <a:lnTo>
                    <a:pt x="26098" y="74510"/>
                  </a:lnTo>
                  <a:lnTo>
                    <a:pt x="26953" y="76284"/>
                  </a:lnTo>
                  <a:lnTo>
                    <a:pt x="27060" y="77053"/>
                  </a:lnTo>
                  <a:lnTo>
                    <a:pt x="27786" y="77502"/>
                  </a:lnTo>
                  <a:lnTo>
                    <a:pt x="29560" y="78614"/>
                  </a:lnTo>
                  <a:lnTo>
                    <a:pt x="31121" y="78913"/>
                  </a:lnTo>
                  <a:lnTo>
                    <a:pt x="32211" y="78443"/>
                  </a:lnTo>
                  <a:lnTo>
                    <a:pt x="33515" y="78443"/>
                  </a:lnTo>
                  <a:lnTo>
                    <a:pt x="33878" y="79789"/>
                  </a:lnTo>
                  <a:lnTo>
                    <a:pt x="34776" y="80024"/>
                  </a:lnTo>
                  <a:lnTo>
                    <a:pt x="38388" y="80537"/>
                  </a:lnTo>
                  <a:lnTo>
                    <a:pt x="38751" y="80559"/>
                  </a:lnTo>
                  <a:lnTo>
                    <a:pt x="40183" y="80580"/>
                  </a:lnTo>
                  <a:lnTo>
                    <a:pt x="41145" y="80324"/>
                  </a:lnTo>
                  <a:lnTo>
                    <a:pt x="42470" y="80858"/>
                  </a:lnTo>
                  <a:lnTo>
                    <a:pt x="42492" y="80879"/>
                  </a:lnTo>
                  <a:lnTo>
                    <a:pt x="43518" y="80473"/>
                  </a:lnTo>
                  <a:lnTo>
                    <a:pt x="43902" y="80260"/>
                  </a:lnTo>
                  <a:lnTo>
                    <a:pt x="44437" y="81264"/>
                  </a:lnTo>
                  <a:cubicBezTo>
                    <a:pt x="44437" y="81286"/>
                    <a:pt x="44415" y="81286"/>
                    <a:pt x="44415" y="81307"/>
                  </a:cubicBezTo>
                  <a:cubicBezTo>
                    <a:pt x="44373" y="81392"/>
                    <a:pt x="44394" y="81521"/>
                    <a:pt x="44479" y="81649"/>
                  </a:cubicBezTo>
                  <a:cubicBezTo>
                    <a:pt x="44608" y="81948"/>
                    <a:pt x="45035" y="82290"/>
                    <a:pt x="45057" y="82290"/>
                  </a:cubicBezTo>
                  <a:lnTo>
                    <a:pt x="45078" y="82311"/>
                  </a:lnTo>
                  <a:lnTo>
                    <a:pt x="45505" y="82269"/>
                  </a:lnTo>
                  <a:lnTo>
                    <a:pt x="45741" y="82504"/>
                  </a:lnTo>
                  <a:lnTo>
                    <a:pt x="46211" y="82953"/>
                  </a:lnTo>
                  <a:lnTo>
                    <a:pt x="46617" y="83295"/>
                  </a:lnTo>
                  <a:lnTo>
                    <a:pt x="47878" y="83124"/>
                  </a:lnTo>
                  <a:cubicBezTo>
                    <a:pt x="47899" y="83166"/>
                    <a:pt x="47963" y="83295"/>
                    <a:pt x="47963" y="83380"/>
                  </a:cubicBezTo>
                  <a:lnTo>
                    <a:pt x="47963" y="83722"/>
                  </a:lnTo>
                  <a:lnTo>
                    <a:pt x="46382" y="83722"/>
                  </a:lnTo>
                  <a:lnTo>
                    <a:pt x="46382" y="84214"/>
                  </a:lnTo>
                  <a:lnTo>
                    <a:pt x="46403" y="84257"/>
                  </a:lnTo>
                  <a:cubicBezTo>
                    <a:pt x="46425" y="84278"/>
                    <a:pt x="47194" y="85047"/>
                    <a:pt x="47429" y="85240"/>
                  </a:cubicBezTo>
                  <a:cubicBezTo>
                    <a:pt x="47472" y="85261"/>
                    <a:pt x="47515" y="85304"/>
                    <a:pt x="47557" y="85325"/>
                  </a:cubicBezTo>
                  <a:cubicBezTo>
                    <a:pt x="47750" y="85496"/>
                    <a:pt x="47963" y="85667"/>
                    <a:pt x="48199" y="85667"/>
                  </a:cubicBezTo>
                  <a:lnTo>
                    <a:pt x="48968" y="85667"/>
                  </a:lnTo>
                  <a:cubicBezTo>
                    <a:pt x="49016" y="85679"/>
                    <a:pt x="49143" y="85711"/>
                    <a:pt x="49283" y="85711"/>
                  </a:cubicBezTo>
                  <a:cubicBezTo>
                    <a:pt x="49395" y="85711"/>
                    <a:pt x="49515" y="85691"/>
                    <a:pt x="49609" y="85624"/>
                  </a:cubicBezTo>
                  <a:cubicBezTo>
                    <a:pt x="49695" y="85560"/>
                    <a:pt x="49759" y="85453"/>
                    <a:pt x="49780" y="85304"/>
                  </a:cubicBezTo>
                  <a:cubicBezTo>
                    <a:pt x="49823" y="84855"/>
                    <a:pt x="49823" y="84620"/>
                    <a:pt x="49823" y="84620"/>
                  </a:cubicBezTo>
                  <a:lnTo>
                    <a:pt x="49866" y="84021"/>
                  </a:lnTo>
                  <a:lnTo>
                    <a:pt x="50165" y="83957"/>
                  </a:lnTo>
                  <a:lnTo>
                    <a:pt x="50293" y="84513"/>
                  </a:lnTo>
                  <a:lnTo>
                    <a:pt x="50336" y="85154"/>
                  </a:lnTo>
                  <a:lnTo>
                    <a:pt x="50785" y="85518"/>
                  </a:lnTo>
                  <a:lnTo>
                    <a:pt x="50293" y="86544"/>
                  </a:lnTo>
                  <a:lnTo>
                    <a:pt x="50486" y="87954"/>
                  </a:lnTo>
                  <a:lnTo>
                    <a:pt x="51148" y="89579"/>
                  </a:lnTo>
                  <a:lnTo>
                    <a:pt x="51148" y="89600"/>
                  </a:lnTo>
                  <a:cubicBezTo>
                    <a:pt x="51469" y="90006"/>
                    <a:pt x="51832" y="90519"/>
                    <a:pt x="51832" y="90626"/>
                  </a:cubicBezTo>
                  <a:cubicBezTo>
                    <a:pt x="51832" y="90711"/>
                    <a:pt x="51811" y="90882"/>
                    <a:pt x="51811" y="91011"/>
                  </a:cubicBezTo>
                  <a:cubicBezTo>
                    <a:pt x="51789" y="91139"/>
                    <a:pt x="51789" y="91267"/>
                    <a:pt x="51789" y="91331"/>
                  </a:cubicBezTo>
                  <a:cubicBezTo>
                    <a:pt x="51789" y="91460"/>
                    <a:pt x="51960" y="92357"/>
                    <a:pt x="51982" y="92464"/>
                  </a:cubicBezTo>
                  <a:lnTo>
                    <a:pt x="52580" y="93725"/>
                  </a:lnTo>
                  <a:cubicBezTo>
                    <a:pt x="52623" y="93918"/>
                    <a:pt x="52815" y="94858"/>
                    <a:pt x="52922" y="95008"/>
                  </a:cubicBezTo>
                  <a:cubicBezTo>
                    <a:pt x="53008" y="95136"/>
                    <a:pt x="53307" y="95478"/>
                    <a:pt x="53371" y="95563"/>
                  </a:cubicBezTo>
                  <a:lnTo>
                    <a:pt x="53670" y="96739"/>
                  </a:lnTo>
                  <a:lnTo>
                    <a:pt x="53692" y="96760"/>
                  </a:lnTo>
                  <a:cubicBezTo>
                    <a:pt x="53692" y="96760"/>
                    <a:pt x="54226" y="97209"/>
                    <a:pt x="54269" y="97594"/>
                  </a:cubicBezTo>
                  <a:lnTo>
                    <a:pt x="54269" y="97744"/>
                  </a:lnTo>
                  <a:cubicBezTo>
                    <a:pt x="54312" y="98064"/>
                    <a:pt x="54333" y="98299"/>
                    <a:pt x="54504" y="98598"/>
                  </a:cubicBezTo>
                  <a:cubicBezTo>
                    <a:pt x="54675" y="98876"/>
                    <a:pt x="54825" y="99133"/>
                    <a:pt x="54867" y="99197"/>
                  </a:cubicBezTo>
                  <a:cubicBezTo>
                    <a:pt x="54889" y="99261"/>
                    <a:pt x="54953" y="99432"/>
                    <a:pt x="55273" y="99496"/>
                  </a:cubicBezTo>
                  <a:cubicBezTo>
                    <a:pt x="55359" y="99496"/>
                    <a:pt x="55359" y="99539"/>
                    <a:pt x="55380" y="99603"/>
                  </a:cubicBezTo>
                  <a:cubicBezTo>
                    <a:pt x="55402" y="99667"/>
                    <a:pt x="55423" y="99731"/>
                    <a:pt x="55508" y="99753"/>
                  </a:cubicBezTo>
                  <a:lnTo>
                    <a:pt x="55551" y="99753"/>
                  </a:lnTo>
                  <a:cubicBezTo>
                    <a:pt x="55615" y="99753"/>
                    <a:pt x="55701" y="99710"/>
                    <a:pt x="55850" y="99560"/>
                  </a:cubicBezTo>
                  <a:lnTo>
                    <a:pt x="56342" y="99133"/>
                  </a:lnTo>
                  <a:cubicBezTo>
                    <a:pt x="56342" y="99133"/>
                    <a:pt x="56705" y="98705"/>
                    <a:pt x="56898" y="98534"/>
                  </a:cubicBezTo>
                  <a:cubicBezTo>
                    <a:pt x="56941" y="98470"/>
                    <a:pt x="57005" y="98449"/>
                    <a:pt x="57069" y="98406"/>
                  </a:cubicBezTo>
                  <a:cubicBezTo>
                    <a:pt x="57197" y="98342"/>
                    <a:pt x="57347" y="98278"/>
                    <a:pt x="57347" y="98043"/>
                  </a:cubicBezTo>
                  <a:cubicBezTo>
                    <a:pt x="57347" y="97936"/>
                    <a:pt x="57304" y="97808"/>
                    <a:pt x="57283" y="97701"/>
                  </a:cubicBezTo>
                  <a:cubicBezTo>
                    <a:pt x="57261" y="97573"/>
                    <a:pt x="57218" y="97402"/>
                    <a:pt x="57261" y="97337"/>
                  </a:cubicBezTo>
                  <a:cubicBezTo>
                    <a:pt x="57496" y="97295"/>
                    <a:pt x="57881" y="97209"/>
                    <a:pt x="57881" y="97209"/>
                  </a:cubicBezTo>
                  <a:lnTo>
                    <a:pt x="57967" y="97188"/>
                  </a:lnTo>
                  <a:lnTo>
                    <a:pt x="57945" y="97102"/>
                  </a:lnTo>
                  <a:cubicBezTo>
                    <a:pt x="57902" y="96889"/>
                    <a:pt x="57881" y="96632"/>
                    <a:pt x="57924" y="96547"/>
                  </a:cubicBezTo>
                  <a:cubicBezTo>
                    <a:pt x="57945" y="96525"/>
                    <a:pt x="57988" y="96482"/>
                    <a:pt x="58009" y="96440"/>
                  </a:cubicBezTo>
                  <a:cubicBezTo>
                    <a:pt x="58116" y="96311"/>
                    <a:pt x="58223" y="96162"/>
                    <a:pt x="58223" y="96034"/>
                  </a:cubicBezTo>
                  <a:cubicBezTo>
                    <a:pt x="58223" y="95991"/>
                    <a:pt x="58287" y="95798"/>
                    <a:pt x="58330" y="95649"/>
                  </a:cubicBezTo>
                  <a:cubicBezTo>
                    <a:pt x="58415" y="95414"/>
                    <a:pt x="58458" y="95285"/>
                    <a:pt x="58458" y="95200"/>
                  </a:cubicBezTo>
                  <a:cubicBezTo>
                    <a:pt x="58458" y="95093"/>
                    <a:pt x="58522" y="94666"/>
                    <a:pt x="58544" y="94495"/>
                  </a:cubicBezTo>
                  <a:lnTo>
                    <a:pt x="58608" y="93554"/>
                  </a:lnTo>
                  <a:lnTo>
                    <a:pt x="58373" y="92849"/>
                  </a:lnTo>
                  <a:lnTo>
                    <a:pt x="58415" y="92229"/>
                  </a:lnTo>
                  <a:lnTo>
                    <a:pt x="58544" y="91908"/>
                  </a:lnTo>
                  <a:lnTo>
                    <a:pt x="58757" y="91224"/>
                  </a:lnTo>
                  <a:lnTo>
                    <a:pt x="59313" y="91139"/>
                  </a:lnTo>
                  <a:lnTo>
                    <a:pt x="60254" y="90498"/>
                  </a:lnTo>
                  <a:cubicBezTo>
                    <a:pt x="60254" y="90498"/>
                    <a:pt x="61322" y="89429"/>
                    <a:pt x="61600" y="89258"/>
                  </a:cubicBezTo>
                  <a:cubicBezTo>
                    <a:pt x="61878" y="89066"/>
                    <a:pt x="63096" y="87890"/>
                    <a:pt x="63139" y="87847"/>
                  </a:cubicBezTo>
                  <a:lnTo>
                    <a:pt x="63160" y="87805"/>
                  </a:lnTo>
                  <a:cubicBezTo>
                    <a:pt x="63267" y="87548"/>
                    <a:pt x="63631" y="86864"/>
                    <a:pt x="63930" y="86800"/>
                  </a:cubicBezTo>
                  <a:cubicBezTo>
                    <a:pt x="64400" y="86693"/>
                    <a:pt x="64721" y="86608"/>
                    <a:pt x="64870" y="86437"/>
                  </a:cubicBezTo>
                  <a:cubicBezTo>
                    <a:pt x="64913" y="86394"/>
                    <a:pt x="65020" y="86330"/>
                    <a:pt x="65127" y="86266"/>
                  </a:cubicBezTo>
                  <a:cubicBezTo>
                    <a:pt x="65383" y="86095"/>
                    <a:pt x="65554" y="85988"/>
                    <a:pt x="65554" y="85860"/>
                  </a:cubicBezTo>
                  <a:lnTo>
                    <a:pt x="65554" y="85005"/>
                  </a:lnTo>
                  <a:lnTo>
                    <a:pt x="66644" y="84598"/>
                  </a:lnTo>
                  <a:lnTo>
                    <a:pt x="68162" y="84513"/>
                  </a:lnTo>
                  <a:lnTo>
                    <a:pt x="69273" y="84021"/>
                  </a:lnTo>
                  <a:lnTo>
                    <a:pt x="69316" y="83359"/>
                  </a:lnTo>
                  <a:lnTo>
                    <a:pt x="69701" y="83252"/>
                  </a:lnTo>
                  <a:cubicBezTo>
                    <a:pt x="69765" y="83295"/>
                    <a:pt x="69957" y="83423"/>
                    <a:pt x="70043" y="83530"/>
                  </a:cubicBezTo>
                  <a:cubicBezTo>
                    <a:pt x="70064" y="83551"/>
                    <a:pt x="70086" y="83573"/>
                    <a:pt x="70086" y="83573"/>
                  </a:cubicBezTo>
                  <a:cubicBezTo>
                    <a:pt x="70086" y="83722"/>
                    <a:pt x="70128" y="83936"/>
                    <a:pt x="70235" y="84171"/>
                  </a:cubicBezTo>
                  <a:cubicBezTo>
                    <a:pt x="70278" y="84278"/>
                    <a:pt x="70321" y="84598"/>
                    <a:pt x="70363" y="84898"/>
                  </a:cubicBezTo>
                  <a:cubicBezTo>
                    <a:pt x="70385" y="85047"/>
                    <a:pt x="70428" y="85197"/>
                    <a:pt x="70449" y="85325"/>
                  </a:cubicBezTo>
                  <a:lnTo>
                    <a:pt x="70449" y="85368"/>
                  </a:lnTo>
                  <a:lnTo>
                    <a:pt x="70492" y="85560"/>
                  </a:lnTo>
                  <a:cubicBezTo>
                    <a:pt x="70492" y="85582"/>
                    <a:pt x="70492" y="85603"/>
                    <a:pt x="70513" y="85603"/>
                  </a:cubicBezTo>
                  <a:cubicBezTo>
                    <a:pt x="70599" y="85945"/>
                    <a:pt x="70919" y="86544"/>
                    <a:pt x="70941" y="86565"/>
                  </a:cubicBezTo>
                  <a:lnTo>
                    <a:pt x="70962" y="86608"/>
                  </a:lnTo>
                  <a:lnTo>
                    <a:pt x="71496" y="86650"/>
                  </a:lnTo>
                  <a:lnTo>
                    <a:pt x="72202" y="87035"/>
                  </a:lnTo>
                  <a:lnTo>
                    <a:pt x="72565" y="88424"/>
                  </a:lnTo>
                  <a:lnTo>
                    <a:pt x="72928" y="89450"/>
                  </a:lnTo>
                  <a:lnTo>
                    <a:pt x="72693" y="90134"/>
                  </a:lnTo>
                  <a:lnTo>
                    <a:pt x="72586" y="90711"/>
                  </a:lnTo>
                  <a:lnTo>
                    <a:pt x="73377" y="91310"/>
                  </a:lnTo>
                  <a:lnTo>
                    <a:pt x="73399" y="91310"/>
                  </a:lnTo>
                  <a:cubicBezTo>
                    <a:pt x="73408" y="91319"/>
                    <a:pt x="73481" y="91346"/>
                    <a:pt x="73578" y="91346"/>
                  </a:cubicBezTo>
                  <a:cubicBezTo>
                    <a:pt x="73699" y="91346"/>
                    <a:pt x="73857" y="91305"/>
                    <a:pt x="73976" y="91139"/>
                  </a:cubicBezTo>
                  <a:cubicBezTo>
                    <a:pt x="74147" y="90925"/>
                    <a:pt x="74360" y="90797"/>
                    <a:pt x="74382" y="90797"/>
                  </a:cubicBezTo>
                  <a:lnTo>
                    <a:pt x="74425" y="90776"/>
                  </a:lnTo>
                  <a:lnTo>
                    <a:pt x="74425" y="90711"/>
                  </a:lnTo>
                  <a:cubicBezTo>
                    <a:pt x="74425" y="90711"/>
                    <a:pt x="74425" y="90647"/>
                    <a:pt x="74489" y="90498"/>
                  </a:cubicBezTo>
                  <a:lnTo>
                    <a:pt x="74489" y="90476"/>
                  </a:lnTo>
                  <a:cubicBezTo>
                    <a:pt x="74510" y="90434"/>
                    <a:pt x="74553" y="90369"/>
                    <a:pt x="74596" y="90305"/>
                  </a:cubicBezTo>
                  <a:cubicBezTo>
                    <a:pt x="74767" y="90006"/>
                    <a:pt x="74788" y="89557"/>
                    <a:pt x="74788" y="89408"/>
                  </a:cubicBezTo>
                  <a:cubicBezTo>
                    <a:pt x="74836" y="89384"/>
                    <a:pt x="74910" y="89353"/>
                    <a:pt x="74981" y="89353"/>
                  </a:cubicBezTo>
                  <a:cubicBezTo>
                    <a:pt x="75038" y="89353"/>
                    <a:pt x="75092" y="89372"/>
                    <a:pt x="75130" y="89429"/>
                  </a:cubicBezTo>
                  <a:cubicBezTo>
                    <a:pt x="75322" y="89643"/>
                    <a:pt x="75536" y="90134"/>
                    <a:pt x="75536" y="90134"/>
                  </a:cubicBezTo>
                  <a:lnTo>
                    <a:pt x="75771" y="91246"/>
                  </a:lnTo>
                  <a:lnTo>
                    <a:pt x="75686" y="92507"/>
                  </a:lnTo>
                  <a:lnTo>
                    <a:pt x="76476" y="93918"/>
                  </a:lnTo>
                  <a:cubicBezTo>
                    <a:pt x="76476" y="93918"/>
                    <a:pt x="76669" y="94345"/>
                    <a:pt x="76754" y="94537"/>
                  </a:cubicBezTo>
                  <a:cubicBezTo>
                    <a:pt x="76818" y="94666"/>
                    <a:pt x="76925" y="95563"/>
                    <a:pt x="76989" y="96098"/>
                  </a:cubicBezTo>
                  <a:cubicBezTo>
                    <a:pt x="76989" y="96098"/>
                    <a:pt x="76989" y="96098"/>
                    <a:pt x="76989" y="96119"/>
                  </a:cubicBezTo>
                  <a:cubicBezTo>
                    <a:pt x="76989" y="96183"/>
                    <a:pt x="77011" y="96333"/>
                    <a:pt x="77032" y="96504"/>
                  </a:cubicBezTo>
                  <a:cubicBezTo>
                    <a:pt x="77032" y="96611"/>
                    <a:pt x="77032" y="96718"/>
                    <a:pt x="77032" y="96824"/>
                  </a:cubicBezTo>
                  <a:cubicBezTo>
                    <a:pt x="77032" y="97188"/>
                    <a:pt x="76904" y="97915"/>
                    <a:pt x="76904" y="97915"/>
                  </a:cubicBezTo>
                  <a:lnTo>
                    <a:pt x="76519" y="98898"/>
                  </a:lnTo>
                  <a:lnTo>
                    <a:pt x="76519" y="99261"/>
                  </a:lnTo>
                  <a:lnTo>
                    <a:pt x="77310" y="99667"/>
                  </a:lnTo>
                  <a:cubicBezTo>
                    <a:pt x="77438" y="99731"/>
                    <a:pt x="77994" y="100565"/>
                    <a:pt x="78486" y="101292"/>
                  </a:cubicBezTo>
                  <a:lnTo>
                    <a:pt x="78571" y="101548"/>
                  </a:lnTo>
                  <a:lnTo>
                    <a:pt x="78892" y="102489"/>
                  </a:lnTo>
                  <a:lnTo>
                    <a:pt x="79084" y="103386"/>
                  </a:lnTo>
                  <a:cubicBezTo>
                    <a:pt x="79105" y="103450"/>
                    <a:pt x="79191" y="104113"/>
                    <a:pt x="79383" y="104305"/>
                  </a:cubicBezTo>
                  <a:cubicBezTo>
                    <a:pt x="79533" y="104455"/>
                    <a:pt x="79960" y="105096"/>
                    <a:pt x="80174" y="105417"/>
                  </a:cubicBezTo>
                  <a:lnTo>
                    <a:pt x="80516" y="105994"/>
                  </a:lnTo>
                  <a:lnTo>
                    <a:pt x="80538" y="106015"/>
                  </a:lnTo>
                  <a:cubicBezTo>
                    <a:pt x="80559" y="106015"/>
                    <a:pt x="81756" y="106571"/>
                    <a:pt x="81927" y="106656"/>
                  </a:cubicBezTo>
                  <a:cubicBezTo>
                    <a:pt x="82119" y="106763"/>
                    <a:pt x="82760" y="107020"/>
                    <a:pt x="82782" y="107041"/>
                  </a:cubicBezTo>
                  <a:lnTo>
                    <a:pt x="82825" y="107063"/>
                  </a:lnTo>
                  <a:lnTo>
                    <a:pt x="82867" y="107041"/>
                  </a:lnTo>
                  <a:cubicBezTo>
                    <a:pt x="82867" y="107020"/>
                    <a:pt x="83060" y="106913"/>
                    <a:pt x="83060" y="106721"/>
                  </a:cubicBezTo>
                  <a:cubicBezTo>
                    <a:pt x="83060" y="106571"/>
                    <a:pt x="82910" y="106336"/>
                    <a:pt x="82760" y="106122"/>
                  </a:cubicBezTo>
                  <a:cubicBezTo>
                    <a:pt x="82675" y="105994"/>
                    <a:pt x="82290" y="105331"/>
                    <a:pt x="82205" y="105203"/>
                  </a:cubicBezTo>
                  <a:lnTo>
                    <a:pt x="82205" y="103108"/>
                  </a:lnTo>
                  <a:lnTo>
                    <a:pt x="82162" y="103087"/>
                  </a:lnTo>
                  <a:cubicBezTo>
                    <a:pt x="81734" y="102895"/>
                    <a:pt x="81350" y="102681"/>
                    <a:pt x="81328" y="102595"/>
                  </a:cubicBezTo>
                  <a:cubicBezTo>
                    <a:pt x="81307" y="102510"/>
                    <a:pt x="81221" y="102403"/>
                    <a:pt x="81157" y="102318"/>
                  </a:cubicBezTo>
                  <a:cubicBezTo>
                    <a:pt x="81051" y="102189"/>
                    <a:pt x="80944" y="102061"/>
                    <a:pt x="80944" y="101911"/>
                  </a:cubicBezTo>
                  <a:cubicBezTo>
                    <a:pt x="80944" y="101847"/>
                    <a:pt x="80944" y="101762"/>
                    <a:pt x="80944" y="101698"/>
                  </a:cubicBezTo>
                  <a:lnTo>
                    <a:pt x="80922" y="101612"/>
                  </a:lnTo>
                  <a:cubicBezTo>
                    <a:pt x="80922" y="101612"/>
                    <a:pt x="80922" y="101612"/>
                    <a:pt x="80922" y="101591"/>
                  </a:cubicBezTo>
                  <a:cubicBezTo>
                    <a:pt x="80922" y="101591"/>
                    <a:pt x="80922" y="101569"/>
                    <a:pt x="80922" y="101569"/>
                  </a:cubicBezTo>
                  <a:cubicBezTo>
                    <a:pt x="80922" y="101527"/>
                    <a:pt x="80901" y="101484"/>
                    <a:pt x="80901" y="101463"/>
                  </a:cubicBezTo>
                  <a:cubicBezTo>
                    <a:pt x="80901" y="101463"/>
                    <a:pt x="80901" y="101463"/>
                    <a:pt x="80901" y="101441"/>
                  </a:cubicBezTo>
                  <a:cubicBezTo>
                    <a:pt x="80880" y="101377"/>
                    <a:pt x="80880" y="101313"/>
                    <a:pt x="80858" y="101270"/>
                  </a:cubicBezTo>
                  <a:cubicBezTo>
                    <a:pt x="80858" y="101249"/>
                    <a:pt x="80858" y="101249"/>
                    <a:pt x="80858" y="101249"/>
                  </a:cubicBezTo>
                  <a:lnTo>
                    <a:pt x="80837" y="101185"/>
                  </a:lnTo>
                  <a:lnTo>
                    <a:pt x="79939" y="100885"/>
                  </a:lnTo>
                  <a:lnTo>
                    <a:pt x="79405" y="100800"/>
                  </a:lnTo>
                  <a:cubicBezTo>
                    <a:pt x="79255" y="100693"/>
                    <a:pt x="79127" y="100565"/>
                    <a:pt x="79127" y="100522"/>
                  </a:cubicBezTo>
                  <a:cubicBezTo>
                    <a:pt x="79127" y="100373"/>
                    <a:pt x="79041" y="99475"/>
                    <a:pt x="79041" y="99432"/>
                  </a:cubicBezTo>
                  <a:lnTo>
                    <a:pt x="79041" y="99411"/>
                  </a:lnTo>
                  <a:lnTo>
                    <a:pt x="79020" y="99389"/>
                  </a:lnTo>
                  <a:cubicBezTo>
                    <a:pt x="78806" y="99111"/>
                    <a:pt x="78507" y="98663"/>
                    <a:pt x="78464" y="98577"/>
                  </a:cubicBezTo>
                  <a:cubicBezTo>
                    <a:pt x="78421" y="98427"/>
                    <a:pt x="78293" y="98278"/>
                    <a:pt x="78101" y="98150"/>
                  </a:cubicBezTo>
                  <a:cubicBezTo>
                    <a:pt x="78058" y="98118"/>
                    <a:pt x="78015" y="98107"/>
                    <a:pt x="77975" y="98107"/>
                  </a:cubicBezTo>
                  <a:cubicBezTo>
                    <a:pt x="77935" y="98107"/>
                    <a:pt x="77898" y="98118"/>
                    <a:pt x="77866" y="98128"/>
                  </a:cubicBezTo>
                  <a:cubicBezTo>
                    <a:pt x="77844" y="98135"/>
                    <a:pt x="77830" y="98140"/>
                    <a:pt x="77820" y="98140"/>
                  </a:cubicBezTo>
                  <a:cubicBezTo>
                    <a:pt x="77799" y="98140"/>
                    <a:pt x="77795" y="98121"/>
                    <a:pt x="77780" y="98064"/>
                  </a:cubicBezTo>
                  <a:cubicBezTo>
                    <a:pt x="77738" y="97936"/>
                    <a:pt x="77695" y="97679"/>
                    <a:pt x="77695" y="97102"/>
                  </a:cubicBezTo>
                  <a:cubicBezTo>
                    <a:pt x="77695" y="96739"/>
                    <a:pt x="77780" y="96440"/>
                    <a:pt x="77951" y="96247"/>
                  </a:cubicBezTo>
                  <a:cubicBezTo>
                    <a:pt x="78550" y="95521"/>
                    <a:pt x="78614" y="95307"/>
                    <a:pt x="78614" y="95200"/>
                  </a:cubicBezTo>
                  <a:cubicBezTo>
                    <a:pt x="78614" y="95029"/>
                    <a:pt x="78507" y="94260"/>
                    <a:pt x="78486" y="94067"/>
                  </a:cubicBezTo>
                  <a:lnTo>
                    <a:pt x="78892" y="93618"/>
                  </a:lnTo>
                  <a:lnTo>
                    <a:pt x="79426" y="93747"/>
                  </a:lnTo>
                  <a:lnTo>
                    <a:pt x="79597" y="94281"/>
                  </a:lnTo>
                  <a:cubicBezTo>
                    <a:pt x="79597" y="94302"/>
                    <a:pt x="79661" y="94516"/>
                    <a:pt x="79939" y="94623"/>
                  </a:cubicBezTo>
                  <a:cubicBezTo>
                    <a:pt x="80046" y="94666"/>
                    <a:pt x="80217" y="94708"/>
                    <a:pt x="80367" y="94730"/>
                  </a:cubicBezTo>
                  <a:cubicBezTo>
                    <a:pt x="80516" y="94751"/>
                    <a:pt x="80644" y="94773"/>
                    <a:pt x="80666" y="94773"/>
                  </a:cubicBezTo>
                  <a:lnTo>
                    <a:pt x="80709" y="94773"/>
                  </a:lnTo>
                  <a:cubicBezTo>
                    <a:pt x="80709" y="94773"/>
                    <a:pt x="80732" y="94762"/>
                    <a:pt x="80775" y="94762"/>
                  </a:cubicBezTo>
                  <a:cubicBezTo>
                    <a:pt x="80838" y="94762"/>
                    <a:pt x="80944" y="94785"/>
                    <a:pt x="81072" y="94901"/>
                  </a:cubicBezTo>
                  <a:cubicBezTo>
                    <a:pt x="81136" y="94944"/>
                    <a:pt x="81200" y="95008"/>
                    <a:pt x="81264" y="95050"/>
                  </a:cubicBezTo>
                  <a:cubicBezTo>
                    <a:pt x="81328" y="95093"/>
                    <a:pt x="81392" y="95157"/>
                    <a:pt x="81435" y="95200"/>
                  </a:cubicBezTo>
                  <a:lnTo>
                    <a:pt x="81563" y="95307"/>
                  </a:lnTo>
                  <a:lnTo>
                    <a:pt x="81649" y="95392"/>
                  </a:lnTo>
                  <a:lnTo>
                    <a:pt x="81863" y="96653"/>
                  </a:lnTo>
                  <a:lnTo>
                    <a:pt x="82440" y="96568"/>
                  </a:lnTo>
                  <a:lnTo>
                    <a:pt x="82568" y="96953"/>
                  </a:lnTo>
                  <a:lnTo>
                    <a:pt x="83124" y="97102"/>
                  </a:lnTo>
                  <a:lnTo>
                    <a:pt x="83487" y="97102"/>
                  </a:lnTo>
                  <a:lnTo>
                    <a:pt x="83658" y="97295"/>
                  </a:lnTo>
                  <a:lnTo>
                    <a:pt x="83701" y="97337"/>
                  </a:lnTo>
                  <a:cubicBezTo>
                    <a:pt x="83701" y="97402"/>
                    <a:pt x="83722" y="97573"/>
                    <a:pt x="83765" y="97701"/>
                  </a:cubicBezTo>
                  <a:cubicBezTo>
                    <a:pt x="83765" y="97722"/>
                    <a:pt x="83786" y="97744"/>
                    <a:pt x="83786" y="97765"/>
                  </a:cubicBezTo>
                  <a:lnTo>
                    <a:pt x="83786" y="97786"/>
                  </a:lnTo>
                  <a:cubicBezTo>
                    <a:pt x="83808" y="97808"/>
                    <a:pt x="83808" y="97829"/>
                    <a:pt x="83829" y="97850"/>
                  </a:cubicBezTo>
                  <a:cubicBezTo>
                    <a:pt x="83829" y="97872"/>
                    <a:pt x="83851" y="97915"/>
                    <a:pt x="83872" y="97936"/>
                  </a:cubicBezTo>
                  <a:cubicBezTo>
                    <a:pt x="83744" y="98043"/>
                    <a:pt x="83509" y="98278"/>
                    <a:pt x="83487" y="98449"/>
                  </a:cubicBezTo>
                  <a:cubicBezTo>
                    <a:pt x="83487" y="98492"/>
                    <a:pt x="83509" y="98534"/>
                    <a:pt x="83551" y="98577"/>
                  </a:cubicBezTo>
                  <a:cubicBezTo>
                    <a:pt x="83637" y="98684"/>
                    <a:pt x="83722" y="98919"/>
                    <a:pt x="83765" y="99005"/>
                  </a:cubicBezTo>
                  <a:lnTo>
                    <a:pt x="83765" y="99047"/>
                  </a:lnTo>
                  <a:lnTo>
                    <a:pt x="83808" y="99069"/>
                  </a:lnTo>
                  <a:cubicBezTo>
                    <a:pt x="83829" y="99069"/>
                    <a:pt x="83957" y="99133"/>
                    <a:pt x="84064" y="99133"/>
                  </a:cubicBezTo>
                  <a:cubicBezTo>
                    <a:pt x="84107" y="99133"/>
                    <a:pt x="84128" y="99133"/>
                    <a:pt x="84150" y="99111"/>
                  </a:cubicBezTo>
                  <a:cubicBezTo>
                    <a:pt x="84214" y="99090"/>
                    <a:pt x="84235" y="99047"/>
                    <a:pt x="84257" y="99005"/>
                  </a:cubicBezTo>
                  <a:cubicBezTo>
                    <a:pt x="84278" y="98919"/>
                    <a:pt x="84406" y="98769"/>
                    <a:pt x="84492" y="98684"/>
                  </a:cubicBezTo>
                  <a:lnTo>
                    <a:pt x="85154" y="98513"/>
                  </a:lnTo>
                  <a:cubicBezTo>
                    <a:pt x="85304" y="98492"/>
                    <a:pt x="85560" y="98342"/>
                    <a:pt x="85560" y="97957"/>
                  </a:cubicBezTo>
                  <a:cubicBezTo>
                    <a:pt x="85560" y="97637"/>
                    <a:pt x="85689" y="97295"/>
                    <a:pt x="85731" y="97145"/>
                  </a:cubicBezTo>
                  <a:lnTo>
                    <a:pt x="86608" y="97145"/>
                  </a:lnTo>
                  <a:lnTo>
                    <a:pt x="87634" y="96675"/>
                  </a:lnTo>
                  <a:cubicBezTo>
                    <a:pt x="87676" y="96632"/>
                    <a:pt x="88125" y="96269"/>
                    <a:pt x="88189" y="96012"/>
                  </a:cubicBezTo>
                  <a:cubicBezTo>
                    <a:pt x="88189" y="95927"/>
                    <a:pt x="88254" y="95734"/>
                    <a:pt x="88318" y="95542"/>
                  </a:cubicBezTo>
                  <a:cubicBezTo>
                    <a:pt x="88425" y="95157"/>
                    <a:pt x="88510" y="94901"/>
                    <a:pt x="88510" y="94773"/>
                  </a:cubicBezTo>
                  <a:cubicBezTo>
                    <a:pt x="88510" y="94687"/>
                    <a:pt x="88489" y="94495"/>
                    <a:pt x="88489" y="94324"/>
                  </a:cubicBezTo>
                  <a:cubicBezTo>
                    <a:pt x="88467" y="94153"/>
                    <a:pt x="88467" y="93982"/>
                    <a:pt x="88467" y="93896"/>
                  </a:cubicBezTo>
                  <a:cubicBezTo>
                    <a:pt x="88467" y="93704"/>
                    <a:pt x="88125" y="92635"/>
                    <a:pt x="88040" y="92379"/>
                  </a:cubicBezTo>
                  <a:cubicBezTo>
                    <a:pt x="88040" y="92293"/>
                    <a:pt x="88040" y="91759"/>
                    <a:pt x="87954" y="91524"/>
                  </a:cubicBezTo>
                  <a:cubicBezTo>
                    <a:pt x="87847" y="91289"/>
                    <a:pt x="86928" y="90434"/>
                    <a:pt x="86757" y="90284"/>
                  </a:cubicBezTo>
                  <a:lnTo>
                    <a:pt x="85646" y="89066"/>
                  </a:lnTo>
                  <a:cubicBezTo>
                    <a:pt x="85240" y="88510"/>
                    <a:pt x="84791" y="87869"/>
                    <a:pt x="84770" y="87783"/>
                  </a:cubicBezTo>
                  <a:cubicBezTo>
                    <a:pt x="84770" y="87676"/>
                    <a:pt x="84834" y="87206"/>
                    <a:pt x="84876" y="87014"/>
                  </a:cubicBezTo>
                  <a:lnTo>
                    <a:pt x="85176" y="86544"/>
                  </a:lnTo>
                  <a:lnTo>
                    <a:pt x="85518" y="86415"/>
                  </a:lnTo>
                  <a:lnTo>
                    <a:pt x="85539" y="86394"/>
                  </a:lnTo>
                  <a:cubicBezTo>
                    <a:pt x="85560" y="86394"/>
                    <a:pt x="85753" y="86244"/>
                    <a:pt x="85796" y="86073"/>
                  </a:cubicBezTo>
                  <a:lnTo>
                    <a:pt x="85924" y="85689"/>
                  </a:lnTo>
                  <a:cubicBezTo>
                    <a:pt x="86266" y="85496"/>
                    <a:pt x="86651" y="85176"/>
                    <a:pt x="86779" y="85047"/>
                  </a:cubicBezTo>
                  <a:lnTo>
                    <a:pt x="86800" y="85069"/>
                  </a:lnTo>
                  <a:lnTo>
                    <a:pt x="86864" y="84983"/>
                  </a:lnTo>
                  <a:lnTo>
                    <a:pt x="86928" y="84940"/>
                  </a:lnTo>
                  <a:lnTo>
                    <a:pt x="86907" y="84919"/>
                  </a:lnTo>
                  <a:lnTo>
                    <a:pt x="87014" y="84705"/>
                  </a:lnTo>
                  <a:lnTo>
                    <a:pt x="87463" y="84791"/>
                  </a:lnTo>
                  <a:lnTo>
                    <a:pt x="87847" y="84428"/>
                  </a:lnTo>
                  <a:lnTo>
                    <a:pt x="88147" y="84449"/>
                  </a:lnTo>
                  <a:lnTo>
                    <a:pt x="88254" y="84919"/>
                  </a:lnTo>
                  <a:lnTo>
                    <a:pt x="88809" y="84983"/>
                  </a:lnTo>
                  <a:lnTo>
                    <a:pt x="88873" y="84748"/>
                  </a:lnTo>
                  <a:cubicBezTo>
                    <a:pt x="88873" y="84727"/>
                    <a:pt x="88895" y="84705"/>
                    <a:pt x="88980" y="84705"/>
                  </a:cubicBezTo>
                  <a:cubicBezTo>
                    <a:pt x="89044" y="84705"/>
                    <a:pt x="89173" y="84769"/>
                    <a:pt x="89258" y="84834"/>
                  </a:cubicBezTo>
                  <a:lnTo>
                    <a:pt x="89258" y="85881"/>
                  </a:lnTo>
                  <a:lnTo>
                    <a:pt x="89365" y="86330"/>
                  </a:lnTo>
                  <a:lnTo>
                    <a:pt x="89921" y="86330"/>
                  </a:lnTo>
                  <a:lnTo>
                    <a:pt x="89942" y="86287"/>
                  </a:lnTo>
                  <a:cubicBezTo>
                    <a:pt x="90092" y="86031"/>
                    <a:pt x="90092" y="85817"/>
                    <a:pt x="90092" y="85667"/>
                  </a:cubicBezTo>
                  <a:cubicBezTo>
                    <a:pt x="90092" y="85518"/>
                    <a:pt x="90006" y="85261"/>
                    <a:pt x="90006" y="85218"/>
                  </a:cubicBezTo>
                  <a:lnTo>
                    <a:pt x="89985" y="85176"/>
                  </a:lnTo>
                  <a:lnTo>
                    <a:pt x="89921" y="85176"/>
                  </a:lnTo>
                  <a:cubicBezTo>
                    <a:pt x="89857" y="85154"/>
                    <a:pt x="89771" y="85133"/>
                    <a:pt x="89771" y="85133"/>
                  </a:cubicBezTo>
                  <a:cubicBezTo>
                    <a:pt x="89771" y="85133"/>
                    <a:pt x="89771" y="85111"/>
                    <a:pt x="89793" y="85090"/>
                  </a:cubicBezTo>
                  <a:cubicBezTo>
                    <a:pt x="89921" y="84962"/>
                    <a:pt x="90263" y="84898"/>
                    <a:pt x="90412" y="84876"/>
                  </a:cubicBezTo>
                  <a:lnTo>
                    <a:pt x="92400" y="84363"/>
                  </a:lnTo>
                  <a:lnTo>
                    <a:pt x="92699" y="83957"/>
                  </a:lnTo>
                  <a:lnTo>
                    <a:pt x="92999" y="83423"/>
                  </a:lnTo>
                  <a:lnTo>
                    <a:pt x="93341" y="83359"/>
                  </a:lnTo>
                  <a:lnTo>
                    <a:pt x="93512" y="83530"/>
                  </a:lnTo>
                  <a:lnTo>
                    <a:pt x="94302" y="83573"/>
                  </a:lnTo>
                  <a:cubicBezTo>
                    <a:pt x="94580" y="83573"/>
                    <a:pt x="96247" y="83402"/>
                    <a:pt x="96312" y="83380"/>
                  </a:cubicBezTo>
                  <a:lnTo>
                    <a:pt x="96354" y="83380"/>
                  </a:lnTo>
                  <a:lnTo>
                    <a:pt x="97124" y="82333"/>
                  </a:lnTo>
                  <a:lnTo>
                    <a:pt x="98428" y="81649"/>
                  </a:lnTo>
                  <a:lnTo>
                    <a:pt x="98428" y="81606"/>
                  </a:lnTo>
                  <a:cubicBezTo>
                    <a:pt x="98449" y="81606"/>
                    <a:pt x="98620" y="81307"/>
                    <a:pt x="98791" y="81179"/>
                  </a:cubicBezTo>
                  <a:cubicBezTo>
                    <a:pt x="98834" y="81136"/>
                    <a:pt x="98941" y="81072"/>
                    <a:pt x="99047" y="81008"/>
                  </a:cubicBezTo>
                  <a:cubicBezTo>
                    <a:pt x="99389" y="80773"/>
                    <a:pt x="99625" y="80602"/>
                    <a:pt x="99689" y="80495"/>
                  </a:cubicBezTo>
                  <a:cubicBezTo>
                    <a:pt x="99774" y="80388"/>
                    <a:pt x="100159" y="80003"/>
                    <a:pt x="100287" y="79853"/>
                  </a:cubicBezTo>
                  <a:lnTo>
                    <a:pt x="100309" y="79832"/>
                  </a:lnTo>
                  <a:lnTo>
                    <a:pt x="100309" y="79063"/>
                  </a:lnTo>
                  <a:lnTo>
                    <a:pt x="99774" y="78357"/>
                  </a:lnTo>
                  <a:lnTo>
                    <a:pt x="99731" y="78357"/>
                  </a:lnTo>
                  <a:cubicBezTo>
                    <a:pt x="99689" y="78336"/>
                    <a:pt x="99646" y="78315"/>
                    <a:pt x="99603" y="78293"/>
                  </a:cubicBezTo>
                  <a:cubicBezTo>
                    <a:pt x="99646" y="78293"/>
                    <a:pt x="99689" y="78250"/>
                    <a:pt x="99838" y="78208"/>
                  </a:cubicBezTo>
                  <a:lnTo>
                    <a:pt x="100437" y="78015"/>
                  </a:lnTo>
                  <a:cubicBezTo>
                    <a:pt x="100480" y="78015"/>
                    <a:pt x="101014" y="77780"/>
                    <a:pt x="101164" y="77673"/>
                  </a:cubicBezTo>
                  <a:cubicBezTo>
                    <a:pt x="101228" y="77631"/>
                    <a:pt x="101249" y="77588"/>
                    <a:pt x="101270" y="77545"/>
                  </a:cubicBezTo>
                  <a:cubicBezTo>
                    <a:pt x="101292" y="77524"/>
                    <a:pt x="101292" y="77502"/>
                    <a:pt x="101441" y="77395"/>
                  </a:cubicBezTo>
                  <a:cubicBezTo>
                    <a:pt x="101719" y="77224"/>
                    <a:pt x="102104" y="76989"/>
                    <a:pt x="102104" y="76989"/>
                  </a:cubicBezTo>
                  <a:lnTo>
                    <a:pt x="102147" y="76947"/>
                  </a:lnTo>
                  <a:lnTo>
                    <a:pt x="102125" y="76134"/>
                  </a:lnTo>
                  <a:lnTo>
                    <a:pt x="102275" y="75472"/>
                  </a:lnTo>
                  <a:lnTo>
                    <a:pt x="102788" y="75087"/>
                  </a:lnTo>
                  <a:lnTo>
                    <a:pt x="102467" y="74766"/>
                  </a:lnTo>
                  <a:lnTo>
                    <a:pt x="101548" y="74766"/>
                  </a:lnTo>
                  <a:cubicBezTo>
                    <a:pt x="101335" y="74745"/>
                    <a:pt x="101142" y="74681"/>
                    <a:pt x="101121" y="74660"/>
                  </a:cubicBezTo>
                  <a:cubicBezTo>
                    <a:pt x="101121" y="74617"/>
                    <a:pt x="101206" y="74467"/>
                    <a:pt x="101292" y="74382"/>
                  </a:cubicBezTo>
                  <a:lnTo>
                    <a:pt x="102104" y="74189"/>
                  </a:lnTo>
                  <a:lnTo>
                    <a:pt x="102446" y="73933"/>
                  </a:lnTo>
                  <a:lnTo>
                    <a:pt x="102254" y="73570"/>
                  </a:lnTo>
                  <a:lnTo>
                    <a:pt x="101399" y="73228"/>
                  </a:lnTo>
                  <a:lnTo>
                    <a:pt x="100672" y="72779"/>
                  </a:lnTo>
                  <a:lnTo>
                    <a:pt x="100522" y="72650"/>
                  </a:lnTo>
                  <a:lnTo>
                    <a:pt x="100843" y="72522"/>
                  </a:lnTo>
                  <a:lnTo>
                    <a:pt x="101313" y="72565"/>
                  </a:lnTo>
                  <a:lnTo>
                    <a:pt x="102489" y="73078"/>
                  </a:lnTo>
                  <a:lnTo>
                    <a:pt x="102510" y="72950"/>
                  </a:lnTo>
                  <a:cubicBezTo>
                    <a:pt x="102553" y="72693"/>
                    <a:pt x="102382" y="72244"/>
                    <a:pt x="102360" y="72202"/>
                  </a:cubicBezTo>
                  <a:lnTo>
                    <a:pt x="102360" y="72180"/>
                  </a:lnTo>
                  <a:lnTo>
                    <a:pt x="101527" y="71689"/>
                  </a:lnTo>
                  <a:lnTo>
                    <a:pt x="101185" y="71475"/>
                  </a:lnTo>
                  <a:lnTo>
                    <a:pt x="100736" y="70577"/>
                  </a:lnTo>
                  <a:lnTo>
                    <a:pt x="100693" y="69957"/>
                  </a:lnTo>
                  <a:lnTo>
                    <a:pt x="100009" y="69316"/>
                  </a:lnTo>
                  <a:lnTo>
                    <a:pt x="99283" y="69081"/>
                  </a:lnTo>
                  <a:cubicBezTo>
                    <a:pt x="99261" y="68953"/>
                    <a:pt x="99261" y="68739"/>
                    <a:pt x="99283" y="68611"/>
                  </a:cubicBezTo>
                  <a:cubicBezTo>
                    <a:pt x="99325" y="68483"/>
                    <a:pt x="99518" y="68269"/>
                    <a:pt x="99582" y="68205"/>
                  </a:cubicBezTo>
                  <a:lnTo>
                    <a:pt x="100544" y="67414"/>
                  </a:lnTo>
                  <a:lnTo>
                    <a:pt x="101121" y="67286"/>
                  </a:lnTo>
                  <a:lnTo>
                    <a:pt x="101676" y="66730"/>
                  </a:lnTo>
                  <a:cubicBezTo>
                    <a:pt x="101762" y="66708"/>
                    <a:pt x="101997" y="66687"/>
                    <a:pt x="102147" y="66687"/>
                  </a:cubicBezTo>
                  <a:cubicBezTo>
                    <a:pt x="102339" y="66687"/>
                    <a:pt x="103130" y="66516"/>
                    <a:pt x="103237" y="66495"/>
                  </a:cubicBezTo>
                  <a:lnTo>
                    <a:pt x="103365" y="66473"/>
                  </a:lnTo>
                  <a:lnTo>
                    <a:pt x="102895" y="65747"/>
                  </a:lnTo>
                  <a:lnTo>
                    <a:pt x="102147" y="65704"/>
                  </a:lnTo>
                  <a:lnTo>
                    <a:pt x="101548" y="65704"/>
                  </a:lnTo>
                  <a:lnTo>
                    <a:pt x="101035" y="65383"/>
                  </a:lnTo>
                  <a:lnTo>
                    <a:pt x="100800" y="65383"/>
                  </a:lnTo>
                  <a:lnTo>
                    <a:pt x="100330" y="65640"/>
                  </a:lnTo>
                  <a:lnTo>
                    <a:pt x="100202" y="66067"/>
                  </a:lnTo>
                  <a:lnTo>
                    <a:pt x="99817" y="66366"/>
                  </a:lnTo>
                  <a:lnTo>
                    <a:pt x="99283" y="66366"/>
                  </a:lnTo>
                  <a:lnTo>
                    <a:pt x="99112" y="65618"/>
                  </a:lnTo>
                  <a:lnTo>
                    <a:pt x="99112" y="65084"/>
                  </a:lnTo>
                  <a:lnTo>
                    <a:pt x="98705" y="64913"/>
                  </a:lnTo>
                  <a:lnTo>
                    <a:pt x="98663" y="64913"/>
                  </a:lnTo>
                  <a:cubicBezTo>
                    <a:pt x="98534" y="64934"/>
                    <a:pt x="98150" y="64999"/>
                    <a:pt x="98022" y="64999"/>
                  </a:cubicBezTo>
                  <a:cubicBezTo>
                    <a:pt x="98000" y="64999"/>
                    <a:pt x="97979" y="64999"/>
                    <a:pt x="97936" y="65020"/>
                  </a:cubicBezTo>
                  <a:cubicBezTo>
                    <a:pt x="97680" y="65020"/>
                    <a:pt x="97530" y="65020"/>
                    <a:pt x="97509" y="64849"/>
                  </a:cubicBezTo>
                  <a:cubicBezTo>
                    <a:pt x="97487" y="64571"/>
                    <a:pt x="97402" y="64229"/>
                    <a:pt x="97380" y="64122"/>
                  </a:cubicBezTo>
                  <a:lnTo>
                    <a:pt x="97573" y="63780"/>
                  </a:lnTo>
                  <a:lnTo>
                    <a:pt x="98299" y="63737"/>
                  </a:lnTo>
                  <a:lnTo>
                    <a:pt x="98770" y="63951"/>
                  </a:lnTo>
                  <a:cubicBezTo>
                    <a:pt x="98812" y="63994"/>
                    <a:pt x="98983" y="64122"/>
                    <a:pt x="99133" y="64122"/>
                  </a:cubicBezTo>
                  <a:cubicBezTo>
                    <a:pt x="99218" y="64101"/>
                    <a:pt x="99304" y="64058"/>
                    <a:pt x="99368" y="63994"/>
                  </a:cubicBezTo>
                  <a:cubicBezTo>
                    <a:pt x="99454" y="63887"/>
                    <a:pt x="99496" y="63866"/>
                    <a:pt x="99539" y="63823"/>
                  </a:cubicBezTo>
                  <a:cubicBezTo>
                    <a:pt x="99603" y="63780"/>
                    <a:pt x="99646" y="63759"/>
                    <a:pt x="99710" y="63652"/>
                  </a:cubicBezTo>
                  <a:cubicBezTo>
                    <a:pt x="99753" y="63545"/>
                    <a:pt x="99753" y="63502"/>
                    <a:pt x="99753" y="63438"/>
                  </a:cubicBezTo>
                  <a:cubicBezTo>
                    <a:pt x="99753" y="63417"/>
                    <a:pt x="99753" y="63395"/>
                    <a:pt x="99796" y="63310"/>
                  </a:cubicBezTo>
                  <a:cubicBezTo>
                    <a:pt x="99817" y="63289"/>
                    <a:pt x="99838" y="63246"/>
                    <a:pt x="99838" y="63224"/>
                  </a:cubicBezTo>
                  <a:cubicBezTo>
                    <a:pt x="99838" y="63203"/>
                    <a:pt x="99860" y="63182"/>
                    <a:pt x="99881" y="63139"/>
                  </a:cubicBezTo>
                  <a:cubicBezTo>
                    <a:pt x="100031" y="62925"/>
                    <a:pt x="100138" y="62797"/>
                    <a:pt x="100180" y="62754"/>
                  </a:cubicBezTo>
                  <a:lnTo>
                    <a:pt x="100993" y="62476"/>
                  </a:lnTo>
                  <a:lnTo>
                    <a:pt x="101527" y="61643"/>
                  </a:lnTo>
                  <a:lnTo>
                    <a:pt x="102232" y="61600"/>
                  </a:lnTo>
                  <a:lnTo>
                    <a:pt x="102553" y="61921"/>
                  </a:lnTo>
                  <a:lnTo>
                    <a:pt x="102553" y="62305"/>
                  </a:lnTo>
                  <a:lnTo>
                    <a:pt x="102018" y="62754"/>
                  </a:lnTo>
                  <a:lnTo>
                    <a:pt x="101676" y="63203"/>
                  </a:lnTo>
                  <a:lnTo>
                    <a:pt x="101676" y="63652"/>
                  </a:lnTo>
                  <a:lnTo>
                    <a:pt x="101634" y="64122"/>
                  </a:lnTo>
                  <a:lnTo>
                    <a:pt x="101698" y="64443"/>
                  </a:lnTo>
                  <a:lnTo>
                    <a:pt x="102702" y="64486"/>
                  </a:lnTo>
                  <a:lnTo>
                    <a:pt x="102959" y="64144"/>
                  </a:lnTo>
                  <a:lnTo>
                    <a:pt x="104028" y="63289"/>
                  </a:lnTo>
                  <a:lnTo>
                    <a:pt x="104327" y="63032"/>
                  </a:lnTo>
                  <a:lnTo>
                    <a:pt x="104968" y="62904"/>
                  </a:lnTo>
                  <a:lnTo>
                    <a:pt x="105673" y="63246"/>
                  </a:lnTo>
                  <a:lnTo>
                    <a:pt x="105973" y="63502"/>
                  </a:lnTo>
                  <a:lnTo>
                    <a:pt x="105973" y="63844"/>
                  </a:lnTo>
                  <a:lnTo>
                    <a:pt x="105481" y="64293"/>
                  </a:lnTo>
                  <a:lnTo>
                    <a:pt x="105160" y="64614"/>
                  </a:lnTo>
                  <a:lnTo>
                    <a:pt x="105716" y="65789"/>
                  </a:lnTo>
                  <a:lnTo>
                    <a:pt x="105780" y="65789"/>
                  </a:lnTo>
                  <a:cubicBezTo>
                    <a:pt x="105973" y="65789"/>
                    <a:pt x="106422" y="65469"/>
                    <a:pt x="106593" y="65341"/>
                  </a:cubicBezTo>
                  <a:lnTo>
                    <a:pt x="107383" y="65512"/>
                  </a:lnTo>
                  <a:lnTo>
                    <a:pt x="107383" y="65554"/>
                  </a:lnTo>
                  <a:lnTo>
                    <a:pt x="107512" y="66174"/>
                  </a:lnTo>
                  <a:lnTo>
                    <a:pt x="107768" y="66345"/>
                  </a:lnTo>
                  <a:cubicBezTo>
                    <a:pt x="107875" y="66452"/>
                    <a:pt x="107982" y="66623"/>
                    <a:pt x="107982" y="66687"/>
                  </a:cubicBezTo>
                  <a:cubicBezTo>
                    <a:pt x="107982" y="66751"/>
                    <a:pt x="107982" y="66794"/>
                    <a:pt x="108003" y="66858"/>
                  </a:cubicBezTo>
                  <a:lnTo>
                    <a:pt x="108025" y="66879"/>
                  </a:lnTo>
                  <a:lnTo>
                    <a:pt x="107383" y="66879"/>
                  </a:lnTo>
                  <a:cubicBezTo>
                    <a:pt x="107344" y="66866"/>
                    <a:pt x="107266" y="66846"/>
                    <a:pt x="107191" y="66846"/>
                  </a:cubicBezTo>
                  <a:cubicBezTo>
                    <a:pt x="107143" y="66846"/>
                    <a:pt x="107096" y="66854"/>
                    <a:pt x="107063" y="66879"/>
                  </a:cubicBezTo>
                  <a:cubicBezTo>
                    <a:pt x="107020" y="66901"/>
                    <a:pt x="106999" y="66965"/>
                    <a:pt x="106999" y="67008"/>
                  </a:cubicBezTo>
                  <a:cubicBezTo>
                    <a:pt x="106999" y="67157"/>
                    <a:pt x="107084" y="67435"/>
                    <a:pt x="107084" y="67457"/>
                  </a:cubicBezTo>
                  <a:lnTo>
                    <a:pt x="107362" y="67841"/>
                  </a:lnTo>
                  <a:lnTo>
                    <a:pt x="107405" y="68076"/>
                  </a:lnTo>
                  <a:cubicBezTo>
                    <a:pt x="107405" y="68076"/>
                    <a:pt x="107405" y="68269"/>
                    <a:pt x="107276" y="68333"/>
                  </a:cubicBezTo>
                  <a:lnTo>
                    <a:pt x="107255" y="68333"/>
                  </a:lnTo>
                  <a:lnTo>
                    <a:pt x="107234" y="68290"/>
                  </a:lnTo>
                  <a:lnTo>
                    <a:pt x="107170" y="68312"/>
                  </a:lnTo>
                  <a:cubicBezTo>
                    <a:pt x="107106" y="68312"/>
                    <a:pt x="107106" y="68354"/>
                    <a:pt x="107041" y="68461"/>
                  </a:cubicBezTo>
                  <a:cubicBezTo>
                    <a:pt x="106935" y="68739"/>
                    <a:pt x="107041" y="68995"/>
                    <a:pt x="107041" y="69017"/>
                  </a:cubicBezTo>
                  <a:lnTo>
                    <a:pt x="107405" y="69615"/>
                  </a:lnTo>
                  <a:lnTo>
                    <a:pt x="108409" y="69615"/>
                  </a:lnTo>
                  <a:lnTo>
                    <a:pt x="108858" y="69423"/>
                  </a:lnTo>
                  <a:cubicBezTo>
                    <a:pt x="109393" y="69188"/>
                    <a:pt x="109735" y="69038"/>
                    <a:pt x="109777" y="68867"/>
                  </a:cubicBezTo>
                  <a:cubicBezTo>
                    <a:pt x="109820" y="68739"/>
                    <a:pt x="109884" y="68418"/>
                    <a:pt x="109906" y="68269"/>
                  </a:cubicBezTo>
                  <a:lnTo>
                    <a:pt x="110461" y="68269"/>
                  </a:lnTo>
                  <a:cubicBezTo>
                    <a:pt x="110493" y="68300"/>
                    <a:pt x="110547" y="68320"/>
                    <a:pt x="110599" y="68320"/>
                  </a:cubicBezTo>
                  <a:cubicBezTo>
                    <a:pt x="110618" y="68320"/>
                    <a:pt x="110636" y="68317"/>
                    <a:pt x="110654" y="68312"/>
                  </a:cubicBezTo>
                  <a:cubicBezTo>
                    <a:pt x="110760" y="68247"/>
                    <a:pt x="110825" y="68098"/>
                    <a:pt x="110825" y="67799"/>
                  </a:cubicBezTo>
                  <a:lnTo>
                    <a:pt x="110825" y="67179"/>
                  </a:lnTo>
                  <a:lnTo>
                    <a:pt x="110718" y="66623"/>
                  </a:lnTo>
                  <a:lnTo>
                    <a:pt x="110483" y="65747"/>
                  </a:lnTo>
                  <a:lnTo>
                    <a:pt x="110461" y="65725"/>
                  </a:lnTo>
                  <a:cubicBezTo>
                    <a:pt x="110461" y="65725"/>
                    <a:pt x="109906" y="65170"/>
                    <a:pt x="109713" y="64956"/>
                  </a:cubicBezTo>
                  <a:cubicBezTo>
                    <a:pt x="109692" y="64913"/>
                    <a:pt x="109649" y="64870"/>
                    <a:pt x="109606" y="64828"/>
                  </a:cubicBezTo>
                  <a:lnTo>
                    <a:pt x="109521" y="64763"/>
                  </a:lnTo>
                  <a:cubicBezTo>
                    <a:pt x="109521" y="64742"/>
                    <a:pt x="109521" y="64742"/>
                    <a:pt x="109521" y="64742"/>
                  </a:cubicBezTo>
                  <a:lnTo>
                    <a:pt x="109478" y="64699"/>
                  </a:lnTo>
                  <a:cubicBezTo>
                    <a:pt x="109435" y="64678"/>
                    <a:pt x="109393" y="64635"/>
                    <a:pt x="109350" y="64592"/>
                  </a:cubicBezTo>
                  <a:cubicBezTo>
                    <a:pt x="109179" y="64464"/>
                    <a:pt x="109008" y="64315"/>
                    <a:pt x="108944" y="64208"/>
                  </a:cubicBezTo>
                  <a:cubicBezTo>
                    <a:pt x="108794" y="63973"/>
                    <a:pt x="108473" y="63395"/>
                    <a:pt x="108473" y="63395"/>
                  </a:cubicBezTo>
                  <a:cubicBezTo>
                    <a:pt x="108452" y="63310"/>
                    <a:pt x="108367" y="63032"/>
                    <a:pt x="108473" y="62904"/>
                  </a:cubicBezTo>
                  <a:cubicBezTo>
                    <a:pt x="108559" y="62797"/>
                    <a:pt x="108944" y="62583"/>
                    <a:pt x="109157" y="62476"/>
                  </a:cubicBezTo>
                  <a:cubicBezTo>
                    <a:pt x="109393" y="62412"/>
                    <a:pt x="110504" y="62092"/>
                    <a:pt x="110654" y="61835"/>
                  </a:cubicBezTo>
                  <a:cubicBezTo>
                    <a:pt x="110760" y="61686"/>
                    <a:pt x="110782" y="61557"/>
                    <a:pt x="110803" y="61450"/>
                  </a:cubicBezTo>
                  <a:cubicBezTo>
                    <a:pt x="110803" y="61365"/>
                    <a:pt x="110825" y="61279"/>
                    <a:pt x="110846" y="61215"/>
                  </a:cubicBezTo>
                  <a:cubicBezTo>
                    <a:pt x="110910" y="61108"/>
                    <a:pt x="110931" y="60937"/>
                    <a:pt x="110953" y="60766"/>
                  </a:cubicBezTo>
                  <a:cubicBezTo>
                    <a:pt x="110974" y="60617"/>
                    <a:pt x="110996" y="60467"/>
                    <a:pt x="111038" y="60382"/>
                  </a:cubicBezTo>
                  <a:cubicBezTo>
                    <a:pt x="111124" y="60189"/>
                    <a:pt x="111551" y="59570"/>
                    <a:pt x="111530" y="59570"/>
                  </a:cubicBezTo>
                  <a:lnTo>
                    <a:pt x="111915" y="59142"/>
                  </a:lnTo>
                  <a:cubicBezTo>
                    <a:pt x="111989" y="59172"/>
                    <a:pt x="112115" y="59212"/>
                    <a:pt x="112243" y="59212"/>
                  </a:cubicBezTo>
                  <a:cubicBezTo>
                    <a:pt x="112298" y="59212"/>
                    <a:pt x="112354" y="59204"/>
                    <a:pt x="112406" y="59185"/>
                  </a:cubicBezTo>
                  <a:lnTo>
                    <a:pt x="112428" y="59206"/>
                  </a:lnTo>
                  <a:lnTo>
                    <a:pt x="112535" y="59121"/>
                  </a:lnTo>
                  <a:lnTo>
                    <a:pt x="112577" y="59121"/>
                  </a:lnTo>
                  <a:lnTo>
                    <a:pt x="112577" y="59078"/>
                  </a:lnTo>
                  <a:cubicBezTo>
                    <a:pt x="112770" y="58928"/>
                    <a:pt x="113047" y="58629"/>
                    <a:pt x="113176" y="58501"/>
                  </a:cubicBezTo>
                  <a:lnTo>
                    <a:pt x="114330" y="59163"/>
                  </a:lnTo>
                  <a:lnTo>
                    <a:pt x="115570" y="59163"/>
                  </a:lnTo>
                  <a:lnTo>
                    <a:pt x="116660" y="57838"/>
                  </a:lnTo>
                  <a:lnTo>
                    <a:pt x="117044" y="57539"/>
                  </a:lnTo>
                  <a:lnTo>
                    <a:pt x="118348" y="56534"/>
                  </a:lnTo>
                  <a:lnTo>
                    <a:pt x="119802" y="54376"/>
                  </a:lnTo>
                  <a:lnTo>
                    <a:pt x="120892" y="53350"/>
                  </a:lnTo>
                  <a:lnTo>
                    <a:pt x="121918" y="51747"/>
                  </a:lnTo>
                  <a:lnTo>
                    <a:pt x="122345" y="49887"/>
                  </a:lnTo>
                  <a:lnTo>
                    <a:pt x="122388" y="47857"/>
                  </a:lnTo>
                  <a:lnTo>
                    <a:pt x="123521" y="46168"/>
                  </a:lnTo>
                  <a:lnTo>
                    <a:pt x="123499" y="46125"/>
                  </a:lnTo>
                  <a:cubicBezTo>
                    <a:pt x="123457" y="45933"/>
                    <a:pt x="123328" y="45399"/>
                    <a:pt x="123328" y="45270"/>
                  </a:cubicBezTo>
                  <a:cubicBezTo>
                    <a:pt x="123328" y="45206"/>
                    <a:pt x="123328" y="45185"/>
                    <a:pt x="123350" y="45142"/>
                  </a:cubicBezTo>
                  <a:cubicBezTo>
                    <a:pt x="123393" y="45057"/>
                    <a:pt x="123435" y="44992"/>
                    <a:pt x="123350" y="44843"/>
                  </a:cubicBezTo>
                  <a:cubicBezTo>
                    <a:pt x="123264" y="44650"/>
                    <a:pt x="122901" y="44351"/>
                    <a:pt x="122858" y="44309"/>
                  </a:cubicBezTo>
                  <a:lnTo>
                    <a:pt x="122473" y="43988"/>
                  </a:lnTo>
                  <a:lnTo>
                    <a:pt x="122238" y="43283"/>
                  </a:lnTo>
                  <a:lnTo>
                    <a:pt x="121084" y="42791"/>
                  </a:lnTo>
                  <a:lnTo>
                    <a:pt x="120635" y="43069"/>
                  </a:lnTo>
                  <a:lnTo>
                    <a:pt x="120614" y="43112"/>
                  </a:lnTo>
                  <a:cubicBezTo>
                    <a:pt x="120614" y="43112"/>
                    <a:pt x="120571" y="43368"/>
                    <a:pt x="120528" y="43518"/>
                  </a:cubicBezTo>
                  <a:cubicBezTo>
                    <a:pt x="120507" y="43582"/>
                    <a:pt x="120422" y="43667"/>
                    <a:pt x="120315" y="43753"/>
                  </a:cubicBezTo>
                  <a:cubicBezTo>
                    <a:pt x="120272" y="43796"/>
                    <a:pt x="120229" y="43838"/>
                    <a:pt x="120186" y="43902"/>
                  </a:cubicBezTo>
                  <a:cubicBezTo>
                    <a:pt x="120122" y="43945"/>
                    <a:pt x="120080" y="44009"/>
                    <a:pt x="120037" y="44052"/>
                  </a:cubicBezTo>
                  <a:cubicBezTo>
                    <a:pt x="119973" y="44159"/>
                    <a:pt x="119951" y="44202"/>
                    <a:pt x="119780" y="44202"/>
                  </a:cubicBezTo>
                  <a:lnTo>
                    <a:pt x="119524" y="44202"/>
                  </a:lnTo>
                  <a:cubicBezTo>
                    <a:pt x="119460" y="44223"/>
                    <a:pt x="119374" y="44223"/>
                    <a:pt x="119353" y="44223"/>
                  </a:cubicBezTo>
                  <a:cubicBezTo>
                    <a:pt x="119353" y="44223"/>
                    <a:pt x="119353" y="44202"/>
                    <a:pt x="119353" y="44202"/>
                  </a:cubicBezTo>
                  <a:cubicBezTo>
                    <a:pt x="119353" y="44052"/>
                    <a:pt x="119396" y="43902"/>
                    <a:pt x="119396" y="43860"/>
                  </a:cubicBezTo>
                  <a:lnTo>
                    <a:pt x="119673" y="43432"/>
                  </a:lnTo>
                  <a:lnTo>
                    <a:pt x="119673" y="42770"/>
                  </a:lnTo>
                  <a:lnTo>
                    <a:pt x="119225" y="42855"/>
                  </a:lnTo>
                  <a:lnTo>
                    <a:pt x="119203" y="42876"/>
                  </a:lnTo>
                  <a:cubicBezTo>
                    <a:pt x="119160" y="42919"/>
                    <a:pt x="118904" y="43176"/>
                    <a:pt x="118840" y="43325"/>
                  </a:cubicBezTo>
                  <a:lnTo>
                    <a:pt x="118818" y="43432"/>
                  </a:lnTo>
                  <a:lnTo>
                    <a:pt x="118583" y="43539"/>
                  </a:lnTo>
                  <a:cubicBezTo>
                    <a:pt x="118583" y="43539"/>
                    <a:pt x="118557" y="43544"/>
                    <a:pt x="118527" y="43544"/>
                  </a:cubicBezTo>
                  <a:cubicBezTo>
                    <a:pt x="118498" y="43544"/>
                    <a:pt x="118466" y="43539"/>
                    <a:pt x="118455" y="43518"/>
                  </a:cubicBezTo>
                  <a:cubicBezTo>
                    <a:pt x="118434" y="43454"/>
                    <a:pt x="118412" y="43411"/>
                    <a:pt x="118412" y="43389"/>
                  </a:cubicBezTo>
                  <a:cubicBezTo>
                    <a:pt x="118391" y="43368"/>
                    <a:pt x="118370" y="43347"/>
                    <a:pt x="118370" y="43261"/>
                  </a:cubicBezTo>
                  <a:cubicBezTo>
                    <a:pt x="118370" y="43133"/>
                    <a:pt x="118477" y="42941"/>
                    <a:pt x="118498" y="42876"/>
                  </a:cubicBezTo>
                  <a:lnTo>
                    <a:pt x="118583" y="42492"/>
                  </a:lnTo>
                  <a:lnTo>
                    <a:pt x="118498" y="42470"/>
                  </a:lnTo>
                  <a:cubicBezTo>
                    <a:pt x="118241" y="42428"/>
                    <a:pt x="117344" y="42385"/>
                    <a:pt x="117301" y="42363"/>
                  </a:cubicBezTo>
                  <a:lnTo>
                    <a:pt x="117280" y="42385"/>
                  </a:lnTo>
                  <a:cubicBezTo>
                    <a:pt x="117123" y="42416"/>
                    <a:pt x="116955" y="42436"/>
                    <a:pt x="116843" y="42436"/>
                  </a:cubicBezTo>
                  <a:cubicBezTo>
                    <a:pt x="116802" y="42436"/>
                    <a:pt x="116768" y="42433"/>
                    <a:pt x="116745" y="42428"/>
                  </a:cubicBezTo>
                  <a:cubicBezTo>
                    <a:pt x="116767" y="42321"/>
                    <a:pt x="116895" y="42064"/>
                    <a:pt x="117002" y="41829"/>
                  </a:cubicBezTo>
                  <a:lnTo>
                    <a:pt x="117857" y="41295"/>
                  </a:lnTo>
                  <a:cubicBezTo>
                    <a:pt x="118306" y="41060"/>
                    <a:pt x="119374" y="40504"/>
                    <a:pt x="119481" y="40376"/>
                  </a:cubicBezTo>
                  <a:cubicBezTo>
                    <a:pt x="119524" y="40312"/>
                    <a:pt x="119673" y="40141"/>
                    <a:pt x="119802" y="39991"/>
                  </a:cubicBezTo>
                  <a:cubicBezTo>
                    <a:pt x="119951" y="39841"/>
                    <a:pt x="120080" y="39692"/>
                    <a:pt x="120186" y="39585"/>
                  </a:cubicBezTo>
                  <a:cubicBezTo>
                    <a:pt x="120336" y="39392"/>
                    <a:pt x="120721" y="39029"/>
                    <a:pt x="120806" y="38965"/>
                  </a:cubicBezTo>
                  <a:cubicBezTo>
                    <a:pt x="120913" y="38922"/>
                    <a:pt x="121234" y="38837"/>
                    <a:pt x="121383" y="38709"/>
                  </a:cubicBezTo>
                  <a:cubicBezTo>
                    <a:pt x="121512" y="38559"/>
                    <a:pt x="122452" y="37789"/>
                    <a:pt x="122473" y="37768"/>
                  </a:cubicBezTo>
                  <a:lnTo>
                    <a:pt x="123414" y="36443"/>
                  </a:lnTo>
                  <a:cubicBezTo>
                    <a:pt x="123564" y="36443"/>
                    <a:pt x="123948" y="36422"/>
                    <a:pt x="124077" y="36336"/>
                  </a:cubicBezTo>
                  <a:cubicBezTo>
                    <a:pt x="124205" y="36251"/>
                    <a:pt x="124739" y="35887"/>
                    <a:pt x="124803" y="35823"/>
                  </a:cubicBezTo>
                  <a:lnTo>
                    <a:pt x="126278" y="35331"/>
                  </a:lnTo>
                  <a:lnTo>
                    <a:pt x="127689" y="35331"/>
                  </a:lnTo>
                  <a:lnTo>
                    <a:pt x="128586" y="35695"/>
                  </a:lnTo>
                  <a:lnTo>
                    <a:pt x="129548" y="35652"/>
                  </a:lnTo>
                  <a:lnTo>
                    <a:pt x="130852" y="35567"/>
                  </a:lnTo>
                  <a:lnTo>
                    <a:pt x="131451" y="35460"/>
                  </a:lnTo>
                  <a:lnTo>
                    <a:pt x="132135" y="34669"/>
                  </a:lnTo>
                  <a:lnTo>
                    <a:pt x="132477" y="34626"/>
                  </a:lnTo>
                  <a:lnTo>
                    <a:pt x="133225" y="34754"/>
                  </a:lnTo>
                  <a:lnTo>
                    <a:pt x="133460" y="34947"/>
                  </a:lnTo>
                  <a:lnTo>
                    <a:pt x="134015" y="35246"/>
                  </a:lnTo>
                  <a:lnTo>
                    <a:pt x="134528" y="35011"/>
                  </a:lnTo>
                  <a:lnTo>
                    <a:pt x="134956" y="35118"/>
                  </a:lnTo>
                  <a:lnTo>
                    <a:pt x="134999" y="35225"/>
                  </a:lnTo>
                  <a:lnTo>
                    <a:pt x="134999" y="35417"/>
                  </a:lnTo>
                  <a:cubicBezTo>
                    <a:pt x="134913" y="35438"/>
                    <a:pt x="134785" y="35460"/>
                    <a:pt x="134678" y="35524"/>
                  </a:cubicBezTo>
                  <a:cubicBezTo>
                    <a:pt x="134486" y="35609"/>
                    <a:pt x="134315" y="35652"/>
                    <a:pt x="134315" y="35652"/>
                  </a:cubicBezTo>
                  <a:lnTo>
                    <a:pt x="134272" y="35673"/>
                  </a:lnTo>
                  <a:lnTo>
                    <a:pt x="134122" y="36122"/>
                  </a:lnTo>
                  <a:lnTo>
                    <a:pt x="134635" y="36293"/>
                  </a:lnTo>
                  <a:lnTo>
                    <a:pt x="135084" y="36293"/>
                  </a:lnTo>
                  <a:cubicBezTo>
                    <a:pt x="135469" y="36293"/>
                    <a:pt x="136837" y="35460"/>
                    <a:pt x="136986" y="35353"/>
                  </a:cubicBezTo>
                  <a:lnTo>
                    <a:pt x="137051" y="35310"/>
                  </a:lnTo>
                  <a:lnTo>
                    <a:pt x="136709" y="34669"/>
                  </a:lnTo>
                  <a:lnTo>
                    <a:pt x="136324" y="34669"/>
                  </a:lnTo>
                  <a:lnTo>
                    <a:pt x="136324" y="34284"/>
                  </a:lnTo>
                  <a:lnTo>
                    <a:pt x="136794" y="33814"/>
                  </a:lnTo>
                  <a:lnTo>
                    <a:pt x="138183" y="33066"/>
                  </a:lnTo>
                  <a:lnTo>
                    <a:pt x="138654" y="32617"/>
                  </a:lnTo>
                  <a:lnTo>
                    <a:pt x="138803" y="31634"/>
                  </a:lnTo>
                  <a:lnTo>
                    <a:pt x="139167" y="31270"/>
                  </a:lnTo>
                  <a:lnTo>
                    <a:pt x="140641" y="31356"/>
                  </a:lnTo>
                  <a:lnTo>
                    <a:pt x="141219" y="31035"/>
                  </a:lnTo>
                  <a:lnTo>
                    <a:pt x="141689" y="31313"/>
                  </a:lnTo>
                  <a:lnTo>
                    <a:pt x="142309" y="31121"/>
                  </a:lnTo>
                  <a:lnTo>
                    <a:pt x="142629" y="31164"/>
                  </a:lnTo>
                  <a:lnTo>
                    <a:pt x="142629" y="31377"/>
                  </a:lnTo>
                  <a:lnTo>
                    <a:pt x="142180" y="31997"/>
                  </a:lnTo>
                  <a:cubicBezTo>
                    <a:pt x="142138" y="32018"/>
                    <a:pt x="142031" y="32125"/>
                    <a:pt x="142031" y="32296"/>
                  </a:cubicBezTo>
                  <a:cubicBezTo>
                    <a:pt x="142031" y="32489"/>
                    <a:pt x="142309" y="32596"/>
                    <a:pt x="142373" y="32617"/>
                  </a:cubicBezTo>
                  <a:lnTo>
                    <a:pt x="142629" y="32681"/>
                  </a:lnTo>
                  <a:lnTo>
                    <a:pt x="142586" y="33066"/>
                  </a:lnTo>
                  <a:cubicBezTo>
                    <a:pt x="142565" y="33109"/>
                    <a:pt x="142544" y="33194"/>
                    <a:pt x="142586" y="33280"/>
                  </a:cubicBezTo>
                  <a:cubicBezTo>
                    <a:pt x="142608" y="33322"/>
                    <a:pt x="142651" y="33365"/>
                    <a:pt x="142757" y="33365"/>
                  </a:cubicBezTo>
                  <a:cubicBezTo>
                    <a:pt x="142907" y="33365"/>
                    <a:pt x="143484" y="33322"/>
                    <a:pt x="143655" y="33215"/>
                  </a:cubicBezTo>
                  <a:cubicBezTo>
                    <a:pt x="143805" y="33109"/>
                    <a:pt x="144168" y="32211"/>
                    <a:pt x="144318" y="31762"/>
                  </a:cubicBezTo>
                  <a:lnTo>
                    <a:pt x="145130" y="31634"/>
                  </a:lnTo>
                  <a:lnTo>
                    <a:pt x="145322" y="31591"/>
                  </a:lnTo>
                  <a:cubicBezTo>
                    <a:pt x="145322" y="31570"/>
                    <a:pt x="145622" y="31463"/>
                    <a:pt x="145622" y="31228"/>
                  </a:cubicBezTo>
                  <a:lnTo>
                    <a:pt x="145622" y="30138"/>
                  </a:lnTo>
                  <a:lnTo>
                    <a:pt x="146070" y="29817"/>
                  </a:lnTo>
                  <a:lnTo>
                    <a:pt x="147545" y="29731"/>
                  </a:lnTo>
                  <a:cubicBezTo>
                    <a:pt x="147567" y="29753"/>
                    <a:pt x="147588" y="29753"/>
                    <a:pt x="147609" y="29774"/>
                  </a:cubicBezTo>
                  <a:cubicBezTo>
                    <a:pt x="147716" y="29838"/>
                    <a:pt x="147716" y="29838"/>
                    <a:pt x="147716" y="29902"/>
                  </a:cubicBezTo>
                  <a:cubicBezTo>
                    <a:pt x="147716" y="29988"/>
                    <a:pt x="147738" y="30052"/>
                    <a:pt x="147780" y="30095"/>
                  </a:cubicBezTo>
                  <a:cubicBezTo>
                    <a:pt x="147780" y="30116"/>
                    <a:pt x="147780" y="30138"/>
                    <a:pt x="147802" y="30138"/>
                  </a:cubicBezTo>
                  <a:cubicBezTo>
                    <a:pt x="147780" y="30138"/>
                    <a:pt x="147780" y="30138"/>
                    <a:pt x="147780" y="30159"/>
                  </a:cubicBezTo>
                  <a:cubicBezTo>
                    <a:pt x="147759" y="30159"/>
                    <a:pt x="147716" y="30159"/>
                    <a:pt x="147695" y="30180"/>
                  </a:cubicBezTo>
                  <a:cubicBezTo>
                    <a:pt x="147674" y="30180"/>
                    <a:pt x="147652" y="30180"/>
                    <a:pt x="147609" y="30202"/>
                  </a:cubicBezTo>
                  <a:cubicBezTo>
                    <a:pt x="147374" y="30244"/>
                    <a:pt x="147182" y="30287"/>
                    <a:pt x="147182" y="30287"/>
                  </a:cubicBezTo>
                  <a:lnTo>
                    <a:pt x="147118" y="30309"/>
                  </a:lnTo>
                  <a:lnTo>
                    <a:pt x="146883" y="31078"/>
                  </a:lnTo>
                  <a:lnTo>
                    <a:pt x="146412" y="31826"/>
                  </a:lnTo>
                  <a:lnTo>
                    <a:pt x="146370" y="32446"/>
                  </a:lnTo>
                  <a:lnTo>
                    <a:pt x="146241" y="32831"/>
                  </a:lnTo>
                  <a:lnTo>
                    <a:pt x="144574" y="33237"/>
                  </a:lnTo>
                  <a:lnTo>
                    <a:pt x="144104" y="34006"/>
                  </a:lnTo>
                  <a:lnTo>
                    <a:pt x="141710" y="35823"/>
                  </a:lnTo>
                  <a:lnTo>
                    <a:pt x="141325" y="36721"/>
                  </a:lnTo>
                  <a:lnTo>
                    <a:pt x="141133" y="36977"/>
                  </a:lnTo>
                  <a:lnTo>
                    <a:pt x="139722" y="37341"/>
                  </a:lnTo>
                  <a:lnTo>
                    <a:pt x="138782" y="37383"/>
                  </a:lnTo>
                  <a:lnTo>
                    <a:pt x="138654" y="37854"/>
                  </a:lnTo>
                  <a:lnTo>
                    <a:pt x="138889" y="38495"/>
                  </a:lnTo>
                  <a:lnTo>
                    <a:pt x="138632" y="38858"/>
                  </a:lnTo>
                  <a:lnTo>
                    <a:pt x="138119" y="39457"/>
                  </a:lnTo>
                  <a:lnTo>
                    <a:pt x="137499" y="40803"/>
                  </a:lnTo>
                  <a:cubicBezTo>
                    <a:pt x="137478" y="40910"/>
                    <a:pt x="137222" y="41765"/>
                    <a:pt x="137307" y="42064"/>
                  </a:cubicBezTo>
                  <a:cubicBezTo>
                    <a:pt x="137414" y="42342"/>
                    <a:pt x="137628" y="43133"/>
                    <a:pt x="137628" y="43133"/>
                  </a:cubicBezTo>
                  <a:lnTo>
                    <a:pt x="138205" y="46275"/>
                  </a:lnTo>
                  <a:lnTo>
                    <a:pt x="138739" y="48284"/>
                  </a:lnTo>
                  <a:lnTo>
                    <a:pt x="140684" y="46360"/>
                  </a:lnTo>
                  <a:lnTo>
                    <a:pt x="140684" y="45420"/>
                  </a:lnTo>
                  <a:lnTo>
                    <a:pt x="140983" y="45078"/>
                  </a:lnTo>
                  <a:lnTo>
                    <a:pt x="141902" y="44672"/>
                  </a:lnTo>
                  <a:lnTo>
                    <a:pt x="142480" y="44971"/>
                  </a:lnTo>
                  <a:lnTo>
                    <a:pt x="142480" y="44287"/>
                  </a:lnTo>
                  <a:lnTo>
                    <a:pt x="142202" y="43582"/>
                  </a:lnTo>
                  <a:lnTo>
                    <a:pt x="142522" y="43133"/>
                  </a:lnTo>
                  <a:lnTo>
                    <a:pt x="143548" y="42791"/>
                  </a:lnTo>
                  <a:lnTo>
                    <a:pt x="144446" y="42834"/>
                  </a:lnTo>
                  <a:lnTo>
                    <a:pt x="144852" y="42299"/>
                  </a:lnTo>
                  <a:lnTo>
                    <a:pt x="144318" y="41680"/>
                  </a:lnTo>
                  <a:lnTo>
                    <a:pt x="144510" y="40867"/>
                  </a:lnTo>
                  <a:lnTo>
                    <a:pt x="144724" y="40461"/>
                  </a:lnTo>
                  <a:lnTo>
                    <a:pt x="145579" y="40418"/>
                  </a:lnTo>
                  <a:lnTo>
                    <a:pt x="146006" y="40162"/>
                  </a:lnTo>
                  <a:lnTo>
                    <a:pt x="145878" y="39649"/>
                  </a:lnTo>
                  <a:lnTo>
                    <a:pt x="145280" y="39328"/>
                  </a:lnTo>
                  <a:lnTo>
                    <a:pt x="144938" y="39200"/>
                  </a:lnTo>
                  <a:lnTo>
                    <a:pt x="145087" y="38709"/>
                  </a:lnTo>
                  <a:lnTo>
                    <a:pt x="145921" y="38089"/>
                  </a:lnTo>
                  <a:lnTo>
                    <a:pt x="145857" y="37447"/>
                  </a:lnTo>
                  <a:lnTo>
                    <a:pt x="144767" y="37554"/>
                  </a:lnTo>
                  <a:lnTo>
                    <a:pt x="144425" y="37084"/>
                  </a:lnTo>
                  <a:lnTo>
                    <a:pt x="144767" y="36571"/>
                  </a:lnTo>
                  <a:lnTo>
                    <a:pt x="145814" y="35930"/>
                  </a:lnTo>
                  <a:lnTo>
                    <a:pt x="145814" y="35887"/>
                  </a:lnTo>
                  <a:cubicBezTo>
                    <a:pt x="146006" y="35160"/>
                    <a:pt x="146263" y="34370"/>
                    <a:pt x="146348" y="34220"/>
                  </a:cubicBezTo>
                  <a:cubicBezTo>
                    <a:pt x="146477" y="34220"/>
                    <a:pt x="146861" y="34220"/>
                    <a:pt x="146947" y="34241"/>
                  </a:cubicBezTo>
                  <a:lnTo>
                    <a:pt x="147545" y="34498"/>
                  </a:lnTo>
                  <a:lnTo>
                    <a:pt x="148635" y="33408"/>
                  </a:lnTo>
                  <a:lnTo>
                    <a:pt x="148785" y="33429"/>
                  </a:lnTo>
                  <a:lnTo>
                    <a:pt x="149106" y="34434"/>
                  </a:lnTo>
                  <a:lnTo>
                    <a:pt x="149704" y="34177"/>
                  </a:lnTo>
                  <a:lnTo>
                    <a:pt x="150345" y="33536"/>
                  </a:lnTo>
                  <a:lnTo>
                    <a:pt x="152782" y="33579"/>
                  </a:lnTo>
                  <a:lnTo>
                    <a:pt x="153551" y="34541"/>
                  </a:lnTo>
                  <a:lnTo>
                    <a:pt x="154022" y="34134"/>
                  </a:lnTo>
                  <a:lnTo>
                    <a:pt x="153979" y="33771"/>
                  </a:lnTo>
                  <a:lnTo>
                    <a:pt x="155240" y="32959"/>
                  </a:lnTo>
                  <a:lnTo>
                    <a:pt x="157441" y="31356"/>
                  </a:lnTo>
                  <a:lnTo>
                    <a:pt x="157014" y="30800"/>
                  </a:lnTo>
                  <a:lnTo>
                    <a:pt x="157848" y="30501"/>
                  </a:lnTo>
                  <a:lnTo>
                    <a:pt x="158083" y="29967"/>
                  </a:lnTo>
                  <a:lnTo>
                    <a:pt x="158083" y="29924"/>
                  </a:lnTo>
                  <a:cubicBezTo>
                    <a:pt x="158104" y="29838"/>
                    <a:pt x="158125" y="29731"/>
                    <a:pt x="158147" y="29731"/>
                  </a:cubicBezTo>
                  <a:cubicBezTo>
                    <a:pt x="158211" y="29731"/>
                    <a:pt x="158403" y="29817"/>
                    <a:pt x="158553" y="29902"/>
                  </a:cubicBezTo>
                  <a:cubicBezTo>
                    <a:pt x="158617" y="29945"/>
                    <a:pt x="158938" y="30159"/>
                    <a:pt x="159130" y="30159"/>
                  </a:cubicBezTo>
                  <a:cubicBezTo>
                    <a:pt x="159301" y="30159"/>
                    <a:pt x="160070" y="30202"/>
                    <a:pt x="160070" y="30202"/>
                  </a:cubicBezTo>
                  <a:lnTo>
                    <a:pt x="160819" y="30437"/>
                  </a:lnTo>
                  <a:lnTo>
                    <a:pt x="161289" y="29881"/>
                  </a:lnTo>
                  <a:lnTo>
                    <a:pt x="160113" y="28235"/>
                  </a:lnTo>
                  <a:lnTo>
                    <a:pt x="160092" y="27551"/>
                  </a:lnTo>
                  <a:lnTo>
                    <a:pt x="159579" y="27060"/>
                  </a:lnTo>
                  <a:lnTo>
                    <a:pt x="159023" y="27252"/>
                  </a:lnTo>
                  <a:lnTo>
                    <a:pt x="158745" y="27017"/>
                  </a:lnTo>
                  <a:lnTo>
                    <a:pt x="158574" y="26397"/>
                  </a:lnTo>
                  <a:lnTo>
                    <a:pt x="158318" y="26397"/>
                  </a:lnTo>
                  <a:lnTo>
                    <a:pt x="158125" y="26525"/>
                  </a:lnTo>
                  <a:lnTo>
                    <a:pt x="157655" y="26568"/>
                  </a:lnTo>
                  <a:lnTo>
                    <a:pt x="157377" y="26226"/>
                  </a:lnTo>
                  <a:cubicBezTo>
                    <a:pt x="157420" y="26098"/>
                    <a:pt x="157463" y="25970"/>
                    <a:pt x="157484" y="25948"/>
                  </a:cubicBezTo>
                  <a:cubicBezTo>
                    <a:pt x="157548" y="25884"/>
                    <a:pt x="157655" y="25841"/>
                    <a:pt x="157848" y="25820"/>
                  </a:cubicBezTo>
                  <a:cubicBezTo>
                    <a:pt x="157933" y="25809"/>
                    <a:pt x="158109" y="25804"/>
                    <a:pt x="158280" y="25804"/>
                  </a:cubicBezTo>
                  <a:cubicBezTo>
                    <a:pt x="158451" y="25804"/>
                    <a:pt x="158617" y="25809"/>
                    <a:pt x="158681" y="25820"/>
                  </a:cubicBezTo>
                  <a:lnTo>
                    <a:pt x="159322" y="26418"/>
                  </a:lnTo>
                  <a:lnTo>
                    <a:pt x="160177" y="26440"/>
                  </a:lnTo>
                  <a:lnTo>
                    <a:pt x="161759" y="25777"/>
                  </a:lnTo>
                  <a:lnTo>
                    <a:pt x="162058" y="25286"/>
                  </a:lnTo>
                  <a:lnTo>
                    <a:pt x="162229" y="24773"/>
                  </a:lnTo>
                  <a:lnTo>
                    <a:pt x="161780" y="24196"/>
                  </a:lnTo>
                  <a:lnTo>
                    <a:pt x="161652" y="24046"/>
                  </a:lnTo>
                  <a:cubicBezTo>
                    <a:pt x="161780" y="23832"/>
                    <a:pt x="161909" y="23576"/>
                    <a:pt x="161973" y="23554"/>
                  </a:cubicBezTo>
                  <a:cubicBezTo>
                    <a:pt x="162058" y="23512"/>
                    <a:pt x="162657" y="23362"/>
                    <a:pt x="162935" y="23276"/>
                  </a:cubicBezTo>
                  <a:lnTo>
                    <a:pt x="163127" y="23426"/>
                  </a:lnTo>
                  <a:cubicBezTo>
                    <a:pt x="163127" y="23490"/>
                    <a:pt x="163127" y="23554"/>
                    <a:pt x="163127" y="23576"/>
                  </a:cubicBezTo>
                  <a:cubicBezTo>
                    <a:pt x="163041" y="23640"/>
                    <a:pt x="162828" y="23832"/>
                    <a:pt x="162657" y="23982"/>
                  </a:cubicBezTo>
                  <a:lnTo>
                    <a:pt x="162635" y="24003"/>
                  </a:lnTo>
                  <a:lnTo>
                    <a:pt x="162635" y="24324"/>
                  </a:lnTo>
                  <a:lnTo>
                    <a:pt x="162977" y="24431"/>
                  </a:lnTo>
                  <a:lnTo>
                    <a:pt x="163127" y="24815"/>
                  </a:lnTo>
                  <a:lnTo>
                    <a:pt x="163469" y="25072"/>
                  </a:lnTo>
                  <a:lnTo>
                    <a:pt x="164217" y="25072"/>
                  </a:lnTo>
                  <a:lnTo>
                    <a:pt x="164580" y="24815"/>
                  </a:lnTo>
                  <a:lnTo>
                    <a:pt x="164559" y="24260"/>
                  </a:lnTo>
                  <a:lnTo>
                    <a:pt x="164559" y="24260"/>
                  </a:lnTo>
                  <a:cubicBezTo>
                    <a:pt x="164751" y="24409"/>
                    <a:pt x="164965" y="24559"/>
                    <a:pt x="165008" y="24602"/>
                  </a:cubicBezTo>
                  <a:cubicBezTo>
                    <a:pt x="165029" y="24687"/>
                    <a:pt x="165115" y="24880"/>
                    <a:pt x="165243" y="25179"/>
                  </a:cubicBezTo>
                  <a:lnTo>
                    <a:pt x="165264" y="25200"/>
                  </a:lnTo>
                  <a:lnTo>
                    <a:pt x="166547" y="25970"/>
                  </a:lnTo>
                  <a:lnTo>
                    <a:pt x="166825" y="26312"/>
                  </a:lnTo>
                  <a:lnTo>
                    <a:pt x="168513" y="26376"/>
                  </a:lnTo>
                  <a:lnTo>
                    <a:pt x="168513" y="26055"/>
                  </a:lnTo>
                  <a:lnTo>
                    <a:pt x="168470" y="26034"/>
                  </a:lnTo>
                  <a:cubicBezTo>
                    <a:pt x="168299" y="25948"/>
                    <a:pt x="168128" y="25820"/>
                    <a:pt x="168107" y="25777"/>
                  </a:cubicBezTo>
                  <a:cubicBezTo>
                    <a:pt x="168107" y="25735"/>
                    <a:pt x="168086" y="25692"/>
                    <a:pt x="168086" y="25628"/>
                  </a:cubicBezTo>
                  <a:lnTo>
                    <a:pt x="168299" y="25628"/>
                  </a:lnTo>
                  <a:lnTo>
                    <a:pt x="168748" y="25820"/>
                  </a:lnTo>
                  <a:lnTo>
                    <a:pt x="168834" y="25157"/>
                  </a:lnTo>
                  <a:lnTo>
                    <a:pt x="168684" y="24538"/>
                  </a:lnTo>
                  <a:lnTo>
                    <a:pt x="168385" y="23982"/>
                  </a:lnTo>
                  <a:lnTo>
                    <a:pt x="168513" y="23854"/>
                  </a:lnTo>
                  <a:lnTo>
                    <a:pt x="168919" y="23960"/>
                  </a:lnTo>
                  <a:lnTo>
                    <a:pt x="169283" y="24260"/>
                  </a:lnTo>
                  <a:lnTo>
                    <a:pt x="169988" y="24388"/>
                  </a:lnTo>
                  <a:lnTo>
                    <a:pt x="169988" y="24046"/>
                  </a:lnTo>
                  <a:lnTo>
                    <a:pt x="169903" y="23768"/>
                  </a:lnTo>
                  <a:lnTo>
                    <a:pt x="169967" y="23768"/>
                  </a:lnTo>
                  <a:lnTo>
                    <a:pt x="170779" y="24217"/>
                  </a:lnTo>
                  <a:lnTo>
                    <a:pt x="170822" y="24110"/>
                  </a:lnTo>
                  <a:cubicBezTo>
                    <a:pt x="170822" y="24110"/>
                    <a:pt x="170907" y="23960"/>
                    <a:pt x="170907" y="23832"/>
                  </a:cubicBezTo>
                  <a:cubicBezTo>
                    <a:pt x="170907" y="23747"/>
                    <a:pt x="171164" y="23426"/>
                    <a:pt x="171399" y="23191"/>
                  </a:cubicBezTo>
                  <a:lnTo>
                    <a:pt x="171463" y="23106"/>
                  </a:lnTo>
                  <a:lnTo>
                    <a:pt x="171014" y="22764"/>
                  </a:lnTo>
                  <a:lnTo>
                    <a:pt x="169924" y="22315"/>
                  </a:lnTo>
                  <a:lnTo>
                    <a:pt x="169090" y="21374"/>
                  </a:lnTo>
                  <a:lnTo>
                    <a:pt x="168022" y="21567"/>
                  </a:lnTo>
                  <a:lnTo>
                    <a:pt x="167637" y="21139"/>
                  </a:lnTo>
                  <a:lnTo>
                    <a:pt x="166632" y="21075"/>
                  </a:lnTo>
                  <a:lnTo>
                    <a:pt x="166290" y="21481"/>
                  </a:lnTo>
                  <a:lnTo>
                    <a:pt x="166397" y="21524"/>
                  </a:lnTo>
                  <a:cubicBezTo>
                    <a:pt x="166504" y="21567"/>
                    <a:pt x="166654" y="21631"/>
                    <a:pt x="166675" y="21673"/>
                  </a:cubicBezTo>
                  <a:cubicBezTo>
                    <a:pt x="166739" y="21738"/>
                    <a:pt x="166761" y="21780"/>
                    <a:pt x="166782" y="21844"/>
                  </a:cubicBezTo>
                  <a:cubicBezTo>
                    <a:pt x="166803" y="21930"/>
                    <a:pt x="166846" y="22357"/>
                    <a:pt x="166825" y="22422"/>
                  </a:cubicBezTo>
                  <a:cubicBezTo>
                    <a:pt x="166782" y="22464"/>
                    <a:pt x="166654" y="22593"/>
                    <a:pt x="166568" y="22699"/>
                  </a:cubicBezTo>
                  <a:lnTo>
                    <a:pt x="166183" y="22507"/>
                  </a:lnTo>
                  <a:cubicBezTo>
                    <a:pt x="166012" y="22422"/>
                    <a:pt x="165841" y="22293"/>
                    <a:pt x="165799" y="22229"/>
                  </a:cubicBezTo>
                  <a:lnTo>
                    <a:pt x="165799" y="21225"/>
                  </a:lnTo>
                  <a:lnTo>
                    <a:pt x="165606" y="20562"/>
                  </a:lnTo>
                  <a:lnTo>
                    <a:pt x="164281" y="19643"/>
                  </a:lnTo>
                  <a:lnTo>
                    <a:pt x="163084" y="19899"/>
                  </a:lnTo>
                  <a:lnTo>
                    <a:pt x="162400" y="19386"/>
                  </a:lnTo>
                  <a:lnTo>
                    <a:pt x="159536" y="17869"/>
                  </a:lnTo>
                  <a:lnTo>
                    <a:pt x="157099" y="16736"/>
                  </a:lnTo>
                  <a:lnTo>
                    <a:pt x="157078" y="16736"/>
                  </a:lnTo>
                  <a:lnTo>
                    <a:pt x="155988" y="16757"/>
                  </a:lnTo>
                  <a:lnTo>
                    <a:pt x="154278" y="16095"/>
                  </a:lnTo>
                  <a:lnTo>
                    <a:pt x="153872" y="16309"/>
                  </a:lnTo>
                  <a:lnTo>
                    <a:pt x="153423" y="16928"/>
                  </a:lnTo>
                  <a:lnTo>
                    <a:pt x="153573" y="17292"/>
                  </a:lnTo>
                  <a:lnTo>
                    <a:pt x="154321" y="17890"/>
                  </a:lnTo>
                  <a:lnTo>
                    <a:pt x="154406" y="18275"/>
                  </a:lnTo>
                  <a:lnTo>
                    <a:pt x="154022" y="18959"/>
                  </a:lnTo>
                  <a:lnTo>
                    <a:pt x="152910" y="18980"/>
                  </a:lnTo>
                  <a:lnTo>
                    <a:pt x="152461" y="18660"/>
                  </a:lnTo>
                  <a:cubicBezTo>
                    <a:pt x="152440" y="18638"/>
                    <a:pt x="151970" y="18189"/>
                    <a:pt x="151820" y="18083"/>
                  </a:cubicBezTo>
                  <a:cubicBezTo>
                    <a:pt x="151713" y="18018"/>
                    <a:pt x="151478" y="17869"/>
                    <a:pt x="151371" y="17826"/>
                  </a:cubicBezTo>
                  <a:lnTo>
                    <a:pt x="151328" y="17463"/>
                  </a:lnTo>
                  <a:lnTo>
                    <a:pt x="151435" y="17377"/>
                  </a:lnTo>
                  <a:cubicBezTo>
                    <a:pt x="151499" y="17441"/>
                    <a:pt x="151649" y="17484"/>
                    <a:pt x="151906" y="17484"/>
                  </a:cubicBezTo>
                  <a:lnTo>
                    <a:pt x="152119" y="17484"/>
                  </a:lnTo>
                  <a:cubicBezTo>
                    <a:pt x="152198" y="17492"/>
                    <a:pt x="152261" y="17497"/>
                    <a:pt x="152313" y="17497"/>
                  </a:cubicBezTo>
                  <a:cubicBezTo>
                    <a:pt x="152403" y="17497"/>
                    <a:pt x="152456" y="17482"/>
                    <a:pt x="152483" y="17441"/>
                  </a:cubicBezTo>
                  <a:cubicBezTo>
                    <a:pt x="152504" y="17420"/>
                    <a:pt x="152525" y="17377"/>
                    <a:pt x="152525" y="17335"/>
                  </a:cubicBezTo>
                  <a:cubicBezTo>
                    <a:pt x="152525" y="17228"/>
                    <a:pt x="152547" y="16886"/>
                    <a:pt x="152547" y="16886"/>
                  </a:cubicBezTo>
                  <a:lnTo>
                    <a:pt x="152568" y="16822"/>
                  </a:lnTo>
                  <a:lnTo>
                    <a:pt x="152226" y="16586"/>
                  </a:lnTo>
                  <a:lnTo>
                    <a:pt x="151264" y="16309"/>
                  </a:lnTo>
                  <a:lnTo>
                    <a:pt x="150837" y="16501"/>
                  </a:lnTo>
                  <a:lnTo>
                    <a:pt x="150153" y="17612"/>
                  </a:lnTo>
                  <a:lnTo>
                    <a:pt x="148828" y="17698"/>
                  </a:lnTo>
                  <a:lnTo>
                    <a:pt x="147887" y="17463"/>
                  </a:lnTo>
                  <a:lnTo>
                    <a:pt x="146883" y="17099"/>
                  </a:lnTo>
                  <a:lnTo>
                    <a:pt x="144275" y="17099"/>
                  </a:lnTo>
                  <a:lnTo>
                    <a:pt x="143976" y="17441"/>
                  </a:lnTo>
                  <a:lnTo>
                    <a:pt x="143976" y="18489"/>
                  </a:lnTo>
                  <a:lnTo>
                    <a:pt x="143783" y="18489"/>
                  </a:lnTo>
                  <a:cubicBezTo>
                    <a:pt x="143762" y="18425"/>
                    <a:pt x="143741" y="18339"/>
                    <a:pt x="143741" y="18296"/>
                  </a:cubicBezTo>
                  <a:cubicBezTo>
                    <a:pt x="143741" y="18168"/>
                    <a:pt x="143655" y="17399"/>
                    <a:pt x="143655" y="17356"/>
                  </a:cubicBezTo>
                  <a:lnTo>
                    <a:pt x="143655" y="17313"/>
                  </a:lnTo>
                  <a:lnTo>
                    <a:pt x="143292" y="17099"/>
                  </a:lnTo>
                  <a:lnTo>
                    <a:pt x="142351" y="17057"/>
                  </a:lnTo>
                  <a:lnTo>
                    <a:pt x="142266" y="16651"/>
                  </a:lnTo>
                  <a:lnTo>
                    <a:pt x="142608" y="15796"/>
                  </a:lnTo>
                  <a:lnTo>
                    <a:pt x="141945" y="15389"/>
                  </a:lnTo>
                  <a:lnTo>
                    <a:pt x="140128" y="14492"/>
                  </a:lnTo>
                  <a:lnTo>
                    <a:pt x="137478" y="14299"/>
                  </a:lnTo>
                  <a:lnTo>
                    <a:pt x="136260" y="14684"/>
                  </a:lnTo>
                  <a:lnTo>
                    <a:pt x="135234" y="14748"/>
                  </a:lnTo>
                  <a:lnTo>
                    <a:pt x="135234" y="14513"/>
                  </a:lnTo>
                  <a:lnTo>
                    <a:pt x="134699" y="13722"/>
                  </a:lnTo>
                  <a:lnTo>
                    <a:pt x="133951" y="13509"/>
                  </a:lnTo>
                  <a:lnTo>
                    <a:pt x="133716" y="13872"/>
                  </a:lnTo>
                  <a:lnTo>
                    <a:pt x="133353" y="13808"/>
                  </a:lnTo>
                  <a:lnTo>
                    <a:pt x="133310" y="13380"/>
                  </a:lnTo>
                  <a:lnTo>
                    <a:pt x="133246" y="13380"/>
                  </a:lnTo>
                  <a:cubicBezTo>
                    <a:pt x="133182" y="13359"/>
                    <a:pt x="132840" y="13295"/>
                    <a:pt x="132776" y="13295"/>
                  </a:cubicBezTo>
                  <a:cubicBezTo>
                    <a:pt x="132712" y="13295"/>
                    <a:pt x="132156" y="13273"/>
                    <a:pt x="132006" y="13273"/>
                  </a:cubicBezTo>
                  <a:lnTo>
                    <a:pt x="131835" y="13102"/>
                  </a:lnTo>
                  <a:cubicBezTo>
                    <a:pt x="131814" y="13017"/>
                    <a:pt x="131771" y="12931"/>
                    <a:pt x="131771" y="12889"/>
                  </a:cubicBezTo>
                  <a:lnTo>
                    <a:pt x="132840" y="12889"/>
                  </a:lnTo>
                  <a:lnTo>
                    <a:pt x="132669" y="12333"/>
                  </a:lnTo>
                  <a:lnTo>
                    <a:pt x="132135" y="12119"/>
                  </a:lnTo>
                  <a:lnTo>
                    <a:pt x="129805" y="11884"/>
                  </a:lnTo>
                  <a:lnTo>
                    <a:pt x="129420" y="11948"/>
                  </a:lnTo>
                  <a:lnTo>
                    <a:pt x="129292" y="12290"/>
                  </a:lnTo>
                  <a:lnTo>
                    <a:pt x="129164" y="12910"/>
                  </a:lnTo>
                  <a:lnTo>
                    <a:pt x="128608" y="13231"/>
                  </a:lnTo>
                  <a:lnTo>
                    <a:pt x="127924" y="13295"/>
                  </a:lnTo>
                  <a:cubicBezTo>
                    <a:pt x="127731" y="13252"/>
                    <a:pt x="127518" y="13167"/>
                    <a:pt x="127475" y="13124"/>
                  </a:cubicBezTo>
                  <a:cubicBezTo>
                    <a:pt x="127475" y="13102"/>
                    <a:pt x="127454" y="13081"/>
                    <a:pt x="127454" y="13060"/>
                  </a:cubicBezTo>
                  <a:cubicBezTo>
                    <a:pt x="127454" y="12996"/>
                    <a:pt x="127454" y="12803"/>
                    <a:pt x="127475" y="12739"/>
                  </a:cubicBezTo>
                  <a:lnTo>
                    <a:pt x="127496" y="12718"/>
                  </a:lnTo>
                  <a:cubicBezTo>
                    <a:pt x="127603" y="12696"/>
                    <a:pt x="127817" y="12654"/>
                    <a:pt x="127881" y="12654"/>
                  </a:cubicBezTo>
                  <a:lnTo>
                    <a:pt x="128309" y="12654"/>
                  </a:lnTo>
                  <a:lnTo>
                    <a:pt x="128394" y="12269"/>
                  </a:lnTo>
                  <a:lnTo>
                    <a:pt x="127881" y="12098"/>
                  </a:lnTo>
                  <a:lnTo>
                    <a:pt x="127582" y="11841"/>
                  </a:lnTo>
                  <a:cubicBezTo>
                    <a:pt x="127539" y="11820"/>
                    <a:pt x="127475" y="11777"/>
                    <a:pt x="127454" y="11756"/>
                  </a:cubicBezTo>
                  <a:lnTo>
                    <a:pt x="128159" y="11756"/>
                  </a:lnTo>
                  <a:lnTo>
                    <a:pt x="128800" y="11735"/>
                  </a:lnTo>
                  <a:lnTo>
                    <a:pt x="128864" y="11243"/>
                  </a:lnTo>
                  <a:lnTo>
                    <a:pt x="127838" y="11115"/>
                  </a:lnTo>
                  <a:lnTo>
                    <a:pt x="125295" y="11051"/>
                  </a:lnTo>
                  <a:cubicBezTo>
                    <a:pt x="124974" y="11051"/>
                    <a:pt x="124461" y="11051"/>
                    <a:pt x="124354" y="11029"/>
                  </a:cubicBezTo>
                  <a:cubicBezTo>
                    <a:pt x="124183" y="10986"/>
                    <a:pt x="123799" y="10858"/>
                    <a:pt x="123692" y="10815"/>
                  </a:cubicBezTo>
                  <a:cubicBezTo>
                    <a:pt x="123628" y="10794"/>
                    <a:pt x="123393" y="10687"/>
                    <a:pt x="123243" y="10623"/>
                  </a:cubicBezTo>
                  <a:lnTo>
                    <a:pt x="123200" y="10602"/>
                  </a:lnTo>
                  <a:lnTo>
                    <a:pt x="122858" y="10709"/>
                  </a:lnTo>
                  <a:lnTo>
                    <a:pt x="122837" y="10773"/>
                  </a:lnTo>
                  <a:cubicBezTo>
                    <a:pt x="122837" y="10794"/>
                    <a:pt x="122815" y="10944"/>
                    <a:pt x="122880" y="11051"/>
                  </a:cubicBezTo>
                  <a:cubicBezTo>
                    <a:pt x="122901" y="11072"/>
                    <a:pt x="122944" y="11115"/>
                    <a:pt x="122965" y="11136"/>
                  </a:cubicBezTo>
                  <a:cubicBezTo>
                    <a:pt x="122986" y="11157"/>
                    <a:pt x="123029" y="11200"/>
                    <a:pt x="123029" y="11200"/>
                  </a:cubicBezTo>
                  <a:lnTo>
                    <a:pt x="123029" y="11243"/>
                  </a:lnTo>
                  <a:cubicBezTo>
                    <a:pt x="123051" y="11371"/>
                    <a:pt x="123029" y="11393"/>
                    <a:pt x="123008" y="11414"/>
                  </a:cubicBezTo>
                  <a:cubicBezTo>
                    <a:pt x="122858" y="11414"/>
                    <a:pt x="121768" y="11478"/>
                    <a:pt x="121725" y="11478"/>
                  </a:cubicBezTo>
                  <a:lnTo>
                    <a:pt x="121319" y="11606"/>
                  </a:lnTo>
                  <a:lnTo>
                    <a:pt x="121148" y="11927"/>
                  </a:lnTo>
                  <a:lnTo>
                    <a:pt x="121255" y="12248"/>
                  </a:lnTo>
                  <a:lnTo>
                    <a:pt x="121597" y="12290"/>
                  </a:lnTo>
                  <a:lnTo>
                    <a:pt x="121854" y="12098"/>
                  </a:lnTo>
                  <a:lnTo>
                    <a:pt x="122067" y="12248"/>
                  </a:lnTo>
                  <a:lnTo>
                    <a:pt x="122067" y="12269"/>
                  </a:lnTo>
                  <a:lnTo>
                    <a:pt x="121683" y="12461"/>
                  </a:lnTo>
                  <a:lnTo>
                    <a:pt x="121640" y="12739"/>
                  </a:lnTo>
                  <a:lnTo>
                    <a:pt x="121875" y="12889"/>
                  </a:lnTo>
                  <a:lnTo>
                    <a:pt x="121918" y="12953"/>
                  </a:lnTo>
                  <a:lnTo>
                    <a:pt x="121982" y="13444"/>
                  </a:lnTo>
                  <a:lnTo>
                    <a:pt x="121789" y="13658"/>
                  </a:lnTo>
                  <a:lnTo>
                    <a:pt x="121298" y="13637"/>
                  </a:lnTo>
                  <a:cubicBezTo>
                    <a:pt x="121319" y="13615"/>
                    <a:pt x="121319" y="13594"/>
                    <a:pt x="121298" y="13551"/>
                  </a:cubicBezTo>
                  <a:cubicBezTo>
                    <a:pt x="121298" y="13509"/>
                    <a:pt x="121255" y="13466"/>
                    <a:pt x="121127" y="13444"/>
                  </a:cubicBezTo>
                  <a:cubicBezTo>
                    <a:pt x="120913" y="13423"/>
                    <a:pt x="120122" y="13359"/>
                    <a:pt x="120101" y="13359"/>
                  </a:cubicBezTo>
                  <a:cubicBezTo>
                    <a:pt x="119652" y="13359"/>
                    <a:pt x="119609" y="13423"/>
                    <a:pt x="119609" y="13509"/>
                  </a:cubicBezTo>
                  <a:cubicBezTo>
                    <a:pt x="119609" y="13615"/>
                    <a:pt x="119738" y="13701"/>
                    <a:pt x="119844" y="13765"/>
                  </a:cubicBezTo>
                  <a:lnTo>
                    <a:pt x="120293" y="13851"/>
                  </a:lnTo>
                  <a:lnTo>
                    <a:pt x="120336" y="13936"/>
                  </a:lnTo>
                  <a:cubicBezTo>
                    <a:pt x="120315" y="13936"/>
                    <a:pt x="120293" y="13957"/>
                    <a:pt x="120186" y="13979"/>
                  </a:cubicBezTo>
                  <a:cubicBezTo>
                    <a:pt x="120058" y="13979"/>
                    <a:pt x="120015" y="14000"/>
                    <a:pt x="119951" y="14043"/>
                  </a:cubicBezTo>
                  <a:cubicBezTo>
                    <a:pt x="119951" y="14054"/>
                    <a:pt x="119941" y="14059"/>
                    <a:pt x="119906" y="14059"/>
                  </a:cubicBezTo>
                  <a:cubicBezTo>
                    <a:pt x="119871" y="14059"/>
                    <a:pt x="119812" y="14054"/>
                    <a:pt x="119716" y="14043"/>
                  </a:cubicBezTo>
                  <a:cubicBezTo>
                    <a:pt x="119567" y="14022"/>
                    <a:pt x="119460" y="14022"/>
                    <a:pt x="119374" y="14022"/>
                  </a:cubicBezTo>
                  <a:cubicBezTo>
                    <a:pt x="119203" y="14000"/>
                    <a:pt x="119182" y="14000"/>
                    <a:pt x="119054" y="13936"/>
                  </a:cubicBezTo>
                  <a:cubicBezTo>
                    <a:pt x="118840" y="13829"/>
                    <a:pt x="118220" y="13551"/>
                    <a:pt x="118049" y="13509"/>
                  </a:cubicBezTo>
                  <a:cubicBezTo>
                    <a:pt x="117899" y="13487"/>
                    <a:pt x="117215" y="13466"/>
                    <a:pt x="117173" y="13466"/>
                  </a:cubicBezTo>
                  <a:lnTo>
                    <a:pt x="117151" y="13466"/>
                  </a:lnTo>
                  <a:lnTo>
                    <a:pt x="117130" y="13487"/>
                  </a:lnTo>
                  <a:cubicBezTo>
                    <a:pt x="116873" y="13615"/>
                    <a:pt x="116446" y="13808"/>
                    <a:pt x="116339" y="13808"/>
                  </a:cubicBezTo>
                  <a:cubicBezTo>
                    <a:pt x="116189" y="13808"/>
                    <a:pt x="115548" y="13744"/>
                    <a:pt x="115420" y="13744"/>
                  </a:cubicBezTo>
                  <a:cubicBezTo>
                    <a:pt x="115335" y="13680"/>
                    <a:pt x="115035" y="13487"/>
                    <a:pt x="114907" y="13380"/>
                  </a:cubicBezTo>
                  <a:cubicBezTo>
                    <a:pt x="114779" y="13231"/>
                    <a:pt x="114501" y="12825"/>
                    <a:pt x="114501" y="12825"/>
                  </a:cubicBezTo>
                  <a:lnTo>
                    <a:pt x="114480" y="12782"/>
                  </a:lnTo>
                  <a:lnTo>
                    <a:pt x="113945" y="12782"/>
                  </a:lnTo>
                  <a:lnTo>
                    <a:pt x="113539" y="13423"/>
                  </a:lnTo>
                  <a:lnTo>
                    <a:pt x="113518" y="13872"/>
                  </a:lnTo>
                  <a:lnTo>
                    <a:pt x="113005" y="14299"/>
                  </a:lnTo>
                  <a:lnTo>
                    <a:pt x="112748" y="14599"/>
                  </a:lnTo>
                  <a:lnTo>
                    <a:pt x="112748" y="14641"/>
                  </a:lnTo>
                  <a:cubicBezTo>
                    <a:pt x="112748" y="14770"/>
                    <a:pt x="112706" y="14941"/>
                    <a:pt x="112684" y="14962"/>
                  </a:cubicBezTo>
                  <a:cubicBezTo>
                    <a:pt x="112556" y="14962"/>
                    <a:pt x="112214" y="14877"/>
                    <a:pt x="112043" y="14834"/>
                  </a:cubicBezTo>
                  <a:cubicBezTo>
                    <a:pt x="111893" y="14791"/>
                    <a:pt x="111487" y="14684"/>
                    <a:pt x="111359" y="14492"/>
                  </a:cubicBezTo>
                  <a:cubicBezTo>
                    <a:pt x="111209" y="14278"/>
                    <a:pt x="110718" y="13637"/>
                    <a:pt x="110696" y="13594"/>
                  </a:cubicBezTo>
                  <a:lnTo>
                    <a:pt x="110205" y="12953"/>
                  </a:lnTo>
                  <a:lnTo>
                    <a:pt x="109628" y="12525"/>
                  </a:lnTo>
                  <a:cubicBezTo>
                    <a:pt x="109564" y="12483"/>
                    <a:pt x="109371" y="12376"/>
                    <a:pt x="109371" y="12248"/>
                  </a:cubicBezTo>
                  <a:cubicBezTo>
                    <a:pt x="109371" y="12183"/>
                    <a:pt x="109414" y="12162"/>
                    <a:pt x="109414" y="12141"/>
                  </a:cubicBezTo>
                  <a:cubicBezTo>
                    <a:pt x="109443" y="12131"/>
                    <a:pt x="109480" y="12122"/>
                    <a:pt x="109527" y="12122"/>
                  </a:cubicBezTo>
                  <a:cubicBezTo>
                    <a:pt x="109586" y="12122"/>
                    <a:pt x="109661" y="12136"/>
                    <a:pt x="109756" y="12183"/>
                  </a:cubicBezTo>
                  <a:cubicBezTo>
                    <a:pt x="109820" y="12205"/>
                    <a:pt x="109884" y="12248"/>
                    <a:pt x="109927" y="12269"/>
                  </a:cubicBezTo>
                  <a:cubicBezTo>
                    <a:pt x="110019" y="12330"/>
                    <a:pt x="110100" y="12380"/>
                    <a:pt x="110225" y="12380"/>
                  </a:cubicBezTo>
                  <a:cubicBezTo>
                    <a:pt x="110274" y="12380"/>
                    <a:pt x="110330" y="12373"/>
                    <a:pt x="110397" y="12354"/>
                  </a:cubicBezTo>
                  <a:cubicBezTo>
                    <a:pt x="110461" y="12333"/>
                    <a:pt x="110525" y="12333"/>
                    <a:pt x="110568" y="12312"/>
                  </a:cubicBezTo>
                  <a:cubicBezTo>
                    <a:pt x="110718" y="12312"/>
                    <a:pt x="110867" y="12269"/>
                    <a:pt x="110867" y="12034"/>
                  </a:cubicBezTo>
                  <a:cubicBezTo>
                    <a:pt x="110867" y="11777"/>
                    <a:pt x="110782" y="11585"/>
                    <a:pt x="110782" y="11585"/>
                  </a:cubicBezTo>
                  <a:lnTo>
                    <a:pt x="110760" y="11542"/>
                  </a:lnTo>
                  <a:lnTo>
                    <a:pt x="110205" y="11350"/>
                  </a:lnTo>
                  <a:lnTo>
                    <a:pt x="110183" y="11286"/>
                  </a:lnTo>
                  <a:lnTo>
                    <a:pt x="110354" y="11051"/>
                  </a:lnTo>
                  <a:lnTo>
                    <a:pt x="110440" y="10773"/>
                  </a:lnTo>
                  <a:lnTo>
                    <a:pt x="110226" y="10409"/>
                  </a:lnTo>
                  <a:lnTo>
                    <a:pt x="110205" y="10431"/>
                  </a:lnTo>
                  <a:cubicBezTo>
                    <a:pt x="110205" y="10431"/>
                    <a:pt x="110205" y="10409"/>
                    <a:pt x="110205" y="10409"/>
                  </a:cubicBezTo>
                  <a:cubicBezTo>
                    <a:pt x="110290" y="10260"/>
                    <a:pt x="110354" y="10067"/>
                    <a:pt x="110269" y="9918"/>
                  </a:cubicBezTo>
                  <a:cubicBezTo>
                    <a:pt x="110226" y="9811"/>
                    <a:pt x="110098" y="9768"/>
                    <a:pt x="109884" y="9747"/>
                  </a:cubicBezTo>
                  <a:cubicBezTo>
                    <a:pt x="109521" y="9725"/>
                    <a:pt x="109521" y="9725"/>
                    <a:pt x="109264" y="9554"/>
                  </a:cubicBezTo>
                  <a:cubicBezTo>
                    <a:pt x="109179" y="9490"/>
                    <a:pt x="109136" y="9448"/>
                    <a:pt x="109115" y="9405"/>
                  </a:cubicBezTo>
                  <a:cubicBezTo>
                    <a:pt x="109008" y="9298"/>
                    <a:pt x="108965" y="9277"/>
                    <a:pt x="108730" y="9277"/>
                  </a:cubicBezTo>
                  <a:cubicBezTo>
                    <a:pt x="108431" y="9277"/>
                    <a:pt x="107811" y="9255"/>
                    <a:pt x="107811" y="9255"/>
                  </a:cubicBezTo>
                  <a:lnTo>
                    <a:pt x="107768" y="9255"/>
                  </a:lnTo>
                  <a:lnTo>
                    <a:pt x="107490" y="9448"/>
                  </a:lnTo>
                  <a:lnTo>
                    <a:pt x="107533" y="9533"/>
                  </a:lnTo>
                  <a:cubicBezTo>
                    <a:pt x="107576" y="9597"/>
                    <a:pt x="107618" y="9704"/>
                    <a:pt x="107618" y="9725"/>
                  </a:cubicBezTo>
                  <a:cubicBezTo>
                    <a:pt x="107512" y="9725"/>
                    <a:pt x="107469" y="9768"/>
                    <a:pt x="107426" y="9790"/>
                  </a:cubicBezTo>
                  <a:cubicBezTo>
                    <a:pt x="107426" y="9790"/>
                    <a:pt x="107405" y="9768"/>
                    <a:pt x="107383" y="9768"/>
                  </a:cubicBezTo>
                  <a:cubicBezTo>
                    <a:pt x="107234" y="9597"/>
                    <a:pt x="107212" y="9512"/>
                    <a:pt x="107212" y="9512"/>
                  </a:cubicBezTo>
                  <a:lnTo>
                    <a:pt x="107212" y="9448"/>
                  </a:lnTo>
                  <a:lnTo>
                    <a:pt x="107170" y="9426"/>
                  </a:lnTo>
                  <a:cubicBezTo>
                    <a:pt x="107148" y="9405"/>
                    <a:pt x="106828" y="9255"/>
                    <a:pt x="106657" y="9255"/>
                  </a:cubicBezTo>
                  <a:cubicBezTo>
                    <a:pt x="106507" y="9255"/>
                    <a:pt x="106122" y="9191"/>
                    <a:pt x="106058" y="9170"/>
                  </a:cubicBezTo>
                  <a:cubicBezTo>
                    <a:pt x="105780" y="9041"/>
                    <a:pt x="105460" y="8870"/>
                    <a:pt x="105417" y="8828"/>
                  </a:cubicBezTo>
                  <a:cubicBezTo>
                    <a:pt x="105396" y="8742"/>
                    <a:pt x="105331" y="8550"/>
                    <a:pt x="105310" y="8528"/>
                  </a:cubicBezTo>
                  <a:lnTo>
                    <a:pt x="105289" y="8464"/>
                  </a:lnTo>
                  <a:lnTo>
                    <a:pt x="104669" y="8550"/>
                  </a:lnTo>
                  <a:lnTo>
                    <a:pt x="104840" y="9020"/>
                  </a:lnTo>
                  <a:cubicBezTo>
                    <a:pt x="104840" y="9041"/>
                    <a:pt x="104840" y="9084"/>
                    <a:pt x="104840" y="9084"/>
                  </a:cubicBezTo>
                  <a:cubicBezTo>
                    <a:pt x="104840" y="9084"/>
                    <a:pt x="104830" y="9094"/>
                    <a:pt x="104805" y="9094"/>
                  </a:cubicBezTo>
                  <a:cubicBezTo>
                    <a:pt x="104792" y="9094"/>
                    <a:pt x="104776" y="9091"/>
                    <a:pt x="104754" y="9084"/>
                  </a:cubicBezTo>
                  <a:cubicBezTo>
                    <a:pt x="104455" y="8999"/>
                    <a:pt x="104348" y="8999"/>
                    <a:pt x="104348" y="8999"/>
                  </a:cubicBezTo>
                  <a:lnTo>
                    <a:pt x="104305" y="8999"/>
                  </a:lnTo>
                  <a:lnTo>
                    <a:pt x="104284" y="9041"/>
                  </a:lnTo>
                  <a:cubicBezTo>
                    <a:pt x="104263" y="9041"/>
                    <a:pt x="104049" y="9298"/>
                    <a:pt x="104135" y="9576"/>
                  </a:cubicBezTo>
                  <a:cubicBezTo>
                    <a:pt x="104199" y="9768"/>
                    <a:pt x="104199" y="10302"/>
                    <a:pt x="104177" y="10516"/>
                  </a:cubicBezTo>
                  <a:cubicBezTo>
                    <a:pt x="104135" y="10623"/>
                    <a:pt x="104049" y="10730"/>
                    <a:pt x="104028" y="10730"/>
                  </a:cubicBezTo>
                  <a:cubicBezTo>
                    <a:pt x="103964" y="10730"/>
                    <a:pt x="103835" y="10709"/>
                    <a:pt x="103793" y="10687"/>
                  </a:cubicBezTo>
                  <a:lnTo>
                    <a:pt x="103408" y="10452"/>
                  </a:lnTo>
                  <a:lnTo>
                    <a:pt x="101997" y="10644"/>
                  </a:lnTo>
                  <a:cubicBezTo>
                    <a:pt x="101869" y="10559"/>
                    <a:pt x="101463" y="10345"/>
                    <a:pt x="101249" y="10345"/>
                  </a:cubicBezTo>
                  <a:cubicBezTo>
                    <a:pt x="101164" y="10345"/>
                    <a:pt x="101078" y="10367"/>
                    <a:pt x="100993" y="10367"/>
                  </a:cubicBezTo>
                  <a:cubicBezTo>
                    <a:pt x="100907" y="10367"/>
                    <a:pt x="100800" y="10388"/>
                    <a:pt x="100757" y="10388"/>
                  </a:cubicBezTo>
                  <a:cubicBezTo>
                    <a:pt x="100715" y="10281"/>
                    <a:pt x="100608" y="10110"/>
                    <a:pt x="100565" y="10067"/>
                  </a:cubicBezTo>
                  <a:lnTo>
                    <a:pt x="100544" y="10025"/>
                  </a:lnTo>
                  <a:lnTo>
                    <a:pt x="100180" y="10025"/>
                  </a:lnTo>
                  <a:lnTo>
                    <a:pt x="100031" y="10196"/>
                  </a:lnTo>
                  <a:lnTo>
                    <a:pt x="99838" y="10324"/>
                  </a:lnTo>
                  <a:lnTo>
                    <a:pt x="99539" y="10324"/>
                  </a:lnTo>
                  <a:cubicBezTo>
                    <a:pt x="99325" y="10238"/>
                    <a:pt x="99069" y="10153"/>
                    <a:pt x="99026" y="10131"/>
                  </a:cubicBezTo>
                  <a:cubicBezTo>
                    <a:pt x="98983" y="10110"/>
                    <a:pt x="98962" y="10089"/>
                    <a:pt x="98898" y="10089"/>
                  </a:cubicBezTo>
                  <a:cubicBezTo>
                    <a:pt x="98834" y="10067"/>
                    <a:pt x="98748" y="10046"/>
                    <a:pt x="98727" y="10003"/>
                  </a:cubicBezTo>
                  <a:cubicBezTo>
                    <a:pt x="98705" y="9982"/>
                    <a:pt x="98727" y="9960"/>
                    <a:pt x="98748" y="9896"/>
                  </a:cubicBezTo>
                  <a:cubicBezTo>
                    <a:pt x="98834" y="9725"/>
                    <a:pt x="98919" y="9683"/>
                    <a:pt x="99005" y="9640"/>
                  </a:cubicBezTo>
                  <a:cubicBezTo>
                    <a:pt x="99047" y="9597"/>
                    <a:pt x="99112" y="9554"/>
                    <a:pt x="99112" y="9490"/>
                  </a:cubicBezTo>
                  <a:lnTo>
                    <a:pt x="99112" y="9170"/>
                  </a:lnTo>
                  <a:lnTo>
                    <a:pt x="98492" y="9063"/>
                  </a:lnTo>
                  <a:lnTo>
                    <a:pt x="97273" y="9148"/>
                  </a:lnTo>
                  <a:cubicBezTo>
                    <a:pt x="96654" y="8764"/>
                    <a:pt x="96568" y="8764"/>
                    <a:pt x="96547" y="8764"/>
                  </a:cubicBezTo>
                  <a:lnTo>
                    <a:pt x="95799" y="8764"/>
                  </a:lnTo>
                  <a:lnTo>
                    <a:pt x="95414" y="9041"/>
                  </a:lnTo>
                  <a:lnTo>
                    <a:pt x="93896" y="9063"/>
                  </a:lnTo>
                  <a:lnTo>
                    <a:pt x="93512" y="9576"/>
                  </a:lnTo>
                  <a:lnTo>
                    <a:pt x="93533" y="9619"/>
                  </a:lnTo>
                  <a:cubicBezTo>
                    <a:pt x="93618" y="9790"/>
                    <a:pt x="93661" y="9982"/>
                    <a:pt x="93640" y="10025"/>
                  </a:cubicBezTo>
                  <a:cubicBezTo>
                    <a:pt x="93554" y="10025"/>
                    <a:pt x="93490" y="10046"/>
                    <a:pt x="93426" y="10067"/>
                  </a:cubicBezTo>
                  <a:cubicBezTo>
                    <a:pt x="93426" y="10089"/>
                    <a:pt x="93405" y="10089"/>
                    <a:pt x="93405" y="10089"/>
                  </a:cubicBezTo>
                  <a:cubicBezTo>
                    <a:pt x="93405" y="10089"/>
                    <a:pt x="93383" y="10089"/>
                    <a:pt x="93362" y="10046"/>
                  </a:cubicBezTo>
                  <a:cubicBezTo>
                    <a:pt x="93341" y="9960"/>
                    <a:pt x="93276" y="9896"/>
                    <a:pt x="93234" y="9832"/>
                  </a:cubicBezTo>
                  <a:cubicBezTo>
                    <a:pt x="93105" y="9661"/>
                    <a:pt x="93020" y="9533"/>
                    <a:pt x="93084" y="9405"/>
                  </a:cubicBezTo>
                  <a:cubicBezTo>
                    <a:pt x="93212" y="9084"/>
                    <a:pt x="93148" y="8593"/>
                    <a:pt x="93148" y="8571"/>
                  </a:cubicBezTo>
                  <a:lnTo>
                    <a:pt x="93127" y="8507"/>
                  </a:lnTo>
                  <a:lnTo>
                    <a:pt x="92678" y="8507"/>
                  </a:lnTo>
                  <a:cubicBezTo>
                    <a:pt x="92635" y="8550"/>
                    <a:pt x="92443" y="8678"/>
                    <a:pt x="92443" y="8806"/>
                  </a:cubicBezTo>
                  <a:lnTo>
                    <a:pt x="92443" y="9020"/>
                  </a:lnTo>
                  <a:lnTo>
                    <a:pt x="91823" y="9148"/>
                  </a:lnTo>
                  <a:lnTo>
                    <a:pt x="91310" y="8849"/>
                  </a:lnTo>
                  <a:lnTo>
                    <a:pt x="90947" y="8443"/>
                  </a:lnTo>
                  <a:lnTo>
                    <a:pt x="90241" y="8272"/>
                  </a:lnTo>
                  <a:lnTo>
                    <a:pt x="89322" y="8336"/>
                  </a:lnTo>
                  <a:lnTo>
                    <a:pt x="89044" y="8806"/>
                  </a:lnTo>
                  <a:lnTo>
                    <a:pt x="89408" y="8892"/>
                  </a:lnTo>
                  <a:lnTo>
                    <a:pt x="89600" y="8956"/>
                  </a:lnTo>
                  <a:cubicBezTo>
                    <a:pt x="89622" y="8977"/>
                    <a:pt x="89664" y="9020"/>
                    <a:pt x="89664" y="9063"/>
                  </a:cubicBezTo>
                  <a:cubicBezTo>
                    <a:pt x="89664" y="9084"/>
                    <a:pt x="89664" y="9127"/>
                    <a:pt x="89622" y="9148"/>
                  </a:cubicBezTo>
                  <a:cubicBezTo>
                    <a:pt x="89472" y="9319"/>
                    <a:pt x="89109" y="9319"/>
                    <a:pt x="89109" y="9319"/>
                  </a:cubicBezTo>
                  <a:cubicBezTo>
                    <a:pt x="89087" y="9319"/>
                    <a:pt x="88425" y="9341"/>
                    <a:pt x="88147" y="9448"/>
                  </a:cubicBezTo>
                  <a:cubicBezTo>
                    <a:pt x="87912" y="9533"/>
                    <a:pt x="87399" y="9811"/>
                    <a:pt x="87292" y="9875"/>
                  </a:cubicBezTo>
                  <a:lnTo>
                    <a:pt x="86415" y="9854"/>
                  </a:lnTo>
                  <a:lnTo>
                    <a:pt x="85325" y="10431"/>
                  </a:lnTo>
                  <a:lnTo>
                    <a:pt x="84962" y="10687"/>
                  </a:lnTo>
                  <a:lnTo>
                    <a:pt x="84941" y="10709"/>
                  </a:lnTo>
                  <a:cubicBezTo>
                    <a:pt x="84919" y="10730"/>
                    <a:pt x="84898" y="10751"/>
                    <a:pt x="84898" y="10751"/>
                  </a:cubicBezTo>
                  <a:cubicBezTo>
                    <a:pt x="84898" y="10751"/>
                    <a:pt x="84876" y="10730"/>
                    <a:pt x="84855" y="10666"/>
                  </a:cubicBezTo>
                  <a:cubicBezTo>
                    <a:pt x="84748" y="10431"/>
                    <a:pt x="84748" y="10302"/>
                    <a:pt x="84748" y="10217"/>
                  </a:cubicBezTo>
                  <a:cubicBezTo>
                    <a:pt x="84791" y="10110"/>
                    <a:pt x="85389" y="9490"/>
                    <a:pt x="85496" y="9405"/>
                  </a:cubicBezTo>
                  <a:cubicBezTo>
                    <a:pt x="85603" y="9341"/>
                    <a:pt x="86437" y="8977"/>
                    <a:pt x="86565" y="8977"/>
                  </a:cubicBezTo>
                  <a:cubicBezTo>
                    <a:pt x="86586" y="8977"/>
                    <a:pt x="87420" y="8956"/>
                    <a:pt x="87548" y="8892"/>
                  </a:cubicBezTo>
                  <a:cubicBezTo>
                    <a:pt x="87655" y="8849"/>
                    <a:pt x="88574" y="8251"/>
                    <a:pt x="88702" y="8186"/>
                  </a:cubicBezTo>
                  <a:cubicBezTo>
                    <a:pt x="89087" y="7823"/>
                    <a:pt x="89557" y="7438"/>
                    <a:pt x="89622" y="7417"/>
                  </a:cubicBezTo>
                  <a:cubicBezTo>
                    <a:pt x="89707" y="7396"/>
                    <a:pt x="90626" y="7118"/>
                    <a:pt x="90669" y="7096"/>
                  </a:cubicBezTo>
                  <a:lnTo>
                    <a:pt x="91139" y="6947"/>
                  </a:lnTo>
                  <a:lnTo>
                    <a:pt x="91695" y="6477"/>
                  </a:lnTo>
                  <a:cubicBezTo>
                    <a:pt x="93768" y="6006"/>
                    <a:pt x="93768" y="5793"/>
                    <a:pt x="93768" y="5707"/>
                  </a:cubicBezTo>
                  <a:cubicBezTo>
                    <a:pt x="93768" y="5664"/>
                    <a:pt x="93811" y="5600"/>
                    <a:pt x="93832" y="5536"/>
                  </a:cubicBezTo>
                  <a:cubicBezTo>
                    <a:pt x="93939" y="5365"/>
                    <a:pt x="94110" y="5087"/>
                    <a:pt x="93725" y="4852"/>
                  </a:cubicBezTo>
                  <a:cubicBezTo>
                    <a:pt x="93383" y="4638"/>
                    <a:pt x="93362" y="4531"/>
                    <a:pt x="93362" y="4531"/>
                  </a:cubicBezTo>
                  <a:lnTo>
                    <a:pt x="93362" y="4489"/>
                  </a:lnTo>
                  <a:cubicBezTo>
                    <a:pt x="93362" y="4489"/>
                    <a:pt x="93362" y="4190"/>
                    <a:pt x="93383" y="4061"/>
                  </a:cubicBezTo>
                  <a:cubicBezTo>
                    <a:pt x="93383" y="4061"/>
                    <a:pt x="93405" y="4040"/>
                    <a:pt x="93405" y="4040"/>
                  </a:cubicBezTo>
                  <a:cubicBezTo>
                    <a:pt x="93447" y="4019"/>
                    <a:pt x="93512" y="3997"/>
                    <a:pt x="93512" y="3933"/>
                  </a:cubicBezTo>
                  <a:cubicBezTo>
                    <a:pt x="93533" y="3848"/>
                    <a:pt x="93469" y="3783"/>
                    <a:pt x="93298" y="3655"/>
                  </a:cubicBezTo>
                  <a:cubicBezTo>
                    <a:pt x="93160" y="3558"/>
                    <a:pt x="93039" y="3533"/>
                    <a:pt x="92937" y="3533"/>
                  </a:cubicBezTo>
                  <a:cubicBezTo>
                    <a:pt x="92881" y="3533"/>
                    <a:pt x="92830" y="3541"/>
                    <a:pt x="92785" y="3548"/>
                  </a:cubicBezTo>
                  <a:cubicBezTo>
                    <a:pt x="92657" y="3548"/>
                    <a:pt x="92635" y="3548"/>
                    <a:pt x="92614" y="3399"/>
                  </a:cubicBezTo>
                  <a:cubicBezTo>
                    <a:pt x="92571" y="3185"/>
                    <a:pt x="92593" y="2993"/>
                    <a:pt x="92593" y="2864"/>
                  </a:cubicBezTo>
                  <a:cubicBezTo>
                    <a:pt x="92593" y="2715"/>
                    <a:pt x="92593" y="2629"/>
                    <a:pt x="92528" y="2565"/>
                  </a:cubicBezTo>
                  <a:cubicBezTo>
                    <a:pt x="92507" y="2544"/>
                    <a:pt x="92486" y="2522"/>
                    <a:pt x="92443" y="2522"/>
                  </a:cubicBezTo>
                  <a:cubicBezTo>
                    <a:pt x="92400" y="2522"/>
                    <a:pt x="92251" y="2501"/>
                    <a:pt x="92165" y="2458"/>
                  </a:cubicBezTo>
                  <a:cubicBezTo>
                    <a:pt x="92122" y="2437"/>
                    <a:pt x="92080" y="2394"/>
                    <a:pt x="91994" y="2394"/>
                  </a:cubicBezTo>
                  <a:cubicBezTo>
                    <a:pt x="91930" y="2415"/>
                    <a:pt x="91866" y="2437"/>
                    <a:pt x="91823" y="2522"/>
                  </a:cubicBezTo>
                  <a:cubicBezTo>
                    <a:pt x="91716" y="2693"/>
                    <a:pt x="91631" y="2907"/>
                    <a:pt x="91631" y="2928"/>
                  </a:cubicBezTo>
                  <a:lnTo>
                    <a:pt x="91609" y="2950"/>
                  </a:lnTo>
                  <a:cubicBezTo>
                    <a:pt x="91588" y="2950"/>
                    <a:pt x="91524" y="2907"/>
                    <a:pt x="91438" y="2822"/>
                  </a:cubicBezTo>
                  <a:cubicBezTo>
                    <a:pt x="91246" y="2629"/>
                    <a:pt x="91160" y="2544"/>
                    <a:pt x="91118" y="2480"/>
                  </a:cubicBezTo>
                  <a:cubicBezTo>
                    <a:pt x="91075" y="2437"/>
                    <a:pt x="91054" y="2415"/>
                    <a:pt x="90989" y="2394"/>
                  </a:cubicBezTo>
                  <a:cubicBezTo>
                    <a:pt x="90925" y="2373"/>
                    <a:pt x="90370" y="2309"/>
                    <a:pt x="90113" y="2287"/>
                  </a:cubicBezTo>
                  <a:lnTo>
                    <a:pt x="87377" y="2266"/>
                  </a:lnTo>
                  <a:lnTo>
                    <a:pt x="87356" y="2309"/>
                  </a:lnTo>
                  <a:cubicBezTo>
                    <a:pt x="87334" y="2330"/>
                    <a:pt x="87185" y="2565"/>
                    <a:pt x="87185" y="2736"/>
                  </a:cubicBezTo>
                  <a:cubicBezTo>
                    <a:pt x="87185" y="2822"/>
                    <a:pt x="87121" y="3014"/>
                    <a:pt x="86950" y="3014"/>
                  </a:cubicBezTo>
                  <a:cubicBezTo>
                    <a:pt x="86736" y="3014"/>
                    <a:pt x="86031" y="2971"/>
                    <a:pt x="86031" y="2971"/>
                  </a:cubicBezTo>
                  <a:lnTo>
                    <a:pt x="86009" y="2950"/>
                  </a:lnTo>
                  <a:lnTo>
                    <a:pt x="85967" y="2971"/>
                  </a:lnTo>
                  <a:cubicBezTo>
                    <a:pt x="85945" y="2993"/>
                    <a:pt x="85902" y="2993"/>
                    <a:pt x="85881" y="2993"/>
                  </a:cubicBezTo>
                  <a:cubicBezTo>
                    <a:pt x="85881" y="2993"/>
                    <a:pt x="85860" y="2971"/>
                    <a:pt x="85902" y="2864"/>
                  </a:cubicBezTo>
                  <a:cubicBezTo>
                    <a:pt x="85945" y="2651"/>
                    <a:pt x="86116" y="2458"/>
                    <a:pt x="86244" y="2330"/>
                  </a:cubicBezTo>
                  <a:cubicBezTo>
                    <a:pt x="86330" y="2244"/>
                    <a:pt x="86415" y="2159"/>
                    <a:pt x="86437" y="2073"/>
                  </a:cubicBezTo>
                  <a:cubicBezTo>
                    <a:pt x="86522" y="1902"/>
                    <a:pt x="86544" y="1838"/>
                    <a:pt x="86544" y="1838"/>
                  </a:cubicBezTo>
                  <a:lnTo>
                    <a:pt x="86565" y="1753"/>
                  </a:lnTo>
                  <a:lnTo>
                    <a:pt x="86501" y="1732"/>
                  </a:lnTo>
                  <a:cubicBezTo>
                    <a:pt x="86437" y="1689"/>
                    <a:pt x="86138" y="1539"/>
                    <a:pt x="85988" y="1539"/>
                  </a:cubicBezTo>
                  <a:cubicBezTo>
                    <a:pt x="85902" y="1539"/>
                    <a:pt x="84941" y="1475"/>
                    <a:pt x="84470" y="1454"/>
                  </a:cubicBezTo>
                  <a:lnTo>
                    <a:pt x="83701" y="1240"/>
                  </a:lnTo>
                  <a:cubicBezTo>
                    <a:pt x="83637" y="1219"/>
                    <a:pt x="83551" y="1219"/>
                    <a:pt x="83487" y="1197"/>
                  </a:cubicBezTo>
                  <a:cubicBezTo>
                    <a:pt x="83680" y="1133"/>
                    <a:pt x="84064" y="1069"/>
                    <a:pt x="84406" y="1005"/>
                  </a:cubicBezTo>
                  <a:cubicBezTo>
                    <a:pt x="84437" y="1011"/>
                    <a:pt x="84491" y="1017"/>
                    <a:pt x="84555" y="1017"/>
                  </a:cubicBezTo>
                  <a:cubicBezTo>
                    <a:pt x="84714" y="1017"/>
                    <a:pt x="84935" y="980"/>
                    <a:pt x="85026" y="812"/>
                  </a:cubicBezTo>
                  <a:lnTo>
                    <a:pt x="85133" y="577"/>
                  </a:lnTo>
                  <a:lnTo>
                    <a:pt x="84919" y="257"/>
                  </a:lnTo>
                  <a:lnTo>
                    <a:pt x="84150" y="150"/>
                  </a:lnTo>
                  <a:lnTo>
                    <a:pt x="84128" y="171"/>
                  </a:lnTo>
                  <a:cubicBezTo>
                    <a:pt x="84033" y="209"/>
                    <a:pt x="83853" y="281"/>
                    <a:pt x="83739" y="281"/>
                  </a:cubicBezTo>
                  <a:cubicBezTo>
                    <a:pt x="83725" y="281"/>
                    <a:pt x="83712" y="280"/>
                    <a:pt x="83701" y="278"/>
                  </a:cubicBezTo>
                  <a:cubicBezTo>
                    <a:pt x="83573" y="257"/>
                    <a:pt x="83167" y="86"/>
                    <a:pt x="83017" y="22"/>
                  </a:cubicBezTo>
                  <a:lnTo>
                    <a:pt x="8299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 name="Google Shape;939;p48"/>
          <p:cNvSpPr/>
          <p:nvPr/>
        </p:nvSpPr>
        <p:spPr>
          <a:xfrm>
            <a:off x="1680465" y="2171213"/>
            <a:ext cx="1089600" cy="96600"/>
          </a:xfrm>
          <a:prstGeom prst="roundRect">
            <a:avLst>
              <a:gd name="adj" fmla="val 2211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8"/>
          <p:cNvSpPr/>
          <p:nvPr/>
        </p:nvSpPr>
        <p:spPr>
          <a:xfrm>
            <a:off x="1680465" y="2939288"/>
            <a:ext cx="1438800" cy="96600"/>
          </a:xfrm>
          <a:prstGeom prst="roundRect">
            <a:avLst>
              <a:gd name="adj" fmla="val 2878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8"/>
          <p:cNvSpPr/>
          <p:nvPr/>
        </p:nvSpPr>
        <p:spPr>
          <a:xfrm>
            <a:off x="1680465" y="3707695"/>
            <a:ext cx="632700" cy="96600"/>
          </a:xfrm>
          <a:prstGeom prst="roundRect">
            <a:avLst>
              <a:gd name="adj" fmla="val 30445"/>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8"/>
          <p:cNvSpPr/>
          <p:nvPr/>
        </p:nvSpPr>
        <p:spPr>
          <a:xfrm rot="531926">
            <a:off x="1023201" y="1889632"/>
            <a:ext cx="383481" cy="383481"/>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8"/>
          <p:cNvSpPr/>
          <p:nvPr/>
        </p:nvSpPr>
        <p:spPr>
          <a:xfrm rot="-531926" flipH="1">
            <a:off x="1023127" y="2654322"/>
            <a:ext cx="383481" cy="383481"/>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8"/>
          <p:cNvSpPr/>
          <p:nvPr/>
        </p:nvSpPr>
        <p:spPr>
          <a:xfrm rot="531926">
            <a:off x="1023201" y="3425837"/>
            <a:ext cx="383481" cy="383481"/>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8"/>
          <p:cNvSpPr txBox="1">
            <a:spLocks noGrp="1"/>
          </p:cNvSpPr>
          <p:nvPr>
            <p:ph type="subTitle" idx="4294967295"/>
          </p:nvPr>
        </p:nvSpPr>
        <p:spPr>
          <a:xfrm>
            <a:off x="1567674" y="1781819"/>
            <a:ext cx="969300" cy="34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rPr>
              <a:t>Mercury</a:t>
            </a:r>
            <a:endParaRPr sz="1600">
              <a:solidFill>
                <a:schemeClr val="dk2"/>
              </a:solidFill>
            </a:endParaRPr>
          </a:p>
        </p:txBody>
      </p:sp>
      <p:sp>
        <p:nvSpPr>
          <p:cNvPr id="946" name="Google Shape;946;p48"/>
          <p:cNvSpPr txBox="1">
            <a:spLocks noGrp="1"/>
          </p:cNvSpPr>
          <p:nvPr>
            <p:ph type="subTitle" idx="4294967295"/>
          </p:nvPr>
        </p:nvSpPr>
        <p:spPr>
          <a:xfrm>
            <a:off x="1567674" y="2549851"/>
            <a:ext cx="969300" cy="34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rPr>
              <a:t>Jupiter</a:t>
            </a:r>
            <a:endParaRPr sz="1600">
              <a:solidFill>
                <a:schemeClr val="dk2"/>
              </a:solidFill>
            </a:endParaRPr>
          </a:p>
        </p:txBody>
      </p:sp>
      <p:sp>
        <p:nvSpPr>
          <p:cNvPr id="947" name="Google Shape;947;p48"/>
          <p:cNvSpPr txBox="1">
            <a:spLocks noGrp="1"/>
          </p:cNvSpPr>
          <p:nvPr>
            <p:ph type="subTitle" idx="4294967295"/>
          </p:nvPr>
        </p:nvSpPr>
        <p:spPr>
          <a:xfrm>
            <a:off x="1567674" y="3318201"/>
            <a:ext cx="969300" cy="34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rPr>
              <a:t>Saturn</a:t>
            </a:r>
            <a:endParaRPr sz="1600">
              <a:solidFill>
                <a:schemeClr val="dk2"/>
              </a:solidFill>
            </a:endParaRPr>
          </a:p>
        </p:txBody>
      </p:sp>
      <p:sp>
        <p:nvSpPr>
          <p:cNvPr id="948" name="Google Shape;948;p48"/>
          <p:cNvSpPr txBox="1">
            <a:spLocks noGrp="1"/>
          </p:cNvSpPr>
          <p:nvPr>
            <p:ph type="subTitle" idx="4294967295"/>
          </p:nvPr>
        </p:nvSpPr>
        <p:spPr>
          <a:xfrm>
            <a:off x="2828299" y="1781819"/>
            <a:ext cx="537000" cy="34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rPr>
              <a:t>70%</a:t>
            </a:r>
            <a:endParaRPr sz="1600">
              <a:solidFill>
                <a:schemeClr val="dk2"/>
              </a:solidFill>
            </a:endParaRPr>
          </a:p>
        </p:txBody>
      </p:sp>
      <p:sp>
        <p:nvSpPr>
          <p:cNvPr id="949" name="Google Shape;949;p48"/>
          <p:cNvSpPr txBox="1">
            <a:spLocks noGrp="1"/>
          </p:cNvSpPr>
          <p:nvPr>
            <p:ph type="subTitle" idx="4294967295"/>
          </p:nvPr>
        </p:nvSpPr>
        <p:spPr>
          <a:xfrm>
            <a:off x="2828299" y="2549851"/>
            <a:ext cx="537000" cy="34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rPr>
              <a:t>95%</a:t>
            </a:r>
            <a:endParaRPr sz="1600">
              <a:solidFill>
                <a:schemeClr val="dk2"/>
              </a:solidFill>
            </a:endParaRPr>
          </a:p>
        </p:txBody>
      </p:sp>
      <p:sp>
        <p:nvSpPr>
          <p:cNvPr id="950" name="Google Shape;950;p48"/>
          <p:cNvSpPr txBox="1">
            <a:spLocks noGrp="1"/>
          </p:cNvSpPr>
          <p:nvPr>
            <p:ph type="subTitle" idx="4294967295"/>
          </p:nvPr>
        </p:nvSpPr>
        <p:spPr>
          <a:xfrm>
            <a:off x="2828299" y="3318201"/>
            <a:ext cx="537000" cy="34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rPr>
              <a:t>45%</a:t>
            </a:r>
            <a:endParaRPr sz="1600">
              <a:solidFill>
                <a:schemeClr val="dk2"/>
              </a:solidFill>
            </a:endParaRPr>
          </a:p>
        </p:txBody>
      </p:sp>
      <p:sp>
        <p:nvSpPr>
          <p:cNvPr id="951" name="Google Shape;951;p48"/>
          <p:cNvSpPr/>
          <p:nvPr/>
        </p:nvSpPr>
        <p:spPr>
          <a:xfrm rot="531195">
            <a:off x="6423355" y="1631871"/>
            <a:ext cx="561389" cy="561389"/>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8"/>
          <p:cNvSpPr/>
          <p:nvPr/>
        </p:nvSpPr>
        <p:spPr>
          <a:xfrm rot="-531195" flipH="1">
            <a:off x="4420605" y="2821771"/>
            <a:ext cx="561389" cy="561389"/>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8"/>
          <p:cNvSpPr/>
          <p:nvPr/>
        </p:nvSpPr>
        <p:spPr>
          <a:xfrm rot="531195">
            <a:off x="5654430" y="3336883"/>
            <a:ext cx="561389" cy="561389"/>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8"/>
          <p:cNvSpPr txBox="1">
            <a:spLocks noGrp="1"/>
          </p:cNvSpPr>
          <p:nvPr>
            <p:ph type="subTitle" idx="4294967295"/>
          </p:nvPr>
        </p:nvSpPr>
        <p:spPr>
          <a:xfrm>
            <a:off x="6383499" y="1696800"/>
            <a:ext cx="641100" cy="34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lt1"/>
                </a:solidFill>
                <a:latin typeface="Neucha"/>
                <a:ea typeface="Neucha"/>
                <a:cs typeface="Neucha"/>
                <a:sym typeface="Neucha"/>
              </a:rPr>
              <a:t>20 K</a:t>
            </a:r>
            <a:endParaRPr>
              <a:solidFill>
                <a:schemeClr val="lt1"/>
              </a:solidFill>
              <a:latin typeface="Neucha"/>
              <a:ea typeface="Neucha"/>
              <a:cs typeface="Neucha"/>
              <a:sym typeface="Neucha"/>
            </a:endParaRPr>
          </a:p>
        </p:txBody>
      </p:sp>
      <p:sp>
        <p:nvSpPr>
          <p:cNvPr id="955" name="Google Shape;955;p48"/>
          <p:cNvSpPr txBox="1">
            <a:spLocks noGrp="1"/>
          </p:cNvSpPr>
          <p:nvPr>
            <p:ph type="subTitle" idx="4294967295"/>
          </p:nvPr>
        </p:nvSpPr>
        <p:spPr>
          <a:xfrm>
            <a:off x="4380749" y="2892950"/>
            <a:ext cx="641100" cy="34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lt1"/>
                </a:solidFill>
                <a:latin typeface="Neucha"/>
                <a:ea typeface="Neucha"/>
                <a:cs typeface="Neucha"/>
                <a:sym typeface="Neucha"/>
              </a:rPr>
              <a:t>15 K</a:t>
            </a:r>
            <a:endParaRPr>
              <a:solidFill>
                <a:schemeClr val="lt1"/>
              </a:solidFill>
              <a:latin typeface="Neucha"/>
              <a:ea typeface="Neucha"/>
              <a:cs typeface="Neucha"/>
              <a:sym typeface="Neucha"/>
            </a:endParaRPr>
          </a:p>
        </p:txBody>
      </p:sp>
      <p:sp>
        <p:nvSpPr>
          <p:cNvPr id="956" name="Google Shape;956;p48"/>
          <p:cNvSpPr txBox="1">
            <a:spLocks noGrp="1"/>
          </p:cNvSpPr>
          <p:nvPr>
            <p:ph type="subTitle" idx="4294967295"/>
          </p:nvPr>
        </p:nvSpPr>
        <p:spPr>
          <a:xfrm>
            <a:off x="5609324" y="3414425"/>
            <a:ext cx="651600" cy="34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lt1"/>
                </a:solidFill>
                <a:latin typeface="Neucha"/>
                <a:ea typeface="Neucha"/>
                <a:cs typeface="Neucha"/>
                <a:sym typeface="Neucha"/>
              </a:rPr>
              <a:t>5 K</a:t>
            </a:r>
            <a:endParaRPr>
              <a:solidFill>
                <a:schemeClr val="lt1"/>
              </a:solidFill>
              <a:latin typeface="Neucha"/>
              <a:ea typeface="Neucha"/>
              <a:cs typeface="Neucha"/>
              <a:sym typeface="Neucha"/>
            </a:endParaRPr>
          </a:p>
        </p:txBody>
      </p:sp>
      <p:grpSp>
        <p:nvGrpSpPr>
          <p:cNvPr id="957" name="Google Shape;957;p48"/>
          <p:cNvGrpSpPr/>
          <p:nvPr/>
        </p:nvGrpSpPr>
        <p:grpSpPr>
          <a:xfrm>
            <a:off x="1082056" y="1975856"/>
            <a:ext cx="265630" cy="210387"/>
            <a:chOff x="2085525" y="3263750"/>
            <a:chExt cx="481825" cy="381550"/>
          </a:xfrm>
        </p:grpSpPr>
        <p:sp>
          <p:nvSpPr>
            <p:cNvPr id="958" name="Google Shape;958;p4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9" name="Google Shape;959;p4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60" name="Google Shape;960;p48"/>
          <p:cNvSpPr/>
          <p:nvPr/>
        </p:nvSpPr>
        <p:spPr>
          <a:xfrm>
            <a:off x="1082140" y="2766064"/>
            <a:ext cx="265630" cy="159989"/>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61" name="Google Shape;961;p48"/>
          <p:cNvGrpSpPr/>
          <p:nvPr/>
        </p:nvGrpSpPr>
        <p:grpSpPr>
          <a:xfrm>
            <a:off x="1081689" y="3484737"/>
            <a:ext cx="266374" cy="265692"/>
            <a:chOff x="3270450" y="3213625"/>
            <a:chExt cx="483175" cy="481850"/>
          </a:xfrm>
        </p:grpSpPr>
        <p:sp>
          <p:nvSpPr>
            <p:cNvPr id="962" name="Google Shape;962;p4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 name="Google Shape;963;p4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64" name="Google Shape;964;p48"/>
          <p:cNvSpPr txBox="1">
            <a:spLocks noGrp="1"/>
          </p:cNvSpPr>
          <p:nvPr>
            <p:ph type="subTitle" idx="4294967295"/>
          </p:nvPr>
        </p:nvSpPr>
        <p:spPr>
          <a:xfrm>
            <a:off x="6219399" y="1204119"/>
            <a:ext cx="969300" cy="34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Venus</a:t>
            </a:r>
            <a:endParaRPr sz="1600">
              <a:solidFill>
                <a:schemeClr val="dk2"/>
              </a:solidFill>
            </a:endParaRPr>
          </a:p>
        </p:txBody>
      </p:sp>
      <p:sp>
        <p:nvSpPr>
          <p:cNvPr id="965" name="Google Shape;965;p48"/>
          <p:cNvSpPr txBox="1">
            <a:spLocks noGrp="1"/>
          </p:cNvSpPr>
          <p:nvPr>
            <p:ph type="subTitle" idx="4294967295"/>
          </p:nvPr>
        </p:nvSpPr>
        <p:spPr>
          <a:xfrm>
            <a:off x="4216649" y="2401055"/>
            <a:ext cx="969300" cy="34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lt1"/>
                </a:solidFill>
              </a:rPr>
              <a:t>Mars</a:t>
            </a:r>
            <a:endParaRPr sz="1600">
              <a:solidFill>
                <a:schemeClr val="lt1"/>
              </a:solidFill>
            </a:endParaRPr>
          </a:p>
        </p:txBody>
      </p:sp>
      <p:sp>
        <p:nvSpPr>
          <p:cNvPr id="966" name="Google Shape;966;p48"/>
          <p:cNvSpPr txBox="1">
            <a:spLocks noGrp="1"/>
          </p:cNvSpPr>
          <p:nvPr>
            <p:ph type="subTitle" idx="4294967295"/>
          </p:nvPr>
        </p:nvSpPr>
        <p:spPr>
          <a:xfrm>
            <a:off x="5471574" y="2896420"/>
            <a:ext cx="969300" cy="34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lt1"/>
                </a:solidFill>
              </a:rPr>
              <a:t>Neptune</a:t>
            </a:r>
            <a:endParaRPr sz="1600">
              <a:solidFill>
                <a:schemeClr val="lt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41687D10-B619-4BAA-A149-296A58074E86}"/>
              </a:ext>
            </a:extLst>
          </p:cNvPr>
          <p:cNvGrpSpPr/>
          <p:nvPr/>
        </p:nvGrpSpPr>
        <p:grpSpPr>
          <a:xfrm>
            <a:off x="-9502" y="1508842"/>
            <a:ext cx="2345729" cy="398266"/>
            <a:chOff x="-1" y="546100"/>
            <a:chExt cx="4876800" cy="828000"/>
          </a:xfrm>
          <a:solidFill>
            <a:srgbClr val="FFBF00"/>
          </a:solidFill>
        </p:grpSpPr>
        <p:sp>
          <p:nvSpPr>
            <p:cNvPr id="42" name="object 25">
              <a:extLst>
                <a:ext uri="{FF2B5EF4-FFF2-40B4-BE49-F238E27FC236}">
                  <a16:creationId xmlns:a16="http://schemas.microsoft.com/office/drawing/2014/main" id="{5352E0C6-4B3D-49BB-9D86-6E69AB75561D}"/>
                </a:ext>
              </a:extLst>
            </p:cNvPr>
            <p:cNvSpPr/>
            <p:nvPr/>
          </p:nvSpPr>
          <p:spPr>
            <a:xfrm>
              <a:off x="-1" y="546100"/>
              <a:ext cx="3256757" cy="828000"/>
            </a:xfrm>
            <a:custGeom>
              <a:avLst/>
              <a:gdLst/>
              <a:ahLst/>
              <a:cxnLst/>
              <a:rect l="l" t="t" r="r" b="b"/>
              <a:pathLst>
                <a:path w="1955164" h="437514">
                  <a:moveTo>
                    <a:pt x="1736031" y="0"/>
                  </a:moveTo>
                  <a:lnTo>
                    <a:pt x="0" y="0"/>
                  </a:lnTo>
                  <a:lnTo>
                    <a:pt x="0" y="437153"/>
                  </a:lnTo>
                  <a:lnTo>
                    <a:pt x="1736031" y="437153"/>
                  </a:lnTo>
                  <a:lnTo>
                    <a:pt x="1786148" y="431380"/>
                  </a:lnTo>
                  <a:lnTo>
                    <a:pt x="1832155" y="414936"/>
                  </a:lnTo>
                  <a:lnTo>
                    <a:pt x="1872739" y="389134"/>
                  </a:lnTo>
                  <a:lnTo>
                    <a:pt x="1906588" y="355285"/>
                  </a:lnTo>
                  <a:lnTo>
                    <a:pt x="1932391" y="314701"/>
                  </a:lnTo>
                  <a:lnTo>
                    <a:pt x="1948834" y="268694"/>
                  </a:lnTo>
                  <a:lnTo>
                    <a:pt x="1954607" y="218577"/>
                  </a:lnTo>
                  <a:lnTo>
                    <a:pt x="1948834" y="168459"/>
                  </a:lnTo>
                  <a:lnTo>
                    <a:pt x="1932391" y="122452"/>
                  </a:lnTo>
                  <a:lnTo>
                    <a:pt x="1906588" y="81868"/>
                  </a:lnTo>
                  <a:lnTo>
                    <a:pt x="1872739" y="48018"/>
                  </a:lnTo>
                  <a:lnTo>
                    <a:pt x="1832155" y="22216"/>
                  </a:lnTo>
                  <a:lnTo>
                    <a:pt x="1786148" y="5772"/>
                  </a:lnTo>
                  <a:lnTo>
                    <a:pt x="1736031" y="0"/>
                  </a:lnTo>
                  <a:close/>
                </a:path>
              </a:pathLst>
            </a:custGeom>
            <a:grpFill/>
          </p:spPr>
          <p:txBody>
            <a:bodyPr wrap="square" lIns="0" tIns="0" rIns="0" bIns="0" rtlCol="0"/>
            <a:lstStyle/>
            <a:p>
              <a:endParaRPr sz="865" dirty="0"/>
            </a:p>
          </p:txBody>
        </p:sp>
        <p:sp>
          <p:nvSpPr>
            <p:cNvPr id="43" name="object 25">
              <a:extLst>
                <a:ext uri="{FF2B5EF4-FFF2-40B4-BE49-F238E27FC236}">
                  <a16:creationId xmlns:a16="http://schemas.microsoft.com/office/drawing/2014/main" id="{FE92BB60-0BE5-4D92-A126-C7E5264FE64A}"/>
                </a:ext>
              </a:extLst>
            </p:cNvPr>
            <p:cNvSpPr/>
            <p:nvPr/>
          </p:nvSpPr>
          <p:spPr>
            <a:xfrm>
              <a:off x="1620042" y="546100"/>
              <a:ext cx="3256757" cy="828000"/>
            </a:xfrm>
            <a:custGeom>
              <a:avLst/>
              <a:gdLst/>
              <a:ahLst/>
              <a:cxnLst/>
              <a:rect l="l" t="t" r="r" b="b"/>
              <a:pathLst>
                <a:path w="1955164" h="437514">
                  <a:moveTo>
                    <a:pt x="1736031" y="0"/>
                  </a:moveTo>
                  <a:lnTo>
                    <a:pt x="0" y="0"/>
                  </a:lnTo>
                  <a:lnTo>
                    <a:pt x="0" y="437153"/>
                  </a:lnTo>
                  <a:lnTo>
                    <a:pt x="1736031" y="437153"/>
                  </a:lnTo>
                  <a:lnTo>
                    <a:pt x="1786148" y="431380"/>
                  </a:lnTo>
                  <a:lnTo>
                    <a:pt x="1832155" y="414936"/>
                  </a:lnTo>
                  <a:lnTo>
                    <a:pt x="1872739" y="389134"/>
                  </a:lnTo>
                  <a:lnTo>
                    <a:pt x="1906588" y="355285"/>
                  </a:lnTo>
                  <a:lnTo>
                    <a:pt x="1932391" y="314701"/>
                  </a:lnTo>
                  <a:lnTo>
                    <a:pt x="1948834" y="268694"/>
                  </a:lnTo>
                  <a:lnTo>
                    <a:pt x="1954607" y="218577"/>
                  </a:lnTo>
                  <a:lnTo>
                    <a:pt x="1948834" y="168459"/>
                  </a:lnTo>
                  <a:lnTo>
                    <a:pt x="1932391" y="122452"/>
                  </a:lnTo>
                  <a:lnTo>
                    <a:pt x="1906588" y="81868"/>
                  </a:lnTo>
                  <a:lnTo>
                    <a:pt x="1872739" y="48018"/>
                  </a:lnTo>
                  <a:lnTo>
                    <a:pt x="1832155" y="22216"/>
                  </a:lnTo>
                  <a:lnTo>
                    <a:pt x="1786148" y="5772"/>
                  </a:lnTo>
                  <a:lnTo>
                    <a:pt x="1736031" y="0"/>
                  </a:lnTo>
                  <a:close/>
                </a:path>
              </a:pathLst>
            </a:custGeom>
            <a:grpFill/>
          </p:spPr>
          <p:txBody>
            <a:bodyPr wrap="square" lIns="0" tIns="0" rIns="0" bIns="0" rtlCol="0"/>
            <a:lstStyle/>
            <a:p>
              <a:endParaRPr sz="865" dirty="0"/>
            </a:p>
          </p:txBody>
        </p:sp>
      </p:grpSp>
      <p:grpSp>
        <p:nvGrpSpPr>
          <p:cNvPr id="3" name="Group 2">
            <a:extLst>
              <a:ext uri="{FF2B5EF4-FFF2-40B4-BE49-F238E27FC236}">
                <a16:creationId xmlns:a16="http://schemas.microsoft.com/office/drawing/2014/main" id="{46382AC0-9E14-4564-A45D-D94980B69E24}"/>
              </a:ext>
            </a:extLst>
          </p:cNvPr>
          <p:cNvGrpSpPr/>
          <p:nvPr/>
        </p:nvGrpSpPr>
        <p:grpSpPr>
          <a:xfrm>
            <a:off x="42" y="262674"/>
            <a:ext cx="1896361" cy="398266"/>
            <a:chOff x="-1" y="546100"/>
            <a:chExt cx="3942557" cy="828000"/>
          </a:xfrm>
        </p:grpSpPr>
        <p:sp>
          <p:nvSpPr>
            <p:cNvPr id="39" name="object 25">
              <a:extLst>
                <a:ext uri="{FF2B5EF4-FFF2-40B4-BE49-F238E27FC236}">
                  <a16:creationId xmlns:a16="http://schemas.microsoft.com/office/drawing/2014/main" id="{01658446-B05C-4E3A-AC85-147B04B44ABE}"/>
                </a:ext>
              </a:extLst>
            </p:cNvPr>
            <p:cNvSpPr/>
            <p:nvPr/>
          </p:nvSpPr>
          <p:spPr>
            <a:xfrm>
              <a:off x="-1" y="546100"/>
              <a:ext cx="3256757" cy="828000"/>
            </a:xfrm>
            <a:custGeom>
              <a:avLst/>
              <a:gdLst/>
              <a:ahLst/>
              <a:cxnLst/>
              <a:rect l="l" t="t" r="r" b="b"/>
              <a:pathLst>
                <a:path w="1955164" h="437514">
                  <a:moveTo>
                    <a:pt x="1736031" y="0"/>
                  </a:moveTo>
                  <a:lnTo>
                    <a:pt x="0" y="0"/>
                  </a:lnTo>
                  <a:lnTo>
                    <a:pt x="0" y="437153"/>
                  </a:lnTo>
                  <a:lnTo>
                    <a:pt x="1736031" y="437153"/>
                  </a:lnTo>
                  <a:lnTo>
                    <a:pt x="1786148" y="431380"/>
                  </a:lnTo>
                  <a:lnTo>
                    <a:pt x="1832155" y="414936"/>
                  </a:lnTo>
                  <a:lnTo>
                    <a:pt x="1872739" y="389134"/>
                  </a:lnTo>
                  <a:lnTo>
                    <a:pt x="1906588" y="355285"/>
                  </a:lnTo>
                  <a:lnTo>
                    <a:pt x="1932391" y="314701"/>
                  </a:lnTo>
                  <a:lnTo>
                    <a:pt x="1948834" y="268694"/>
                  </a:lnTo>
                  <a:lnTo>
                    <a:pt x="1954607" y="218577"/>
                  </a:lnTo>
                  <a:lnTo>
                    <a:pt x="1948834" y="168459"/>
                  </a:lnTo>
                  <a:lnTo>
                    <a:pt x="1932391" y="122452"/>
                  </a:lnTo>
                  <a:lnTo>
                    <a:pt x="1906588" y="81868"/>
                  </a:lnTo>
                  <a:lnTo>
                    <a:pt x="1872739" y="48018"/>
                  </a:lnTo>
                  <a:lnTo>
                    <a:pt x="1832155" y="22216"/>
                  </a:lnTo>
                  <a:lnTo>
                    <a:pt x="1786148" y="5772"/>
                  </a:lnTo>
                  <a:lnTo>
                    <a:pt x="1736031" y="0"/>
                  </a:lnTo>
                  <a:close/>
                </a:path>
              </a:pathLst>
            </a:custGeom>
            <a:solidFill>
              <a:srgbClr val="00B0F0"/>
            </a:solidFill>
          </p:spPr>
          <p:txBody>
            <a:bodyPr wrap="square" lIns="0" tIns="0" rIns="0" bIns="0" rtlCol="0"/>
            <a:lstStyle/>
            <a:p>
              <a:endParaRPr sz="865" dirty="0"/>
            </a:p>
          </p:txBody>
        </p:sp>
        <p:sp>
          <p:nvSpPr>
            <p:cNvPr id="40" name="object 25">
              <a:extLst>
                <a:ext uri="{FF2B5EF4-FFF2-40B4-BE49-F238E27FC236}">
                  <a16:creationId xmlns:a16="http://schemas.microsoft.com/office/drawing/2014/main" id="{AB7DF48C-092F-4B3C-97D3-B00D26C37649}"/>
                </a:ext>
              </a:extLst>
            </p:cNvPr>
            <p:cNvSpPr/>
            <p:nvPr/>
          </p:nvSpPr>
          <p:spPr>
            <a:xfrm>
              <a:off x="685799" y="546100"/>
              <a:ext cx="3256757" cy="828000"/>
            </a:xfrm>
            <a:custGeom>
              <a:avLst/>
              <a:gdLst/>
              <a:ahLst/>
              <a:cxnLst/>
              <a:rect l="l" t="t" r="r" b="b"/>
              <a:pathLst>
                <a:path w="1955164" h="437514">
                  <a:moveTo>
                    <a:pt x="1736031" y="0"/>
                  </a:moveTo>
                  <a:lnTo>
                    <a:pt x="0" y="0"/>
                  </a:lnTo>
                  <a:lnTo>
                    <a:pt x="0" y="437153"/>
                  </a:lnTo>
                  <a:lnTo>
                    <a:pt x="1736031" y="437153"/>
                  </a:lnTo>
                  <a:lnTo>
                    <a:pt x="1786148" y="431380"/>
                  </a:lnTo>
                  <a:lnTo>
                    <a:pt x="1832155" y="414936"/>
                  </a:lnTo>
                  <a:lnTo>
                    <a:pt x="1872739" y="389134"/>
                  </a:lnTo>
                  <a:lnTo>
                    <a:pt x="1906588" y="355285"/>
                  </a:lnTo>
                  <a:lnTo>
                    <a:pt x="1932391" y="314701"/>
                  </a:lnTo>
                  <a:lnTo>
                    <a:pt x="1948834" y="268694"/>
                  </a:lnTo>
                  <a:lnTo>
                    <a:pt x="1954607" y="218577"/>
                  </a:lnTo>
                  <a:lnTo>
                    <a:pt x="1948834" y="168459"/>
                  </a:lnTo>
                  <a:lnTo>
                    <a:pt x="1932391" y="122452"/>
                  </a:lnTo>
                  <a:lnTo>
                    <a:pt x="1906588" y="81868"/>
                  </a:lnTo>
                  <a:lnTo>
                    <a:pt x="1872739" y="48018"/>
                  </a:lnTo>
                  <a:lnTo>
                    <a:pt x="1832155" y="22216"/>
                  </a:lnTo>
                  <a:lnTo>
                    <a:pt x="1786148" y="5772"/>
                  </a:lnTo>
                  <a:lnTo>
                    <a:pt x="1736031" y="0"/>
                  </a:lnTo>
                  <a:close/>
                </a:path>
              </a:pathLst>
            </a:custGeom>
            <a:solidFill>
              <a:srgbClr val="00B0F0"/>
            </a:solidFill>
          </p:spPr>
          <p:txBody>
            <a:bodyPr wrap="square" lIns="0" tIns="0" rIns="0" bIns="0" rtlCol="0"/>
            <a:lstStyle/>
            <a:p>
              <a:endParaRPr sz="865" dirty="0"/>
            </a:p>
          </p:txBody>
        </p:sp>
      </p:grpSp>
      <p:sp>
        <p:nvSpPr>
          <p:cNvPr id="9" name="object 9"/>
          <p:cNvSpPr txBox="1"/>
          <p:nvPr/>
        </p:nvSpPr>
        <p:spPr>
          <a:xfrm>
            <a:off x="320365" y="355095"/>
            <a:ext cx="1455367" cy="213470"/>
          </a:xfrm>
          <a:prstGeom prst="rect">
            <a:avLst/>
          </a:prstGeom>
        </p:spPr>
        <p:txBody>
          <a:bodyPr vert="horz" wrap="square" lIns="0" tIns="6109" rIns="0" bIns="0" rtlCol="0">
            <a:spAutoFit/>
          </a:bodyPr>
          <a:lstStyle/>
          <a:p>
            <a:pPr marL="6109">
              <a:spcBef>
                <a:spcPts val="48"/>
              </a:spcBef>
            </a:pPr>
            <a:r>
              <a:rPr lang="en-US" sz="1347" spc="-2" dirty="0" err="1">
                <a:solidFill>
                  <a:srgbClr val="FFFFFF"/>
                </a:solidFill>
                <a:cs typeface="Source Sans Pro Light"/>
              </a:rPr>
              <a:t>Tổng</a:t>
            </a:r>
            <a:r>
              <a:rPr lang="en-US" sz="1347" spc="-2" dirty="0">
                <a:solidFill>
                  <a:srgbClr val="FFFFFF"/>
                </a:solidFill>
                <a:cs typeface="Source Sans Pro Light"/>
              </a:rPr>
              <a:t> </a:t>
            </a:r>
            <a:r>
              <a:rPr lang="en-US" sz="1347" spc="-2" dirty="0" err="1">
                <a:solidFill>
                  <a:srgbClr val="FFFFFF"/>
                </a:solidFill>
                <a:cs typeface="Source Sans Pro Light"/>
              </a:rPr>
              <a:t>quan</a:t>
            </a:r>
            <a:r>
              <a:rPr lang="en-US" sz="1347" spc="-2" dirty="0">
                <a:solidFill>
                  <a:srgbClr val="FFFFFF"/>
                </a:solidFill>
                <a:cs typeface="Source Sans Pro Light"/>
              </a:rPr>
              <a:t> </a:t>
            </a:r>
            <a:r>
              <a:rPr lang="en-US" sz="1347" spc="-2" dirty="0" err="1">
                <a:solidFill>
                  <a:srgbClr val="FFFFFF"/>
                </a:solidFill>
                <a:cs typeface="Source Sans Pro Light"/>
              </a:rPr>
              <a:t>bài</a:t>
            </a:r>
            <a:r>
              <a:rPr lang="en-US" sz="1347" spc="-2" dirty="0">
                <a:solidFill>
                  <a:srgbClr val="FFFFFF"/>
                </a:solidFill>
                <a:cs typeface="Source Sans Pro Light"/>
              </a:rPr>
              <a:t> </a:t>
            </a:r>
            <a:r>
              <a:rPr lang="en-US" sz="1347" spc="-2" dirty="0" err="1">
                <a:solidFill>
                  <a:srgbClr val="FFFFFF"/>
                </a:solidFill>
                <a:cs typeface="Source Sans Pro Light"/>
              </a:rPr>
              <a:t>học</a:t>
            </a:r>
            <a:endParaRPr sz="1347" dirty="0">
              <a:cs typeface="Source Sans Pro Light"/>
            </a:endParaRPr>
          </a:p>
        </p:txBody>
      </p:sp>
      <p:sp>
        <p:nvSpPr>
          <p:cNvPr id="10" name="object 10"/>
          <p:cNvSpPr txBox="1"/>
          <p:nvPr/>
        </p:nvSpPr>
        <p:spPr>
          <a:xfrm>
            <a:off x="466974" y="812454"/>
            <a:ext cx="8246705" cy="327237"/>
          </a:xfrm>
          <a:prstGeom prst="rect">
            <a:avLst/>
          </a:prstGeom>
        </p:spPr>
        <p:txBody>
          <a:bodyPr vert="horz" wrap="square" lIns="0" tIns="2444" rIns="0" bIns="0" rtlCol="0">
            <a:spAutoFit/>
          </a:bodyPr>
          <a:lstStyle/>
          <a:p>
            <a:pPr marL="6109" marR="2444" algn="just">
              <a:lnSpc>
                <a:spcPct val="104200"/>
              </a:lnSpc>
              <a:spcBef>
                <a:spcPts val="20"/>
              </a:spcBef>
            </a:pPr>
            <a:r>
              <a:rPr lang="en-US" sz="1050" dirty="0" err="1">
                <a:solidFill>
                  <a:srgbClr val="454545"/>
                </a:solidFill>
                <a:cs typeface="Source Sans Pro Light"/>
              </a:rPr>
              <a:t>Nước</a:t>
            </a:r>
            <a:r>
              <a:rPr lang="en-US" sz="1050" dirty="0">
                <a:solidFill>
                  <a:srgbClr val="454545"/>
                </a:solidFill>
                <a:cs typeface="Source Sans Pro Light"/>
              </a:rPr>
              <a:t> ta </a:t>
            </a:r>
            <a:r>
              <a:rPr lang="en-US" sz="1050" dirty="0" err="1">
                <a:solidFill>
                  <a:srgbClr val="454545"/>
                </a:solidFill>
                <a:cs typeface="Source Sans Pro Light"/>
              </a:rPr>
              <a:t>có</a:t>
            </a:r>
            <a:r>
              <a:rPr lang="en-US" sz="1050" dirty="0">
                <a:solidFill>
                  <a:srgbClr val="454545"/>
                </a:solidFill>
                <a:cs typeface="Source Sans Pro Light"/>
              </a:rPr>
              <a:t> </a:t>
            </a:r>
            <a:r>
              <a:rPr lang="en-US" sz="1050" dirty="0" err="1">
                <a:solidFill>
                  <a:srgbClr val="454545"/>
                </a:solidFill>
                <a:cs typeface="Source Sans Pro Light"/>
              </a:rPr>
              <a:t>khí</a:t>
            </a:r>
            <a:r>
              <a:rPr lang="en-US" sz="1050" dirty="0">
                <a:solidFill>
                  <a:srgbClr val="454545"/>
                </a:solidFill>
                <a:cs typeface="Source Sans Pro Light"/>
              </a:rPr>
              <a:t> </a:t>
            </a:r>
            <a:r>
              <a:rPr lang="en-US" sz="1050" dirty="0" err="1">
                <a:solidFill>
                  <a:srgbClr val="454545"/>
                </a:solidFill>
                <a:cs typeface="Source Sans Pro Light"/>
              </a:rPr>
              <a:t>hậu</a:t>
            </a:r>
            <a:r>
              <a:rPr lang="en-US" sz="1050" dirty="0">
                <a:solidFill>
                  <a:srgbClr val="454545"/>
                </a:solidFill>
                <a:cs typeface="Source Sans Pro Light"/>
              </a:rPr>
              <a:t> </a:t>
            </a:r>
            <a:r>
              <a:rPr lang="en-US" sz="1050" dirty="0" err="1">
                <a:solidFill>
                  <a:srgbClr val="454545"/>
                </a:solidFill>
                <a:cs typeface="Source Sans Pro Light"/>
              </a:rPr>
              <a:t>nhiệt</a:t>
            </a:r>
            <a:r>
              <a:rPr lang="en-US" sz="1050" dirty="0">
                <a:solidFill>
                  <a:srgbClr val="454545"/>
                </a:solidFill>
                <a:cs typeface="Source Sans Pro Light"/>
              </a:rPr>
              <a:t> </a:t>
            </a:r>
            <a:r>
              <a:rPr lang="en-US" sz="1050" dirty="0" err="1">
                <a:solidFill>
                  <a:srgbClr val="454545"/>
                </a:solidFill>
                <a:cs typeface="Source Sans Pro Light"/>
              </a:rPr>
              <a:t>đới</a:t>
            </a:r>
            <a:r>
              <a:rPr lang="en-US" sz="1050" dirty="0">
                <a:solidFill>
                  <a:srgbClr val="454545"/>
                </a:solidFill>
                <a:cs typeface="Source Sans Pro Light"/>
              </a:rPr>
              <a:t> </a:t>
            </a:r>
            <a:r>
              <a:rPr lang="en-US" sz="1050" dirty="0" err="1">
                <a:solidFill>
                  <a:srgbClr val="454545"/>
                </a:solidFill>
                <a:cs typeface="Source Sans Pro Light"/>
              </a:rPr>
              <a:t>ẩm</a:t>
            </a:r>
            <a:r>
              <a:rPr lang="en-US" sz="1050" dirty="0">
                <a:solidFill>
                  <a:srgbClr val="454545"/>
                </a:solidFill>
                <a:cs typeface="Source Sans Pro Light"/>
              </a:rPr>
              <a:t> </a:t>
            </a:r>
            <a:r>
              <a:rPr lang="en-US" sz="1050" dirty="0" err="1">
                <a:solidFill>
                  <a:srgbClr val="454545"/>
                </a:solidFill>
                <a:cs typeface="Source Sans Pro Light"/>
              </a:rPr>
              <a:t>gió</a:t>
            </a:r>
            <a:r>
              <a:rPr lang="en-US" sz="1050" dirty="0">
                <a:solidFill>
                  <a:srgbClr val="454545"/>
                </a:solidFill>
                <a:cs typeface="Source Sans Pro Light"/>
              </a:rPr>
              <a:t> </a:t>
            </a:r>
            <a:r>
              <a:rPr lang="en-US" sz="1050" dirty="0" err="1">
                <a:solidFill>
                  <a:srgbClr val="454545"/>
                </a:solidFill>
                <a:cs typeface="Source Sans Pro Light"/>
              </a:rPr>
              <a:t>mùa</a:t>
            </a:r>
            <a:r>
              <a:rPr lang="en-US" sz="1050" dirty="0">
                <a:solidFill>
                  <a:srgbClr val="454545"/>
                </a:solidFill>
                <a:cs typeface="Source Sans Pro Light"/>
              </a:rPr>
              <a:t>.  </a:t>
            </a:r>
            <a:r>
              <a:rPr lang="en-US" sz="1050" dirty="0" err="1">
                <a:solidFill>
                  <a:srgbClr val="454545"/>
                </a:solidFill>
                <a:cs typeface="Source Sans Pro Light"/>
              </a:rPr>
              <a:t>Khí</a:t>
            </a:r>
            <a:r>
              <a:rPr lang="en-US" sz="1050" dirty="0">
                <a:solidFill>
                  <a:srgbClr val="454545"/>
                </a:solidFill>
                <a:cs typeface="Source Sans Pro Light"/>
              </a:rPr>
              <a:t> </a:t>
            </a:r>
            <a:r>
              <a:rPr lang="en-US" sz="1050" dirty="0" err="1">
                <a:solidFill>
                  <a:srgbClr val="454545"/>
                </a:solidFill>
                <a:cs typeface="Source Sans Pro Light"/>
              </a:rPr>
              <a:t>hậu</a:t>
            </a:r>
            <a:r>
              <a:rPr lang="en-US" sz="1050" dirty="0">
                <a:solidFill>
                  <a:srgbClr val="454545"/>
                </a:solidFill>
                <a:cs typeface="Source Sans Pro Light"/>
              </a:rPr>
              <a:t> </a:t>
            </a:r>
            <a:r>
              <a:rPr lang="en-US" sz="1050" dirty="0" err="1">
                <a:solidFill>
                  <a:srgbClr val="454545"/>
                </a:solidFill>
                <a:cs typeface="Source Sans Pro Light"/>
              </a:rPr>
              <a:t>đã</a:t>
            </a:r>
            <a:r>
              <a:rPr lang="en-US" sz="1050" dirty="0">
                <a:solidFill>
                  <a:srgbClr val="454545"/>
                </a:solidFill>
                <a:cs typeface="Source Sans Pro Light"/>
              </a:rPr>
              <a:t> </a:t>
            </a:r>
            <a:r>
              <a:rPr lang="en-US" sz="1050" dirty="0" err="1">
                <a:solidFill>
                  <a:srgbClr val="454545"/>
                </a:solidFill>
                <a:cs typeface="Source Sans Pro Light"/>
              </a:rPr>
              <a:t>ảnh</a:t>
            </a:r>
            <a:r>
              <a:rPr lang="en-US" sz="1050" dirty="0">
                <a:solidFill>
                  <a:srgbClr val="454545"/>
                </a:solidFill>
                <a:cs typeface="Source Sans Pro Light"/>
              </a:rPr>
              <a:t> </a:t>
            </a:r>
            <a:r>
              <a:rPr lang="en-US" sz="1050" dirty="0" err="1">
                <a:solidFill>
                  <a:srgbClr val="454545"/>
                </a:solidFill>
                <a:cs typeface="Source Sans Pro Light"/>
              </a:rPr>
              <a:t>hưởng</a:t>
            </a:r>
            <a:r>
              <a:rPr lang="en-US" sz="1050" dirty="0">
                <a:solidFill>
                  <a:srgbClr val="454545"/>
                </a:solidFill>
                <a:cs typeface="Source Sans Pro Light"/>
              </a:rPr>
              <a:t> </a:t>
            </a:r>
            <a:r>
              <a:rPr lang="en-US" sz="1050" dirty="0" err="1">
                <a:solidFill>
                  <a:srgbClr val="454545"/>
                </a:solidFill>
                <a:cs typeface="Source Sans Pro Light"/>
              </a:rPr>
              <a:t>đến</a:t>
            </a:r>
            <a:r>
              <a:rPr lang="en-US" sz="1050" dirty="0">
                <a:solidFill>
                  <a:srgbClr val="454545"/>
                </a:solidFill>
                <a:cs typeface="Source Sans Pro Light"/>
              </a:rPr>
              <a:t> </a:t>
            </a:r>
            <a:r>
              <a:rPr lang="en-US" sz="1050" dirty="0" err="1">
                <a:solidFill>
                  <a:srgbClr val="454545"/>
                </a:solidFill>
                <a:cs typeface="Source Sans Pro Light"/>
              </a:rPr>
              <a:t>các</a:t>
            </a:r>
            <a:r>
              <a:rPr lang="en-US" sz="1050" dirty="0">
                <a:solidFill>
                  <a:srgbClr val="454545"/>
                </a:solidFill>
                <a:cs typeface="Source Sans Pro Light"/>
              </a:rPr>
              <a:t> </a:t>
            </a:r>
            <a:r>
              <a:rPr lang="en-US" sz="1050" dirty="0" err="1">
                <a:solidFill>
                  <a:srgbClr val="454545"/>
                </a:solidFill>
                <a:cs typeface="Source Sans Pro Light"/>
              </a:rPr>
              <a:t>thành</a:t>
            </a:r>
            <a:r>
              <a:rPr lang="en-US" sz="1050" dirty="0">
                <a:solidFill>
                  <a:srgbClr val="454545"/>
                </a:solidFill>
                <a:cs typeface="Source Sans Pro Light"/>
              </a:rPr>
              <a:t> </a:t>
            </a:r>
            <a:r>
              <a:rPr lang="en-US" sz="1050" dirty="0" err="1">
                <a:solidFill>
                  <a:srgbClr val="454545"/>
                </a:solidFill>
                <a:cs typeface="Source Sans Pro Light"/>
              </a:rPr>
              <a:t>phần</a:t>
            </a:r>
            <a:r>
              <a:rPr lang="en-US" sz="1050" dirty="0">
                <a:solidFill>
                  <a:srgbClr val="454545"/>
                </a:solidFill>
                <a:cs typeface="Source Sans Pro Light"/>
              </a:rPr>
              <a:t> </a:t>
            </a:r>
            <a:r>
              <a:rPr lang="en-US" sz="1050" dirty="0" err="1">
                <a:solidFill>
                  <a:srgbClr val="454545"/>
                </a:solidFill>
                <a:cs typeface="Source Sans Pro Light"/>
              </a:rPr>
              <a:t>tự</a:t>
            </a:r>
            <a:r>
              <a:rPr lang="en-US" sz="1050" dirty="0">
                <a:solidFill>
                  <a:srgbClr val="454545"/>
                </a:solidFill>
                <a:cs typeface="Source Sans Pro Light"/>
              </a:rPr>
              <a:t> </a:t>
            </a:r>
            <a:r>
              <a:rPr lang="en-US" sz="1050" dirty="0" err="1">
                <a:solidFill>
                  <a:srgbClr val="454545"/>
                </a:solidFill>
                <a:cs typeface="Source Sans Pro Light"/>
              </a:rPr>
              <a:t>nhiên</a:t>
            </a:r>
            <a:r>
              <a:rPr lang="en-US" sz="1050" dirty="0">
                <a:solidFill>
                  <a:srgbClr val="454545"/>
                </a:solidFill>
                <a:cs typeface="Source Sans Pro Light"/>
              </a:rPr>
              <a:t> </a:t>
            </a:r>
            <a:r>
              <a:rPr lang="en-US" sz="1050" dirty="0" err="1">
                <a:solidFill>
                  <a:srgbClr val="454545"/>
                </a:solidFill>
                <a:cs typeface="Source Sans Pro Light"/>
              </a:rPr>
              <a:t>địa</a:t>
            </a:r>
            <a:r>
              <a:rPr lang="en-US" sz="1050" dirty="0">
                <a:solidFill>
                  <a:srgbClr val="454545"/>
                </a:solidFill>
                <a:cs typeface="Source Sans Pro Light"/>
              </a:rPr>
              <a:t> </a:t>
            </a:r>
            <a:r>
              <a:rPr lang="en-US" sz="1050" dirty="0" err="1">
                <a:solidFill>
                  <a:srgbClr val="454545"/>
                </a:solidFill>
                <a:cs typeface="Source Sans Pro Light"/>
              </a:rPr>
              <a:t>hình</a:t>
            </a:r>
            <a:r>
              <a:rPr lang="en-US" sz="1050" dirty="0">
                <a:solidFill>
                  <a:srgbClr val="454545"/>
                </a:solidFill>
                <a:cs typeface="Source Sans Pro Light"/>
              </a:rPr>
              <a:t>, </a:t>
            </a:r>
            <a:r>
              <a:rPr lang="en-US" sz="1050" dirty="0" err="1">
                <a:solidFill>
                  <a:srgbClr val="454545"/>
                </a:solidFill>
                <a:cs typeface="Source Sans Pro Light"/>
              </a:rPr>
              <a:t>đất</a:t>
            </a:r>
            <a:r>
              <a:rPr lang="en-US" sz="1050" dirty="0">
                <a:solidFill>
                  <a:srgbClr val="454545"/>
                </a:solidFill>
                <a:cs typeface="Source Sans Pro Light"/>
              </a:rPr>
              <a:t>, </a:t>
            </a:r>
            <a:r>
              <a:rPr lang="en-US" sz="1050" dirty="0" err="1">
                <a:solidFill>
                  <a:srgbClr val="454545"/>
                </a:solidFill>
                <a:cs typeface="Source Sans Pro Light"/>
              </a:rPr>
              <a:t>sinh</a:t>
            </a:r>
            <a:r>
              <a:rPr lang="en-US" sz="1050" dirty="0">
                <a:solidFill>
                  <a:srgbClr val="454545"/>
                </a:solidFill>
                <a:cs typeface="Source Sans Pro Light"/>
              </a:rPr>
              <a:t> </a:t>
            </a:r>
            <a:r>
              <a:rPr lang="en-US" sz="1050" dirty="0" err="1">
                <a:solidFill>
                  <a:srgbClr val="454545"/>
                </a:solidFill>
                <a:cs typeface="Source Sans Pro Light"/>
              </a:rPr>
              <a:t>vật</a:t>
            </a:r>
            <a:r>
              <a:rPr lang="en-US" sz="1050" dirty="0">
                <a:solidFill>
                  <a:srgbClr val="454545"/>
                </a:solidFill>
                <a:cs typeface="Source Sans Pro Light"/>
              </a:rPr>
              <a:t>, </a:t>
            </a:r>
            <a:r>
              <a:rPr lang="en-US" sz="1050" dirty="0" err="1">
                <a:solidFill>
                  <a:srgbClr val="454545"/>
                </a:solidFill>
                <a:cs typeface="Source Sans Pro Light"/>
              </a:rPr>
              <a:t>cảnh</a:t>
            </a:r>
            <a:r>
              <a:rPr lang="en-US" sz="1050" dirty="0">
                <a:solidFill>
                  <a:srgbClr val="454545"/>
                </a:solidFill>
                <a:cs typeface="Source Sans Pro Light"/>
              </a:rPr>
              <a:t> </a:t>
            </a:r>
            <a:r>
              <a:rPr lang="en-US" sz="1050" dirty="0" err="1">
                <a:solidFill>
                  <a:srgbClr val="454545"/>
                </a:solidFill>
                <a:cs typeface="Source Sans Pro Light"/>
              </a:rPr>
              <a:t>quan</a:t>
            </a:r>
            <a:r>
              <a:rPr lang="en-US" sz="1050" dirty="0">
                <a:solidFill>
                  <a:srgbClr val="454545"/>
                </a:solidFill>
                <a:cs typeface="Source Sans Pro Light"/>
              </a:rPr>
              <a:t> </a:t>
            </a:r>
            <a:r>
              <a:rPr lang="en-US" sz="1050" dirty="0" err="1">
                <a:solidFill>
                  <a:srgbClr val="454545"/>
                </a:solidFill>
                <a:cs typeface="Source Sans Pro Light"/>
              </a:rPr>
              <a:t>mang</a:t>
            </a:r>
            <a:r>
              <a:rPr lang="en-US" sz="1050" dirty="0">
                <a:solidFill>
                  <a:srgbClr val="454545"/>
                </a:solidFill>
                <a:cs typeface="Source Sans Pro Light"/>
              </a:rPr>
              <a:t> </a:t>
            </a:r>
            <a:r>
              <a:rPr lang="en-US" sz="1050" dirty="0" err="1">
                <a:solidFill>
                  <a:srgbClr val="454545"/>
                </a:solidFill>
                <a:cs typeface="Source Sans Pro Light"/>
              </a:rPr>
              <a:t>lại</a:t>
            </a:r>
            <a:r>
              <a:rPr lang="en-US" sz="1050" dirty="0">
                <a:solidFill>
                  <a:srgbClr val="454545"/>
                </a:solidFill>
                <a:cs typeface="Source Sans Pro Light"/>
              </a:rPr>
              <a:t> </a:t>
            </a:r>
            <a:r>
              <a:rPr lang="en-US" sz="1050" dirty="0" err="1">
                <a:solidFill>
                  <a:srgbClr val="454545"/>
                </a:solidFill>
                <a:cs typeface="Source Sans Pro Light"/>
              </a:rPr>
              <a:t>nhiều</a:t>
            </a:r>
            <a:r>
              <a:rPr lang="en-US" sz="1050" dirty="0">
                <a:solidFill>
                  <a:srgbClr val="454545"/>
                </a:solidFill>
                <a:cs typeface="Source Sans Pro Light"/>
              </a:rPr>
              <a:t> </a:t>
            </a:r>
            <a:r>
              <a:rPr lang="en-US" sz="1050" dirty="0" err="1">
                <a:solidFill>
                  <a:srgbClr val="454545"/>
                </a:solidFill>
                <a:cs typeface="Source Sans Pro Light"/>
              </a:rPr>
              <a:t>nét</a:t>
            </a:r>
            <a:r>
              <a:rPr lang="en-US" sz="1050" dirty="0">
                <a:solidFill>
                  <a:srgbClr val="454545"/>
                </a:solidFill>
                <a:cs typeface="Source Sans Pro Light"/>
              </a:rPr>
              <a:t> </a:t>
            </a:r>
            <a:r>
              <a:rPr lang="en-US" sz="1050" dirty="0" err="1">
                <a:solidFill>
                  <a:srgbClr val="454545"/>
                </a:solidFill>
                <a:cs typeface="Source Sans Pro Light"/>
              </a:rPr>
              <a:t>độc</a:t>
            </a:r>
            <a:r>
              <a:rPr lang="en-US" sz="1050" dirty="0">
                <a:solidFill>
                  <a:srgbClr val="454545"/>
                </a:solidFill>
                <a:cs typeface="Source Sans Pro Light"/>
              </a:rPr>
              <a:t> </a:t>
            </a:r>
            <a:r>
              <a:rPr lang="en-US" sz="1050" dirty="0" err="1">
                <a:solidFill>
                  <a:srgbClr val="454545"/>
                </a:solidFill>
                <a:cs typeface="Source Sans Pro Light"/>
              </a:rPr>
              <a:t>đáo</a:t>
            </a:r>
            <a:r>
              <a:rPr lang="en-US" sz="1050" dirty="0">
                <a:solidFill>
                  <a:srgbClr val="454545"/>
                </a:solidFill>
                <a:cs typeface="Source Sans Pro Light"/>
              </a:rPr>
              <a:t> </a:t>
            </a:r>
            <a:r>
              <a:rPr lang="en-US" sz="1050" dirty="0" err="1">
                <a:solidFill>
                  <a:srgbClr val="454545"/>
                </a:solidFill>
                <a:cs typeface="Source Sans Pro Light"/>
              </a:rPr>
              <a:t>cho</a:t>
            </a:r>
            <a:r>
              <a:rPr lang="en-US" sz="1050" dirty="0">
                <a:solidFill>
                  <a:srgbClr val="454545"/>
                </a:solidFill>
                <a:cs typeface="Source Sans Pro Light"/>
              </a:rPr>
              <a:t> </a:t>
            </a:r>
            <a:r>
              <a:rPr lang="en-US" sz="1050" dirty="0" err="1">
                <a:solidFill>
                  <a:srgbClr val="454545"/>
                </a:solidFill>
                <a:cs typeface="Source Sans Pro Light"/>
              </a:rPr>
              <a:t>thiên</a:t>
            </a:r>
            <a:r>
              <a:rPr lang="en-US" sz="1050" dirty="0">
                <a:solidFill>
                  <a:srgbClr val="454545"/>
                </a:solidFill>
                <a:cs typeface="Source Sans Pro Light"/>
              </a:rPr>
              <a:t> </a:t>
            </a:r>
            <a:r>
              <a:rPr lang="en-US" sz="1050" dirty="0" err="1">
                <a:solidFill>
                  <a:srgbClr val="454545"/>
                </a:solidFill>
                <a:cs typeface="Source Sans Pro Light"/>
              </a:rPr>
              <a:t>nhiên</a:t>
            </a:r>
            <a:r>
              <a:rPr lang="en-US" sz="1050" dirty="0">
                <a:solidFill>
                  <a:srgbClr val="454545"/>
                </a:solidFill>
                <a:cs typeface="Source Sans Pro Light"/>
              </a:rPr>
              <a:t> </a:t>
            </a:r>
            <a:r>
              <a:rPr lang="en-US" sz="1050" dirty="0" err="1">
                <a:solidFill>
                  <a:srgbClr val="454545"/>
                </a:solidFill>
                <a:cs typeface="Source Sans Pro Light"/>
              </a:rPr>
              <a:t>Việt</a:t>
            </a:r>
            <a:r>
              <a:rPr lang="en-US" sz="1050" dirty="0">
                <a:solidFill>
                  <a:srgbClr val="454545"/>
                </a:solidFill>
                <a:cs typeface="Source Sans Pro Light"/>
              </a:rPr>
              <a:t> Nam.</a:t>
            </a:r>
            <a:endParaRPr sz="1050" dirty="0">
              <a:cs typeface="Source Sans Pro Light"/>
            </a:endParaRPr>
          </a:p>
        </p:txBody>
      </p:sp>
      <p:sp>
        <p:nvSpPr>
          <p:cNvPr id="11" name="object 11"/>
          <p:cNvSpPr txBox="1"/>
          <p:nvPr/>
        </p:nvSpPr>
        <p:spPr>
          <a:xfrm>
            <a:off x="466975" y="2051342"/>
            <a:ext cx="3529292" cy="652499"/>
          </a:xfrm>
          <a:prstGeom prst="rect">
            <a:avLst/>
          </a:prstGeom>
        </p:spPr>
        <p:txBody>
          <a:bodyPr vert="horz" wrap="square" lIns="0" tIns="6109" rIns="0" bIns="0" rtlCol="0">
            <a:spAutoFit/>
          </a:bodyPr>
          <a:lstStyle/>
          <a:p>
            <a:pPr marL="67193" indent="-61084">
              <a:spcBef>
                <a:spcPts val="48"/>
              </a:spcBef>
              <a:buChar char="•"/>
              <a:tabLst>
                <a:tab pos="67193" algn="l"/>
              </a:tabLst>
            </a:pPr>
            <a:r>
              <a:rPr lang="vi-VN" sz="1050" dirty="0">
                <a:cs typeface="Source Sans Pro Light"/>
              </a:rPr>
              <a:t>Tìm hiểu </a:t>
            </a:r>
            <a:r>
              <a:rPr lang="en-US" sz="1050" dirty="0" err="1">
                <a:cs typeface="Source Sans Pro Light"/>
              </a:rPr>
              <a:t>thiên</a:t>
            </a:r>
            <a:r>
              <a:rPr lang="en-US" sz="1050" dirty="0">
                <a:cs typeface="Source Sans Pro Light"/>
              </a:rPr>
              <a:t> </a:t>
            </a:r>
            <a:r>
              <a:rPr lang="en-US" sz="1050" dirty="0" err="1">
                <a:cs typeface="Source Sans Pro Light"/>
              </a:rPr>
              <a:t>nhiên</a:t>
            </a:r>
            <a:r>
              <a:rPr lang="en-US" sz="1050" dirty="0">
                <a:cs typeface="Source Sans Pro Light"/>
              </a:rPr>
              <a:t> </a:t>
            </a:r>
            <a:r>
              <a:rPr lang="en-US" sz="1050" dirty="0" err="1">
                <a:cs typeface="Source Sans Pro Light"/>
              </a:rPr>
              <a:t>nhiệt</a:t>
            </a:r>
            <a:r>
              <a:rPr lang="en-US" sz="1050" dirty="0">
                <a:cs typeface="Source Sans Pro Light"/>
              </a:rPr>
              <a:t> </a:t>
            </a:r>
            <a:r>
              <a:rPr lang="en-US" sz="1050" dirty="0" err="1">
                <a:cs typeface="Source Sans Pro Light"/>
              </a:rPr>
              <a:t>đới</a:t>
            </a:r>
            <a:r>
              <a:rPr lang="en-US" sz="1050" dirty="0">
                <a:cs typeface="Source Sans Pro Light"/>
              </a:rPr>
              <a:t> </a:t>
            </a:r>
            <a:r>
              <a:rPr lang="en-US" sz="1050" dirty="0" err="1">
                <a:cs typeface="Source Sans Pro Light"/>
              </a:rPr>
              <a:t>ẩm</a:t>
            </a:r>
            <a:r>
              <a:rPr lang="en-US" sz="1050" dirty="0">
                <a:cs typeface="Source Sans Pro Light"/>
              </a:rPr>
              <a:t> </a:t>
            </a:r>
            <a:r>
              <a:rPr lang="en-US" sz="1050" dirty="0" err="1">
                <a:cs typeface="Source Sans Pro Light"/>
              </a:rPr>
              <a:t>gió</a:t>
            </a:r>
            <a:r>
              <a:rPr lang="en-US" sz="1050" dirty="0">
                <a:cs typeface="Source Sans Pro Light"/>
              </a:rPr>
              <a:t> </a:t>
            </a:r>
            <a:r>
              <a:rPr lang="en-US" sz="1050" dirty="0" err="1">
                <a:cs typeface="Source Sans Pro Light"/>
              </a:rPr>
              <a:t>mùa</a:t>
            </a:r>
            <a:r>
              <a:rPr lang="en-US" sz="1050" dirty="0">
                <a:cs typeface="Source Sans Pro Light"/>
              </a:rPr>
              <a:t> ở </a:t>
            </a:r>
            <a:r>
              <a:rPr lang="en-US" sz="1050" dirty="0" err="1">
                <a:cs typeface="Source Sans Pro Light"/>
              </a:rPr>
              <a:t>nước</a:t>
            </a:r>
            <a:r>
              <a:rPr lang="en-US" sz="1050" dirty="0">
                <a:cs typeface="Source Sans Pro Light"/>
              </a:rPr>
              <a:t> ta.</a:t>
            </a:r>
            <a:r>
              <a:rPr lang="vi-VN" sz="1050" dirty="0">
                <a:cs typeface="Source Sans Pro Light"/>
              </a:rPr>
              <a:t>
</a:t>
            </a:r>
            <a:r>
              <a:rPr lang="en-US" sz="1050" dirty="0" err="1">
                <a:cs typeface="Source Sans Pro Light"/>
              </a:rPr>
              <a:t>Tìm</a:t>
            </a:r>
            <a:r>
              <a:rPr lang="en-US" sz="1050" dirty="0">
                <a:cs typeface="Source Sans Pro Light"/>
              </a:rPr>
              <a:t> </a:t>
            </a:r>
            <a:r>
              <a:rPr lang="en-US" sz="1050" dirty="0" err="1">
                <a:cs typeface="Source Sans Pro Light"/>
              </a:rPr>
              <a:t>hiểu</a:t>
            </a:r>
            <a:r>
              <a:rPr lang="en-US" sz="1050" dirty="0">
                <a:cs typeface="Source Sans Pro Light"/>
              </a:rPr>
              <a:t> </a:t>
            </a:r>
            <a:r>
              <a:rPr lang="en-US" sz="1050" dirty="0" err="1">
                <a:cs typeface="Source Sans Pro Light"/>
              </a:rPr>
              <a:t>ảnh</a:t>
            </a:r>
            <a:r>
              <a:rPr lang="en-US" sz="1050" dirty="0">
                <a:cs typeface="Source Sans Pro Light"/>
              </a:rPr>
              <a:t> </a:t>
            </a:r>
            <a:r>
              <a:rPr lang="en-US" sz="1050" dirty="0" err="1">
                <a:cs typeface="Source Sans Pro Light"/>
              </a:rPr>
              <a:t>hưởng</a:t>
            </a:r>
            <a:r>
              <a:rPr lang="en-US" sz="1050" dirty="0">
                <a:cs typeface="Source Sans Pro Light"/>
              </a:rPr>
              <a:t> </a:t>
            </a:r>
            <a:r>
              <a:rPr lang="en-US" sz="1050" dirty="0" err="1">
                <a:cs typeface="Source Sans Pro Light"/>
              </a:rPr>
              <a:t>của</a:t>
            </a:r>
            <a:r>
              <a:rPr lang="en-US" sz="1050" dirty="0">
                <a:cs typeface="Source Sans Pro Light"/>
              </a:rPr>
              <a:t> </a:t>
            </a:r>
            <a:r>
              <a:rPr lang="en-US" sz="1050" dirty="0" err="1">
                <a:cs typeface="Source Sans Pro Light"/>
              </a:rPr>
              <a:t>thiên</a:t>
            </a:r>
            <a:r>
              <a:rPr lang="en-US" sz="1050" dirty="0">
                <a:cs typeface="Source Sans Pro Light"/>
              </a:rPr>
              <a:t> </a:t>
            </a:r>
            <a:r>
              <a:rPr lang="en-US" sz="1050" dirty="0" err="1">
                <a:cs typeface="Source Sans Pro Light"/>
              </a:rPr>
              <a:t>nhiên</a:t>
            </a:r>
            <a:r>
              <a:rPr lang="en-US" sz="1050" dirty="0">
                <a:cs typeface="Source Sans Pro Light"/>
              </a:rPr>
              <a:t> </a:t>
            </a:r>
            <a:r>
              <a:rPr lang="en-US" sz="1050" dirty="0" err="1">
                <a:cs typeface="Source Sans Pro Light"/>
              </a:rPr>
              <a:t>nhiệt</a:t>
            </a:r>
            <a:r>
              <a:rPr lang="en-US" sz="1050" dirty="0">
                <a:cs typeface="Source Sans Pro Light"/>
              </a:rPr>
              <a:t> </a:t>
            </a:r>
            <a:r>
              <a:rPr lang="en-US" sz="1050" dirty="0" err="1">
                <a:cs typeface="Source Sans Pro Light"/>
              </a:rPr>
              <a:t>đới</a:t>
            </a:r>
            <a:r>
              <a:rPr lang="en-US" sz="1050" dirty="0">
                <a:cs typeface="Source Sans Pro Light"/>
              </a:rPr>
              <a:t> </a:t>
            </a:r>
            <a:r>
              <a:rPr lang="en-US" sz="1050" dirty="0" err="1">
                <a:cs typeface="Source Sans Pro Light"/>
              </a:rPr>
              <a:t>ẩm</a:t>
            </a:r>
            <a:r>
              <a:rPr lang="en-US" sz="1050" dirty="0">
                <a:cs typeface="Source Sans Pro Light"/>
              </a:rPr>
              <a:t> </a:t>
            </a:r>
            <a:r>
              <a:rPr lang="en-US" sz="1050" dirty="0" err="1">
                <a:cs typeface="Source Sans Pro Light"/>
              </a:rPr>
              <a:t>gió</a:t>
            </a:r>
            <a:r>
              <a:rPr lang="en-US" sz="1050" dirty="0">
                <a:cs typeface="Source Sans Pro Light"/>
              </a:rPr>
              <a:t> </a:t>
            </a:r>
            <a:r>
              <a:rPr lang="en-US" sz="1050" dirty="0" err="1">
                <a:cs typeface="Source Sans Pro Light"/>
              </a:rPr>
              <a:t>mùa</a:t>
            </a:r>
            <a:r>
              <a:rPr lang="en-US" sz="1050" dirty="0">
                <a:cs typeface="Source Sans Pro Light"/>
              </a:rPr>
              <a:t> </a:t>
            </a:r>
            <a:r>
              <a:rPr lang="en-US" sz="1050" dirty="0" err="1">
                <a:cs typeface="Source Sans Pro Light"/>
              </a:rPr>
              <a:t>tới</a:t>
            </a:r>
            <a:r>
              <a:rPr lang="en-US" sz="1050" dirty="0">
                <a:cs typeface="Source Sans Pro Light"/>
              </a:rPr>
              <a:t> </a:t>
            </a:r>
            <a:r>
              <a:rPr lang="en-US" sz="1050" dirty="0" err="1">
                <a:cs typeface="Source Sans Pro Light"/>
              </a:rPr>
              <a:t>đời</a:t>
            </a:r>
            <a:r>
              <a:rPr lang="en-US" sz="1050" dirty="0">
                <a:cs typeface="Source Sans Pro Light"/>
              </a:rPr>
              <a:t> </a:t>
            </a:r>
            <a:r>
              <a:rPr lang="en-US" sz="1050" dirty="0" err="1">
                <a:cs typeface="Source Sans Pro Light"/>
              </a:rPr>
              <a:t>sống</a:t>
            </a:r>
            <a:r>
              <a:rPr lang="en-US" sz="1050" dirty="0">
                <a:cs typeface="Source Sans Pro Light"/>
              </a:rPr>
              <a:t> </a:t>
            </a:r>
            <a:r>
              <a:rPr lang="en-US" sz="1050" dirty="0" err="1">
                <a:cs typeface="Source Sans Pro Light"/>
              </a:rPr>
              <a:t>và</a:t>
            </a:r>
            <a:r>
              <a:rPr lang="en-US" sz="1050" dirty="0">
                <a:cs typeface="Source Sans Pro Light"/>
              </a:rPr>
              <a:t> </a:t>
            </a:r>
            <a:r>
              <a:rPr lang="en-US" sz="1050" dirty="0" err="1">
                <a:cs typeface="Source Sans Pro Light"/>
              </a:rPr>
              <a:t>sản</a:t>
            </a:r>
            <a:r>
              <a:rPr lang="en-US" sz="1050" dirty="0">
                <a:cs typeface="Source Sans Pro Light"/>
              </a:rPr>
              <a:t> </a:t>
            </a:r>
            <a:r>
              <a:rPr lang="en-US" sz="1050" dirty="0" err="1">
                <a:cs typeface="Source Sans Pro Light"/>
              </a:rPr>
              <a:t>xuất</a:t>
            </a:r>
            <a:r>
              <a:rPr lang="en-US" sz="1050" dirty="0">
                <a:cs typeface="Source Sans Pro Light"/>
              </a:rPr>
              <a:t>.</a:t>
            </a:r>
            <a:r>
              <a:rPr lang="vi-VN" sz="1050" dirty="0">
                <a:cs typeface="Source Sans Pro Light"/>
              </a:rPr>
              <a:t>.
</a:t>
            </a:r>
            <a:r>
              <a:rPr lang="en-US" sz="1050" dirty="0" err="1">
                <a:cs typeface="Source Sans Pro Light"/>
              </a:rPr>
              <a:t>Hiểu</a:t>
            </a:r>
            <a:r>
              <a:rPr lang="en-US" sz="1050" dirty="0">
                <a:cs typeface="Source Sans Pro Light"/>
              </a:rPr>
              <a:t> </a:t>
            </a:r>
            <a:r>
              <a:rPr lang="en-US" sz="1050" dirty="0" err="1">
                <a:cs typeface="Source Sans Pro Light"/>
              </a:rPr>
              <a:t>cách</a:t>
            </a:r>
            <a:r>
              <a:rPr lang="en-US" sz="1050" dirty="0">
                <a:cs typeface="Source Sans Pro Light"/>
              </a:rPr>
              <a:t> </a:t>
            </a:r>
            <a:r>
              <a:rPr lang="en-US" sz="1050" dirty="0" err="1">
                <a:cs typeface="Source Sans Pro Light"/>
              </a:rPr>
              <a:t>sử</a:t>
            </a:r>
            <a:r>
              <a:rPr lang="en-US" sz="1050" dirty="0">
                <a:cs typeface="Source Sans Pro Light"/>
              </a:rPr>
              <a:t> </a:t>
            </a:r>
            <a:r>
              <a:rPr lang="en-US" sz="1050" dirty="0" err="1">
                <a:cs typeface="Source Sans Pro Light"/>
              </a:rPr>
              <a:t>dụng</a:t>
            </a:r>
            <a:r>
              <a:rPr lang="en-US" sz="1050" dirty="0">
                <a:cs typeface="Source Sans Pro Light"/>
              </a:rPr>
              <a:t> </a:t>
            </a:r>
            <a:r>
              <a:rPr lang="en-US" sz="1050" dirty="0" err="1">
                <a:cs typeface="Source Sans Pro Light"/>
              </a:rPr>
              <a:t>Atlat</a:t>
            </a:r>
            <a:r>
              <a:rPr lang="en-US" sz="1050" dirty="0">
                <a:cs typeface="Source Sans Pro Light"/>
              </a:rPr>
              <a:t> </a:t>
            </a:r>
            <a:r>
              <a:rPr lang="en-US" sz="1050" dirty="0" err="1">
                <a:cs typeface="Source Sans Pro Light"/>
              </a:rPr>
              <a:t>Địa</a:t>
            </a:r>
            <a:r>
              <a:rPr lang="en-US" sz="1050" dirty="0">
                <a:cs typeface="Source Sans Pro Light"/>
              </a:rPr>
              <a:t> </a:t>
            </a:r>
            <a:r>
              <a:rPr lang="en-US" sz="1050" dirty="0" err="1">
                <a:cs typeface="Source Sans Pro Light"/>
              </a:rPr>
              <a:t>lí</a:t>
            </a:r>
            <a:r>
              <a:rPr lang="en-US" sz="1050" dirty="0">
                <a:cs typeface="Source Sans Pro Light"/>
              </a:rPr>
              <a:t> </a:t>
            </a:r>
            <a:r>
              <a:rPr lang="en-US" sz="1050" dirty="0" err="1">
                <a:cs typeface="Source Sans Pro Light"/>
              </a:rPr>
              <a:t>Việt</a:t>
            </a:r>
            <a:r>
              <a:rPr lang="en-US" sz="1050" dirty="0">
                <a:cs typeface="Source Sans Pro Light"/>
              </a:rPr>
              <a:t> Nam </a:t>
            </a:r>
            <a:endParaRPr sz="1050" dirty="0">
              <a:cs typeface="Source Sans Pro Light"/>
            </a:endParaRPr>
          </a:p>
        </p:txBody>
      </p:sp>
      <p:sp>
        <p:nvSpPr>
          <p:cNvPr id="12" name="object 12"/>
          <p:cNvSpPr txBox="1"/>
          <p:nvPr/>
        </p:nvSpPr>
        <p:spPr>
          <a:xfrm>
            <a:off x="4652940" y="2073126"/>
            <a:ext cx="3233761" cy="327237"/>
          </a:xfrm>
          <a:prstGeom prst="rect">
            <a:avLst/>
          </a:prstGeom>
        </p:spPr>
        <p:txBody>
          <a:bodyPr vert="horz" wrap="square" lIns="0" tIns="2444" rIns="0" bIns="0" rtlCol="0">
            <a:spAutoFit/>
          </a:bodyPr>
          <a:lstStyle/>
          <a:p>
            <a:pPr marL="6109" marR="2444">
              <a:lnSpc>
                <a:spcPct val="104200"/>
              </a:lnSpc>
              <a:spcBef>
                <a:spcPts val="20"/>
              </a:spcBef>
            </a:pPr>
            <a:r>
              <a:rPr lang="en-US" sz="1050" i="1" dirty="0" err="1">
                <a:cs typeface="Source Sans Pro Light"/>
              </a:rPr>
              <a:t>Khí</a:t>
            </a:r>
            <a:r>
              <a:rPr lang="en-US" sz="1050" i="1" dirty="0">
                <a:cs typeface="Source Sans Pro Light"/>
              </a:rPr>
              <a:t> </a:t>
            </a:r>
            <a:r>
              <a:rPr lang="en-US" sz="1050" i="1" dirty="0" err="1">
                <a:cs typeface="Source Sans Pro Light"/>
              </a:rPr>
              <a:t>hậu</a:t>
            </a:r>
            <a:r>
              <a:rPr lang="en-US" sz="1050" i="1" dirty="0">
                <a:cs typeface="Source Sans Pro Light"/>
              </a:rPr>
              <a:t> </a:t>
            </a:r>
            <a:r>
              <a:rPr lang="en-US" sz="1050" i="1" dirty="0" err="1">
                <a:cs typeface="Source Sans Pro Light"/>
              </a:rPr>
              <a:t>nhệt</a:t>
            </a:r>
            <a:r>
              <a:rPr lang="en-US" sz="1050" i="1" dirty="0">
                <a:cs typeface="Source Sans Pro Light"/>
              </a:rPr>
              <a:t> </a:t>
            </a:r>
            <a:r>
              <a:rPr lang="en-US" sz="1050" i="1" dirty="0" err="1">
                <a:cs typeface="Source Sans Pro Light"/>
              </a:rPr>
              <a:t>đới</a:t>
            </a:r>
            <a:r>
              <a:rPr lang="en-US" sz="1050" i="1" dirty="0">
                <a:cs typeface="Source Sans Pro Light"/>
              </a:rPr>
              <a:t> </a:t>
            </a:r>
            <a:r>
              <a:rPr lang="en-US" sz="1050" i="1" dirty="0" err="1">
                <a:cs typeface="Source Sans Pro Light"/>
              </a:rPr>
              <a:t>ẩm</a:t>
            </a:r>
            <a:r>
              <a:rPr lang="en-US" sz="1050" i="1" dirty="0">
                <a:cs typeface="Source Sans Pro Light"/>
              </a:rPr>
              <a:t> </a:t>
            </a:r>
            <a:r>
              <a:rPr lang="en-US" sz="1050" i="1" dirty="0" err="1">
                <a:cs typeface="Source Sans Pro Light"/>
              </a:rPr>
              <a:t>gió</a:t>
            </a:r>
            <a:r>
              <a:rPr lang="en-US" sz="1050" i="1" dirty="0">
                <a:cs typeface="Source Sans Pro Light"/>
              </a:rPr>
              <a:t> </a:t>
            </a:r>
            <a:r>
              <a:rPr lang="en-US" sz="1050" i="1" dirty="0" err="1">
                <a:cs typeface="Source Sans Pro Light"/>
              </a:rPr>
              <a:t>mùa</a:t>
            </a:r>
            <a:r>
              <a:rPr lang="en-US" sz="1050" i="1" dirty="0">
                <a:cs typeface="Source Sans Pro Light"/>
              </a:rPr>
              <a:t>, song </a:t>
            </a:r>
            <a:r>
              <a:rPr lang="en-US" sz="1050" i="1" dirty="0" err="1">
                <a:cs typeface="Source Sans Pro Light"/>
              </a:rPr>
              <a:t>ngòi</a:t>
            </a:r>
            <a:r>
              <a:rPr lang="en-US" sz="1050" i="1" dirty="0">
                <a:cs typeface="Source Sans Pro Light"/>
              </a:rPr>
              <a:t>, </a:t>
            </a:r>
            <a:r>
              <a:rPr lang="en-US" sz="1050" i="1" dirty="0" err="1">
                <a:cs typeface="Source Sans Pro Light"/>
              </a:rPr>
              <a:t>đất</a:t>
            </a:r>
            <a:r>
              <a:rPr lang="en-US" sz="1050" i="1" dirty="0">
                <a:cs typeface="Source Sans Pro Light"/>
              </a:rPr>
              <a:t>, </a:t>
            </a:r>
            <a:r>
              <a:rPr lang="en-US" sz="1050" i="1" dirty="0" err="1">
                <a:cs typeface="Source Sans Pro Light"/>
              </a:rPr>
              <a:t>cảnh</a:t>
            </a:r>
            <a:r>
              <a:rPr lang="en-US" sz="1050" i="1" dirty="0">
                <a:cs typeface="Source Sans Pro Light"/>
              </a:rPr>
              <a:t> </a:t>
            </a:r>
            <a:r>
              <a:rPr lang="en-US" sz="1050" i="1" dirty="0" err="1">
                <a:cs typeface="Source Sans Pro Light"/>
              </a:rPr>
              <a:t>quan</a:t>
            </a:r>
            <a:r>
              <a:rPr lang="en-US" sz="1050" i="1" dirty="0">
                <a:cs typeface="Source Sans Pro Light"/>
              </a:rPr>
              <a:t>, </a:t>
            </a:r>
            <a:r>
              <a:rPr lang="en-US" sz="1050" i="1" dirty="0" err="1">
                <a:cs typeface="Source Sans Pro Light"/>
              </a:rPr>
              <a:t>hệ</a:t>
            </a:r>
            <a:r>
              <a:rPr lang="en-US" sz="1050" i="1" dirty="0">
                <a:cs typeface="Source Sans Pro Light"/>
              </a:rPr>
              <a:t> </a:t>
            </a:r>
            <a:r>
              <a:rPr lang="en-US" sz="1050" i="1" dirty="0" err="1">
                <a:cs typeface="Source Sans Pro Light"/>
              </a:rPr>
              <a:t>sinh</a:t>
            </a:r>
            <a:r>
              <a:rPr lang="en-US" sz="1050" i="1" dirty="0">
                <a:cs typeface="Source Sans Pro Light"/>
              </a:rPr>
              <a:t> </a:t>
            </a:r>
            <a:r>
              <a:rPr lang="en-US" sz="1050" i="1" dirty="0" err="1">
                <a:cs typeface="Source Sans Pro Light"/>
              </a:rPr>
              <a:t>thái</a:t>
            </a:r>
            <a:r>
              <a:rPr lang="en-US" sz="1050" i="1" dirty="0">
                <a:cs typeface="Source Sans Pro Light"/>
              </a:rPr>
              <a:t>.</a:t>
            </a:r>
            <a:endParaRPr sz="1050" dirty="0">
              <a:cs typeface="Source Sans Pro Light"/>
            </a:endParaRPr>
          </a:p>
        </p:txBody>
      </p:sp>
      <p:sp>
        <p:nvSpPr>
          <p:cNvPr id="22" name="object 22"/>
          <p:cNvSpPr txBox="1"/>
          <p:nvPr/>
        </p:nvSpPr>
        <p:spPr>
          <a:xfrm>
            <a:off x="320366" y="1596649"/>
            <a:ext cx="2311750" cy="420769"/>
          </a:xfrm>
          <a:prstGeom prst="rect">
            <a:avLst/>
          </a:prstGeom>
        </p:spPr>
        <p:txBody>
          <a:bodyPr vert="horz" wrap="square" lIns="0" tIns="6109" rIns="0" bIns="0" rtlCol="0">
            <a:spAutoFit/>
          </a:bodyPr>
          <a:lstStyle/>
          <a:p>
            <a:pPr marL="6109">
              <a:spcBef>
                <a:spcPts val="48"/>
              </a:spcBef>
            </a:pPr>
            <a:r>
              <a:rPr lang="en-US" sz="1347" spc="-5" dirty="0" err="1">
                <a:solidFill>
                  <a:srgbClr val="FFFFFF"/>
                </a:solidFill>
                <a:cs typeface="Source Sans Pro Light"/>
              </a:rPr>
              <a:t>Mục</a:t>
            </a:r>
            <a:r>
              <a:rPr lang="en-US" sz="1347" spc="-5" dirty="0">
                <a:solidFill>
                  <a:srgbClr val="FFFFFF"/>
                </a:solidFill>
                <a:cs typeface="Source Sans Pro Light"/>
              </a:rPr>
              <a:t> </a:t>
            </a:r>
            <a:r>
              <a:rPr lang="en-US" sz="1347" spc="-5" dirty="0" err="1">
                <a:solidFill>
                  <a:srgbClr val="FFFFFF"/>
                </a:solidFill>
                <a:cs typeface="Source Sans Pro Light"/>
              </a:rPr>
              <a:t>tiêu</a:t>
            </a:r>
            <a:r>
              <a:rPr lang="en-US" sz="1347" spc="-5" dirty="0">
                <a:solidFill>
                  <a:srgbClr val="FFFFFF"/>
                </a:solidFill>
                <a:cs typeface="Source Sans Pro Light"/>
              </a:rPr>
              <a:t> </a:t>
            </a:r>
            <a:r>
              <a:rPr lang="en-US" sz="1347" spc="-5" dirty="0" err="1">
                <a:solidFill>
                  <a:srgbClr val="FFFFFF"/>
                </a:solidFill>
                <a:cs typeface="Source Sans Pro Light"/>
              </a:rPr>
              <a:t>học</a:t>
            </a:r>
            <a:r>
              <a:rPr lang="en-US" sz="1347" spc="-5" dirty="0">
                <a:solidFill>
                  <a:srgbClr val="FFFFFF"/>
                </a:solidFill>
                <a:cs typeface="Source Sans Pro Light"/>
              </a:rPr>
              <a:t> </a:t>
            </a:r>
            <a:r>
              <a:rPr lang="en-US" sz="1347" spc="-5" dirty="0" err="1">
                <a:solidFill>
                  <a:srgbClr val="FFFFFF"/>
                </a:solidFill>
                <a:cs typeface="Source Sans Pro Light"/>
              </a:rPr>
              <a:t>tập</a:t>
            </a:r>
            <a:r>
              <a:rPr lang="en-US" sz="1347" spc="-5" dirty="0">
                <a:solidFill>
                  <a:srgbClr val="FFFFFF"/>
                </a:solidFill>
                <a:cs typeface="Source Sans Pro Light"/>
              </a:rPr>
              <a:t>
</a:t>
            </a:r>
            <a:endParaRPr sz="1347" dirty="0">
              <a:cs typeface="Source Sans Pro Light"/>
            </a:endParaRPr>
          </a:p>
        </p:txBody>
      </p:sp>
      <p:sp>
        <p:nvSpPr>
          <p:cNvPr id="23" name="object 23"/>
          <p:cNvSpPr/>
          <p:nvPr/>
        </p:nvSpPr>
        <p:spPr>
          <a:xfrm>
            <a:off x="4158137" y="1515459"/>
            <a:ext cx="1566492" cy="398266"/>
          </a:xfrm>
          <a:custGeom>
            <a:avLst/>
            <a:gdLst/>
            <a:ahLst/>
            <a:cxnLst/>
            <a:rect l="l" t="t" r="r" b="b"/>
            <a:pathLst>
              <a:path w="1909445" h="437514">
                <a:moveTo>
                  <a:pt x="1690241" y="0"/>
                </a:moveTo>
                <a:lnTo>
                  <a:pt x="0" y="0"/>
                </a:lnTo>
                <a:lnTo>
                  <a:pt x="0" y="437154"/>
                </a:lnTo>
                <a:lnTo>
                  <a:pt x="1690241" y="437154"/>
                </a:lnTo>
                <a:lnTo>
                  <a:pt x="1740359" y="431381"/>
                </a:lnTo>
                <a:lnTo>
                  <a:pt x="1786366" y="414937"/>
                </a:lnTo>
                <a:lnTo>
                  <a:pt x="1826950" y="389135"/>
                </a:lnTo>
                <a:lnTo>
                  <a:pt x="1860800" y="355285"/>
                </a:lnTo>
                <a:lnTo>
                  <a:pt x="1886602" y="314701"/>
                </a:lnTo>
                <a:lnTo>
                  <a:pt x="1903046" y="268694"/>
                </a:lnTo>
                <a:lnTo>
                  <a:pt x="1908818" y="218577"/>
                </a:lnTo>
                <a:lnTo>
                  <a:pt x="1903046" y="168459"/>
                </a:lnTo>
                <a:lnTo>
                  <a:pt x="1886602" y="122452"/>
                </a:lnTo>
                <a:lnTo>
                  <a:pt x="1860800" y="81868"/>
                </a:lnTo>
                <a:lnTo>
                  <a:pt x="1826950" y="48018"/>
                </a:lnTo>
                <a:lnTo>
                  <a:pt x="1786366" y="22216"/>
                </a:lnTo>
                <a:lnTo>
                  <a:pt x="1740359" y="5772"/>
                </a:lnTo>
                <a:lnTo>
                  <a:pt x="1690241" y="0"/>
                </a:lnTo>
                <a:close/>
              </a:path>
            </a:pathLst>
          </a:custGeom>
          <a:solidFill>
            <a:srgbClr val="FFA001"/>
          </a:solidFill>
        </p:spPr>
        <p:txBody>
          <a:bodyPr wrap="square" lIns="0" tIns="0" rIns="0" bIns="0" rtlCol="0"/>
          <a:lstStyle/>
          <a:p>
            <a:endParaRPr sz="865" dirty="0"/>
          </a:p>
        </p:txBody>
      </p:sp>
      <p:sp>
        <p:nvSpPr>
          <p:cNvPr id="24" name="object 24"/>
          <p:cNvSpPr txBox="1"/>
          <p:nvPr/>
        </p:nvSpPr>
        <p:spPr>
          <a:xfrm>
            <a:off x="4478461" y="1607880"/>
            <a:ext cx="1191916" cy="213470"/>
          </a:xfrm>
          <a:prstGeom prst="rect">
            <a:avLst/>
          </a:prstGeom>
        </p:spPr>
        <p:txBody>
          <a:bodyPr vert="horz" wrap="square" lIns="0" tIns="6109" rIns="0" bIns="0" rtlCol="0">
            <a:spAutoFit/>
          </a:bodyPr>
          <a:lstStyle/>
          <a:p>
            <a:pPr marL="6109">
              <a:spcBef>
                <a:spcPts val="48"/>
              </a:spcBef>
            </a:pPr>
            <a:r>
              <a:rPr lang="en-US" sz="1347" spc="2" dirty="0" err="1">
                <a:solidFill>
                  <a:srgbClr val="FFFFFF"/>
                </a:solidFill>
                <a:cs typeface="Source Sans Pro Light"/>
              </a:rPr>
              <a:t>Từ</a:t>
            </a:r>
            <a:r>
              <a:rPr lang="en-US" sz="1347" spc="2" dirty="0">
                <a:solidFill>
                  <a:srgbClr val="FFFFFF"/>
                </a:solidFill>
                <a:cs typeface="Source Sans Pro Light"/>
              </a:rPr>
              <a:t> </a:t>
            </a:r>
            <a:r>
              <a:rPr lang="en-US" sz="1347" spc="2" dirty="0" err="1">
                <a:solidFill>
                  <a:srgbClr val="FFFFFF"/>
                </a:solidFill>
                <a:cs typeface="Source Sans Pro Light"/>
              </a:rPr>
              <a:t>khoá</a:t>
            </a:r>
            <a:endParaRPr sz="1347" dirty="0">
              <a:cs typeface="Source Sans Pro Light"/>
            </a:endParaRPr>
          </a:p>
        </p:txBody>
      </p:sp>
      <p:sp>
        <p:nvSpPr>
          <p:cNvPr id="25" name="object 25"/>
          <p:cNvSpPr/>
          <p:nvPr/>
        </p:nvSpPr>
        <p:spPr>
          <a:xfrm>
            <a:off x="-339" y="2828315"/>
            <a:ext cx="1566493" cy="398266"/>
          </a:xfrm>
          <a:custGeom>
            <a:avLst/>
            <a:gdLst/>
            <a:ahLst/>
            <a:cxnLst/>
            <a:rect l="l" t="t" r="r" b="b"/>
            <a:pathLst>
              <a:path w="1955164" h="437514">
                <a:moveTo>
                  <a:pt x="1736031" y="0"/>
                </a:moveTo>
                <a:lnTo>
                  <a:pt x="0" y="0"/>
                </a:lnTo>
                <a:lnTo>
                  <a:pt x="0" y="437153"/>
                </a:lnTo>
                <a:lnTo>
                  <a:pt x="1736031" y="437153"/>
                </a:lnTo>
                <a:lnTo>
                  <a:pt x="1786148" y="431380"/>
                </a:lnTo>
                <a:lnTo>
                  <a:pt x="1832155" y="414936"/>
                </a:lnTo>
                <a:lnTo>
                  <a:pt x="1872739" y="389134"/>
                </a:lnTo>
                <a:lnTo>
                  <a:pt x="1906588" y="355285"/>
                </a:lnTo>
                <a:lnTo>
                  <a:pt x="1932391" y="314701"/>
                </a:lnTo>
                <a:lnTo>
                  <a:pt x="1948834" y="268694"/>
                </a:lnTo>
                <a:lnTo>
                  <a:pt x="1954607" y="218577"/>
                </a:lnTo>
                <a:lnTo>
                  <a:pt x="1948834" y="168459"/>
                </a:lnTo>
                <a:lnTo>
                  <a:pt x="1932391" y="122452"/>
                </a:lnTo>
                <a:lnTo>
                  <a:pt x="1906588" y="81868"/>
                </a:lnTo>
                <a:lnTo>
                  <a:pt x="1872739" y="48018"/>
                </a:lnTo>
                <a:lnTo>
                  <a:pt x="1832155" y="22216"/>
                </a:lnTo>
                <a:lnTo>
                  <a:pt x="1786148" y="5772"/>
                </a:lnTo>
                <a:lnTo>
                  <a:pt x="1736031" y="0"/>
                </a:lnTo>
                <a:close/>
              </a:path>
            </a:pathLst>
          </a:custGeom>
          <a:solidFill>
            <a:srgbClr val="FF8201"/>
          </a:solidFill>
        </p:spPr>
        <p:txBody>
          <a:bodyPr wrap="square" lIns="0" tIns="0" rIns="0" bIns="0" rtlCol="0"/>
          <a:lstStyle/>
          <a:p>
            <a:endParaRPr sz="865" dirty="0"/>
          </a:p>
        </p:txBody>
      </p:sp>
      <p:sp>
        <p:nvSpPr>
          <p:cNvPr id="26" name="object 26"/>
          <p:cNvSpPr txBox="1"/>
          <p:nvPr/>
        </p:nvSpPr>
        <p:spPr>
          <a:xfrm>
            <a:off x="319984" y="2920736"/>
            <a:ext cx="1232248" cy="213470"/>
          </a:xfrm>
          <a:prstGeom prst="rect">
            <a:avLst/>
          </a:prstGeom>
        </p:spPr>
        <p:txBody>
          <a:bodyPr vert="horz" wrap="square" lIns="0" tIns="6109" rIns="0" bIns="0" rtlCol="0">
            <a:spAutoFit/>
          </a:bodyPr>
          <a:lstStyle/>
          <a:p>
            <a:pPr marL="6109">
              <a:spcBef>
                <a:spcPts val="48"/>
              </a:spcBef>
            </a:pPr>
            <a:r>
              <a:rPr lang="en-US" sz="1347" spc="-14" dirty="0" err="1">
                <a:solidFill>
                  <a:srgbClr val="FFFFFF"/>
                </a:solidFill>
                <a:cs typeface="Source Sans Pro Light"/>
              </a:rPr>
              <a:t>Chuẩn</a:t>
            </a:r>
            <a:r>
              <a:rPr lang="en-US" sz="1347" spc="-14" dirty="0">
                <a:solidFill>
                  <a:srgbClr val="FFFFFF"/>
                </a:solidFill>
                <a:cs typeface="Source Sans Pro Light"/>
              </a:rPr>
              <a:t> </a:t>
            </a:r>
            <a:r>
              <a:rPr lang="en-US" sz="1347" spc="-14" dirty="0" err="1">
                <a:solidFill>
                  <a:srgbClr val="FFFFFF"/>
                </a:solidFill>
                <a:cs typeface="Source Sans Pro Light"/>
              </a:rPr>
              <a:t>bị</a:t>
            </a:r>
            <a:endParaRPr sz="1347" dirty="0">
              <a:cs typeface="Source Sans Pro Light"/>
            </a:endParaRPr>
          </a:p>
        </p:txBody>
      </p:sp>
      <p:sp>
        <p:nvSpPr>
          <p:cNvPr id="4" name="TextBox 3">
            <a:extLst>
              <a:ext uri="{FF2B5EF4-FFF2-40B4-BE49-F238E27FC236}">
                <a16:creationId xmlns:a16="http://schemas.microsoft.com/office/drawing/2014/main" id="{61B4FF2F-1689-4C01-8439-58F352C9CFAF}"/>
              </a:ext>
            </a:extLst>
          </p:cNvPr>
          <p:cNvSpPr txBox="1"/>
          <p:nvPr/>
        </p:nvSpPr>
        <p:spPr>
          <a:xfrm>
            <a:off x="309914" y="3534038"/>
            <a:ext cx="5414715" cy="577081"/>
          </a:xfrm>
          <a:prstGeom prst="rect">
            <a:avLst/>
          </a:prstGeom>
          <a:noFill/>
        </p:spPr>
        <p:txBody>
          <a:bodyPr wrap="square" rtlCol="0">
            <a:spAutoFit/>
          </a:bodyPr>
          <a:lstStyle/>
          <a:p>
            <a:r>
              <a:rPr lang="en-US" sz="1050" dirty="0" err="1"/>
              <a:t>Atlat</a:t>
            </a:r>
            <a:r>
              <a:rPr lang="en-US" sz="1050" dirty="0"/>
              <a:t> </a:t>
            </a:r>
            <a:r>
              <a:rPr lang="en-US" sz="1050" dirty="0" err="1"/>
              <a:t>Địa</a:t>
            </a:r>
            <a:r>
              <a:rPr lang="en-US" sz="1050" dirty="0"/>
              <a:t> </a:t>
            </a:r>
            <a:r>
              <a:rPr lang="en-US" sz="1050" dirty="0" err="1"/>
              <a:t>lí</a:t>
            </a:r>
            <a:r>
              <a:rPr lang="en-US" sz="1050" dirty="0"/>
              <a:t> </a:t>
            </a:r>
            <a:r>
              <a:rPr lang="en-US" sz="1050" dirty="0" err="1"/>
              <a:t>Việt</a:t>
            </a:r>
            <a:r>
              <a:rPr lang="en-US" sz="1050" dirty="0"/>
              <a:t> Nam</a:t>
            </a:r>
          </a:p>
          <a:p>
            <a:r>
              <a:rPr lang="en-US" sz="1050" dirty="0" err="1"/>
              <a:t>Sách</a:t>
            </a:r>
            <a:r>
              <a:rPr lang="en-US" sz="1050" dirty="0"/>
              <a:t> </a:t>
            </a:r>
            <a:r>
              <a:rPr lang="en-US" sz="1050" dirty="0" err="1"/>
              <a:t>giáo</a:t>
            </a:r>
            <a:r>
              <a:rPr lang="en-US" sz="1050" dirty="0"/>
              <a:t> khoa </a:t>
            </a:r>
            <a:r>
              <a:rPr lang="en-US" sz="1050" dirty="0" err="1"/>
              <a:t>Địa</a:t>
            </a:r>
            <a:r>
              <a:rPr lang="en-US" sz="1050" dirty="0"/>
              <a:t> </a:t>
            </a:r>
            <a:r>
              <a:rPr lang="en-US" sz="1050" dirty="0" err="1"/>
              <a:t>lí</a:t>
            </a:r>
            <a:r>
              <a:rPr lang="en-US" sz="1050" dirty="0"/>
              <a:t> 12</a:t>
            </a:r>
          </a:p>
          <a:p>
            <a:r>
              <a:rPr lang="en-US" sz="1050" dirty="0" err="1"/>
              <a:t>Phiếu</a:t>
            </a:r>
            <a:r>
              <a:rPr lang="en-US" sz="1050" dirty="0"/>
              <a:t> </a:t>
            </a:r>
            <a:r>
              <a:rPr lang="en-US" sz="1050" dirty="0" err="1"/>
              <a:t>học</a:t>
            </a:r>
            <a:r>
              <a:rPr lang="en-US" sz="1050" dirty="0"/>
              <a:t> </a:t>
            </a:r>
            <a:r>
              <a:rPr lang="en-US" sz="1050" dirty="0" err="1"/>
              <a:t>tập</a:t>
            </a:r>
            <a:endParaRPr lang="en-US" sz="1050" dirty="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49"/>
          <p:cNvSpPr txBox="1">
            <a:spLocks noGrp="1"/>
          </p:cNvSpPr>
          <p:nvPr>
            <p:ph type="title"/>
          </p:nvPr>
        </p:nvSpPr>
        <p:spPr>
          <a:xfrm>
            <a:off x="713225" y="3520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Problem and Solution</a:t>
            </a:r>
            <a:endParaRPr/>
          </a:p>
        </p:txBody>
      </p:sp>
      <p:sp>
        <p:nvSpPr>
          <p:cNvPr id="972" name="Google Shape;972;p49"/>
          <p:cNvSpPr txBox="1">
            <a:spLocks noGrp="1"/>
          </p:cNvSpPr>
          <p:nvPr>
            <p:ph type="subTitle" idx="1"/>
          </p:nvPr>
        </p:nvSpPr>
        <p:spPr>
          <a:xfrm>
            <a:off x="1977287" y="2628300"/>
            <a:ext cx="21294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Problem</a:t>
            </a:r>
            <a:endParaRPr/>
          </a:p>
        </p:txBody>
      </p:sp>
      <p:sp>
        <p:nvSpPr>
          <p:cNvPr id="973" name="Google Shape;973;p49"/>
          <p:cNvSpPr txBox="1">
            <a:spLocks noGrp="1"/>
          </p:cNvSpPr>
          <p:nvPr>
            <p:ph type="subTitle" idx="2"/>
          </p:nvPr>
        </p:nvSpPr>
        <p:spPr>
          <a:xfrm>
            <a:off x="1977287" y="2948775"/>
            <a:ext cx="2129400" cy="1174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a:t>
            </a:r>
            <a:endParaRPr/>
          </a:p>
        </p:txBody>
      </p:sp>
      <p:sp>
        <p:nvSpPr>
          <p:cNvPr id="974" name="Google Shape;974;p49"/>
          <p:cNvSpPr txBox="1">
            <a:spLocks noGrp="1"/>
          </p:cNvSpPr>
          <p:nvPr>
            <p:ph type="subTitle" idx="3"/>
          </p:nvPr>
        </p:nvSpPr>
        <p:spPr>
          <a:xfrm>
            <a:off x="5037313" y="2628300"/>
            <a:ext cx="21294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Solution</a:t>
            </a:r>
            <a:endParaRPr/>
          </a:p>
        </p:txBody>
      </p:sp>
      <p:sp>
        <p:nvSpPr>
          <p:cNvPr id="975" name="Google Shape;975;p49"/>
          <p:cNvSpPr txBox="1">
            <a:spLocks noGrp="1"/>
          </p:cNvSpPr>
          <p:nvPr>
            <p:ph type="subTitle" idx="4"/>
          </p:nvPr>
        </p:nvSpPr>
        <p:spPr>
          <a:xfrm>
            <a:off x="5037313" y="2948775"/>
            <a:ext cx="2129400" cy="1174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is the second planet from the Sun. It’s terribly hot—even hotter than Mercury.</a:t>
            </a:r>
            <a:endParaRPr/>
          </a:p>
        </p:txBody>
      </p:sp>
      <p:sp>
        <p:nvSpPr>
          <p:cNvPr id="976" name="Google Shape;976;p49"/>
          <p:cNvSpPr/>
          <p:nvPr/>
        </p:nvSpPr>
        <p:spPr>
          <a:xfrm rot="532469">
            <a:off x="2655005" y="1684682"/>
            <a:ext cx="773965" cy="773965"/>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9"/>
          <p:cNvSpPr/>
          <p:nvPr/>
        </p:nvSpPr>
        <p:spPr>
          <a:xfrm rot="-532469" flipH="1">
            <a:off x="5715030" y="1684682"/>
            <a:ext cx="773965" cy="773965"/>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 name="Google Shape;978;p49"/>
          <p:cNvGrpSpPr/>
          <p:nvPr/>
        </p:nvGrpSpPr>
        <p:grpSpPr>
          <a:xfrm>
            <a:off x="2871886" y="1902045"/>
            <a:ext cx="340204" cy="339271"/>
            <a:chOff x="3270450" y="3213625"/>
            <a:chExt cx="483175" cy="481850"/>
          </a:xfrm>
        </p:grpSpPr>
        <p:sp>
          <p:nvSpPr>
            <p:cNvPr id="979" name="Google Shape;979;p49"/>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0" name="Google Shape;980;p49"/>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1" name="Google Shape;981;p49"/>
          <p:cNvGrpSpPr/>
          <p:nvPr/>
        </p:nvGrpSpPr>
        <p:grpSpPr>
          <a:xfrm>
            <a:off x="6017547" y="1902042"/>
            <a:ext cx="168931" cy="339253"/>
            <a:chOff x="3984950" y="3213600"/>
            <a:chExt cx="239925" cy="481825"/>
          </a:xfrm>
        </p:grpSpPr>
        <p:sp>
          <p:nvSpPr>
            <p:cNvPr id="982" name="Google Shape;982;p49"/>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 name="Google Shape;983;p49"/>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87"/>
        <p:cNvGrpSpPr/>
        <p:nvPr/>
      </p:nvGrpSpPr>
      <p:grpSpPr>
        <a:xfrm>
          <a:off x="0" y="0"/>
          <a:ext cx="0" cy="0"/>
          <a:chOff x="0" y="0"/>
          <a:chExt cx="0" cy="0"/>
        </a:xfrm>
      </p:grpSpPr>
      <p:sp>
        <p:nvSpPr>
          <p:cNvPr id="988" name="Google Shape;988;p50"/>
          <p:cNvSpPr txBox="1">
            <a:spLocks noGrp="1"/>
          </p:cNvSpPr>
          <p:nvPr>
            <p:ph type="title"/>
          </p:nvPr>
        </p:nvSpPr>
        <p:spPr>
          <a:xfrm>
            <a:off x="4355050" y="1567513"/>
            <a:ext cx="4031700" cy="2008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Awesome Words</a:t>
            </a:r>
            <a:endParaRPr/>
          </a:p>
        </p:txBody>
      </p:sp>
      <p:grpSp>
        <p:nvGrpSpPr>
          <p:cNvPr id="989" name="Google Shape;989;p50"/>
          <p:cNvGrpSpPr/>
          <p:nvPr/>
        </p:nvGrpSpPr>
        <p:grpSpPr>
          <a:xfrm>
            <a:off x="824477" y="707072"/>
            <a:ext cx="3730405" cy="3729368"/>
            <a:chOff x="1658650" y="613425"/>
            <a:chExt cx="4498800" cy="4497550"/>
          </a:xfrm>
        </p:grpSpPr>
        <p:sp>
          <p:nvSpPr>
            <p:cNvPr id="990" name="Google Shape;990;p50"/>
            <p:cNvSpPr/>
            <p:nvPr/>
          </p:nvSpPr>
          <p:spPr>
            <a:xfrm>
              <a:off x="2273950" y="3500350"/>
              <a:ext cx="109050" cy="32300"/>
            </a:xfrm>
            <a:custGeom>
              <a:avLst/>
              <a:gdLst/>
              <a:ahLst/>
              <a:cxnLst/>
              <a:rect l="l" t="t" r="r" b="b"/>
              <a:pathLst>
                <a:path w="4362" h="1292" extrusionOk="0">
                  <a:moveTo>
                    <a:pt x="2356" y="0"/>
                  </a:moveTo>
                  <a:cubicBezTo>
                    <a:pt x="2283" y="0"/>
                    <a:pt x="2201" y="19"/>
                    <a:pt x="2106" y="63"/>
                  </a:cubicBezTo>
                  <a:cubicBezTo>
                    <a:pt x="1605" y="313"/>
                    <a:pt x="1223" y="416"/>
                    <a:pt x="698" y="416"/>
                  </a:cubicBezTo>
                  <a:cubicBezTo>
                    <a:pt x="540" y="416"/>
                    <a:pt x="368" y="406"/>
                    <a:pt x="176" y="389"/>
                  </a:cubicBezTo>
                  <a:cubicBezTo>
                    <a:pt x="176" y="640"/>
                    <a:pt x="26" y="965"/>
                    <a:pt x="1" y="1291"/>
                  </a:cubicBezTo>
                  <a:cubicBezTo>
                    <a:pt x="201" y="1241"/>
                    <a:pt x="351" y="1216"/>
                    <a:pt x="427" y="1216"/>
                  </a:cubicBezTo>
                  <a:cubicBezTo>
                    <a:pt x="878" y="1166"/>
                    <a:pt x="1855" y="1015"/>
                    <a:pt x="2156" y="715"/>
                  </a:cubicBezTo>
                  <a:cubicBezTo>
                    <a:pt x="2218" y="662"/>
                    <a:pt x="2287" y="640"/>
                    <a:pt x="2361" y="640"/>
                  </a:cubicBezTo>
                  <a:cubicBezTo>
                    <a:pt x="2672" y="640"/>
                    <a:pt x="3069" y="1025"/>
                    <a:pt x="3434" y="1066"/>
                  </a:cubicBezTo>
                  <a:cubicBezTo>
                    <a:pt x="3469" y="1069"/>
                    <a:pt x="3504" y="1071"/>
                    <a:pt x="3538" y="1071"/>
                  </a:cubicBezTo>
                  <a:cubicBezTo>
                    <a:pt x="3956" y="1071"/>
                    <a:pt x="4361" y="815"/>
                    <a:pt x="4361" y="815"/>
                  </a:cubicBezTo>
                  <a:cubicBezTo>
                    <a:pt x="4361" y="815"/>
                    <a:pt x="4286" y="740"/>
                    <a:pt x="3559" y="690"/>
                  </a:cubicBezTo>
                  <a:cubicBezTo>
                    <a:pt x="2917" y="647"/>
                    <a:pt x="2787" y="0"/>
                    <a:pt x="2356" y="0"/>
                  </a:cubicBezTo>
                  <a:close/>
                </a:path>
              </a:pathLst>
            </a:custGeom>
            <a:solidFill>
              <a:srgbClr val="40A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0"/>
            <p:cNvSpPr/>
            <p:nvPr/>
          </p:nvSpPr>
          <p:spPr>
            <a:xfrm>
              <a:off x="2273950" y="3494400"/>
              <a:ext cx="109050" cy="38250"/>
            </a:xfrm>
            <a:custGeom>
              <a:avLst/>
              <a:gdLst/>
              <a:ahLst/>
              <a:cxnLst/>
              <a:rect l="l" t="t" r="r" b="b"/>
              <a:pathLst>
                <a:path w="4362" h="1530" fill="none" extrusionOk="0">
                  <a:moveTo>
                    <a:pt x="2156" y="953"/>
                  </a:moveTo>
                  <a:cubicBezTo>
                    <a:pt x="2482" y="677"/>
                    <a:pt x="2983" y="1253"/>
                    <a:pt x="3434" y="1304"/>
                  </a:cubicBezTo>
                  <a:cubicBezTo>
                    <a:pt x="3885" y="1354"/>
                    <a:pt x="4361" y="1053"/>
                    <a:pt x="4361" y="1053"/>
                  </a:cubicBezTo>
                  <a:cubicBezTo>
                    <a:pt x="4361" y="1053"/>
                    <a:pt x="4286" y="978"/>
                    <a:pt x="3559" y="928"/>
                  </a:cubicBezTo>
                  <a:cubicBezTo>
                    <a:pt x="2808" y="878"/>
                    <a:pt x="2757" y="0"/>
                    <a:pt x="2106" y="301"/>
                  </a:cubicBezTo>
                  <a:cubicBezTo>
                    <a:pt x="1454" y="627"/>
                    <a:pt x="1003" y="702"/>
                    <a:pt x="176" y="627"/>
                  </a:cubicBezTo>
                  <a:cubicBezTo>
                    <a:pt x="176" y="878"/>
                    <a:pt x="26" y="1203"/>
                    <a:pt x="1" y="1529"/>
                  </a:cubicBezTo>
                  <a:cubicBezTo>
                    <a:pt x="201" y="1479"/>
                    <a:pt x="351" y="1454"/>
                    <a:pt x="427" y="1454"/>
                  </a:cubicBezTo>
                  <a:cubicBezTo>
                    <a:pt x="878" y="1404"/>
                    <a:pt x="1855" y="1253"/>
                    <a:pt x="2156" y="953"/>
                  </a:cubicBezTo>
                  <a:close/>
                </a:path>
              </a:pathLst>
            </a:custGeom>
            <a:noFill/>
            <a:ln w="5025"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0"/>
            <p:cNvSpPr/>
            <p:nvPr/>
          </p:nvSpPr>
          <p:spPr>
            <a:xfrm>
              <a:off x="2282100" y="3547500"/>
              <a:ext cx="105275" cy="62825"/>
            </a:xfrm>
            <a:custGeom>
              <a:avLst/>
              <a:gdLst/>
              <a:ahLst/>
              <a:cxnLst/>
              <a:rect l="l" t="t" r="r" b="b"/>
              <a:pathLst>
                <a:path w="4211" h="2513" extrusionOk="0">
                  <a:moveTo>
                    <a:pt x="3877" y="0"/>
                  </a:moveTo>
                  <a:cubicBezTo>
                    <a:pt x="3854" y="0"/>
                    <a:pt x="3832" y="2"/>
                    <a:pt x="3810" y="7"/>
                  </a:cubicBezTo>
                  <a:cubicBezTo>
                    <a:pt x="3509" y="32"/>
                    <a:pt x="1604" y="157"/>
                    <a:pt x="1604" y="157"/>
                  </a:cubicBezTo>
                  <a:cubicBezTo>
                    <a:pt x="1604" y="157"/>
                    <a:pt x="1088" y="509"/>
                    <a:pt x="782" y="509"/>
                  </a:cubicBezTo>
                  <a:cubicBezTo>
                    <a:pt x="772" y="509"/>
                    <a:pt x="762" y="509"/>
                    <a:pt x="752" y="508"/>
                  </a:cubicBezTo>
                  <a:cubicBezTo>
                    <a:pt x="574" y="488"/>
                    <a:pt x="678" y="249"/>
                    <a:pt x="357" y="249"/>
                  </a:cubicBezTo>
                  <a:cubicBezTo>
                    <a:pt x="272" y="249"/>
                    <a:pt x="158" y="266"/>
                    <a:pt x="0" y="307"/>
                  </a:cubicBezTo>
                  <a:cubicBezTo>
                    <a:pt x="376" y="784"/>
                    <a:pt x="426" y="1009"/>
                    <a:pt x="1203" y="1235"/>
                  </a:cubicBezTo>
                  <a:cubicBezTo>
                    <a:pt x="2081" y="1485"/>
                    <a:pt x="1128" y="1937"/>
                    <a:pt x="1855" y="2388"/>
                  </a:cubicBezTo>
                  <a:cubicBezTo>
                    <a:pt x="1930" y="2413"/>
                    <a:pt x="1980" y="2463"/>
                    <a:pt x="2030" y="2513"/>
                  </a:cubicBezTo>
                  <a:cubicBezTo>
                    <a:pt x="2106" y="2438"/>
                    <a:pt x="2156" y="2363"/>
                    <a:pt x="2181" y="2338"/>
                  </a:cubicBezTo>
                  <a:cubicBezTo>
                    <a:pt x="2505" y="2129"/>
                    <a:pt x="3108" y="1600"/>
                    <a:pt x="3375" y="1600"/>
                  </a:cubicBezTo>
                  <a:cubicBezTo>
                    <a:pt x="3397" y="1600"/>
                    <a:pt x="3417" y="1603"/>
                    <a:pt x="3434" y="1611"/>
                  </a:cubicBezTo>
                  <a:cubicBezTo>
                    <a:pt x="3476" y="1629"/>
                    <a:pt x="3521" y="1638"/>
                    <a:pt x="3566" y="1638"/>
                  </a:cubicBezTo>
                  <a:cubicBezTo>
                    <a:pt x="3762" y="1638"/>
                    <a:pt x="3960" y="1482"/>
                    <a:pt x="3960" y="1360"/>
                  </a:cubicBezTo>
                  <a:cubicBezTo>
                    <a:pt x="3960" y="1235"/>
                    <a:pt x="3509" y="809"/>
                    <a:pt x="3860" y="658"/>
                  </a:cubicBezTo>
                  <a:cubicBezTo>
                    <a:pt x="4136" y="583"/>
                    <a:pt x="4186" y="282"/>
                    <a:pt x="4211" y="107"/>
                  </a:cubicBezTo>
                  <a:cubicBezTo>
                    <a:pt x="4087" y="45"/>
                    <a:pt x="3980" y="0"/>
                    <a:pt x="3877" y="0"/>
                  </a:cubicBezTo>
                  <a:close/>
                </a:path>
              </a:pathLst>
            </a:custGeom>
            <a:solidFill>
              <a:srgbClr val="40A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0"/>
            <p:cNvSpPr/>
            <p:nvPr/>
          </p:nvSpPr>
          <p:spPr>
            <a:xfrm>
              <a:off x="2282100" y="3547025"/>
              <a:ext cx="105275" cy="63300"/>
            </a:xfrm>
            <a:custGeom>
              <a:avLst/>
              <a:gdLst/>
              <a:ahLst/>
              <a:cxnLst/>
              <a:rect l="l" t="t" r="r" b="b"/>
              <a:pathLst>
                <a:path w="4211" h="2532" fill="none" extrusionOk="0">
                  <a:moveTo>
                    <a:pt x="2181" y="2357"/>
                  </a:moveTo>
                  <a:cubicBezTo>
                    <a:pt x="2532" y="2131"/>
                    <a:pt x="3208" y="1529"/>
                    <a:pt x="3434" y="1630"/>
                  </a:cubicBezTo>
                  <a:cubicBezTo>
                    <a:pt x="3660" y="1730"/>
                    <a:pt x="3960" y="1529"/>
                    <a:pt x="3960" y="1379"/>
                  </a:cubicBezTo>
                  <a:cubicBezTo>
                    <a:pt x="3960" y="1254"/>
                    <a:pt x="3509" y="828"/>
                    <a:pt x="3860" y="677"/>
                  </a:cubicBezTo>
                  <a:cubicBezTo>
                    <a:pt x="4136" y="602"/>
                    <a:pt x="4186" y="301"/>
                    <a:pt x="4211" y="126"/>
                  </a:cubicBezTo>
                  <a:cubicBezTo>
                    <a:pt x="4061" y="51"/>
                    <a:pt x="3935" y="1"/>
                    <a:pt x="3810" y="26"/>
                  </a:cubicBezTo>
                  <a:cubicBezTo>
                    <a:pt x="3509" y="51"/>
                    <a:pt x="1604" y="176"/>
                    <a:pt x="1604" y="176"/>
                  </a:cubicBezTo>
                  <a:cubicBezTo>
                    <a:pt x="1604" y="176"/>
                    <a:pt x="1053" y="552"/>
                    <a:pt x="752" y="527"/>
                  </a:cubicBezTo>
                  <a:cubicBezTo>
                    <a:pt x="527" y="502"/>
                    <a:pt x="752" y="126"/>
                    <a:pt x="0" y="326"/>
                  </a:cubicBezTo>
                  <a:cubicBezTo>
                    <a:pt x="376" y="803"/>
                    <a:pt x="426" y="1028"/>
                    <a:pt x="1203" y="1254"/>
                  </a:cubicBezTo>
                  <a:cubicBezTo>
                    <a:pt x="2081" y="1504"/>
                    <a:pt x="1128" y="1956"/>
                    <a:pt x="1855" y="2407"/>
                  </a:cubicBezTo>
                  <a:cubicBezTo>
                    <a:pt x="1930" y="2432"/>
                    <a:pt x="1980" y="2482"/>
                    <a:pt x="2030" y="2532"/>
                  </a:cubicBezTo>
                  <a:cubicBezTo>
                    <a:pt x="2106" y="2457"/>
                    <a:pt x="2156" y="2382"/>
                    <a:pt x="2181" y="2357"/>
                  </a:cubicBezTo>
                  <a:close/>
                </a:path>
              </a:pathLst>
            </a:custGeom>
            <a:noFill/>
            <a:ln w="5025"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0"/>
            <p:cNvSpPr/>
            <p:nvPr/>
          </p:nvSpPr>
          <p:spPr>
            <a:xfrm>
              <a:off x="3903650" y="2913900"/>
              <a:ext cx="851550" cy="682650"/>
            </a:xfrm>
            <a:custGeom>
              <a:avLst/>
              <a:gdLst/>
              <a:ahLst/>
              <a:cxnLst/>
              <a:rect l="l" t="t" r="r" b="b"/>
              <a:pathLst>
                <a:path w="34062" h="27306" extrusionOk="0">
                  <a:moveTo>
                    <a:pt x="14191" y="0"/>
                  </a:moveTo>
                  <a:cubicBezTo>
                    <a:pt x="12618" y="0"/>
                    <a:pt x="8393" y="1069"/>
                    <a:pt x="7094" y="2368"/>
                  </a:cubicBezTo>
                  <a:cubicBezTo>
                    <a:pt x="5490" y="3997"/>
                    <a:pt x="1730" y="3371"/>
                    <a:pt x="1630" y="4248"/>
                  </a:cubicBezTo>
                  <a:cubicBezTo>
                    <a:pt x="1568" y="4782"/>
                    <a:pt x="1170" y="5097"/>
                    <a:pt x="836" y="5097"/>
                  </a:cubicBezTo>
                  <a:cubicBezTo>
                    <a:pt x="762" y="5097"/>
                    <a:pt x="691" y="5082"/>
                    <a:pt x="627" y="5050"/>
                  </a:cubicBezTo>
                  <a:cubicBezTo>
                    <a:pt x="602" y="5200"/>
                    <a:pt x="577" y="5351"/>
                    <a:pt x="627" y="5476"/>
                  </a:cubicBezTo>
                  <a:cubicBezTo>
                    <a:pt x="878" y="6102"/>
                    <a:pt x="1104" y="8283"/>
                    <a:pt x="552" y="9160"/>
                  </a:cubicBezTo>
                  <a:cubicBezTo>
                    <a:pt x="1" y="10012"/>
                    <a:pt x="252" y="10238"/>
                    <a:pt x="803" y="10539"/>
                  </a:cubicBezTo>
                  <a:cubicBezTo>
                    <a:pt x="1329" y="10864"/>
                    <a:pt x="1580" y="11641"/>
                    <a:pt x="1580" y="12268"/>
                  </a:cubicBezTo>
                  <a:cubicBezTo>
                    <a:pt x="1580" y="12894"/>
                    <a:pt x="1956" y="12819"/>
                    <a:pt x="2056" y="14148"/>
                  </a:cubicBezTo>
                  <a:cubicBezTo>
                    <a:pt x="2131" y="15476"/>
                    <a:pt x="2432" y="16403"/>
                    <a:pt x="2908" y="16955"/>
                  </a:cubicBezTo>
                  <a:cubicBezTo>
                    <a:pt x="3259" y="17381"/>
                    <a:pt x="3209" y="18032"/>
                    <a:pt x="3008" y="18534"/>
                  </a:cubicBezTo>
                  <a:cubicBezTo>
                    <a:pt x="3660" y="19010"/>
                    <a:pt x="4412" y="19486"/>
                    <a:pt x="5039" y="19712"/>
                  </a:cubicBezTo>
                  <a:cubicBezTo>
                    <a:pt x="6668" y="20288"/>
                    <a:pt x="7269" y="20764"/>
                    <a:pt x="7369" y="21341"/>
                  </a:cubicBezTo>
                  <a:cubicBezTo>
                    <a:pt x="7462" y="21768"/>
                    <a:pt x="8259" y="22458"/>
                    <a:pt x="8797" y="22458"/>
                  </a:cubicBezTo>
                  <a:cubicBezTo>
                    <a:pt x="8984" y="22458"/>
                    <a:pt x="9140" y="22375"/>
                    <a:pt x="9224" y="22168"/>
                  </a:cubicBezTo>
                  <a:cubicBezTo>
                    <a:pt x="9387" y="21783"/>
                    <a:pt x="9675" y="21680"/>
                    <a:pt x="10006" y="21680"/>
                  </a:cubicBezTo>
                  <a:cubicBezTo>
                    <a:pt x="10388" y="21680"/>
                    <a:pt x="10828" y="21817"/>
                    <a:pt x="11204" y="21817"/>
                  </a:cubicBezTo>
                  <a:cubicBezTo>
                    <a:pt x="11906" y="21817"/>
                    <a:pt x="12031" y="22619"/>
                    <a:pt x="12131" y="23095"/>
                  </a:cubicBezTo>
                  <a:cubicBezTo>
                    <a:pt x="12257" y="23546"/>
                    <a:pt x="13886" y="23321"/>
                    <a:pt x="14462" y="23671"/>
                  </a:cubicBezTo>
                  <a:cubicBezTo>
                    <a:pt x="15064" y="24022"/>
                    <a:pt x="15289" y="25301"/>
                    <a:pt x="16091" y="25777"/>
                  </a:cubicBezTo>
                  <a:cubicBezTo>
                    <a:pt x="16242" y="25859"/>
                    <a:pt x="16388" y="25891"/>
                    <a:pt x="16530" y="25891"/>
                  </a:cubicBezTo>
                  <a:cubicBezTo>
                    <a:pt x="17054" y="25891"/>
                    <a:pt x="17522" y="25453"/>
                    <a:pt x="17933" y="25453"/>
                  </a:cubicBezTo>
                  <a:cubicBezTo>
                    <a:pt x="18024" y="25453"/>
                    <a:pt x="18111" y="25474"/>
                    <a:pt x="18196" y="25526"/>
                  </a:cubicBezTo>
                  <a:cubicBezTo>
                    <a:pt x="18604" y="25774"/>
                    <a:pt x="19475" y="26022"/>
                    <a:pt x="20287" y="26022"/>
                  </a:cubicBezTo>
                  <a:cubicBezTo>
                    <a:pt x="20624" y="26022"/>
                    <a:pt x="20950" y="25980"/>
                    <a:pt x="21229" y="25877"/>
                  </a:cubicBezTo>
                  <a:cubicBezTo>
                    <a:pt x="21417" y="25806"/>
                    <a:pt x="21591" y="25778"/>
                    <a:pt x="21758" y="25778"/>
                  </a:cubicBezTo>
                  <a:cubicBezTo>
                    <a:pt x="22358" y="25778"/>
                    <a:pt x="22872" y="26138"/>
                    <a:pt x="23659" y="26138"/>
                  </a:cubicBezTo>
                  <a:cubicBezTo>
                    <a:pt x="23732" y="26138"/>
                    <a:pt x="23808" y="26134"/>
                    <a:pt x="23886" y="26128"/>
                  </a:cubicBezTo>
                  <a:cubicBezTo>
                    <a:pt x="24023" y="26113"/>
                    <a:pt x="24165" y="26106"/>
                    <a:pt x="24309" y="26106"/>
                  </a:cubicBezTo>
                  <a:cubicBezTo>
                    <a:pt x="25399" y="26106"/>
                    <a:pt x="26608" y="26494"/>
                    <a:pt x="26918" y="26804"/>
                  </a:cubicBezTo>
                  <a:cubicBezTo>
                    <a:pt x="27094" y="27005"/>
                    <a:pt x="28096" y="27180"/>
                    <a:pt x="28973" y="27306"/>
                  </a:cubicBezTo>
                  <a:cubicBezTo>
                    <a:pt x="29224" y="26829"/>
                    <a:pt x="28773" y="25376"/>
                    <a:pt x="28823" y="25000"/>
                  </a:cubicBezTo>
                  <a:cubicBezTo>
                    <a:pt x="28898" y="24624"/>
                    <a:pt x="31655" y="22193"/>
                    <a:pt x="32106" y="21641"/>
                  </a:cubicBezTo>
                  <a:cubicBezTo>
                    <a:pt x="32583" y="21090"/>
                    <a:pt x="33284" y="21090"/>
                    <a:pt x="33685" y="20388"/>
                  </a:cubicBezTo>
                  <a:cubicBezTo>
                    <a:pt x="34061" y="19686"/>
                    <a:pt x="32583" y="17431"/>
                    <a:pt x="32282" y="16955"/>
                  </a:cubicBezTo>
                  <a:cubicBezTo>
                    <a:pt x="31956" y="16478"/>
                    <a:pt x="31806" y="14624"/>
                    <a:pt x="32031" y="13822"/>
                  </a:cubicBezTo>
                  <a:cubicBezTo>
                    <a:pt x="32282" y="13045"/>
                    <a:pt x="30853" y="12594"/>
                    <a:pt x="30853" y="12042"/>
                  </a:cubicBezTo>
                  <a:cubicBezTo>
                    <a:pt x="30853" y="11491"/>
                    <a:pt x="32182" y="10539"/>
                    <a:pt x="32883" y="10238"/>
                  </a:cubicBezTo>
                  <a:cubicBezTo>
                    <a:pt x="33610" y="9937"/>
                    <a:pt x="33359" y="7732"/>
                    <a:pt x="32733" y="7205"/>
                  </a:cubicBezTo>
                  <a:cubicBezTo>
                    <a:pt x="32106" y="6654"/>
                    <a:pt x="31806" y="5626"/>
                    <a:pt x="32182" y="4549"/>
                  </a:cubicBezTo>
                  <a:cubicBezTo>
                    <a:pt x="32583" y="3446"/>
                    <a:pt x="29851" y="2594"/>
                    <a:pt x="29450" y="2594"/>
                  </a:cubicBezTo>
                  <a:cubicBezTo>
                    <a:pt x="29400" y="2594"/>
                    <a:pt x="29349" y="2518"/>
                    <a:pt x="29324" y="2418"/>
                  </a:cubicBezTo>
                  <a:cubicBezTo>
                    <a:pt x="28719" y="2530"/>
                    <a:pt x="27878" y="2574"/>
                    <a:pt x="26949" y="2574"/>
                  </a:cubicBezTo>
                  <a:cubicBezTo>
                    <a:pt x="24144" y="2574"/>
                    <a:pt x="20534" y="2174"/>
                    <a:pt x="20176" y="2042"/>
                  </a:cubicBezTo>
                  <a:cubicBezTo>
                    <a:pt x="19851" y="1917"/>
                    <a:pt x="19074" y="1641"/>
                    <a:pt x="18397" y="1391"/>
                  </a:cubicBezTo>
                  <a:cubicBezTo>
                    <a:pt x="18071" y="1892"/>
                    <a:pt x="17445" y="2368"/>
                    <a:pt x="16467" y="2368"/>
                  </a:cubicBezTo>
                  <a:cubicBezTo>
                    <a:pt x="14963" y="2368"/>
                    <a:pt x="14838" y="864"/>
                    <a:pt x="14788" y="188"/>
                  </a:cubicBezTo>
                  <a:cubicBezTo>
                    <a:pt x="14783" y="59"/>
                    <a:pt x="14560" y="0"/>
                    <a:pt x="14191"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0"/>
            <p:cNvSpPr/>
            <p:nvPr/>
          </p:nvSpPr>
          <p:spPr>
            <a:xfrm>
              <a:off x="3903650" y="2901650"/>
              <a:ext cx="851550" cy="694900"/>
            </a:xfrm>
            <a:custGeom>
              <a:avLst/>
              <a:gdLst/>
              <a:ahLst/>
              <a:cxnLst/>
              <a:rect l="l" t="t" r="r" b="b"/>
              <a:pathLst>
                <a:path w="34062" h="27796" fill="none" extrusionOk="0">
                  <a:moveTo>
                    <a:pt x="627" y="5966"/>
                  </a:moveTo>
                  <a:cubicBezTo>
                    <a:pt x="878" y="6592"/>
                    <a:pt x="1104" y="8773"/>
                    <a:pt x="552" y="9650"/>
                  </a:cubicBezTo>
                  <a:cubicBezTo>
                    <a:pt x="1" y="10502"/>
                    <a:pt x="252" y="10728"/>
                    <a:pt x="803" y="11029"/>
                  </a:cubicBezTo>
                  <a:cubicBezTo>
                    <a:pt x="1329" y="11354"/>
                    <a:pt x="1580" y="12131"/>
                    <a:pt x="1580" y="12758"/>
                  </a:cubicBezTo>
                  <a:cubicBezTo>
                    <a:pt x="1580" y="13384"/>
                    <a:pt x="1956" y="13309"/>
                    <a:pt x="2056" y="14638"/>
                  </a:cubicBezTo>
                  <a:cubicBezTo>
                    <a:pt x="2131" y="15966"/>
                    <a:pt x="2432" y="16893"/>
                    <a:pt x="2908" y="17445"/>
                  </a:cubicBezTo>
                  <a:cubicBezTo>
                    <a:pt x="3259" y="17871"/>
                    <a:pt x="3209" y="18522"/>
                    <a:pt x="3008" y="19024"/>
                  </a:cubicBezTo>
                  <a:cubicBezTo>
                    <a:pt x="3660" y="19500"/>
                    <a:pt x="4412" y="19976"/>
                    <a:pt x="5039" y="20202"/>
                  </a:cubicBezTo>
                  <a:cubicBezTo>
                    <a:pt x="6668" y="20778"/>
                    <a:pt x="7269" y="21254"/>
                    <a:pt x="7369" y="21831"/>
                  </a:cubicBezTo>
                  <a:cubicBezTo>
                    <a:pt x="7495" y="22407"/>
                    <a:pt x="8898" y="23460"/>
                    <a:pt x="9224" y="22658"/>
                  </a:cubicBezTo>
                  <a:cubicBezTo>
                    <a:pt x="9575" y="21831"/>
                    <a:pt x="10502" y="22307"/>
                    <a:pt x="11204" y="22307"/>
                  </a:cubicBezTo>
                  <a:cubicBezTo>
                    <a:pt x="11906" y="22307"/>
                    <a:pt x="12031" y="23109"/>
                    <a:pt x="12131" y="23585"/>
                  </a:cubicBezTo>
                  <a:cubicBezTo>
                    <a:pt x="12257" y="24036"/>
                    <a:pt x="13886" y="23811"/>
                    <a:pt x="14462" y="24161"/>
                  </a:cubicBezTo>
                  <a:cubicBezTo>
                    <a:pt x="15064" y="24512"/>
                    <a:pt x="15289" y="25791"/>
                    <a:pt x="16091" y="26267"/>
                  </a:cubicBezTo>
                  <a:cubicBezTo>
                    <a:pt x="16918" y="26718"/>
                    <a:pt x="17620" y="25665"/>
                    <a:pt x="18196" y="26016"/>
                  </a:cubicBezTo>
                  <a:cubicBezTo>
                    <a:pt x="18773" y="26367"/>
                    <a:pt x="20277" y="26718"/>
                    <a:pt x="21229" y="26367"/>
                  </a:cubicBezTo>
                  <a:cubicBezTo>
                    <a:pt x="22156" y="26016"/>
                    <a:pt x="22733" y="26718"/>
                    <a:pt x="23886" y="26618"/>
                  </a:cubicBezTo>
                  <a:cubicBezTo>
                    <a:pt x="25064" y="26492"/>
                    <a:pt x="26567" y="26943"/>
                    <a:pt x="26918" y="27294"/>
                  </a:cubicBezTo>
                  <a:cubicBezTo>
                    <a:pt x="27094" y="27495"/>
                    <a:pt x="28096" y="27670"/>
                    <a:pt x="28973" y="27796"/>
                  </a:cubicBezTo>
                  <a:cubicBezTo>
                    <a:pt x="29224" y="27319"/>
                    <a:pt x="28773" y="25866"/>
                    <a:pt x="28823" y="25490"/>
                  </a:cubicBezTo>
                  <a:cubicBezTo>
                    <a:pt x="28898" y="25114"/>
                    <a:pt x="31655" y="22683"/>
                    <a:pt x="32106" y="22131"/>
                  </a:cubicBezTo>
                  <a:cubicBezTo>
                    <a:pt x="32583" y="21580"/>
                    <a:pt x="33284" y="21580"/>
                    <a:pt x="33685" y="20878"/>
                  </a:cubicBezTo>
                  <a:cubicBezTo>
                    <a:pt x="34061" y="20176"/>
                    <a:pt x="32583" y="17921"/>
                    <a:pt x="32282" y="17445"/>
                  </a:cubicBezTo>
                  <a:cubicBezTo>
                    <a:pt x="31956" y="16968"/>
                    <a:pt x="31806" y="15114"/>
                    <a:pt x="32031" y="14312"/>
                  </a:cubicBezTo>
                  <a:cubicBezTo>
                    <a:pt x="32282" y="13535"/>
                    <a:pt x="30853" y="13084"/>
                    <a:pt x="30853" y="12532"/>
                  </a:cubicBezTo>
                  <a:cubicBezTo>
                    <a:pt x="30853" y="11981"/>
                    <a:pt x="32182" y="11029"/>
                    <a:pt x="32883" y="10728"/>
                  </a:cubicBezTo>
                  <a:cubicBezTo>
                    <a:pt x="33610" y="10427"/>
                    <a:pt x="33359" y="8222"/>
                    <a:pt x="32733" y="7695"/>
                  </a:cubicBezTo>
                  <a:cubicBezTo>
                    <a:pt x="32106" y="7144"/>
                    <a:pt x="31806" y="6116"/>
                    <a:pt x="32182" y="5039"/>
                  </a:cubicBezTo>
                  <a:cubicBezTo>
                    <a:pt x="32583" y="3936"/>
                    <a:pt x="29851" y="3084"/>
                    <a:pt x="29450" y="3084"/>
                  </a:cubicBezTo>
                  <a:cubicBezTo>
                    <a:pt x="29400" y="3084"/>
                    <a:pt x="29349" y="3008"/>
                    <a:pt x="29324" y="2908"/>
                  </a:cubicBezTo>
                  <a:cubicBezTo>
                    <a:pt x="26893" y="3359"/>
                    <a:pt x="20653" y="2708"/>
                    <a:pt x="20176" y="2532"/>
                  </a:cubicBezTo>
                  <a:cubicBezTo>
                    <a:pt x="19851" y="2407"/>
                    <a:pt x="19074" y="2131"/>
                    <a:pt x="18397" y="1881"/>
                  </a:cubicBezTo>
                  <a:cubicBezTo>
                    <a:pt x="18071" y="2382"/>
                    <a:pt x="17445" y="2858"/>
                    <a:pt x="16467" y="2858"/>
                  </a:cubicBezTo>
                  <a:cubicBezTo>
                    <a:pt x="14963" y="2858"/>
                    <a:pt x="14838" y="1354"/>
                    <a:pt x="14788" y="678"/>
                  </a:cubicBezTo>
                  <a:cubicBezTo>
                    <a:pt x="14763" y="1"/>
                    <a:pt x="8698" y="1254"/>
                    <a:pt x="7094" y="2858"/>
                  </a:cubicBezTo>
                  <a:cubicBezTo>
                    <a:pt x="5490" y="4487"/>
                    <a:pt x="1730" y="3861"/>
                    <a:pt x="1630" y="4738"/>
                  </a:cubicBezTo>
                  <a:cubicBezTo>
                    <a:pt x="1555" y="5389"/>
                    <a:pt x="978" y="5715"/>
                    <a:pt x="627" y="5540"/>
                  </a:cubicBezTo>
                  <a:cubicBezTo>
                    <a:pt x="602" y="5690"/>
                    <a:pt x="577" y="5841"/>
                    <a:pt x="627" y="5966"/>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0"/>
            <p:cNvSpPr/>
            <p:nvPr/>
          </p:nvSpPr>
          <p:spPr>
            <a:xfrm>
              <a:off x="4028650" y="4036500"/>
              <a:ext cx="318650" cy="298150"/>
            </a:xfrm>
            <a:custGeom>
              <a:avLst/>
              <a:gdLst/>
              <a:ahLst/>
              <a:cxnLst/>
              <a:rect l="l" t="t" r="r" b="b"/>
              <a:pathLst>
                <a:path w="12746" h="11926" extrusionOk="0">
                  <a:moveTo>
                    <a:pt x="3681" y="1"/>
                  </a:moveTo>
                  <a:cubicBezTo>
                    <a:pt x="3122" y="1"/>
                    <a:pt x="2566" y="658"/>
                    <a:pt x="2043" y="658"/>
                  </a:cubicBezTo>
                  <a:cubicBezTo>
                    <a:pt x="1916" y="658"/>
                    <a:pt x="1791" y="619"/>
                    <a:pt x="1668" y="522"/>
                  </a:cubicBezTo>
                  <a:cubicBezTo>
                    <a:pt x="1493" y="385"/>
                    <a:pt x="1299" y="325"/>
                    <a:pt x="1109" y="325"/>
                  </a:cubicBezTo>
                  <a:cubicBezTo>
                    <a:pt x="538" y="325"/>
                    <a:pt x="1" y="866"/>
                    <a:pt x="114" y="1449"/>
                  </a:cubicBezTo>
                  <a:cubicBezTo>
                    <a:pt x="264" y="2226"/>
                    <a:pt x="1743" y="2702"/>
                    <a:pt x="1743" y="3855"/>
                  </a:cubicBezTo>
                  <a:cubicBezTo>
                    <a:pt x="1743" y="5033"/>
                    <a:pt x="4700" y="6738"/>
                    <a:pt x="4625" y="7364"/>
                  </a:cubicBezTo>
                  <a:cubicBezTo>
                    <a:pt x="4575" y="7790"/>
                    <a:pt x="6379" y="8993"/>
                    <a:pt x="7482" y="10572"/>
                  </a:cubicBezTo>
                  <a:cubicBezTo>
                    <a:pt x="8059" y="10948"/>
                    <a:pt x="8685" y="11424"/>
                    <a:pt x="9287" y="11926"/>
                  </a:cubicBezTo>
                  <a:cubicBezTo>
                    <a:pt x="9412" y="11399"/>
                    <a:pt x="9462" y="10998"/>
                    <a:pt x="9437" y="10823"/>
                  </a:cubicBezTo>
                  <a:cubicBezTo>
                    <a:pt x="9287" y="10121"/>
                    <a:pt x="11542" y="6913"/>
                    <a:pt x="12094" y="6913"/>
                  </a:cubicBezTo>
                  <a:cubicBezTo>
                    <a:pt x="12570" y="6913"/>
                    <a:pt x="12745" y="3805"/>
                    <a:pt x="12545" y="2201"/>
                  </a:cubicBezTo>
                  <a:cubicBezTo>
                    <a:pt x="10790" y="998"/>
                    <a:pt x="9362" y="597"/>
                    <a:pt x="9362" y="597"/>
                  </a:cubicBezTo>
                  <a:cubicBezTo>
                    <a:pt x="9362" y="597"/>
                    <a:pt x="4700" y="372"/>
                    <a:pt x="3923" y="46"/>
                  </a:cubicBezTo>
                  <a:cubicBezTo>
                    <a:pt x="3842" y="15"/>
                    <a:pt x="3762" y="1"/>
                    <a:pt x="3681" y="1"/>
                  </a:cubicBezTo>
                  <a:close/>
                </a:path>
              </a:pathLst>
            </a:custGeom>
            <a:solidFill>
              <a:srgbClr val="F28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0"/>
            <p:cNvSpPr/>
            <p:nvPr/>
          </p:nvSpPr>
          <p:spPr>
            <a:xfrm>
              <a:off x="4027725" y="4030125"/>
              <a:ext cx="319575" cy="304525"/>
            </a:xfrm>
            <a:custGeom>
              <a:avLst/>
              <a:gdLst/>
              <a:ahLst/>
              <a:cxnLst/>
              <a:rect l="l" t="t" r="r" b="b"/>
              <a:pathLst>
                <a:path w="12783" h="12181" fill="none" extrusionOk="0">
                  <a:moveTo>
                    <a:pt x="9474" y="11078"/>
                  </a:moveTo>
                  <a:cubicBezTo>
                    <a:pt x="9324" y="10376"/>
                    <a:pt x="11579" y="7168"/>
                    <a:pt x="12131" y="7168"/>
                  </a:cubicBezTo>
                  <a:cubicBezTo>
                    <a:pt x="12607" y="7168"/>
                    <a:pt x="12782" y="4060"/>
                    <a:pt x="12582" y="2456"/>
                  </a:cubicBezTo>
                  <a:cubicBezTo>
                    <a:pt x="10827" y="1253"/>
                    <a:pt x="9399" y="852"/>
                    <a:pt x="9399" y="852"/>
                  </a:cubicBezTo>
                  <a:cubicBezTo>
                    <a:pt x="9399" y="852"/>
                    <a:pt x="4737" y="627"/>
                    <a:pt x="3960" y="301"/>
                  </a:cubicBezTo>
                  <a:cubicBezTo>
                    <a:pt x="3183" y="0"/>
                    <a:pt x="2406" y="1328"/>
                    <a:pt x="1705" y="777"/>
                  </a:cubicBezTo>
                  <a:cubicBezTo>
                    <a:pt x="1003" y="226"/>
                    <a:pt x="0" y="927"/>
                    <a:pt x="151" y="1704"/>
                  </a:cubicBezTo>
                  <a:cubicBezTo>
                    <a:pt x="301" y="2481"/>
                    <a:pt x="1780" y="2957"/>
                    <a:pt x="1780" y="4110"/>
                  </a:cubicBezTo>
                  <a:cubicBezTo>
                    <a:pt x="1780" y="5288"/>
                    <a:pt x="4737" y="6993"/>
                    <a:pt x="4662" y="7619"/>
                  </a:cubicBezTo>
                  <a:cubicBezTo>
                    <a:pt x="4612" y="8045"/>
                    <a:pt x="6416" y="9248"/>
                    <a:pt x="7519" y="10827"/>
                  </a:cubicBezTo>
                  <a:cubicBezTo>
                    <a:pt x="8096" y="11203"/>
                    <a:pt x="8722" y="11679"/>
                    <a:pt x="9324" y="12181"/>
                  </a:cubicBezTo>
                  <a:cubicBezTo>
                    <a:pt x="9449" y="11654"/>
                    <a:pt x="9499" y="11253"/>
                    <a:pt x="9474" y="11078"/>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0"/>
            <p:cNvSpPr/>
            <p:nvPr/>
          </p:nvSpPr>
          <p:spPr>
            <a:xfrm>
              <a:off x="3871075" y="3890400"/>
              <a:ext cx="471200" cy="410425"/>
            </a:xfrm>
            <a:custGeom>
              <a:avLst/>
              <a:gdLst/>
              <a:ahLst/>
              <a:cxnLst/>
              <a:rect l="l" t="t" r="r" b="b"/>
              <a:pathLst>
                <a:path w="18848" h="16417" extrusionOk="0">
                  <a:moveTo>
                    <a:pt x="8898" y="0"/>
                  </a:moveTo>
                  <a:cubicBezTo>
                    <a:pt x="8572" y="276"/>
                    <a:pt x="7319" y="1353"/>
                    <a:pt x="6793" y="1404"/>
                  </a:cubicBezTo>
                  <a:cubicBezTo>
                    <a:pt x="6166" y="1479"/>
                    <a:pt x="6542" y="3133"/>
                    <a:pt x="5915" y="3133"/>
                  </a:cubicBezTo>
                  <a:cubicBezTo>
                    <a:pt x="5289" y="3133"/>
                    <a:pt x="4838" y="4211"/>
                    <a:pt x="4662" y="4687"/>
                  </a:cubicBezTo>
                  <a:cubicBezTo>
                    <a:pt x="4626" y="4803"/>
                    <a:pt x="4515" y="4844"/>
                    <a:pt x="4359" y="4844"/>
                  </a:cubicBezTo>
                  <a:cubicBezTo>
                    <a:pt x="3960" y="4844"/>
                    <a:pt x="3264" y="4569"/>
                    <a:pt x="2766" y="4569"/>
                  </a:cubicBezTo>
                  <a:cubicBezTo>
                    <a:pt x="2661" y="4569"/>
                    <a:pt x="2565" y="4582"/>
                    <a:pt x="2482" y="4612"/>
                  </a:cubicBezTo>
                  <a:cubicBezTo>
                    <a:pt x="2031" y="4787"/>
                    <a:pt x="727" y="4988"/>
                    <a:pt x="1" y="5088"/>
                  </a:cubicBezTo>
                  <a:cubicBezTo>
                    <a:pt x="101" y="5790"/>
                    <a:pt x="76" y="6592"/>
                    <a:pt x="627" y="6592"/>
                  </a:cubicBezTo>
                  <a:cubicBezTo>
                    <a:pt x="759" y="6592"/>
                    <a:pt x="904" y="6590"/>
                    <a:pt x="1058" y="6590"/>
                  </a:cubicBezTo>
                  <a:cubicBezTo>
                    <a:pt x="2019" y="6590"/>
                    <a:pt x="3294" y="6664"/>
                    <a:pt x="3359" y="7744"/>
                  </a:cubicBezTo>
                  <a:cubicBezTo>
                    <a:pt x="3384" y="8972"/>
                    <a:pt x="5640" y="11754"/>
                    <a:pt x="6467" y="12682"/>
                  </a:cubicBezTo>
                  <a:cubicBezTo>
                    <a:pt x="7294" y="13634"/>
                    <a:pt x="9174" y="13409"/>
                    <a:pt x="9274" y="14186"/>
                  </a:cubicBezTo>
                  <a:cubicBezTo>
                    <a:pt x="9374" y="14963"/>
                    <a:pt x="10728" y="15714"/>
                    <a:pt x="12306" y="15815"/>
                  </a:cubicBezTo>
                  <a:cubicBezTo>
                    <a:pt x="12733" y="15840"/>
                    <a:pt x="13234" y="16090"/>
                    <a:pt x="13785" y="16416"/>
                  </a:cubicBezTo>
                  <a:cubicBezTo>
                    <a:pt x="12682" y="14837"/>
                    <a:pt x="10878" y="13634"/>
                    <a:pt x="10928" y="13208"/>
                  </a:cubicBezTo>
                  <a:cubicBezTo>
                    <a:pt x="11003" y="12582"/>
                    <a:pt x="8046" y="10877"/>
                    <a:pt x="8046" y="9699"/>
                  </a:cubicBezTo>
                  <a:cubicBezTo>
                    <a:pt x="8046" y="8546"/>
                    <a:pt x="6567" y="8070"/>
                    <a:pt x="6417" y="7293"/>
                  </a:cubicBezTo>
                  <a:cubicBezTo>
                    <a:pt x="6304" y="6710"/>
                    <a:pt x="6841" y="6169"/>
                    <a:pt x="7412" y="6169"/>
                  </a:cubicBezTo>
                  <a:cubicBezTo>
                    <a:pt x="7602" y="6169"/>
                    <a:pt x="7796" y="6229"/>
                    <a:pt x="7971" y="6366"/>
                  </a:cubicBezTo>
                  <a:cubicBezTo>
                    <a:pt x="8094" y="6463"/>
                    <a:pt x="8219" y="6502"/>
                    <a:pt x="8346" y="6502"/>
                  </a:cubicBezTo>
                  <a:cubicBezTo>
                    <a:pt x="8869" y="6502"/>
                    <a:pt x="9425" y="5845"/>
                    <a:pt x="9984" y="5845"/>
                  </a:cubicBezTo>
                  <a:cubicBezTo>
                    <a:pt x="10065" y="5845"/>
                    <a:pt x="10145" y="5859"/>
                    <a:pt x="10226" y="5890"/>
                  </a:cubicBezTo>
                  <a:cubicBezTo>
                    <a:pt x="11003" y="6216"/>
                    <a:pt x="15665" y="6441"/>
                    <a:pt x="15665" y="6441"/>
                  </a:cubicBezTo>
                  <a:cubicBezTo>
                    <a:pt x="15665" y="6441"/>
                    <a:pt x="17119" y="6842"/>
                    <a:pt x="18848" y="8045"/>
                  </a:cubicBezTo>
                  <a:cubicBezTo>
                    <a:pt x="18798" y="7719"/>
                    <a:pt x="18748" y="7444"/>
                    <a:pt x="18672" y="7293"/>
                  </a:cubicBezTo>
                  <a:cubicBezTo>
                    <a:pt x="18271" y="6316"/>
                    <a:pt x="18672" y="5188"/>
                    <a:pt x="17570" y="4762"/>
                  </a:cubicBezTo>
                  <a:cubicBezTo>
                    <a:pt x="16993" y="4561"/>
                    <a:pt x="16743" y="3559"/>
                    <a:pt x="16642" y="2632"/>
                  </a:cubicBezTo>
                  <a:cubicBezTo>
                    <a:pt x="16116" y="2807"/>
                    <a:pt x="15665" y="2932"/>
                    <a:pt x="15414" y="3008"/>
                  </a:cubicBezTo>
                  <a:cubicBezTo>
                    <a:pt x="15161" y="3069"/>
                    <a:pt x="14829" y="3105"/>
                    <a:pt x="14465" y="3105"/>
                  </a:cubicBezTo>
                  <a:cubicBezTo>
                    <a:pt x="13500" y="3105"/>
                    <a:pt x="12315" y="2854"/>
                    <a:pt x="11805" y="2180"/>
                  </a:cubicBezTo>
                  <a:cubicBezTo>
                    <a:pt x="11304" y="1479"/>
                    <a:pt x="9675" y="476"/>
                    <a:pt x="8898" y="0"/>
                  </a:cubicBez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0"/>
            <p:cNvSpPr/>
            <p:nvPr/>
          </p:nvSpPr>
          <p:spPr>
            <a:xfrm>
              <a:off x="3871075" y="3890400"/>
              <a:ext cx="471200" cy="410425"/>
            </a:xfrm>
            <a:custGeom>
              <a:avLst/>
              <a:gdLst/>
              <a:ahLst/>
              <a:cxnLst/>
              <a:rect l="l" t="t" r="r" b="b"/>
              <a:pathLst>
                <a:path w="18848" h="16417" fill="none" extrusionOk="0">
                  <a:moveTo>
                    <a:pt x="10928" y="13208"/>
                  </a:moveTo>
                  <a:cubicBezTo>
                    <a:pt x="11003" y="12582"/>
                    <a:pt x="8046" y="10877"/>
                    <a:pt x="8046" y="9699"/>
                  </a:cubicBezTo>
                  <a:cubicBezTo>
                    <a:pt x="8046" y="8546"/>
                    <a:pt x="6567" y="8070"/>
                    <a:pt x="6417" y="7293"/>
                  </a:cubicBezTo>
                  <a:cubicBezTo>
                    <a:pt x="6266" y="6516"/>
                    <a:pt x="7269" y="5815"/>
                    <a:pt x="7971" y="6366"/>
                  </a:cubicBezTo>
                  <a:cubicBezTo>
                    <a:pt x="8672" y="6917"/>
                    <a:pt x="9449" y="5589"/>
                    <a:pt x="10226" y="5890"/>
                  </a:cubicBezTo>
                  <a:cubicBezTo>
                    <a:pt x="11003" y="6216"/>
                    <a:pt x="15665" y="6441"/>
                    <a:pt x="15665" y="6441"/>
                  </a:cubicBezTo>
                  <a:cubicBezTo>
                    <a:pt x="15665" y="6441"/>
                    <a:pt x="17119" y="6842"/>
                    <a:pt x="18848" y="8045"/>
                  </a:cubicBezTo>
                  <a:cubicBezTo>
                    <a:pt x="18798" y="7719"/>
                    <a:pt x="18748" y="7444"/>
                    <a:pt x="18672" y="7293"/>
                  </a:cubicBezTo>
                  <a:cubicBezTo>
                    <a:pt x="18271" y="6316"/>
                    <a:pt x="18672" y="5188"/>
                    <a:pt x="17570" y="4762"/>
                  </a:cubicBezTo>
                  <a:cubicBezTo>
                    <a:pt x="16993" y="4561"/>
                    <a:pt x="16743" y="3559"/>
                    <a:pt x="16642" y="2632"/>
                  </a:cubicBezTo>
                  <a:cubicBezTo>
                    <a:pt x="16116" y="2807"/>
                    <a:pt x="15665" y="2932"/>
                    <a:pt x="15414" y="3008"/>
                  </a:cubicBezTo>
                  <a:cubicBezTo>
                    <a:pt x="14487" y="3233"/>
                    <a:pt x="12507" y="3108"/>
                    <a:pt x="11805" y="2180"/>
                  </a:cubicBezTo>
                  <a:cubicBezTo>
                    <a:pt x="11304" y="1479"/>
                    <a:pt x="9675" y="476"/>
                    <a:pt x="8898" y="0"/>
                  </a:cubicBezTo>
                  <a:cubicBezTo>
                    <a:pt x="8572" y="276"/>
                    <a:pt x="7319" y="1353"/>
                    <a:pt x="6793" y="1404"/>
                  </a:cubicBezTo>
                  <a:cubicBezTo>
                    <a:pt x="6166" y="1479"/>
                    <a:pt x="6542" y="3133"/>
                    <a:pt x="5915" y="3133"/>
                  </a:cubicBezTo>
                  <a:cubicBezTo>
                    <a:pt x="5289" y="3133"/>
                    <a:pt x="4838" y="4211"/>
                    <a:pt x="4662" y="4687"/>
                  </a:cubicBezTo>
                  <a:cubicBezTo>
                    <a:pt x="4512" y="5163"/>
                    <a:pt x="3108" y="4386"/>
                    <a:pt x="2482" y="4612"/>
                  </a:cubicBezTo>
                  <a:cubicBezTo>
                    <a:pt x="2031" y="4787"/>
                    <a:pt x="727" y="4988"/>
                    <a:pt x="1" y="5088"/>
                  </a:cubicBezTo>
                  <a:cubicBezTo>
                    <a:pt x="101" y="5790"/>
                    <a:pt x="76" y="6592"/>
                    <a:pt x="627" y="6592"/>
                  </a:cubicBezTo>
                  <a:cubicBezTo>
                    <a:pt x="1580" y="6592"/>
                    <a:pt x="3284" y="6491"/>
                    <a:pt x="3359" y="7744"/>
                  </a:cubicBezTo>
                  <a:cubicBezTo>
                    <a:pt x="3384" y="8972"/>
                    <a:pt x="5640" y="11754"/>
                    <a:pt x="6467" y="12682"/>
                  </a:cubicBezTo>
                  <a:cubicBezTo>
                    <a:pt x="7294" y="13634"/>
                    <a:pt x="9174" y="13409"/>
                    <a:pt x="9274" y="14186"/>
                  </a:cubicBezTo>
                  <a:cubicBezTo>
                    <a:pt x="9374" y="14963"/>
                    <a:pt x="10728" y="15714"/>
                    <a:pt x="12306" y="15815"/>
                  </a:cubicBezTo>
                  <a:cubicBezTo>
                    <a:pt x="12733" y="15840"/>
                    <a:pt x="13234" y="16090"/>
                    <a:pt x="13785" y="16416"/>
                  </a:cubicBezTo>
                  <a:cubicBezTo>
                    <a:pt x="12682" y="14837"/>
                    <a:pt x="10878" y="13634"/>
                    <a:pt x="10928" y="13208"/>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0"/>
            <p:cNvSpPr/>
            <p:nvPr/>
          </p:nvSpPr>
          <p:spPr>
            <a:xfrm>
              <a:off x="4321575" y="4320225"/>
              <a:ext cx="166075" cy="322700"/>
            </a:xfrm>
            <a:custGeom>
              <a:avLst/>
              <a:gdLst/>
              <a:ahLst/>
              <a:cxnLst/>
              <a:rect l="l" t="t" r="r" b="b"/>
              <a:pathLst>
                <a:path w="6643" h="12908" extrusionOk="0">
                  <a:moveTo>
                    <a:pt x="1931" y="0"/>
                  </a:moveTo>
                  <a:cubicBezTo>
                    <a:pt x="1354" y="0"/>
                    <a:pt x="477" y="1278"/>
                    <a:pt x="251" y="2506"/>
                  </a:cubicBezTo>
                  <a:cubicBezTo>
                    <a:pt x="1605" y="3233"/>
                    <a:pt x="2156" y="3760"/>
                    <a:pt x="1204" y="4712"/>
                  </a:cubicBezTo>
                  <a:cubicBezTo>
                    <a:pt x="226" y="5689"/>
                    <a:pt x="1" y="9023"/>
                    <a:pt x="1104" y="9925"/>
                  </a:cubicBezTo>
                  <a:cubicBezTo>
                    <a:pt x="2131" y="10752"/>
                    <a:pt x="2432" y="12431"/>
                    <a:pt x="3459" y="12907"/>
                  </a:cubicBezTo>
                  <a:cubicBezTo>
                    <a:pt x="3735" y="12055"/>
                    <a:pt x="3936" y="11103"/>
                    <a:pt x="4462" y="11003"/>
                  </a:cubicBezTo>
                  <a:cubicBezTo>
                    <a:pt x="5239" y="10852"/>
                    <a:pt x="4763" y="10226"/>
                    <a:pt x="5314" y="9674"/>
                  </a:cubicBezTo>
                  <a:cubicBezTo>
                    <a:pt x="5865" y="9123"/>
                    <a:pt x="6492" y="8045"/>
                    <a:pt x="6567" y="7644"/>
                  </a:cubicBezTo>
                  <a:cubicBezTo>
                    <a:pt x="6567" y="7594"/>
                    <a:pt x="6617" y="7569"/>
                    <a:pt x="6642" y="7544"/>
                  </a:cubicBezTo>
                  <a:cubicBezTo>
                    <a:pt x="5590" y="6767"/>
                    <a:pt x="4838" y="6191"/>
                    <a:pt x="4612" y="5364"/>
                  </a:cubicBezTo>
                  <a:cubicBezTo>
                    <a:pt x="4362" y="4536"/>
                    <a:pt x="4612" y="2907"/>
                    <a:pt x="4988" y="1704"/>
                  </a:cubicBezTo>
                  <a:cubicBezTo>
                    <a:pt x="4387" y="1278"/>
                    <a:pt x="2532" y="0"/>
                    <a:pt x="1931"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0"/>
            <p:cNvSpPr/>
            <p:nvPr/>
          </p:nvSpPr>
          <p:spPr>
            <a:xfrm>
              <a:off x="4321575" y="4320225"/>
              <a:ext cx="166075" cy="322700"/>
            </a:xfrm>
            <a:custGeom>
              <a:avLst/>
              <a:gdLst/>
              <a:ahLst/>
              <a:cxnLst/>
              <a:rect l="l" t="t" r="r" b="b"/>
              <a:pathLst>
                <a:path w="6643" h="12908" fill="none" extrusionOk="0">
                  <a:moveTo>
                    <a:pt x="4462" y="11003"/>
                  </a:moveTo>
                  <a:cubicBezTo>
                    <a:pt x="5239" y="10852"/>
                    <a:pt x="4763" y="10226"/>
                    <a:pt x="5314" y="9674"/>
                  </a:cubicBezTo>
                  <a:cubicBezTo>
                    <a:pt x="5865" y="9123"/>
                    <a:pt x="6492" y="8045"/>
                    <a:pt x="6567" y="7644"/>
                  </a:cubicBezTo>
                  <a:cubicBezTo>
                    <a:pt x="6567" y="7594"/>
                    <a:pt x="6617" y="7569"/>
                    <a:pt x="6642" y="7544"/>
                  </a:cubicBezTo>
                  <a:cubicBezTo>
                    <a:pt x="5590" y="6767"/>
                    <a:pt x="4838" y="6191"/>
                    <a:pt x="4612" y="5364"/>
                  </a:cubicBezTo>
                  <a:cubicBezTo>
                    <a:pt x="4362" y="4536"/>
                    <a:pt x="4612" y="2907"/>
                    <a:pt x="4988" y="1704"/>
                  </a:cubicBezTo>
                  <a:cubicBezTo>
                    <a:pt x="4387" y="1278"/>
                    <a:pt x="2532" y="0"/>
                    <a:pt x="1931" y="0"/>
                  </a:cubicBezTo>
                  <a:cubicBezTo>
                    <a:pt x="1354" y="0"/>
                    <a:pt x="477" y="1278"/>
                    <a:pt x="251" y="2506"/>
                  </a:cubicBezTo>
                  <a:cubicBezTo>
                    <a:pt x="1605" y="3233"/>
                    <a:pt x="2156" y="3760"/>
                    <a:pt x="1204" y="4712"/>
                  </a:cubicBezTo>
                  <a:cubicBezTo>
                    <a:pt x="226" y="5689"/>
                    <a:pt x="1" y="9023"/>
                    <a:pt x="1104" y="9925"/>
                  </a:cubicBezTo>
                  <a:cubicBezTo>
                    <a:pt x="2131" y="10752"/>
                    <a:pt x="2432" y="12431"/>
                    <a:pt x="3459" y="12907"/>
                  </a:cubicBezTo>
                  <a:cubicBezTo>
                    <a:pt x="3735" y="12055"/>
                    <a:pt x="3936" y="11103"/>
                    <a:pt x="4462" y="11003"/>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0"/>
            <p:cNvSpPr/>
            <p:nvPr/>
          </p:nvSpPr>
          <p:spPr>
            <a:xfrm>
              <a:off x="3509550" y="3607800"/>
              <a:ext cx="653525" cy="294525"/>
            </a:xfrm>
            <a:custGeom>
              <a:avLst/>
              <a:gdLst/>
              <a:ahLst/>
              <a:cxnLst/>
              <a:rect l="l" t="t" r="r" b="b"/>
              <a:pathLst>
                <a:path w="26141" h="11781" extrusionOk="0">
                  <a:moveTo>
                    <a:pt x="18823" y="1"/>
                  </a:moveTo>
                  <a:cubicBezTo>
                    <a:pt x="18823" y="1"/>
                    <a:pt x="18597" y="1028"/>
                    <a:pt x="18246" y="1630"/>
                  </a:cubicBezTo>
                  <a:cubicBezTo>
                    <a:pt x="18092" y="1895"/>
                    <a:pt x="17495" y="2013"/>
                    <a:pt x="16810" y="2013"/>
                  </a:cubicBezTo>
                  <a:cubicBezTo>
                    <a:pt x="16266" y="2013"/>
                    <a:pt x="15666" y="1938"/>
                    <a:pt x="15188" y="1805"/>
                  </a:cubicBezTo>
                  <a:cubicBezTo>
                    <a:pt x="14888" y="2206"/>
                    <a:pt x="13459" y="2532"/>
                    <a:pt x="13284" y="3108"/>
                  </a:cubicBezTo>
                  <a:cubicBezTo>
                    <a:pt x="13033" y="3810"/>
                    <a:pt x="11329" y="3409"/>
                    <a:pt x="11880" y="5289"/>
                  </a:cubicBezTo>
                  <a:cubicBezTo>
                    <a:pt x="12170" y="6325"/>
                    <a:pt x="11874" y="6600"/>
                    <a:pt x="11461" y="6600"/>
                  </a:cubicBezTo>
                  <a:cubicBezTo>
                    <a:pt x="11126" y="6600"/>
                    <a:pt x="10713" y="6418"/>
                    <a:pt x="10477" y="6317"/>
                  </a:cubicBezTo>
                  <a:cubicBezTo>
                    <a:pt x="10350" y="6259"/>
                    <a:pt x="10123" y="6232"/>
                    <a:pt x="9843" y="6232"/>
                  </a:cubicBezTo>
                  <a:cubicBezTo>
                    <a:pt x="8902" y="6232"/>
                    <a:pt x="7350" y="6536"/>
                    <a:pt x="6868" y="7018"/>
                  </a:cubicBezTo>
                  <a:cubicBezTo>
                    <a:pt x="6559" y="7327"/>
                    <a:pt x="6195" y="7441"/>
                    <a:pt x="5839" y="7441"/>
                  </a:cubicBezTo>
                  <a:cubicBezTo>
                    <a:pt x="5474" y="7441"/>
                    <a:pt x="5117" y="7321"/>
                    <a:pt x="4838" y="7169"/>
                  </a:cubicBezTo>
                  <a:cubicBezTo>
                    <a:pt x="4578" y="7027"/>
                    <a:pt x="4203" y="6914"/>
                    <a:pt x="3828" y="6914"/>
                  </a:cubicBezTo>
                  <a:cubicBezTo>
                    <a:pt x="3406" y="6914"/>
                    <a:pt x="2985" y="7058"/>
                    <a:pt x="2732" y="7469"/>
                  </a:cubicBezTo>
                  <a:cubicBezTo>
                    <a:pt x="2626" y="7649"/>
                    <a:pt x="2501" y="7718"/>
                    <a:pt x="2362" y="7718"/>
                  </a:cubicBezTo>
                  <a:cubicBezTo>
                    <a:pt x="1899" y="7718"/>
                    <a:pt x="1290" y="6940"/>
                    <a:pt x="758" y="6940"/>
                  </a:cubicBezTo>
                  <a:cubicBezTo>
                    <a:pt x="739" y="6940"/>
                    <a:pt x="721" y="6941"/>
                    <a:pt x="702" y="6943"/>
                  </a:cubicBezTo>
                  <a:cubicBezTo>
                    <a:pt x="0" y="7018"/>
                    <a:pt x="301" y="8497"/>
                    <a:pt x="301" y="8798"/>
                  </a:cubicBezTo>
                  <a:cubicBezTo>
                    <a:pt x="301" y="9079"/>
                    <a:pt x="1124" y="9809"/>
                    <a:pt x="1800" y="9809"/>
                  </a:cubicBezTo>
                  <a:cubicBezTo>
                    <a:pt x="1907" y="9809"/>
                    <a:pt x="2010" y="9791"/>
                    <a:pt x="2106" y="9750"/>
                  </a:cubicBezTo>
                  <a:cubicBezTo>
                    <a:pt x="2287" y="9666"/>
                    <a:pt x="2479" y="9630"/>
                    <a:pt x="2674" y="9630"/>
                  </a:cubicBezTo>
                  <a:cubicBezTo>
                    <a:pt x="3233" y="9630"/>
                    <a:pt x="3822" y="9923"/>
                    <a:pt x="4286" y="10201"/>
                  </a:cubicBezTo>
                  <a:cubicBezTo>
                    <a:pt x="4418" y="10285"/>
                    <a:pt x="4573" y="10321"/>
                    <a:pt x="4741" y="10321"/>
                  </a:cubicBezTo>
                  <a:cubicBezTo>
                    <a:pt x="5373" y="10321"/>
                    <a:pt x="6175" y="9816"/>
                    <a:pt x="6492" y="9499"/>
                  </a:cubicBezTo>
                  <a:cubicBezTo>
                    <a:pt x="6868" y="9124"/>
                    <a:pt x="9048" y="9124"/>
                    <a:pt x="9299" y="9124"/>
                  </a:cubicBezTo>
                  <a:cubicBezTo>
                    <a:pt x="9524" y="9124"/>
                    <a:pt x="9599" y="10377"/>
                    <a:pt x="10000" y="10602"/>
                  </a:cubicBezTo>
                  <a:cubicBezTo>
                    <a:pt x="10376" y="10828"/>
                    <a:pt x="11880" y="11003"/>
                    <a:pt x="13208" y="11078"/>
                  </a:cubicBezTo>
                  <a:cubicBezTo>
                    <a:pt x="14537" y="11154"/>
                    <a:pt x="16467" y="11780"/>
                    <a:pt x="17093" y="11780"/>
                  </a:cubicBezTo>
                  <a:cubicBezTo>
                    <a:pt x="17720" y="11780"/>
                    <a:pt x="18747" y="10677"/>
                    <a:pt x="20151" y="10677"/>
                  </a:cubicBezTo>
                  <a:cubicBezTo>
                    <a:pt x="21495" y="10677"/>
                    <a:pt x="22265" y="9896"/>
                    <a:pt x="22547" y="9896"/>
                  </a:cubicBezTo>
                  <a:cubicBezTo>
                    <a:pt x="22560" y="9896"/>
                    <a:pt x="22571" y="9897"/>
                    <a:pt x="22582" y="9901"/>
                  </a:cubicBezTo>
                  <a:cubicBezTo>
                    <a:pt x="22682" y="9474"/>
                    <a:pt x="22858" y="9124"/>
                    <a:pt x="23158" y="9073"/>
                  </a:cubicBezTo>
                  <a:cubicBezTo>
                    <a:pt x="23735" y="8998"/>
                    <a:pt x="23309" y="8021"/>
                    <a:pt x="23735" y="7545"/>
                  </a:cubicBezTo>
                  <a:cubicBezTo>
                    <a:pt x="24121" y="7062"/>
                    <a:pt x="23461" y="6137"/>
                    <a:pt x="24062" y="6137"/>
                  </a:cubicBezTo>
                  <a:cubicBezTo>
                    <a:pt x="24084" y="6137"/>
                    <a:pt x="24109" y="6138"/>
                    <a:pt x="24136" y="6141"/>
                  </a:cubicBezTo>
                  <a:cubicBezTo>
                    <a:pt x="24339" y="6169"/>
                    <a:pt x="24550" y="6195"/>
                    <a:pt x="24749" y="6195"/>
                  </a:cubicBezTo>
                  <a:cubicBezTo>
                    <a:pt x="25261" y="6195"/>
                    <a:pt x="25690" y="6022"/>
                    <a:pt x="25690" y="5264"/>
                  </a:cubicBezTo>
                  <a:cubicBezTo>
                    <a:pt x="25690" y="4888"/>
                    <a:pt x="25865" y="4587"/>
                    <a:pt x="26141" y="4312"/>
                  </a:cubicBezTo>
                  <a:cubicBezTo>
                    <a:pt x="25339" y="3184"/>
                    <a:pt x="24762" y="1379"/>
                    <a:pt x="24762" y="1379"/>
                  </a:cubicBezTo>
                  <a:cubicBezTo>
                    <a:pt x="24762" y="1379"/>
                    <a:pt x="24198" y="1608"/>
                    <a:pt x="23536" y="1608"/>
                  </a:cubicBezTo>
                  <a:cubicBezTo>
                    <a:pt x="23040" y="1608"/>
                    <a:pt x="22489" y="1479"/>
                    <a:pt x="22081" y="1028"/>
                  </a:cubicBezTo>
                  <a:cubicBezTo>
                    <a:pt x="21153" y="1"/>
                    <a:pt x="18823" y="1"/>
                    <a:pt x="18823" y="1"/>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0"/>
            <p:cNvSpPr/>
            <p:nvPr/>
          </p:nvSpPr>
          <p:spPr>
            <a:xfrm>
              <a:off x="3509550" y="3607800"/>
              <a:ext cx="653525" cy="294525"/>
            </a:xfrm>
            <a:custGeom>
              <a:avLst/>
              <a:gdLst/>
              <a:ahLst/>
              <a:cxnLst/>
              <a:rect l="l" t="t" r="r" b="b"/>
              <a:pathLst>
                <a:path w="26141" h="11781" fill="none" extrusionOk="0">
                  <a:moveTo>
                    <a:pt x="22081" y="1028"/>
                  </a:moveTo>
                  <a:cubicBezTo>
                    <a:pt x="21153" y="1"/>
                    <a:pt x="18823" y="1"/>
                    <a:pt x="18823" y="1"/>
                  </a:cubicBezTo>
                  <a:cubicBezTo>
                    <a:pt x="18823" y="1"/>
                    <a:pt x="18597" y="1028"/>
                    <a:pt x="18246" y="1630"/>
                  </a:cubicBezTo>
                  <a:cubicBezTo>
                    <a:pt x="17970" y="2106"/>
                    <a:pt x="16266" y="2106"/>
                    <a:pt x="15188" y="1805"/>
                  </a:cubicBezTo>
                  <a:cubicBezTo>
                    <a:pt x="14888" y="2206"/>
                    <a:pt x="13459" y="2532"/>
                    <a:pt x="13284" y="3108"/>
                  </a:cubicBezTo>
                  <a:cubicBezTo>
                    <a:pt x="13033" y="3810"/>
                    <a:pt x="11329" y="3409"/>
                    <a:pt x="11880" y="5289"/>
                  </a:cubicBezTo>
                  <a:cubicBezTo>
                    <a:pt x="12406" y="7169"/>
                    <a:pt x="11003" y="6542"/>
                    <a:pt x="10477" y="6317"/>
                  </a:cubicBezTo>
                  <a:cubicBezTo>
                    <a:pt x="9925" y="6066"/>
                    <a:pt x="7494" y="6392"/>
                    <a:pt x="6868" y="7018"/>
                  </a:cubicBezTo>
                  <a:cubicBezTo>
                    <a:pt x="6241" y="7645"/>
                    <a:pt x="5389" y="7469"/>
                    <a:pt x="4838" y="7169"/>
                  </a:cubicBezTo>
                  <a:cubicBezTo>
                    <a:pt x="4286" y="6868"/>
                    <a:pt x="3208" y="6692"/>
                    <a:pt x="2732" y="7469"/>
                  </a:cubicBezTo>
                  <a:cubicBezTo>
                    <a:pt x="2256" y="8271"/>
                    <a:pt x="1404" y="6868"/>
                    <a:pt x="702" y="6943"/>
                  </a:cubicBezTo>
                  <a:cubicBezTo>
                    <a:pt x="0" y="7018"/>
                    <a:pt x="301" y="8497"/>
                    <a:pt x="301" y="8798"/>
                  </a:cubicBezTo>
                  <a:cubicBezTo>
                    <a:pt x="301" y="9124"/>
                    <a:pt x="1404" y="10051"/>
                    <a:pt x="2106" y="9750"/>
                  </a:cubicBezTo>
                  <a:cubicBezTo>
                    <a:pt x="2807" y="9424"/>
                    <a:pt x="3660" y="9825"/>
                    <a:pt x="4286" y="10201"/>
                  </a:cubicBezTo>
                  <a:cubicBezTo>
                    <a:pt x="4913" y="10602"/>
                    <a:pt x="6091" y="9901"/>
                    <a:pt x="6492" y="9499"/>
                  </a:cubicBezTo>
                  <a:cubicBezTo>
                    <a:pt x="6868" y="9124"/>
                    <a:pt x="9048" y="9124"/>
                    <a:pt x="9299" y="9124"/>
                  </a:cubicBezTo>
                  <a:cubicBezTo>
                    <a:pt x="9524" y="9124"/>
                    <a:pt x="9599" y="10377"/>
                    <a:pt x="10000" y="10602"/>
                  </a:cubicBezTo>
                  <a:cubicBezTo>
                    <a:pt x="10376" y="10828"/>
                    <a:pt x="11880" y="11003"/>
                    <a:pt x="13208" y="11078"/>
                  </a:cubicBezTo>
                  <a:cubicBezTo>
                    <a:pt x="14537" y="11154"/>
                    <a:pt x="16467" y="11780"/>
                    <a:pt x="17093" y="11780"/>
                  </a:cubicBezTo>
                  <a:cubicBezTo>
                    <a:pt x="17720" y="11780"/>
                    <a:pt x="18747" y="10677"/>
                    <a:pt x="20151" y="10677"/>
                  </a:cubicBezTo>
                  <a:cubicBezTo>
                    <a:pt x="21554" y="10677"/>
                    <a:pt x="22331" y="9825"/>
                    <a:pt x="22582" y="9901"/>
                  </a:cubicBezTo>
                  <a:cubicBezTo>
                    <a:pt x="22582" y="9901"/>
                    <a:pt x="22582" y="9901"/>
                    <a:pt x="22582" y="9901"/>
                  </a:cubicBezTo>
                  <a:cubicBezTo>
                    <a:pt x="22682" y="9474"/>
                    <a:pt x="22858" y="9124"/>
                    <a:pt x="23158" y="9073"/>
                  </a:cubicBezTo>
                  <a:cubicBezTo>
                    <a:pt x="23735" y="8998"/>
                    <a:pt x="23309" y="8021"/>
                    <a:pt x="23735" y="7545"/>
                  </a:cubicBezTo>
                  <a:cubicBezTo>
                    <a:pt x="24136" y="7043"/>
                    <a:pt x="23409" y="6066"/>
                    <a:pt x="24136" y="6141"/>
                  </a:cubicBezTo>
                  <a:cubicBezTo>
                    <a:pt x="24863" y="6241"/>
                    <a:pt x="25690" y="6317"/>
                    <a:pt x="25690" y="5264"/>
                  </a:cubicBezTo>
                  <a:cubicBezTo>
                    <a:pt x="25690" y="4888"/>
                    <a:pt x="25865" y="4587"/>
                    <a:pt x="26141" y="4312"/>
                  </a:cubicBezTo>
                  <a:cubicBezTo>
                    <a:pt x="25339" y="3184"/>
                    <a:pt x="24762" y="1379"/>
                    <a:pt x="24762" y="1379"/>
                  </a:cubicBezTo>
                  <a:cubicBezTo>
                    <a:pt x="24762" y="1379"/>
                    <a:pt x="23033" y="2081"/>
                    <a:pt x="22081" y="1028"/>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0"/>
            <p:cNvSpPr/>
            <p:nvPr/>
          </p:nvSpPr>
          <p:spPr>
            <a:xfrm>
              <a:off x="4074075" y="3648400"/>
              <a:ext cx="573975" cy="319625"/>
            </a:xfrm>
            <a:custGeom>
              <a:avLst/>
              <a:gdLst/>
              <a:ahLst/>
              <a:cxnLst/>
              <a:rect l="l" t="t" r="r" b="b"/>
              <a:pathLst>
                <a:path w="22959" h="12785" extrusionOk="0">
                  <a:moveTo>
                    <a:pt x="15757" y="1"/>
                  </a:moveTo>
                  <a:cubicBezTo>
                    <a:pt x="15319" y="1"/>
                    <a:pt x="13215" y="2086"/>
                    <a:pt x="12532" y="2086"/>
                  </a:cubicBezTo>
                  <a:cubicBezTo>
                    <a:pt x="11831" y="2086"/>
                    <a:pt x="8823" y="2437"/>
                    <a:pt x="8823" y="3239"/>
                  </a:cubicBezTo>
                  <a:cubicBezTo>
                    <a:pt x="8823" y="3667"/>
                    <a:pt x="7823" y="3907"/>
                    <a:pt x="6712" y="3907"/>
                  </a:cubicBezTo>
                  <a:cubicBezTo>
                    <a:pt x="5676" y="3907"/>
                    <a:pt x="4544" y="3698"/>
                    <a:pt x="4036" y="3239"/>
                  </a:cubicBezTo>
                  <a:cubicBezTo>
                    <a:pt x="3886" y="3114"/>
                    <a:pt x="3710" y="2913"/>
                    <a:pt x="3560" y="2688"/>
                  </a:cubicBezTo>
                  <a:cubicBezTo>
                    <a:pt x="3284" y="2963"/>
                    <a:pt x="3109" y="3264"/>
                    <a:pt x="3109" y="3640"/>
                  </a:cubicBezTo>
                  <a:cubicBezTo>
                    <a:pt x="3109" y="4398"/>
                    <a:pt x="2680" y="4571"/>
                    <a:pt x="2168" y="4571"/>
                  </a:cubicBezTo>
                  <a:cubicBezTo>
                    <a:pt x="1969" y="4571"/>
                    <a:pt x="1758" y="4545"/>
                    <a:pt x="1555" y="4517"/>
                  </a:cubicBezTo>
                  <a:cubicBezTo>
                    <a:pt x="1528" y="4514"/>
                    <a:pt x="1503" y="4513"/>
                    <a:pt x="1481" y="4513"/>
                  </a:cubicBezTo>
                  <a:cubicBezTo>
                    <a:pt x="880" y="4513"/>
                    <a:pt x="1540" y="5438"/>
                    <a:pt x="1154" y="5921"/>
                  </a:cubicBezTo>
                  <a:cubicBezTo>
                    <a:pt x="728" y="6397"/>
                    <a:pt x="1154" y="7374"/>
                    <a:pt x="577" y="7449"/>
                  </a:cubicBezTo>
                  <a:cubicBezTo>
                    <a:pt x="277" y="7500"/>
                    <a:pt x="101" y="7850"/>
                    <a:pt x="1" y="8277"/>
                  </a:cubicBezTo>
                  <a:cubicBezTo>
                    <a:pt x="252" y="8402"/>
                    <a:pt x="853" y="9605"/>
                    <a:pt x="853" y="9605"/>
                  </a:cubicBezTo>
                  <a:cubicBezTo>
                    <a:pt x="853" y="9605"/>
                    <a:pt x="828" y="9630"/>
                    <a:pt x="778" y="9680"/>
                  </a:cubicBezTo>
                  <a:cubicBezTo>
                    <a:pt x="1555" y="10156"/>
                    <a:pt x="3184" y="11159"/>
                    <a:pt x="3685" y="11860"/>
                  </a:cubicBezTo>
                  <a:cubicBezTo>
                    <a:pt x="4195" y="12534"/>
                    <a:pt x="5380" y="12785"/>
                    <a:pt x="6345" y="12785"/>
                  </a:cubicBezTo>
                  <a:cubicBezTo>
                    <a:pt x="6709" y="12785"/>
                    <a:pt x="7041" y="12749"/>
                    <a:pt x="7294" y="12688"/>
                  </a:cubicBezTo>
                  <a:cubicBezTo>
                    <a:pt x="8222" y="12437"/>
                    <a:pt x="12181" y="11159"/>
                    <a:pt x="12181" y="11159"/>
                  </a:cubicBezTo>
                  <a:cubicBezTo>
                    <a:pt x="12181" y="11159"/>
                    <a:pt x="13134" y="11510"/>
                    <a:pt x="13710" y="11635"/>
                  </a:cubicBezTo>
                  <a:cubicBezTo>
                    <a:pt x="13836" y="11660"/>
                    <a:pt x="14212" y="11710"/>
                    <a:pt x="14688" y="11785"/>
                  </a:cubicBezTo>
                  <a:cubicBezTo>
                    <a:pt x="14989" y="11485"/>
                    <a:pt x="15841" y="11234"/>
                    <a:pt x="16793" y="10307"/>
                  </a:cubicBezTo>
                  <a:cubicBezTo>
                    <a:pt x="17871" y="9204"/>
                    <a:pt x="19525" y="5319"/>
                    <a:pt x="19976" y="4993"/>
                  </a:cubicBezTo>
                  <a:cubicBezTo>
                    <a:pt x="20452" y="4693"/>
                    <a:pt x="21705" y="3991"/>
                    <a:pt x="22332" y="3515"/>
                  </a:cubicBezTo>
                  <a:cubicBezTo>
                    <a:pt x="22958" y="3038"/>
                    <a:pt x="22808" y="2587"/>
                    <a:pt x="22081" y="2337"/>
                  </a:cubicBezTo>
                  <a:cubicBezTo>
                    <a:pt x="21831" y="2261"/>
                    <a:pt x="21530" y="2061"/>
                    <a:pt x="21279" y="1835"/>
                  </a:cubicBezTo>
                  <a:cubicBezTo>
                    <a:pt x="20277" y="1610"/>
                    <a:pt x="19349" y="1334"/>
                    <a:pt x="19049" y="1033"/>
                  </a:cubicBezTo>
                  <a:cubicBezTo>
                    <a:pt x="18472" y="457"/>
                    <a:pt x="16141" y="106"/>
                    <a:pt x="15791" y="6"/>
                  </a:cubicBezTo>
                  <a:cubicBezTo>
                    <a:pt x="15781" y="2"/>
                    <a:pt x="15770" y="1"/>
                    <a:pt x="15757"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0"/>
            <p:cNvSpPr/>
            <p:nvPr/>
          </p:nvSpPr>
          <p:spPr>
            <a:xfrm>
              <a:off x="4074075" y="3645400"/>
              <a:ext cx="573975" cy="325850"/>
            </a:xfrm>
            <a:custGeom>
              <a:avLst/>
              <a:gdLst/>
              <a:ahLst/>
              <a:cxnLst/>
              <a:rect l="l" t="t" r="r" b="b"/>
              <a:pathLst>
                <a:path w="22959" h="13034" fill="none" extrusionOk="0">
                  <a:moveTo>
                    <a:pt x="22081" y="2457"/>
                  </a:moveTo>
                  <a:cubicBezTo>
                    <a:pt x="21831" y="2381"/>
                    <a:pt x="21530" y="2181"/>
                    <a:pt x="21279" y="1955"/>
                  </a:cubicBezTo>
                  <a:cubicBezTo>
                    <a:pt x="20277" y="1730"/>
                    <a:pt x="19349" y="1454"/>
                    <a:pt x="19049" y="1153"/>
                  </a:cubicBezTo>
                  <a:cubicBezTo>
                    <a:pt x="18472" y="577"/>
                    <a:pt x="16141" y="226"/>
                    <a:pt x="15791" y="126"/>
                  </a:cubicBezTo>
                  <a:cubicBezTo>
                    <a:pt x="15440" y="0"/>
                    <a:pt x="13234" y="2206"/>
                    <a:pt x="12532" y="2206"/>
                  </a:cubicBezTo>
                  <a:cubicBezTo>
                    <a:pt x="11831" y="2206"/>
                    <a:pt x="8823" y="2557"/>
                    <a:pt x="8823" y="3359"/>
                  </a:cubicBezTo>
                  <a:cubicBezTo>
                    <a:pt x="8823" y="4186"/>
                    <a:pt x="5089" y="4311"/>
                    <a:pt x="4036" y="3359"/>
                  </a:cubicBezTo>
                  <a:cubicBezTo>
                    <a:pt x="3886" y="3234"/>
                    <a:pt x="3710" y="3033"/>
                    <a:pt x="3560" y="2808"/>
                  </a:cubicBezTo>
                  <a:cubicBezTo>
                    <a:pt x="3284" y="3083"/>
                    <a:pt x="3109" y="3384"/>
                    <a:pt x="3109" y="3760"/>
                  </a:cubicBezTo>
                  <a:cubicBezTo>
                    <a:pt x="3109" y="4813"/>
                    <a:pt x="2282" y="4737"/>
                    <a:pt x="1555" y="4637"/>
                  </a:cubicBezTo>
                  <a:cubicBezTo>
                    <a:pt x="828" y="4562"/>
                    <a:pt x="1555" y="5539"/>
                    <a:pt x="1154" y="6041"/>
                  </a:cubicBezTo>
                  <a:cubicBezTo>
                    <a:pt x="728" y="6517"/>
                    <a:pt x="1154" y="7494"/>
                    <a:pt x="577" y="7569"/>
                  </a:cubicBezTo>
                  <a:cubicBezTo>
                    <a:pt x="277" y="7620"/>
                    <a:pt x="101" y="7970"/>
                    <a:pt x="1" y="8397"/>
                  </a:cubicBezTo>
                  <a:cubicBezTo>
                    <a:pt x="252" y="8522"/>
                    <a:pt x="853" y="9725"/>
                    <a:pt x="853" y="9725"/>
                  </a:cubicBezTo>
                  <a:cubicBezTo>
                    <a:pt x="853" y="9725"/>
                    <a:pt x="828" y="9750"/>
                    <a:pt x="778" y="9800"/>
                  </a:cubicBezTo>
                  <a:cubicBezTo>
                    <a:pt x="1555" y="10276"/>
                    <a:pt x="3184" y="11279"/>
                    <a:pt x="3685" y="11980"/>
                  </a:cubicBezTo>
                  <a:cubicBezTo>
                    <a:pt x="4387" y="12908"/>
                    <a:pt x="6367" y="13033"/>
                    <a:pt x="7294" y="12808"/>
                  </a:cubicBezTo>
                  <a:cubicBezTo>
                    <a:pt x="8222" y="12557"/>
                    <a:pt x="12181" y="11279"/>
                    <a:pt x="12181" y="11279"/>
                  </a:cubicBezTo>
                  <a:cubicBezTo>
                    <a:pt x="12181" y="11279"/>
                    <a:pt x="13134" y="11630"/>
                    <a:pt x="13710" y="11755"/>
                  </a:cubicBezTo>
                  <a:cubicBezTo>
                    <a:pt x="13836" y="11780"/>
                    <a:pt x="14212" y="11830"/>
                    <a:pt x="14688" y="11905"/>
                  </a:cubicBezTo>
                  <a:cubicBezTo>
                    <a:pt x="14989" y="11605"/>
                    <a:pt x="15841" y="11354"/>
                    <a:pt x="16793" y="10427"/>
                  </a:cubicBezTo>
                  <a:cubicBezTo>
                    <a:pt x="17871" y="9324"/>
                    <a:pt x="19525" y="5439"/>
                    <a:pt x="19976" y="5113"/>
                  </a:cubicBezTo>
                  <a:cubicBezTo>
                    <a:pt x="20452" y="4813"/>
                    <a:pt x="21705" y="4111"/>
                    <a:pt x="22332" y="3635"/>
                  </a:cubicBezTo>
                  <a:cubicBezTo>
                    <a:pt x="22958" y="3158"/>
                    <a:pt x="22808" y="2707"/>
                    <a:pt x="22081" y="2457"/>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0"/>
            <p:cNvSpPr/>
            <p:nvPr/>
          </p:nvSpPr>
          <p:spPr>
            <a:xfrm>
              <a:off x="3737625" y="3377225"/>
              <a:ext cx="557050" cy="283225"/>
            </a:xfrm>
            <a:custGeom>
              <a:avLst/>
              <a:gdLst/>
              <a:ahLst/>
              <a:cxnLst/>
              <a:rect l="l" t="t" r="r" b="b"/>
              <a:pathLst>
                <a:path w="22282" h="11329" extrusionOk="0">
                  <a:moveTo>
                    <a:pt x="9649" y="1"/>
                  </a:moveTo>
                  <a:cubicBezTo>
                    <a:pt x="9599" y="151"/>
                    <a:pt x="9524" y="276"/>
                    <a:pt x="9474" y="377"/>
                  </a:cubicBezTo>
                  <a:cubicBezTo>
                    <a:pt x="9400" y="485"/>
                    <a:pt x="9286" y="523"/>
                    <a:pt x="9150" y="523"/>
                  </a:cubicBezTo>
                  <a:cubicBezTo>
                    <a:pt x="8825" y="523"/>
                    <a:pt x="8368" y="305"/>
                    <a:pt x="7997" y="305"/>
                  </a:cubicBezTo>
                  <a:cubicBezTo>
                    <a:pt x="7842" y="305"/>
                    <a:pt x="7703" y="343"/>
                    <a:pt x="7594" y="452"/>
                  </a:cubicBezTo>
                  <a:cubicBezTo>
                    <a:pt x="7118" y="928"/>
                    <a:pt x="5564" y="1003"/>
                    <a:pt x="4712" y="1780"/>
                  </a:cubicBezTo>
                  <a:cubicBezTo>
                    <a:pt x="3835" y="2557"/>
                    <a:pt x="2055" y="2958"/>
                    <a:pt x="1028" y="3184"/>
                  </a:cubicBezTo>
                  <a:cubicBezTo>
                    <a:pt x="0" y="3434"/>
                    <a:pt x="877" y="4362"/>
                    <a:pt x="1253" y="5063"/>
                  </a:cubicBezTo>
                  <a:cubicBezTo>
                    <a:pt x="1654" y="5765"/>
                    <a:pt x="1654" y="7494"/>
                    <a:pt x="2431" y="8021"/>
                  </a:cubicBezTo>
                  <a:cubicBezTo>
                    <a:pt x="3208" y="8572"/>
                    <a:pt x="5790" y="10226"/>
                    <a:pt x="6116" y="10778"/>
                  </a:cubicBezTo>
                  <a:cubicBezTo>
                    <a:pt x="6166" y="10853"/>
                    <a:pt x="6116" y="10953"/>
                    <a:pt x="6065" y="11028"/>
                  </a:cubicBezTo>
                  <a:cubicBezTo>
                    <a:pt x="6543" y="11161"/>
                    <a:pt x="7143" y="11236"/>
                    <a:pt x="7687" y="11236"/>
                  </a:cubicBezTo>
                  <a:cubicBezTo>
                    <a:pt x="8372" y="11236"/>
                    <a:pt x="8969" y="11118"/>
                    <a:pt x="9123" y="10853"/>
                  </a:cubicBezTo>
                  <a:cubicBezTo>
                    <a:pt x="9474" y="10251"/>
                    <a:pt x="9700" y="9224"/>
                    <a:pt x="9700" y="9224"/>
                  </a:cubicBezTo>
                  <a:cubicBezTo>
                    <a:pt x="9700" y="9224"/>
                    <a:pt x="12030" y="9224"/>
                    <a:pt x="12958" y="10251"/>
                  </a:cubicBezTo>
                  <a:cubicBezTo>
                    <a:pt x="13366" y="10702"/>
                    <a:pt x="13917" y="10831"/>
                    <a:pt x="14413" y="10831"/>
                  </a:cubicBezTo>
                  <a:cubicBezTo>
                    <a:pt x="15075" y="10831"/>
                    <a:pt x="15639" y="10602"/>
                    <a:pt x="15639" y="10602"/>
                  </a:cubicBezTo>
                  <a:cubicBezTo>
                    <a:pt x="15639" y="10602"/>
                    <a:pt x="15740" y="10903"/>
                    <a:pt x="15890" y="11329"/>
                  </a:cubicBezTo>
                  <a:cubicBezTo>
                    <a:pt x="16141" y="10753"/>
                    <a:pt x="16467" y="10251"/>
                    <a:pt x="16868" y="10176"/>
                  </a:cubicBezTo>
                  <a:cubicBezTo>
                    <a:pt x="17870" y="10051"/>
                    <a:pt x="19248" y="9900"/>
                    <a:pt x="20226" y="8497"/>
                  </a:cubicBezTo>
                  <a:cubicBezTo>
                    <a:pt x="20752" y="7770"/>
                    <a:pt x="21579" y="7194"/>
                    <a:pt x="22281" y="6818"/>
                  </a:cubicBezTo>
                  <a:cubicBezTo>
                    <a:pt x="21805" y="6241"/>
                    <a:pt x="21554" y="5414"/>
                    <a:pt x="21103" y="5138"/>
                  </a:cubicBezTo>
                  <a:cubicBezTo>
                    <a:pt x="20527" y="4788"/>
                    <a:pt x="18898" y="5013"/>
                    <a:pt x="18772" y="4562"/>
                  </a:cubicBezTo>
                  <a:cubicBezTo>
                    <a:pt x="18672" y="4086"/>
                    <a:pt x="18547" y="3284"/>
                    <a:pt x="17845" y="3284"/>
                  </a:cubicBezTo>
                  <a:cubicBezTo>
                    <a:pt x="17469" y="3284"/>
                    <a:pt x="17029" y="3147"/>
                    <a:pt x="16647" y="3147"/>
                  </a:cubicBezTo>
                  <a:cubicBezTo>
                    <a:pt x="16316" y="3147"/>
                    <a:pt x="16028" y="3250"/>
                    <a:pt x="15865" y="3635"/>
                  </a:cubicBezTo>
                  <a:cubicBezTo>
                    <a:pt x="15781" y="3842"/>
                    <a:pt x="15625" y="3925"/>
                    <a:pt x="15438" y="3925"/>
                  </a:cubicBezTo>
                  <a:cubicBezTo>
                    <a:pt x="14900" y="3925"/>
                    <a:pt x="14103" y="3235"/>
                    <a:pt x="14010" y="2808"/>
                  </a:cubicBezTo>
                  <a:cubicBezTo>
                    <a:pt x="13910" y="2231"/>
                    <a:pt x="13309" y="1780"/>
                    <a:pt x="11680" y="1179"/>
                  </a:cubicBezTo>
                  <a:cubicBezTo>
                    <a:pt x="11053" y="953"/>
                    <a:pt x="10301" y="477"/>
                    <a:pt x="9649"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0"/>
            <p:cNvSpPr/>
            <p:nvPr/>
          </p:nvSpPr>
          <p:spPr>
            <a:xfrm>
              <a:off x="3737625" y="3376600"/>
              <a:ext cx="557050" cy="283850"/>
            </a:xfrm>
            <a:custGeom>
              <a:avLst/>
              <a:gdLst/>
              <a:ahLst/>
              <a:cxnLst/>
              <a:rect l="l" t="t" r="r" b="b"/>
              <a:pathLst>
                <a:path w="22282" h="11354" fill="none" extrusionOk="0">
                  <a:moveTo>
                    <a:pt x="21103" y="5163"/>
                  </a:moveTo>
                  <a:cubicBezTo>
                    <a:pt x="20527" y="4813"/>
                    <a:pt x="18898" y="5038"/>
                    <a:pt x="18772" y="4587"/>
                  </a:cubicBezTo>
                  <a:cubicBezTo>
                    <a:pt x="18672" y="4111"/>
                    <a:pt x="18547" y="3309"/>
                    <a:pt x="17845" y="3309"/>
                  </a:cubicBezTo>
                  <a:cubicBezTo>
                    <a:pt x="17143" y="3309"/>
                    <a:pt x="16216" y="2833"/>
                    <a:pt x="15865" y="3660"/>
                  </a:cubicBezTo>
                  <a:cubicBezTo>
                    <a:pt x="15539" y="4462"/>
                    <a:pt x="14136" y="3409"/>
                    <a:pt x="14010" y="2833"/>
                  </a:cubicBezTo>
                  <a:cubicBezTo>
                    <a:pt x="13910" y="2256"/>
                    <a:pt x="13309" y="1805"/>
                    <a:pt x="11680" y="1204"/>
                  </a:cubicBezTo>
                  <a:cubicBezTo>
                    <a:pt x="11053" y="978"/>
                    <a:pt x="10301" y="502"/>
                    <a:pt x="9649" y="26"/>
                  </a:cubicBezTo>
                  <a:cubicBezTo>
                    <a:pt x="9599" y="176"/>
                    <a:pt x="9524" y="301"/>
                    <a:pt x="9474" y="402"/>
                  </a:cubicBezTo>
                  <a:cubicBezTo>
                    <a:pt x="9148" y="878"/>
                    <a:pt x="8070" y="1"/>
                    <a:pt x="7594" y="477"/>
                  </a:cubicBezTo>
                  <a:cubicBezTo>
                    <a:pt x="7118" y="953"/>
                    <a:pt x="5564" y="1028"/>
                    <a:pt x="4712" y="1805"/>
                  </a:cubicBezTo>
                  <a:cubicBezTo>
                    <a:pt x="3835" y="2582"/>
                    <a:pt x="2055" y="2983"/>
                    <a:pt x="1028" y="3209"/>
                  </a:cubicBezTo>
                  <a:cubicBezTo>
                    <a:pt x="0" y="3459"/>
                    <a:pt x="877" y="4387"/>
                    <a:pt x="1253" y="5088"/>
                  </a:cubicBezTo>
                  <a:cubicBezTo>
                    <a:pt x="1654" y="5790"/>
                    <a:pt x="1654" y="7519"/>
                    <a:pt x="2431" y="8046"/>
                  </a:cubicBezTo>
                  <a:cubicBezTo>
                    <a:pt x="3208" y="8597"/>
                    <a:pt x="5790" y="10251"/>
                    <a:pt x="6116" y="10803"/>
                  </a:cubicBezTo>
                  <a:cubicBezTo>
                    <a:pt x="6166" y="10878"/>
                    <a:pt x="6116" y="10978"/>
                    <a:pt x="6065" y="11053"/>
                  </a:cubicBezTo>
                  <a:cubicBezTo>
                    <a:pt x="7143" y="11354"/>
                    <a:pt x="8847" y="11354"/>
                    <a:pt x="9123" y="10878"/>
                  </a:cubicBezTo>
                  <a:cubicBezTo>
                    <a:pt x="9474" y="10276"/>
                    <a:pt x="9700" y="9249"/>
                    <a:pt x="9700" y="9249"/>
                  </a:cubicBezTo>
                  <a:cubicBezTo>
                    <a:pt x="9700" y="9249"/>
                    <a:pt x="12030" y="9249"/>
                    <a:pt x="12958" y="10276"/>
                  </a:cubicBezTo>
                  <a:cubicBezTo>
                    <a:pt x="13910" y="11329"/>
                    <a:pt x="15639" y="10627"/>
                    <a:pt x="15639" y="10627"/>
                  </a:cubicBezTo>
                  <a:cubicBezTo>
                    <a:pt x="15639" y="10627"/>
                    <a:pt x="15740" y="10928"/>
                    <a:pt x="15890" y="11354"/>
                  </a:cubicBezTo>
                  <a:cubicBezTo>
                    <a:pt x="16141" y="10778"/>
                    <a:pt x="16467" y="10276"/>
                    <a:pt x="16868" y="10201"/>
                  </a:cubicBezTo>
                  <a:cubicBezTo>
                    <a:pt x="17870" y="10076"/>
                    <a:pt x="19248" y="9925"/>
                    <a:pt x="20226" y="8522"/>
                  </a:cubicBezTo>
                  <a:cubicBezTo>
                    <a:pt x="20752" y="7795"/>
                    <a:pt x="21579" y="7219"/>
                    <a:pt x="22281" y="6843"/>
                  </a:cubicBezTo>
                  <a:cubicBezTo>
                    <a:pt x="21805" y="6266"/>
                    <a:pt x="21554" y="5439"/>
                    <a:pt x="21103" y="5163"/>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0"/>
            <p:cNvSpPr/>
            <p:nvPr/>
          </p:nvSpPr>
          <p:spPr>
            <a:xfrm>
              <a:off x="4134875" y="3547650"/>
              <a:ext cx="493125" cy="198425"/>
            </a:xfrm>
            <a:custGeom>
              <a:avLst/>
              <a:gdLst/>
              <a:ahLst/>
              <a:cxnLst/>
              <a:rect l="l" t="t" r="r" b="b"/>
              <a:pathLst>
                <a:path w="19725" h="7937" extrusionOk="0">
                  <a:moveTo>
                    <a:pt x="6391" y="1"/>
                  </a:moveTo>
                  <a:cubicBezTo>
                    <a:pt x="5689" y="377"/>
                    <a:pt x="4862" y="953"/>
                    <a:pt x="4336" y="1680"/>
                  </a:cubicBezTo>
                  <a:cubicBezTo>
                    <a:pt x="3358" y="3083"/>
                    <a:pt x="1980" y="3234"/>
                    <a:pt x="978" y="3359"/>
                  </a:cubicBezTo>
                  <a:cubicBezTo>
                    <a:pt x="577" y="3434"/>
                    <a:pt x="251" y="3936"/>
                    <a:pt x="0" y="4512"/>
                  </a:cubicBezTo>
                  <a:cubicBezTo>
                    <a:pt x="326" y="5339"/>
                    <a:pt x="902" y="6667"/>
                    <a:pt x="1604" y="7269"/>
                  </a:cubicBezTo>
                  <a:cubicBezTo>
                    <a:pt x="2112" y="7728"/>
                    <a:pt x="3244" y="7937"/>
                    <a:pt x="4280" y="7937"/>
                  </a:cubicBezTo>
                  <a:cubicBezTo>
                    <a:pt x="5391" y="7937"/>
                    <a:pt x="6391" y="7697"/>
                    <a:pt x="6391" y="7269"/>
                  </a:cubicBezTo>
                  <a:cubicBezTo>
                    <a:pt x="6391" y="6467"/>
                    <a:pt x="9399" y="6116"/>
                    <a:pt x="10100" y="6116"/>
                  </a:cubicBezTo>
                  <a:cubicBezTo>
                    <a:pt x="10783" y="6116"/>
                    <a:pt x="12887" y="4031"/>
                    <a:pt x="13325" y="4031"/>
                  </a:cubicBezTo>
                  <a:cubicBezTo>
                    <a:pt x="13338" y="4031"/>
                    <a:pt x="13349" y="4032"/>
                    <a:pt x="13359" y="4036"/>
                  </a:cubicBezTo>
                  <a:cubicBezTo>
                    <a:pt x="13709" y="4136"/>
                    <a:pt x="16040" y="4487"/>
                    <a:pt x="16617" y="5063"/>
                  </a:cubicBezTo>
                  <a:cubicBezTo>
                    <a:pt x="16917" y="5364"/>
                    <a:pt x="17845" y="5640"/>
                    <a:pt x="18847" y="5865"/>
                  </a:cubicBezTo>
                  <a:cubicBezTo>
                    <a:pt x="18421" y="5514"/>
                    <a:pt x="18095" y="5038"/>
                    <a:pt x="18095" y="4662"/>
                  </a:cubicBezTo>
                  <a:cubicBezTo>
                    <a:pt x="18095" y="4036"/>
                    <a:pt x="19273" y="2382"/>
                    <a:pt x="19649" y="2081"/>
                  </a:cubicBezTo>
                  <a:cubicBezTo>
                    <a:pt x="19699" y="2056"/>
                    <a:pt x="19699" y="2006"/>
                    <a:pt x="19724" y="1956"/>
                  </a:cubicBezTo>
                  <a:cubicBezTo>
                    <a:pt x="18847" y="1830"/>
                    <a:pt x="17845" y="1655"/>
                    <a:pt x="17669" y="1454"/>
                  </a:cubicBezTo>
                  <a:cubicBezTo>
                    <a:pt x="17359" y="1144"/>
                    <a:pt x="16150" y="756"/>
                    <a:pt x="15060" y="756"/>
                  </a:cubicBezTo>
                  <a:cubicBezTo>
                    <a:pt x="14916" y="756"/>
                    <a:pt x="14774" y="763"/>
                    <a:pt x="14637" y="778"/>
                  </a:cubicBezTo>
                  <a:cubicBezTo>
                    <a:pt x="14559" y="784"/>
                    <a:pt x="14483" y="788"/>
                    <a:pt x="14410" y="788"/>
                  </a:cubicBezTo>
                  <a:cubicBezTo>
                    <a:pt x="13623" y="788"/>
                    <a:pt x="13109" y="428"/>
                    <a:pt x="12509" y="428"/>
                  </a:cubicBezTo>
                  <a:cubicBezTo>
                    <a:pt x="12342" y="428"/>
                    <a:pt x="12168" y="456"/>
                    <a:pt x="11980" y="527"/>
                  </a:cubicBezTo>
                  <a:cubicBezTo>
                    <a:pt x="11701" y="630"/>
                    <a:pt x="11375" y="672"/>
                    <a:pt x="11038" y="672"/>
                  </a:cubicBezTo>
                  <a:cubicBezTo>
                    <a:pt x="10226" y="672"/>
                    <a:pt x="9355" y="424"/>
                    <a:pt x="8947" y="176"/>
                  </a:cubicBezTo>
                  <a:cubicBezTo>
                    <a:pt x="8862" y="124"/>
                    <a:pt x="8775" y="103"/>
                    <a:pt x="8684" y="103"/>
                  </a:cubicBezTo>
                  <a:cubicBezTo>
                    <a:pt x="8273" y="103"/>
                    <a:pt x="7805" y="541"/>
                    <a:pt x="7281" y="541"/>
                  </a:cubicBezTo>
                  <a:cubicBezTo>
                    <a:pt x="7139" y="541"/>
                    <a:pt x="6993" y="509"/>
                    <a:pt x="6842" y="427"/>
                  </a:cubicBezTo>
                  <a:cubicBezTo>
                    <a:pt x="6667" y="326"/>
                    <a:pt x="6516" y="176"/>
                    <a:pt x="6391" y="1"/>
                  </a:cubicBezTo>
                  <a:close/>
                </a:path>
              </a:pathLst>
            </a:custGeom>
            <a:solidFill>
              <a:srgbClr val="788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0"/>
            <p:cNvSpPr/>
            <p:nvPr/>
          </p:nvSpPr>
          <p:spPr>
            <a:xfrm>
              <a:off x="4134875" y="3543275"/>
              <a:ext cx="493125" cy="209925"/>
            </a:xfrm>
            <a:custGeom>
              <a:avLst/>
              <a:gdLst/>
              <a:ahLst/>
              <a:cxnLst/>
              <a:rect l="l" t="t" r="r" b="b"/>
              <a:pathLst>
                <a:path w="19725" h="8397" fill="none" extrusionOk="0">
                  <a:moveTo>
                    <a:pt x="14637" y="953"/>
                  </a:moveTo>
                  <a:cubicBezTo>
                    <a:pt x="13484" y="1053"/>
                    <a:pt x="12907" y="351"/>
                    <a:pt x="11980" y="702"/>
                  </a:cubicBezTo>
                  <a:cubicBezTo>
                    <a:pt x="11028" y="1053"/>
                    <a:pt x="9524" y="702"/>
                    <a:pt x="8947" y="351"/>
                  </a:cubicBezTo>
                  <a:cubicBezTo>
                    <a:pt x="8371" y="0"/>
                    <a:pt x="7669" y="1053"/>
                    <a:pt x="6842" y="602"/>
                  </a:cubicBezTo>
                  <a:cubicBezTo>
                    <a:pt x="6667" y="501"/>
                    <a:pt x="6516" y="351"/>
                    <a:pt x="6391" y="176"/>
                  </a:cubicBezTo>
                  <a:cubicBezTo>
                    <a:pt x="5689" y="552"/>
                    <a:pt x="4862" y="1128"/>
                    <a:pt x="4336" y="1855"/>
                  </a:cubicBezTo>
                  <a:cubicBezTo>
                    <a:pt x="3358" y="3258"/>
                    <a:pt x="1980" y="3409"/>
                    <a:pt x="978" y="3534"/>
                  </a:cubicBezTo>
                  <a:cubicBezTo>
                    <a:pt x="577" y="3609"/>
                    <a:pt x="251" y="4111"/>
                    <a:pt x="0" y="4687"/>
                  </a:cubicBezTo>
                  <a:cubicBezTo>
                    <a:pt x="326" y="5514"/>
                    <a:pt x="902" y="6842"/>
                    <a:pt x="1604" y="7444"/>
                  </a:cubicBezTo>
                  <a:cubicBezTo>
                    <a:pt x="2657" y="8396"/>
                    <a:pt x="6391" y="8271"/>
                    <a:pt x="6391" y="7444"/>
                  </a:cubicBezTo>
                  <a:cubicBezTo>
                    <a:pt x="6391" y="6642"/>
                    <a:pt x="9399" y="6291"/>
                    <a:pt x="10100" y="6291"/>
                  </a:cubicBezTo>
                  <a:cubicBezTo>
                    <a:pt x="10802" y="6291"/>
                    <a:pt x="13008" y="4085"/>
                    <a:pt x="13359" y="4211"/>
                  </a:cubicBezTo>
                  <a:cubicBezTo>
                    <a:pt x="13709" y="4311"/>
                    <a:pt x="16040" y="4662"/>
                    <a:pt x="16617" y="5238"/>
                  </a:cubicBezTo>
                  <a:cubicBezTo>
                    <a:pt x="16917" y="5539"/>
                    <a:pt x="17845" y="5815"/>
                    <a:pt x="18847" y="6040"/>
                  </a:cubicBezTo>
                  <a:cubicBezTo>
                    <a:pt x="18421" y="5689"/>
                    <a:pt x="18095" y="5213"/>
                    <a:pt x="18095" y="4837"/>
                  </a:cubicBezTo>
                  <a:cubicBezTo>
                    <a:pt x="18095" y="4211"/>
                    <a:pt x="19273" y="2557"/>
                    <a:pt x="19649" y="2256"/>
                  </a:cubicBezTo>
                  <a:cubicBezTo>
                    <a:pt x="19699" y="2231"/>
                    <a:pt x="19699" y="2181"/>
                    <a:pt x="19724" y="2131"/>
                  </a:cubicBezTo>
                  <a:cubicBezTo>
                    <a:pt x="18847" y="2005"/>
                    <a:pt x="17845" y="1830"/>
                    <a:pt x="17669" y="1629"/>
                  </a:cubicBezTo>
                  <a:cubicBezTo>
                    <a:pt x="17318" y="1278"/>
                    <a:pt x="15815" y="827"/>
                    <a:pt x="14637" y="953"/>
                  </a:cubicBezTo>
                  <a:close/>
                </a:path>
              </a:pathLst>
            </a:custGeom>
            <a:noFill/>
            <a:ln w="5025"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0"/>
            <p:cNvSpPr/>
            <p:nvPr/>
          </p:nvSpPr>
          <p:spPr>
            <a:xfrm>
              <a:off x="1796500" y="4374800"/>
              <a:ext cx="330850" cy="537850"/>
            </a:xfrm>
            <a:custGeom>
              <a:avLst/>
              <a:gdLst/>
              <a:ahLst/>
              <a:cxnLst/>
              <a:rect l="l" t="t" r="r" b="b"/>
              <a:pathLst>
                <a:path w="13234" h="21514" extrusionOk="0">
                  <a:moveTo>
                    <a:pt x="5190" y="0"/>
                  </a:moveTo>
                  <a:cubicBezTo>
                    <a:pt x="4963" y="0"/>
                    <a:pt x="4675" y="167"/>
                    <a:pt x="4387" y="524"/>
                  </a:cubicBezTo>
                  <a:cubicBezTo>
                    <a:pt x="4186" y="749"/>
                    <a:pt x="3860" y="875"/>
                    <a:pt x="3434" y="925"/>
                  </a:cubicBezTo>
                  <a:cubicBezTo>
                    <a:pt x="3334" y="1902"/>
                    <a:pt x="3234" y="2830"/>
                    <a:pt x="3535" y="3306"/>
                  </a:cubicBezTo>
                  <a:cubicBezTo>
                    <a:pt x="4211" y="4409"/>
                    <a:pt x="2708" y="10173"/>
                    <a:pt x="1354" y="11752"/>
                  </a:cubicBezTo>
                  <a:cubicBezTo>
                    <a:pt x="1" y="13306"/>
                    <a:pt x="1304" y="13732"/>
                    <a:pt x="2708" y="14810"/>
                  </a:cubicBezTo>
                  <a:cubicBezTo>
                    <a:pt x="4111" y="15912"/>
                    <a:pt x="3159" y="19872"/>
                    <a:pt x="3159" y="20800"/>
                  </a:cubicBezTo>
                  <a:cubicBezTo>
                    <a:pt x="3159" y="21403"/>
                    <a:pt x="3661" y="21513"/>
                    <a:pt x="4399" y="21513"/>
                  </a:cubicBezTo>
                  <a:cubicBezTo>
                    <a:pt x="4826" y="21513"/>
                    <a:pt x="5332" y="21476"/>
                    <a:pt x="5865" y="21476"/>
                  </a:cubicBezTo>
                  <a:cubicBezTo>
                    <a:pt x="6743" y="21476"/>
                    <a:pt x="7720" y="21100"/>
                    <a:pt x="8698" y="20925"/>
                  </a:cubicBezTo>
                  <a:cubicBezTo>
                    <a:pt x="8397" y="20499"/>
                    <a:pt x="8171" y="20073"/>
                    <a:pt x="8171" y="19772"/>
                  </a:cubicBezTo>
                  <a:cubicBezTo>
                    <a:pt x="8171" y="19020"/>
                    <a:pt x="8171" y="17867"/>
                    <a:pt x="9575" y="17617"/>
                  </a:cubicBezTo>
                  <a:cubicBezTo>
                    <a:pt x="10953" y="17366"/>
                    <a:pt x="9199" y="16238"/>
                    <a:pt x="8798" y="15862"/>
                  </a:cubicBezTo>
                  <a:cubicBezTo>
                    <a:pt x="8422" y="15461"/>
                    <a:pt x="8948" y="13958"/>
                    <a:pt x="9700" y="13958"/>
                  </a:cubicBezTo>
                  <a:cubicBezTo>
                    <a:pt x="10452" y="13958"/>
                    <a:pt x="9700" y="13055"/>
                    <a:pt x="8672" y="12053"/>
                  </a:cubicBezTo>
                  <a:cubicBezTo>
                    <a:pt x="7670" y="11025"/>
                    <a:pt x="8672" y="10649"/>
                    <a:pt x="9575" y="10649"/>
                  </a:cubicBezTo>
                  <a:cubicBezTo>
                    <a:pt x="10452" y="10649"/>
                    <a:pt x="9324" y="9145"/>
                    <a:pt x="10201" y="8243"/>
                  </a:cubicBezTo>
                  <a:cubicBezTo>
                    <a:pt x="11078" y="7366"/>
                    <a:pt x="9951" y="5712"/>
                    <a:pt x="9951" y="4960"/>
                  </a:cubicBezTo>
                  <a:cubicBezTo>
                    <a:pt x="9951" y="4183"/>
                    <a:pt x="11229" y="3932"/>
                    <a:pt x="12231" y="2930"/>
                  </a:cubicBezTo>
                  <a:cubicBezTo>
                    <a:pt x="13234" y="1902"/>
                    <a:pt x="11354" y="2303"/>
                    <a:pt x="11354" y="1526"/>
                  </a:cubicBezTo>
                  <a:cubicBezTo>
                    <a:pt x="11354" y="1068"/>
                    <a:pt x="10878" y="795"/>
                    <a:pt x="10308" y="795"/>
                  </a:cubicBezTo>
                  <a:cubicBezTo>
                    <a:pt x="9943" y="795"/>
                    <a:pt x="9541" y="906"/>
                    <a:pt x="9199" y="1150"/>
                  </a:cubicBezTo>
                  <a:cubicBezTo>
                    <a:pt x="8898" y="1359"/>
                    <a:pt x="8725" y="1429"/>
                    <a:pt x="8601" y="1429"/>
                  </a:cubicBezTo>
                  <a:cubicBezTo>
                    <a:pt x="8352" y="1429"/>
                    <a:pt x="8297" y="1150"/>
                    <a:pt x="7795" y="1150"/>
                  </a:cubicBezTo>
                  <a:cubicBezTo>
                    <a:pt x="7494" y="1150"/>
                    <a:pt x="7089" y="1191"/>
                    <a:pt x="6712" y="1191"/>
                  </a:cubicBezTo>
                  <a:cubicBezTo>
                    <a:pt x="6145" y="1191"/>
                    <a:pt x="5640" y="1100"/>
                    <a:pt x="5640" y="649"/>
                  </a:cubicBezTo>
                  <a:cubicBezTo>
                    <a:pt x="5640" y="230"/>
                    <a:pt x="5457" y="0"/>
                    <a:pt x="5190" y="0"/>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0"/>
            <p:cNvSpPr/>
            <p:nvPr/>
          </p:nvSpPr>
          <p:spPr>
            <a:xfrm>
              <a:off x="1796500" y="4368450"/>
              <a:ext cx="330850" cy="550175"/>
            </a:xfrm>
            <a:custGeom>
              <a:avLst/>
              <a:gdLst/>
              <a:ahLst/>
              <a:cxnLst/>
              <a:rect l="l" t="t" r="r" b="b"/>
              <a:pathLst>
                <a:path w="13234" h="22007" fill="none" extrusionOk="0">
                  <a:moveTo>
                    <a:pt x="9575" y="17871"/>
                  </a:moveTo>
                  <a:cubicBezTo>
                    <a:pt x="10953" y="17620"/>
                    <a:pt x="9199" y="16492"/>
                    <a:pt x="8798" y="16116"/>
                  </a:cubicBezTo>
                  <a:cubicBezTo>
                    <a:pt x="8422" y="15715"/>
                    <a:pt x="8948" y="14212"/>
                    <a:pt x="9700" y="14212"/>
                  </a:cubicBezTo>
                  <a:cubicBezTo>
                    <a:pt x="10452" y="14212"/>
                    <a:pt x="9700" y="13309"/>
                    <a:pt x="8672" y="12307"/>
                  </a:cubicBezTo>
                  <a:cubicBezTo>
                    <a:pt x="7670" y="11279"/>
                    <a:pt x="8672" y="10903"/>
                    <a:pt x="9575" y="10903"/>
                  </a:cubicBezTo>
                  <a:cubicBezTo>
                    <a:pt x="10452" y="10903"/>
                    <a:pt x="9324" y="9399"/>
                    <a:pt x="10201" y="8497"/>
                  </a:cubicBezTo>
                  <a:cubicBezTo>
                    <a:pt x="11078" y="7620"/>
                    <a:pt x="9951" y="5966"/>
                    <a:pt x="9951" y="5214"/>
                  </a:cubicBezTo>
                  <a:cubicBezTo>
                    <a:pt x="9951" y="4437"/>
                    <a:pt x="11229" y="4186"/>
                    <a:pt x="12231" y="3184"/>
                  </a:cubicBezTo>
                  <a:cubicBezTo>
                    <a:pt x="13234" y="2156"/>
                    <a:pt x="11354" y="2557"/>
                    <a:pt x="11354" y="1780"/>
                  </a:cubicBezTo>
                  <a:cubicBezTo>
                    <a:pt x="11354" y="1029"/>
                    <a:pt x="10076" y="778"/>
                    <a:pt x="9199" y="1404"/>
                  </a:cubicBezTo>
                  <a:cubicBezTo>
                    <a:pt x="8297" y="2031"/>
                    <a:pt x="8547" y="1404"/>
                    <a:pt x="7795" y="1404"/>
                  </a:cubicBezTo>
                  <a:cubicBezTo>
                    <a:pt x="7043" y="1404"/>
                    <a:pt x="5640" y="1655"/>
                    <a:pt x="5640" y="903"/>
                  </a:cubicBezTo>
                  <a:cubicBezTo>
                    <a:pt x="5640" y="126"/>
                    <a:pt x="5013" y="1"/>
                    <a:pt x="4387" y="778"/>
                  </a:cubicBezTo>
                  <a:cubicBezTo>
                    <a:pt x="4186" y="1003"/>
                    <a:pt x="3860" y="1129"/>
                    <a:pt x="3434" y="1179"/>
                  </a:cubicBezTo>
                  <a:cubicBezTo>
                    <a:pt x="3334" y="2156"/>
                    <a:pt x="3234" y="3084"/>
                    <a:pt x="3535" y="3560"/>
                  </a:cubicBezTo>
                  <a:cubicBezTo>
                    <a:pt x="4211" y="4663"/>
                    <a:pt x="2708" y="10427"/>
                    <a:pt x="1354" y="12006"/>
                  </a:cubicBezTo>
                  <a:cubicBezTo>
                    <a:pt x="1" y="13560"/>
                    <a:pt x="1304" y="13986"/>
                    <a:pt x="2708" y="15064"/>
                  </a:cubicBezTo>
                  <a:cubicBezTo>
                    <a:pt x="4111" y="16166"/>
                    <a:pt x="3159" y="20126"/>
                    <a:pt x="3159" y="21054"/>
                  </a:cubicBezTo>
                  <a:cubicBezTo>
                    <a:pt x="3159" y="22006"/>
                    <a:pt x="4412" y="21730"/>
                    <a:pt x="5865" y="21730"/>
                  </a:cubicBezTo>
                  <a:cubicBezTo>
                    <a:pt x="6743" y="21730"/>
                    <a:pt x="7720" y="21354"/>
                    <a:pt x="8698" y="21179"/>
                  </a:cubicBezTo>
                  <a:cubicBezTo>
                    <a:pt x="8397" y="20753"/>
                    <a:pt x="8171" y="20327"/>
                    <a:pt x="8171" y="20026"/>
                  </a:cubicBezTo>
                  <a:cubicBezTo>
                    <a:pt x="8171" y="19274"/>
                    <a:pt x="8171" y="18121"/>
                    <a:pt x="9575" y="17871"/>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0"/>
            <p:cNvSpPr/>
            <p:nvPr/>
          </p:nvSpPr>
          <p:spPr>
            <a:xfrm>
              <a:off x="2943750" y="3092150"/>
              <a:ext cx="363450" cy="309550"/>
            </a:xfrm>
            <a:custGeom>
              <a:avLst/>
              <a:gdLst/>
              <a:ahLst/>
              <a:cxnLst/>
              <a:rect l="l" t="t" r="r" b="b"/>
              <a:pathLst>
                <a:path w="14538" h="12382" extrusionOk="0">
                  <a:moveTo>
                    <a:pt x="14136" y="0"/>
                  </a:moveTo>
                  <a:cubicBezTo>
                    <a:pt x="14048" y="265"/>
                    <a:pt x="13885" y="468"/>
                    <a:pt x="13629" y="468"/>
                  </a:cubicBezTo>
                  <a:cubicBezTo>
                    <a:pt x="13522" y="468"/>
                    <a:pt x="13399" y="432"/>
                    <a:pt x="13259" y="351"/>
                  </a:cubicBezTo>
                  <a:cubicBezTo>
                    <a:pt x="12956" y="165"/>
                    <a:pt x="12588" y="94"/>
                    <a:pt x="12159" y="94"/>
                  </a:cubicBezTo>
                  <a:cubicBezTo>
                    <a:pt x="11489" y="94"/>
                    <a:pt x="10672" y="268"/>
                    <a:pt x="9725" y="451"/>
                  </a:cubicBezTo>
                  <a:cubicBezTo>
                    <a:pt x="8146" y="777"/>
                    <a:pt x="7695" y="2281"/>
                    <a:pt x="8246" y="2907"/>
                  </a:cubicBezTo>
                  <a:cubicBezTo>
                    <a:pt x="8573" y="3262"/>
                    <a:pt x="8047" y="3513"/>
                    <a:pt x="7502" y="3513"/>
                  </a:cubicBezTo>
                  <a:cubicBezTo>
                    <a:pt x="7085" y="3513"/>
                    <a:pt x="6657" y="3366"/>
                    <a:pt x="6592" y="3008"/>
                  </a:cubicBezTo>
                  <a:cubicBezTo>
                    <a:pt x="6543" y="2735"/>
                    <a:pt x="6338" y="2615"/>
                    <a:pt x="6090" y="2615"/>
                  </a:cubicBezTo>
                  <a:cubicBezTo>
                    <a:pt x="5586" y="2615"/>
                    <a:pt x="4904" y="3112"/>
                    <a:pt x="4988" y="3835"/>
                  </a:cubicBezTo>
                  <a:cubicBezTo>
                    <a:pt x="5088" y="4937"/>
                    <a:pt x="3259" y="5338"/>
                    <a:pt x="3359" y="6692"/>
                  </a:cubicBezTo>
                  <a:cubicBezTo>
                    <a:pt x="3459" y="8070"/>
                    <a:pt x="1705" y="9298"/>
                    <a:pt x="552" y="9975"/>
                  </a:cubicBezTo>
                  <a:cubicBezTo>
                    <a:pt x="377" y="10100"/>
                    <a:pt x="176" y="10201"/>
                    <a:pt x="1" y="10301"/>
                  </a:cubicBezTo>
                  <a:cubicBezTo>
                    <a:pt x="577" y="10577"/>
                    <a:pt x="1028" y="10752"/>
                    <a:pt x="1254" y="10752"/>
                  </a:cubicBezTo>
                  <a:cubicBezTo>
                    <a:pt x="2206" y="10752"/>
                    <a:pt x="3961" y="10276"/>
                    <a:pt x="4587" y="9624"/>
                  </a:cubicBezTo>
                  <a:cubicBezTo>
                    <a:pt x="4833" y="9387"/>
                    <a:pt x="5144" y="9287"/>
                    <a:pt x="5470" y="9287"/>
                  </a:cubicBezTo>
                  <a:cubicBezTo>
                    <a:pt x="6008" y="9287"/>
                    <a:pt x="6588" y="9560"/>
                    <a:pt x="6993" y="9950"/>
                  </a:cubicBezTo>
                  <a:cubicBezTo>
                    <a:pt x="7620" y="10602"/>
                    <a:pt x="8572" y="10752"/>
                    <a:pt x="9525" y="11704"/>
                  </a:cubicBezTo>
                  <a:cubicBezTo>
                    <a:pt x="9775" y="11955"/>
                    <a:pt x="10051" y="12181"/>
                    <a:pt x="10302" y="12381"/>
                  </a:cubicBezTo>
                  <a:cubicBezTo>
                    <a:pt x="10402" y="11704"/>
                    <a:pt x="10402" y="10351"/>
                    <a:pt x="10703" y="9674"/>
                  </a:cubicBezTo>
                  <a:cubicBezTo>
                    <a:pt x="11028" y="8947"/>
                    <a:pt x="10402" y="7995"/>
                    <a:pt x="10903" y="7995"/>
                  </a:cubicBezTo>
                  <a:cubicBezTo>
                    <a:pt x="11429" y="7995"/>
                    <a:pt x="12883" y="7995"/>
                    <a:pt x="12883" y="7068"/>
                  </a:cubicBezTo>
                  <a:cubicBezTo>
                    <a:pt x="12883" y="6140"/>
                    <a:pt x="13309" y="6441"/>
                    <a:pt x="13610" y="5915"/>
                  </a:cubicBezTo>
                  <a:cubicBezTo>
                    <a:pt x="13936" y="5414"/>
                    <a:pt x="12682" y="4361"/>
                    <a:pt x="12482" y="4035"/>
                  </a:cubicBezTo>
                  <a:cubicBezTo>
                    <a:pt x="12281" y="3734"/>
                    <a:pt x="13409" y="3634"/>
                    <a:pt x="14236" y="2381"/>
                  </a:cubicBezTo>
                  <a:cubicBezTo>
                    <a:pt x="14537" y="1930"/>
                    <a:pt x="14412" y="1003"/>
                    <a:pt x="14136" y="0"/>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0"/>
            <p:cNvSpPr/>
            <p:nvPr/>
          </p:nvSpPr>
          <p:spPr>
            <a:xfrm>
              <a:off x="2943750" y="3089000"/>
              <a:ext cx="363450" cy="312700"/>
            </a:xfrm>
            <a:custGeom>
              <a:avLst/>
              <a:gdLst/>
              <a:ahLst/>
              <a:cxnLst/>
              <a:rect l="l" t="t" r="r" b="b"/>
              <a:pathLst>
                <a:path w="14538" h="12508" fill="none" extrusionOk="0">
                  <a:moveTo>
                    <a:pt x="4587" y="9750"/>
                  </a:moveTo>
                  <a:cubicBezTo>
                    <a:pt x="5239" y="9124"/>
                    <a:pt x="6342" y="9449"/>
                    <a:pt x="6993" y="10076"/>
                  </a:cubicBezTo>
                  <a:cubicBezTo>
                    <a:pt x="7620" y="10728"/>
                    <a:pt x="8572" y="10878"/>
                    <a:pt x="9525" y="11830"/>
                  </a:cubicBezTo>
                  <a:cubicBezTo>
                    <a:pt x="9775" y="12081"/>
                    <a:pt x="10051" y="12307"/>
                    <a:pt x="10302" y="12507"/>
                  </a:cubicBezTo>
                  <a:cubicBezTo>
                    <a:pt x="10402" y="11830"/>
                    <a:pt x="10402" y="10477"/>
                    <a:pt x="10703" y="9800"/>
                  </a:cubicBezTo>
                  <a:cubicBezTo>
                    <a:pt x="11028" y="9073"/>
                    <a:pt x="10402" y="8121"/>
                    <a:pt x="10903" y="8121"/>
                  </a:cubicBezTo>
                  <a:cubicBezTo>
                    <a:pt x="11429" y="8121"/>
                    <a:pt x="12883" y="8121"/>
                    <a:pt x="12883" y="7194"/>
                  </a:cubicBezTo>
                  <a:cubicBezTo>
                    <a:pt x="12883" y="6266"/>
                    <a:pt x="13309" y="6567"/>
                    <a:pt x="13610" y="6041"/>
                  </a:cubicBezTo>
                  <a:cubicBezTo>
                    <a:pt x="13936" y="5540"/>
                    <a:pt x="12682" y="4487"/>
                    <a:pt x="12482" y="4161"/>
                  </a:cubicBezTo>
                  <a:cubicBezTo>
                    <a:pt x="12281" y="3860"/>
                    <a:pt x="13409" y="3760"/>
                    <a:pt x="14236" y="2507"/>
                  </a:cubicBezTo>
                  <a:cubicBezTo>
                    <a:pt x="14537" y="2056"/>
                    <a:pt x="14412" y="1129"/>
                    <a:pt x="14136" y="126"/>
                  </a:cubicBezTo>
                  <a:cubicBezTo>
                    <a:pt x="14011" y="502"/>
                    <a:pt x="13735" y="753"/>
                    <a:pt x="13259" y="477"/>
                  </a:cubicBezTo>
                  <a:cubicBezTo>
                    <a:pt x="12482" y="1"/>
                    <a:pt x="11279" y="276"/>
                    <a:pt x="9725" y="577"/>
                  </a:cubicBezTo>
                  <a:cubicBezTo>
                    <a:pt x="8146" y="903"/>
                    <a:pt x="7695" y="2407"/>
                    <a:pt x="8246" y="3033"/>
                  </a:cubicBezTo>
                  <a:cubicBezTo>
                    <a:pt x="8823" y="3660"/>
                    <a:pt x="6743" y="3961"/>
                    <a:pt x="6592" y="3134"/>
                  </a:cubicBezTo>
                  <a:cubicBezTo>
                    <a:pt x="6442" y="2306"/>
                    <a:pt x="4863" y="2883"/>
                    <a:pt x="4988" y="3961"/>
                  </a:cubicBezTo>
                  <a:cubicBezTo>
                    <a:pt x="5088" y="5063"/>
                    <a:pt x="3259" y="5464"/>
                    <a:pt x="3359" y="6818"/>
                  </a:cubicBezTo>
                  <a:cubicBezTo>
                    <a:pt x="3459" y="8196"/>
                    <a:pt x="1705" y="9424"/>
                    <a:pt x="552" y="10101"/>
                  </a:cubicBezTo>
                  <a:cubicBezTo>
                    <a:pt x="377" y="10226"/>
                    <a:pt x="176" y="10327"/>
                    <a:pt x="1" y="10427"/>
                  </a:cubicBezTo>
                  <a:cubicBezTo>
                    <a:pt x="577" y="10703"/>
                    <a:pt x="1028" y="10878"/>
                    <a:pt x="1254" y="10878"/>
                  </a:cubicBezTo>
                  <a:cubicBezTo>
                    <a:pt x="2206" y="10878"/>
                    <a:pt x="3961" y="10402"/>
                    <a:pt x="4587" y="9750"/>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0"/>
            <p:cNvSpPr/>
            <p:nvPr/>
          </p:nvSpPr>
          <p:spPr>
            <a:xfrm>
              <a:off x="3173700" y="3484375"/>
              <a:ext cx="60175" cy="81475"/>
            </a:xfrm>
            <a:custGeom>
              <a:avLst/>
              <a:gdLst/>
              <a:ahLst/>
              <a:cxnLst/>
              <a:rect l="l" t="t" r="r" b="b"/>
              <a:pathLst>
                <a:path w="2407" h="3259" extrusionOk="0">
                  <a:moveTo>
                    <a:pt x="1329" y="0"/>
                  </a:moveTo>
                  <a:lnTo>
                    <a:pt x="1329" y="0"/>
                  </a:lnTo>
                  <a:cubicBezTo>
                    <a:pt x="627" y="401"/>
                    <a:pt x="1" y="1228"/>
                    <a:pt x="101" y="2983"/>
                  </a:cubicBezTo>
                  <a:cubicBezTo>
                    <a:pt x="778" y="2983"/>
                    <a:pt x="1730" y="3058"/>
                    <a:pt x="2407" y="3258"/>
                  </a:cubicBezTo>
                  <a:cubicBezTo>
                    <a:pt x="2256" y="1329"/>
                    <a:pt x="1505" y="727"/>
                    <a:pt x="1304" y="326"/>
                  </a:cubicBezTo>
                  <a:cubicBezTo>
                    <a:pt x="1254" y="226"/>
                    <a:pt x="1254" y="126"/>
                    <a:pt x="1329" y="0"/>
                  </a:cubicBezTo>
                  <a:close/>
                </a:path>
              </a:pathLst>
            </a:custGeom>
            <a:solidFill>
              <a:srgbClr val="E57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0"/>
            <p:cNvSpPr/>
            <p:nvPr/>
          </p:nvSpPr>
          <p:spPr>
            <a:xfrm>
              <a:off x="3173700" y="3484375"/>
              <a:ext cx="60175" cy="81475"/>
            </a:xfrm>
            <a:custGeom>
              <a:avLst/>
              <a:gdLst/>
              <a:ahLst/>
              <a:cxnLst/>
              <a:rect l="l" t="t" r="r" b="b"/>
              <a:pathLst>
                <a:path w="2407" h="3259" fill="none" extrusionOk="0">
                  <a:moveTo>
                    <a:pt x="1329" y="0"/>
                  </a:moveTo>
                  <a:cubicBezTo>
                    <a:pt x="627" y="401"/>
                    <a:pt x="1" y="1228"/>
                    <a:pt x="101" y="2983"/>
                  </a:cubicBezTo>
                  <a:cubicBezTo>
                    <a:pt x="778" y="2983"/>
                    <a:pt x="1730" y="3058"/>
                    <a:pt x="2407" y="3258"/>
                  </a:cubicBezTo>
                  <a:cubicBezTo>
                    <a:pt x="2256" y="1329"/>
                    <a:pt x="1505" y="727"/>
                    <a:pt x="1304" y="326"/>
                  </a:cubicBezTo>
                  <a:cubicBezTo>
                    <a:pt x="1254" y="226"/>
                    <a:pt x="1254" y="126"/>
                    <a:pt x="1329" y="0"/>
                  </a:cubicBezTo>
                  <a:close/>
                </a:path>
              </a:pathLst>
            </a:custGeom>
            <a:noFill/>
            <a:ln w="5025"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0"/>
            <p:cNvSpPr/>
            <p:nvPr/>
          </p:nvSpPr>
          <p:spPr>
            <a:xfrm>
              <a:off x="2884850" y="3324300"/>
              <a:ext cx="342150" cy="236275"/>
            </a:xfrm>
            <a:custGeom>
              <a:avLst/>
              <a:gdLst/>
              <a:ahLst/>
              <a:cxnLst/>
              <a:rect l="l" t="t" r="r" b="b"/>
              <a:pathLst>
                <a:path w="13686" h="9451" extrusionOk="0">
                  <a:moveTo>
                    <a:pt x="7826" y="1"/>
                  </a:moveTo>
                  <a:cubicBezTo>
                    <a:pt x="7500" y="1"/>
                    <a:pt x="7189" y="101"/>
                    <a:pt x="6943" y="338"/>
                  </a:cubicBezTo>
                  <a:cubicBezTo>
                    <a:pt x="6317" y="990"/>
                    <a:pt x="4562" y="1466"/>
                    <a:pt x="3610" y="1466"/>
                  </a:cubicBezTo>
                  <a:cubicBezTo>
                    <a:pt x="3384" y="1466"/>
                    <a:pt x="2933" y="1291"/>
                    <a:pt x="2357" y="1015"/>
                  </a:cubicBezTo>
                  <a:cubicBezTo>
                    <a:pt x="1605" y="1466"/>
                    <a:pt x="803" y="1867"/>
                    <a:pt x="1" y="2017"/>
                  </a:cubicBezTo>
                  <a:cubicBezTo>
                    <a:pt x="151" y="2243"/>
                    <a:pt x="402" y="2143"/>
                    <a:pt x="452" y="2494"/>
                  </a:cubicBezTo>
                  <a:cubicBezTo>
                    <a:pt x="515" y="2953"/>
                    <a:pt x="1135" y="3953"/>
                    <a:pt x="1514" y="3953"/>
                  </a:cubicBezTo>
                  <a:cubicBezTo>
                    <a:pt x="1589" y="3953"/>
                    <a:pt x="1655" y="3913"/>
                    <a:pt x="1705" y="3822"/>
                  </a:cubicBezTo>
                  <a:cubicBezTo>
                    <a:pt x="1762" y="3725"/>
                    <a:pt x="1833" y="3684"/>
                    <a:pt x="1915" y="3684"/>
                  </a:cubicBezTo>
                  <a:cubicBezTo>
                    <a:pt x="2301" y="3684"/>
                    <a:pt x="2931" y="4594"/>
                    <a:pt x="3510" y="4925"/>
                  </a:cubicBezTo>
                  <a:cubicBezTo>
                    <a:pt x="4211" y="5301"/>
                    <a:pt x="5615" y="5777"/>
                    <a:pt x="5690" y="6253"/>
                  </a:cubicBezTo>
                  <a:cubicBezTo>
                    <a:pt x="5755" y="6644"/>
                    <a:pt x="5952" y="7469"/>
                    <a:pt x="6461" y="7469"/>
                  </a:cubicBezTo>
                  <a:cubicBezTo>
                    <a:pt x="6539" y="7469"/>
                    <a:pt x="6624" y="7449"/>
                    <a:pt x="6718" y="7406"/>
                  </a:cubicBezTo>
                  <a:cubicBezTo>
                    <a:pt x="7269" y="7170"/>
                    <a:pt x="7912" y="6439"/>
                    <a:pt x="8163" y="6439"/>
                  </a:cubicBezTo>
                  <a:cubicBezTo>
                    <a:pt x="8232" y="6439"/>
                    <a:pt x="8272" y="6494"/>
                    <a:pt x="8272" y="6629"/>
                  </a:cubicBezTo>
                  <a:cubicBezTo>
                    <a:pt x="8272" y="7218"/>
                    <a:pt x="8471" y="8296"/>
                    <a:pt x="9142" y="8296"/>
                  </a:cubicBezTo>
                  <a:cubicBezTo>
                    <a:pt x="9184" y="8296"/>
                    <a:pt x="9228" y="8292"/>
                    <a:pt x="9274" y="8283"/>
                  </a:cubicBezTo>
                  <a:cubicBezTo>
                    <a:pt x="9318" y="8273"/>
                    <a:pt x="9361" y="8269"/>
                    <a:pt x="9402" y="8269"/>
                  </a:cubicBezTo>
                  <a:cubicBezTo>
                    <a:pt x="10062" y="8269"/>
                    <a:pt x="10315" y="9450"/>
                    <a:pt x="10955" y="9450"/>
                  </a:cubicBezTo>
                  <a:cubicBezTo>
                    <a:pt x="10994" y="9450"/>
                    <a:pt x="11036" y="9446"/>
                    <a:pt x="11079" y="9436"/>
                  </a:cubicBezTo>
                  <a:cubicBezTo>
                    <a:pt x="11229" y="9411"/>
                    <a:pt x="11429" y="9411"/>
                    <a:pt x="11655" y="9386"/>
                  </a:cubicBezTo>
                  <a:cubicBezTo>
                    <a:pt x="11555" y="7631"/>
                    <a:pt x="12181" y="6804"/>
                    <a:pt x="12883" y="6403"/>
                  </a:cubicBezTo>
                  <a:cubicBezTo>
                    <a:pt x="13033" y="6103"/>
                    <a:pt x="13510" y="5777"/>
                    <a:pt x="13585" y="5376"/>
                  </a:cubicBezTo>
                  <a:cubicBezTo>
                    <a:pt x="13685" y="4875"/>
                    <a:pt x="12532" y="3822"/>
                    <a:pt x="12632" y="3195"/>
                  </a:cubicBezTo>
                  <a:cubicBezTo>
                    <a:pt x="12658" y="3170"/>
                    <a:pt x="12658" y="3120"/>
                    <a:pt x="12658" y="3095"/>
                  </a:cubicBezTo>
                  <a:cubicBezTo>
                    <a:pt x="12407" y="2895"/>
                    <a:pt x="12131" y="2669"/>
                    <a:pt x="11881" y="2418"/>
                  </a:cubicBezTo>
                  <a:cubicBezTo>
                    <a:pt x="10928" y="1466"/>
                    <a:pt x="9976" y="1316"/>
                    <a:pt x="9349" y="664"/>
                  </a:cubicBezTo>
                  <a:cubicBezTo>
                    <a:pt x="8944" y="274"/>
                    <a:pt x="8364" y="1"/>
                    <a:pt x="7826" y="1"/>
                  </a:cubicBez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0"/>
            <p:cNvSpPr/>
            <p:nvPr/>
          </p:nvSpPr>
          <p:spPr>
            <a:xfrm>
              <a:off x="2884850" y="3317075"/>
              <a:ext cx="342150" cy="247525"/>
            </a:xfrm>
            <a:custGeom>
              <a:avLst/>
              <a:gdLst/>
              <a:ahLst/>
              <a:cxnLst/>
              <a:rect l="l" t="t" r="r" b="b"/>
              <a:pathLst>
                <a:path w="13686" h="9901" fill="none" extrusionOk="0">
                  <a:moveTo>
                    <a:pt x="452" y="2783"/>
                  </a:moveTo>
                  <a:cubicBezTo>
                    <a:pt x="527" y="3334"/>
                    <a:pt x="1404" y="4662"/>
                    <a:pt x="1705" y="4111"/>
                  </a:cubicBezTo>
                  <a:cubicBezTo>
                    <a:pt x="2031" y="3559"/>
                    <a:pt x="2808" y="4813"/>
                    <a:pt x="3510" y="5214"/>
                  </a:cubicBezTo>
                  <a:cubicBezTo>
                    <a:pt x="4211" y="5590"/>
                    <a:pt x="5615" y="6066"/>
                    <a:pt x="5690" y="6542"/>
                  </a:cubicBezTo>
                  <a:cubicBezTo>
                    <a:pt x="5765" y="6993"/>
                    <a:pt x="6016" y="8021"/>
                    <a:pt x="6718" y="7695"/>
                  </a:cubicBezTo>
                  <a:cubicBezTo>
                    <a:pt x="7419" y="7394"/>
                    <a:pt x="8272" y="6291"/>
                    <a:pt x="8272" y="6918"/>
                  </a:cubicBezTo>
                  <a:cubicBezTo>
                    <a:pt x="8272" y="7544"/>
                    <a:pt x="8497" y="8722"/>
                    <a:pt x="9274" y="8572"/>
                  </a:cubicBezTo>
                  <a:cubicBezTo>
                    <a:pt x="10076" y="8397"/>
                    <a:pt x="10302" y="9900"/>
                    <a:pt x="11079" y="9725"/>
                  </a:cubicBezTo>
                  <a:cubicBezTo>
                    <a:pt x="11229" y="9700"/>
                    <a:pt x="11429" y="9700"/>
                    <a:pt x="11655" y="9675"/>
                  </a:cubicBezTo>
                  <a:cubicBezTo>
                    <a:pt x="11555" y="7920"/>
                    <a:pt x="12181" y="7093"/>
                    <a:pt x="12883" y="6692"/>
                  </a:cubicBezTo>
                  <a:cubicBezTo>
                    <a:pt x="13033" y="6392"/>
                    <a:pt x="13510" y="6066"/>
                    <a:pt x="13585" y="5665"/>
                  </a:cubicBezTo>
                  <a:cubicBezTo>
                    <a:pt x="13685" y="5164"/>
                    <a:pt x="12532" y="4111"/>
                    <a:pt x="12632" y="3484"/>
                  </a:cubicBezTo>
                  <a:cubicBezTo>
                    <a:pt x="12658" y="3459"/>
                    <a:pt x="12658" y="3409"/>
                    <a:pt x="12658" y="3384"/>
                  </a:cubicBezTo>
                  <a:cubicBezTo>
                    <a:pt x="12407" y="3184"/>
                    <a:pt x="12131" y="2958"/>
                    <a:pt x="11881" y="2707"/>
                  </a:cubicBezTo>
                  <a:cubicBezTo>
                    <a:pt x="10928" y="1755"/>
                    <a:pt x="9976" y="1605"/>
                    <a:pt x="9349" y="953"/>
                  </a:cubicBezTo>
                  <a:cubicBezTo>
                    <a:pt x="8698" y="326"/>
                    <a:pt x="7595" y="1"/>
                    <a:pt x="6943" y="627"/>
                  </a:cubicBezTo>
                  <a:cubicBezTo>
                    <a:pt x="6317" y="1279"/>
                    <a:pt x="4562" y="1755"/>
                    <a:pt x="3610" y="1755"/>
                  </a:cubicBezTo>
                  <a:cubicBezTo>
                    <a:pt x="3384" y="1755"/>
                    <a:pt x="2933" y="1580"/>
                    <a:pt x="2357" y="1304"/>
                  </a:cubicBezTo>
                  <a:cubicBezTo>
                    <a:pt x="1605" y="1755"/>
                    <a:pt x="803" y="2156"/>
                    <a:pt x="1" y="2306"/>
                  </a:cubicBezTo>
                  <a:cubicBezTo>
                    <a:pt x="151" y="2532"/>
                    <a:pt x="402" y="2432"/>
                    <a:pt x="452" y="2783"/>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0"/>
            <p:cNvSpPr/>
            <p:nvPr/>
          </p:nvSpPr>
          <p:spPr>
            <a:xfrm>
              <a:off x="4436875" y="3683625"/>
              <a:ext cx="798900" cy="516950"/>
            </a:xfrm>
            <a:custGeom>
              <a:avLst/>
              <a:gdLst/>
              <a:ahLst/>
              <a:cxnLst/>
              <a:rect l="l" t="t" r="r" b="b"/>
              <a:pathLst>
                <a:path w="31956" h="20678" extrusionOk="0">
                  <a:moveTo>
                    <a:pt x="22156" y="0"/>
                  </a:moveTo>
                  <a:cubicBezTo>
                    <a:pt x="21329" y="276"/>
                    <a:pt x="20577" y="577"/>
                    <a:pt x="20452" y="802"/>
                  </a:cubicBezTo>
                  <a:cubicBezTo>
                    <a:pt x="20126" y="1329"/>
                    <a:pt x="19098" y="1855"/>
                    <a:pt x="18472" y="1855"/>
                  </a:cubicBezTo>
                  <a:cubicBezTo>
                    <a:pt x="18125" y="1855"/>
                    <a:pt x="17778" y="1755"/>
                    <a:pt x="17449" y="1755"/>
                  </a:cubicBezTo>
                  <a:cubicBezTo>
                    <a:pt x="17182" y="1755"/>
                    <a:pt x="16927" y="1820"/>
                    <a:pt x="16692" y="2055"/>
                  </a:cubicBezTo>
                  <a:cubicBezTo>
                    <a:pt x="16333" y="2415"/>
                    <a:pt x="15881" y="2622"/>
                    <a:pt x="15534" y="2622"/>
                  </a:cubicBezTo>
                  <a:cubicBezTo>
                    <a:pt x="15372" y="2622"/>
                    <a:pt x="15234" y="2577"/>
                    <a:pt x="15138" y="2482"/>
                  </a:cubicBezTo>
                  <a:cubicBezTo>
                    <a:pt x="14812" y="2156"/>
                    <a:pt x="13785" y="1855"/>
                    <a:pt x="13058" y="1855"/>
                  </a:cubicBezTo>
                  <a:cubicBezTo>
                    <a:pt x="12331" y="1855"/>
                    <a:pt x="10025" y="1228"/>
                    <a:pt x="9499" y="1228"/>
                  </a:cubicBezTo>
                  <a:cubicBezTo>
                    <a:pt x="9198" y="1228"/>
                    <a:pt x="8697" y="1253"/>
                    <a:pt x="8146" y="1329"/>
                  </a:cubicBezTo>
                  <a:cubicBezTo>
                    <a:pt x="8271" y="1554"/>
                    <a:pt x="8171" y="1830"/>
                    <a:pt x="7820" y="2106"/>
                  </a:cubicBezTo>
                  <a:cubicBezTo>
                    <a:pt x="7193" y="2582"/>
                    <a:pt x="5940" y="3284"/>
                    <a:pt x="5464" y="3584"/>
                  </a:cubicBezTo>
                  <a:cubicBezTo>
                    <a:pt x="5013" y="3910"/>
                    <a:pt x="3359" y="7795"/>
                    <a:pt x="2281" y="8898"/>
                  </a:cubicBezTo>
                  <a:cubicBezTo>
                    <a:pt x="1178" y="10000"/>
                    <a:pt x="151" y="10151"/>
                    <a:pt x="76" y="10527"/>
                  </a:cubicBezTo>
                  <a:cubicBezTo>
                    <a:pt x="0" y="10928"/>
                    <a:pt x="1329" y="11955"/>
                    <a:pt x="1329" y="12557"/>
                  </a:cubicBezTo>
                  <a:cubicBezTo>
                    <a:pt x="1329" y="13208"/>
                    <a:pt x="1654" y="13810"/>
                    <a:pt x="2507" y="13810"/>
                  </a:cubicBezTo>
                  <a:cubicBezTo>
                    <a:pt x="3359" y="13810"/>
                    <a:pt x="2431" y="15840"/>
                    <a:pt x="2983" y="16015"/>
                  </a:cubicBezTo>
                  <a:cubicBezTo>
                    <a:pt x="3534" y="16166"/>
                    <a:pt x="6868" y="16391"/>
                    <a:pt x="6868" y="17168"/>
                  </a:cubicBezTo>
                  <a:cubicBezTo>
                    <a:pt x="6868" y="17795"/>
                    <a:pt x="7243" y="18296"/>
                    <a:pt x="7093" y="18722"/>
                  </a:cubicBezTo>
                  <a:cubicBezTo>
                    <a:pt x="7994" y="18868"/>
                    <a:pt x="8682" y="20079"/>
                    <a:pt x="9065" y="20079"/>
                  </a:cubicBezTo>
                  <a:cubicBezTo>
                    <a:pt x="9076" y="20079"/>
                    <a:pt x="9087" y="20078"/>
                    <a:pt x="9098" y="20076"/>
                  </a:cubicBezTo>
                  <a:cubicBezTo>
                    <a:pt x="9129" y="20068"/>
                    <a:pt x="9175" y="20064"/>
                    <a:pt x="9233" y="20064"/>
                  </a:cubicBezTo>
                  <a:cubicBezTo>
                    <a:pt x="9866" y="20064"/>
                    <a:pt x="11972" y="20488"/>
                    <a:pt x="12676" y="20488"/>
                  </a:cubicBezTo>
                  <a:cubicBezTo>
                    <a:pt x="12741" y="20488"/>
                    <a:pt x="12794" y="20484"/>
                    <a:pt x="12832" y="20477"/>
                  </a:cubicBezTo>
                  <a:cubicBezTo>
                    <a:pt x="12987" y="20447"/>
                    <a:pt x="13302" y="20435"/>
                    <a:pt x="13692" y="20435"/>
                  </a:cubicBezTo>
                  <a:cubicBezTo>
                    <a:pt x="14633" y="20435"/>
                    <a:pt x="16007" y="20506"/>
                    <a:pt x="16592" y="20577"/>
                  </a:cubicBezTo>
                  <a:cubicBezTo>
                    <a:pt x="16688" y="20591"/>
                    <a:pt x="16787" y="20599"/>
                    <a:pt x="16886" y="20599"/>
                  </a:cubicBezTo>
                  <a:cubicBezTo>
                    <a:pt x="17638" y="20599"/>
                    <a:pt x="18456" y="20191"/>
                    <a:pt x="19098" y="19549"/>
                  </a:cubicBezTo>
                  <a:cubicBezTo>
                    <a:pt x="19676" y="18972"/>
                    <a:pt x="21441" y="18790"/>
                    <a:pt x="22556" y="18790"/>
                  </a:cubicBezTo>
                  <a:cubicBezTo>
                    <a:pt x="22844" y="18790"/>
                    <a:pt x="23089" y="18802"/>
                    <a:pt x="23259" y="18822"/>
                  </a:cubicBezTo>
                  <a:cubicBezTo>
                    <a:pt x="24086" y="18923"/>
                    <a:pt x="25765" y="19123"/>
                    <a:pt x="26066" y="19650"/>
                  </a:cubicBezTo>
                  <a:cubicBezTo>
                    <a:pt x="26241" y="19925"/>
                    <a:pt x="27219" y="20326"/>
                    <a:pt x="28196" y="20677"/>
                  </a:cubicBezTo>
                  <a:cubicBezTo>
                    <a:pt x="28321" y="20151"/>
                    <a:pt x="28171" y="19474"/>
                    <a:pt x="28196" y="18822"/>
                  </a:cubicBezTo>
                  <a:cubicBezTo>
                    <a:pt x="28246" y="17720"/>
                    <a:pt x="28873" y="16066"/>
                    <a:pt x="29975" y="15965"/>
                  </a:cubicBezTo>
                  <a:cubicBezTo>
                    <a:pt x="31078" y="15840"/>
                    <a:pt x="31955" y="15840"/>
                    <a:pt x="31805" y="14035"/>
                  </a:cubicBezTo>
                  <a:cubicBezTo>
                    <a:pt x="31805" y="13960"/>
                    <a:pt x="31805" y="13910"/>
                    <a:pt x="31780" y="13860"/>
                  </a:cubicBezTo>
                  <a:cubicBezTo>
                    <a:pt x="31229" y="13384"/>
                    <a:pt x="30727" y="12983"/>
                    <a:pt x="30552" y="12983"/>
                  </a:cubicBezTo>
                  <a:cubicBezTo>
                    <a:pt x="30138" y="12983"/>
                    <a:pt x="28942" y="13812"/>
                    <a:pt x="28599" y="13812"/>
                  </a:cubicBezTo>
                  <a:cubicBezTo>
                    <a:pt x="28589" y="13812"/>
                    <a:pt x="28580" y="13811"/>
                    <a:pt x="28572" y="13810"/>
                  </a:cubicBezTo>
                  <a:cubicBezTo>
                    <a:pt x="27845" y="13710"/>
                    <a:pt x="26893" y="13409"/>
                    <a:pt x="27219" y="12983"/>
                  </a:cubicBezTo>
                  <a:cubicBezTo>
                    <a:pt x="27244" y="12958"/>
                    <a:pt x="27269" y="12908"/>
                    <a:pt x="27319" y="12858"/>
                  </a:cubicBezTo>
                  <a:cubicBezTo>
                    <a:pt x="26341" y="12081"/>
                    <a:pt x="26066" y="9524"/>
                    <a:pt x="26692" y="8898"/>
                  </a:cubicBezTo>
                  <a:cubicBezTo>
                    <a:pt x="27494" y="8096"/>
                    <a:pt x="25414" y="5088"/>
                    <a:pt x="24462" y="3960"/>
                  </a:cubicBezTo>
                  <a:cubicBezTo>
                    <a:pt x="24010" y="3434"/>
                    <a:pt x="23058" y="1705"/>
                    <a:pt x="22156" y="0"/>
                  </a:cubicBezTo>
                  <a:close/>
                </a:path>
              </a:pathLst>
            </a:custGeom>
            <a:solidFill>
              <a:srgbClr val="F28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0"/>
            <p:cNvSpPr/>
            <p:nvPr/>
          </p:nvSpPr>
          <p:spPr>
            <a:xfrm>
              <a:off x="4436875" y="3683625"/>
              <a:ext cx="798900" cy="517575"/>
            </a:xfrm>
            <a:custGeom>
              <a:avLst/>
              <a:gdLst/>
              <a:ahLst/>
              <a:cxnLst/>
              <a:rect l="l" t="t" r="r" b="b"/>
              <a:pathLst>
                <a:path w="31956" h="20703" fill="none" extrusionOk="0">
                  <a:moveTo>
                    <a:pt x="28572" y="13810"/>
                  </a:moveTo>
                  <a:cubicBezTo>
                    <a:pt x="27845" y="13710"/>
                    <a:pt x="26893" y="13409"/>
                    <a:pt x="27219" y="12983"/>
                  </a:cubicBezTo>
                  <a:cubicBezTo>
                    <a:pt x="27244" y="12958"/>
                    <a:pt x="27269" y="12908"/>
                    <a:pt x="27319" y="12858"/>
                  </a:cubicBezTo>
                  <a:cubicBezTo>
                    <a:pt x="26341" y="12081"/>
                    <a:pt x="26066" y="9524"/>
                    <a:pt x="26692" y="8898"/>
                  </a:cubicBezTo>
                  <a:cubicBezTo>
                    <a:pt x="27494" y="8096"/>
                    <a:pt x="25414" y="5088"/>
                    <a:pt x="24462" y="3960"/>
                  </a:cubicBezTo>
                  <a:cubicBezTo>
                    <a:pt x="24010" y="3434"/>
                    <a:pt x="23058" y="1705"/>
                    <a:pt x="22156" y="0"/>
                  </a:cubicBezTo>
                  <a:cubicBezTo>
                    <a:pt x="21329" y="276"/>
                    <a:pt x="20577" y="577"/>
                    <a:pt x="20452" y="802"/>
                  </a:cubicBezTo>
                  <a:cubicBezTo>
                    <a:pt x="20126" y="1329"/>
                    <a:pt x="19098" y="1855"/>
                    <a:pt x="18472" y="1855"/>
                  </a:cubicBezTo>
                  <a:cubicBezTo>
                    <a:pt x="17845" y="1855"/>
                    <a:pt x="17218" y="1529"/>
                    <a:pt x="16692" y="2055"/>
                  </a:cubicBezTo>
                  <a:cubicBezTo>
                    <a:pt x="16166" y="2582"/>
                    <a:pt x="15439" y="2782"/>
                    <a:pt x="15138" y="2482"/>
                  </a:cubicBezTo>
                  <a:cubicBezTo>
                    <a:pt x="14812" y="2156"/>
                    <a:pt x="13785" y="1855"/>
                    <a:pt x="13058" y="1855"/>
                  </a:cubicBezTo>
                  <a:cubicBezTo>
                    <a:pt x="12331" y="1855"/>
                    <a:pt x="10025" y="1228"/>
                    <a:pt x="9499" y="1228"/>
                  </a:cubicBezTo>
                  <a:cubicBezTo>
                    <a:pt x="9198" y="1228"/>
                    <a:pt x="8697" y="1253"/>
                    <a:pt x="8146" y="1329"/>
                  </a:cubicBezTo>
                  <a:cubicBezTo>
                    <a:pt x="8271" y="1554"/>
                    <a:pt x="8171" y="1830"/>
                    <a:pt x="7820" y="2106"/>
                  </a:cubicBezTo>
                  <a:cubicBezTo>
                    <a:pt x="7193" y="2582"/>
                    <a:pt x="5940" y="3284"/>
                    <a:pt x="5464" y="3584"/>
                  </a:cubicBezTo>
                  <a:cubicBezTo>
                    <a:pt x="5013" y="3910"/>
                    <a:pt x="3359" y="7795"/>
                    <a:pt x="2281" y="8898"/>
                  </a:cubicBezTo>
                  <a:cubicBezTo>
                    <a:pt x="1178" y="10000"/>
                    <a:pt x="151" y="10151"/>
                    <a:pt x="76" y="10527"/>
                  </a:cubicBezTo>
                  <a:cubicBezTo>
                    <a:pt x="0" y="10928"/>
                    <a:pt x="1329" y="11955"/>
                    <a:pt x="1329" y="12557"/>
                  </a:cubicBezTo>
                  <a:cubicBezTo>
                    <a:pt x="1329" y="13208"/>
                    <a:pt x="1654" y="13810"/>
                    <a:pt x="2507" y="13810"/>
                  </a:cubicBezTo>
                  <a:cubicBezTo>
                    <a:pt x="3359" y="13810"/>
                    <a:pt x="2431" y="15840"/>
                    <a:pt x="2983" y="16015"/>
                  </a:cubicBezTo>
                  <a:cubicBezTo>
                    <a:pt x="3534" y="16166"/>
                    <a:pt x="6868" y="16391"/>
                    <a:pt x="6868" y="17168"/>
                  </a:cubicBezTo>
                  <a:cubicBezTo>
                    <a:pt x="6868" y="17795"/>
                    <a:pt x="7243" y="18296"/>
                    <a:pt x="7093" y="18722"/>
                  </a:cubicBezTo>
                  <a:cubicBezTo>
                    <a:pt x="8020" y="18873"/>
                    <a:pt x="8722" y="20151"/>
                    <a:pt x="9098" y="20076"/>
                  </a:cubicBezTo>
                  <a:cubicBezTo>
                    <a:pt x="9499" y="19975"/>
                    <a:pt x="12331" y="20577"/>
                    <a:pt x="12832" y="20477"/>
                  </a:cubicBezTo>
                  <a:cubicBezTo>
                    <a:pt x="13359" y="20376"/>
                    <a:pt x="15765" y="20477"/>
                    <a:pt x="16592" y="20577"/>
                  </a:cubicBezTo>
                  <a:cubicBezTo>
                    <a:pt x="17419" y="20702"/>
                    <a:pt x="18371" y="20276"/>
                    <a:pt x="19098" y="19549"/>
                  </a:cubicBezTo>
                  <a:cubicBezTo>
                    <a:pt x="19825" y="18822"/>
                    <a:pt x="22432" y="18722"/>
                    <a:pt x="23259" y="18822"/>
                  </a:cubicBezTo>
                  <a:cubicBezTo>
                    <a:pt x="24086" y="18923"/>
                    <a:pt x="25765" y="19123"/>
                    <a:pt x="26066" y="19650"/>
                  </a:cubicBezTo>
                  <a:cubicBezTo>
                    <a:pt x="26241" y="19925"/>
                    <a:pt x="27219" y="20326"/>
                    <a:pt x="28196" y="20677"/>
                  </a:cubicBezTo>
                  <a:cubicBezTo>
                    <a:pt x="28321" y="20151"/>
                    <a:pt x="28171" y="19474"/>
                    <a:pt x="28196" y="18822"/>
                  </a:cubicBezTo>
                  <a:cubicBezTo>
                    <a:pt x="28246" y="17720"/>
                    <a:pt x="28873" y="16066"/>
                    <a:pt x="29975" y="15965"/>
                  </a:cubicBezTo>
                  <a:cubicBezTo>
                    <a:pt x="31078" y="15840"/>
                    <a:pt x="31955" y="15840"/>
                    <a:pt x="31805" y="14035"/>
                  </a:cubicBezTo>
                  <a:cubicBezTo>
                    <a:pt x="31805" y="13960"/>
                    <a:pt x="31805" y="13910"/>
                    <a:pt x="31780" y="13860"/>
                  </a:cubicBezTo>
                  <a:cubicBezTo>
                    <a:pt x="31229" y="13384"/>
                    <a:pt x="30727" y="12983"/>
                    <a:pt x="30552" y="12983"/>
                  </a:cubicBezTo>
                  <a:cubicBezTo>
                    <a:pt x="30126" y="12983"/>
                    <a:pt x="28873" y="13860"/>
                    <a:pt x="28572" y="13810"/>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0"/>
            <p:cNvSpPr/>
            <p:nvPr/>
          </p:nvSpPr>
          <p:spPr>
            <a:xfrm>
              <a:off x="4990750" y="3667225"/>
              <a:ext cx="271975" cy="337850"/>
            </a:xfrm>
            <a:custGeom>
              <a:avLst/>
              <a:gdLst/>
              <a:ahLst/>
              <a:cxnLst/>
              <a:rect l="l" t="t" r="r" b="b"/>
              <a:pathLst>
                <a:path w="10879" h="13514" extrusionOk="0">
                  <a:moveTo>
                    <a:pt x="2631" y="0"/>
                  </a:moveTo>
                  <a:cubicBezTo>
                    <a:pt x="2606" y="0"/>
                    <a:pt x="2582" y="2"/>
                    <a:pt x="2557" y="5"/>
                  </a:cubicBezTo>
                  <a:cubicBezTo>
                    <a:pt x="2106" y="55"/>
                    <a:pt x="978" y="330"/>
                    <a:pt x="1" y="656"/>
                  </a:cubicBezTo>
                  <a:cubicBezTo>
                    <a:pt x="903" y="2361"/>
                    <a:pt x="1855" y="4090"/>
                    <a:pt x="2307" y="4616"/>
                  </a:cubicBezTo>
                  <a:cubicBezTo>
                    <a:pt x="3259" y="5744"/>
                    <a:pt x="5339" y="8752"/>
                    <a:pt x="4537" y="9554"/>
                  </a:cubicBezTo>
                  <a:cubicBezTo>
                    <a:pt x="3911" y="10180"/>
                    <a:pt x="4186" y="12737"/>
                    <a:pt x="5164" y="13514"/>
                  </a:cubicBezTo>
                  <a:cubicBezTo>
                    <a:pt x="5615" y="12937"/>
                    <a:pt x="7144" y="11007"/>
                    <a:pt x="7144" y="10406"/>
                  </a:cubicBezTo>
                  <a:cubicBezTo>
                    <a:pt x="7144" y="9849"/>
                    <a:pt x="7223" y="8799"/>
                    <a:pt x="8118" y="8799"/>
                  </a:cubicBezTo>
                  <a:cubicBezTo>
                    <a:pt x="8231" y="8799"/>
                    <a:pt x="8357" y="8815"/>
                    <a:pt x="8497" y="8852"/>
                  </a:cubicBezTo>
                  <a:cubicBezTo>
                    <a:pt x="9428" y="9075"/>
                    <a:pt x="10289" y="9423"/>
                    <a:pt x="10671" y="9423"/>
                  </a:cubicBezTo>
                  <a:cubicBezTo>
                    <a:pt x="10803" y="9423"/>
                    <a:pt x="10878" y="9381"/>
                    <a:pt x="10878" y="9278"/>
                  </a:cubicBezTo>
                  <a:cubicBezTo>
                    <a:pt x="10878" y="8852"/>
                    <a:pt x="10577" y="7498"/>
                    <a:pt x="10051" y="6972"/>
                  </a:cubicBezTo>
                  <a:cubicBezTo>
                    <a:pt x="9550" y="6446"/>
                    <a:pt x="8297" y="4792"/>
                    <a:pt x="7871" y="3438"/>
                  </a:cubicBezTo>
                  <a:cubicBezTo>
                    <a:pt x="7444" y="2085"/>
                    <a:pt x="6116" y="1559"/>
                    <a:pt x="5364" y="1559"/>
                  </a:cubicBezTo>
                  <a:cubicBezTo>
                    <a:pt x="4659" y="1559"/>
                    <a:pt x="3458" y="0"/>
                    <a:pt x="2631" y="0"/>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0"/>
            <p:cNvSpPr/>
            <p:nvPr/>
          </p:nvSpPr>
          <p:spPr>
            <a:xfrm>
              <a:off x="4990750" y="3664825"/>
              <a:ext cx="271975" cy="340250"/>
            </a:xfrm>
            <a:custGeom>
              <a:avLst/>
              <a:gdLst/>
              <a:ahLst/>
              <a:cxnLst/>
              <a:rect l="l" t="t" r="r" b="b"/>
              <a:pathLst>
                <a:path w="10879" h="13610" fill="none" extrusionOk="0">
                  <a:moveTo>
                    <a:pt x="7871" y="3534"/>
                  </a:moveTo>
                  <a:cubicBezTo>
                    <a:pt x="7444" y="2181"/>
                    <a:pt x="6116" y="1655"/>
                    <a:pt x="5364" y="1655"/>
                  </a:cubicBezTo>
                  <a:cubicBezTo>
                    <a:pt x="4637" y="1655"/>
                    <a:pt x="3384" y="0"/>
                    <a:pt x="2557" y="101"/>
                  </a:cubicBezTo>
                  <a:cubicBezTo>
                    <a:pt x="2106" y="151"/>
                    <a:pt x="978" y="426"/>
                    <a:pt x="1" y="752"/>
                  </a:cubicBezTo>
                  <a:cubicBezTo>
                    <a:pt x="903" y="2457"/>
                    <a:pt x="1855" y="4186"/>
                    <a:pt x="2307" y="4712"/>
                  </a:cubicBezTo>
                  <a:cubicBezTo>
                    <a:pt x="3259" y="5840"/>
                    <a:pt x="5339" y="8848"/>
                    <a:pt x="4537" y="9650"/>
                  </a:cubicBezTo>
                  <a:cubicBezTo>
                    <a:pt x="3911" y="10276"/>
                    <a:pt x="4186" y="12833"/>
                    <a:pt x="5164" y="13610"/>
                  </a:cubicBezTo>
                  <a:cubicBezTo>
                    <a:pt x="5615" y="13033"/>
                    <a:pt x="7144" y="11103"/>
                    <a:pt x="7144" y="10502"/>
                  </a:cubicBezTo>
                  <a:cubicBezTo>
                    <a:pt x="7144" y="9875"/>
                    <a:pt x="7244" y="8622"/>
                    <a:pt x="8497" y="8948"/>
                  </a:cubicBezTo>
                  <a:cubicBezTo>
                    <a:pt x="9750" y="9249"/>
                    <a:pt x="10878" y="9775"/>
                    <a:pt x="10878" y="9374"/>
                  </a:cubicBezTo>
                  <a:cubicBezTo>
                    <a:pt x="10878" y="8948"/>
                    <a:pt x="10577" y="7594"/>
                    <a:pt x="10051" y="7068"/>
                  </a:cubicBezTo>
                  <a:cubicBezTo>
                    <a:pt x="9550" y="6542"/>
                    <a:pt x="8297" y="4888"/>
                    <a:pt x="7871" y="3534"/>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0"/>
            <p:cNvSpPr/>
            <p:nvPr/>
          </p:nvSpPr>
          <p:spPr>
            <a:xfrm>
              <a:off x="4587250" y="4151675"/>
              <a:ext cx="554525" cy="302025"/>
            </a:xfrm>
            <a:custGeom>
              <a:avLst/>
              <a:gdLst/>
              <a:ahLst/>
              <a:cxnLst/>
              <a:rect l="l" t="t" r="r" b="b"/>
              <a:pathLst>
                <a:path w="22181" h="12081" extrusionOk="0">
                  <a:moveTo>
                    <a:pt x="1078" y="0"/>
                  </a:moveTo>
                  <a:cubicBezTo>
                    <a:pt x="1028" y="126"/>
                    <a:pt x="953" y="226"/>
                    <a:pt x="777" y="326"/>
                  </a:cubicBezTo>
                  <a:cubicBezTo>
                    <a:pt x="76" y="802"/>
                    <a:pt x="0" y="2055"/>
                    <a:pt x="777" y="2757"/>
                  </a:cubicBezTo>
                  <a:cubicBezTo>
                    <a:pt x="1554" y="3459"/>
                    <a:pt x="2582" y="5013"/>
                    <a:pt x="1880" y="5013"/>
                  </a:cubicBezTo>
                  <a:cubicBezTo>
                    <a:pt x="1178" y="5013"/>
                    <a:pt x="627" y="5965"/>
                    <a:pt x="702" y="6416"/>
                  </a:cubicBezTo>
                  <a:cubicBezTo>
                    <a:pt x="777" y="6892"/>
                    <a:pt x="477" y="7895"/>
                    <a:pt x="702" y="8146"/>
                  </a:cubicBezTo>
                  <a:cubicBezTo>
                    <a:pt x="953" y="8371"/>
                    <a:pt x="2582" y="9950"/>
                    <a:pt x="2657" y="10401"/>
                  </a:cubicBezTo>
                  <a:cubicBezTo>
                    <a:pt x="2732" y="10827"/>
                    <a:pt x="3409" y="11028"/>
                    <a:pt x="3359" y="11404"/>
                  </a:cubicBezTo>
                  <a:cubicBezTo>
                    <a:pt x="4098" y="11347"/>
                    <a:pt x="5314" y="11266"/>
                    <a:pt x="6341" y="11266"/>
                  </a:cubicBezTo>
                  <a:cubicBezTo>
                    <a:pt x="7125" y="11266"/>
                    <a:pt x="7800" y="11313"/>
                    <a:pt x="8071" y="11454"/>
                  </a:cubicBezTo>
                  <a:cubicBezTo>
                    <a:pt x="8898" y="11880"/>
                    <a:pt x="11830" y="12080"/>
                    <a:pt x="11830" y="12080"/>
                  </a:cubicBezTo>
                  <a:cubicBezTo>
                    <a:pt x="12657" y="12080"/>
                    <a:pt x="13384" y="11755"/>
                    <a:pt x="13183" y="11253"/>
                  </a:cubicBezTo>
                  <a:cubicBezTo>
                    <a:pt x="13008" y="10802"/>
                    <a:pt x="14086" y="10502"/>
                    <a:pt x="14863" y="10426"/>
                  </a:cubicBezTo>
                  <a:cubicBezTo>
                    <a:pt x="14737" y="9950"/>
                    <a:pt x="14637" y="9549"/>
                    <a:pt x="14838" y="9474"/>
                  </a:cubicBezTo>
                  <a:cubicBezTo>
                    <a:pt x="15083" y="9382"/>
                    <a:pt x="16019" y="9225"/>
                    <a:pt x="16929" y="9225"/>
                  </a:cubicBezTo>
                  <a:cubicBezTo>
                    <a:pt x="17508" y="9225"/>
                    <a:pt x="18076" y="9289"/>
                    <a:pt x="18447" y="9474"/>
                  </a:cubicBezTo>
                  <a:cubicBezTo>
                    <a:pt x="18583" y="9539"/>
                    <a:pt x="18724" y="9566"/>
                    <a:pt x="18864" y="9566"/>
                  </a:cubicBezTo>
                  <a:cubicBezTo>
                    <a:pt x="19214" y="9566"/>
                    <a:pt x="19564" y="9395"/>
                    <a:pt x="19850" y="9198"/>
                  </a:cubicBezTo>
                  <a:cubicBezTo>
                    <a:pt x="19725" y="8772"/>
                    <a:pt x="19625" y="8421"/>
                    <a:pt x="19374" y="8371"/>
                  </a:cubicBezTo>
                  <a:cubicBezTo>
                    <a:pt x="18797" y="8271"/>
                    <a:pt x="17920" y="5865"/>
                    <a:pt x="18647" y="5715"/>
                  </a:cubicBezTo>
                  <a:cubicBezTo>
                    <a:pt x="19374" y="5564"/>
                    <a:pt x="20326" y="3058"/>
                    <a:pt x="21454" y="2707"/>
                  </a:cubicBezTo>
                  <a:cubicBezTo>
                    <a:pt x="21905" y="2557"/>
                    <a:pt x="22106" y="2281"/>
                    <a:pt x="22181" y="1955"/>
                  </a:cubicBezTo>
                  <a:cubicBezTo>
                    <a:pt x="21204" y="1604"/>
                    <a:pt x="20226" y="1203"/>
                    <a:pt x="20051" y="928"/>
                  </a:cubicBezTo>
                  <a:cubicBezTo>
                    <a:pt x="19750" y="401"/>
                    <a:pt x="18071" y="201"/>
                    <a:pt x="17244" y="100"/>
                  </a:cubicBezTo>
                  <a:cubicBezTo>
                    <a:pt x="17074" y="80"/>
                    <a:pt x="16829" y="68"/>
                    <a:pt x="16541" y="68"/>
                  </a:cubicBezTo>
                  <a:cubicBezTo>
                    <a:pt x="15426" y="68"/>
                    <a:pt x="13661" y="250"/>
                    <a:pt x="13083" y="827"/>
                  </a:cubicBezTo>
                  <a:cubicBezTo>
                    <a:pt x="12441" y="1469"/>
                    <a:pt x="11623" y="1877"/>
                    <a:pt x="10871" y="1877"/>
                  </a:cubicBezTo>
                  <a:cubicBezTo>
                    <a:pt x="10772" y="1877"/>
                    <a:pt x="10673" y="1869"/>
                    <a:pt x="10577" y="1855"/>
                  </a:cubicBezTo>
                  <a:cubicBezTo>
                    <a:pt x="9992" y="1784"/>
                    <a:pt x="8618" y="1713"/>
                    <a:pt x="7677" y="1713"/>
                  </a:cubicBezTo>
                  <a:cubicBezTo>
                    <a:pt x="7287" y="1713"/>
                    <a:pt x="6972" y="1725"/>
                    <a:pt x="6817" y="1755"/>
                  </a:cubicBezTo>
                  <a:cubicBezTo>
                    <a:pt x="6779" y="1762"/>
                    <a:pt x="6726" y="1766"/>
                    <a:pt x="6661" y="1766"/>
                  </a:cubicBezTo>
                  <a:cubicBezTo>
                    <a:pt x="5957" y="1766"/>
                    <a:pt x="3851" y="1342"/>
                    <a:pt x="3218" y="1342"/>
                  </a:cubicBezTo>
                  <a:cubicBezTo>
                    <a:pt x="3160" y="1342"/>
                    <a:pt x="3114" y="1346"/>
                    <a:pt x="3083" y="1354"/>
                  </a:cubicBezTo>
                  <a:cubicBezTo>
                    <a:pt x="3072" y="1356"/>
                    <a:pt x="3061" y="1357"/>
                    <a:pt x="3050" y="1357"/>
                  </a:cubicBezTo>
                  <a:cubicBezTo>
                    <a:pt x="2667" y="1357"/>
                    <a:pt x="1979" y="146"/>
                    <a:pt x="1078"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0"/>
            <p:cNvSpPr/>
            <p:nvPr/>
          </p:nvSpPr>
          <p:spPr>
            <a:xfrm>
              <a:off x="4587250" y="4151675"/>
              <a:ext cx="554525" cy="302025"/>
            </a:xfrm>
            <a:custGeom>
              <a:avLst/>
              <a:gdLst/>
              <a:ahLst/>
              <a:cxnLst/>
              <a:rect l="l" t="t" r="r" b="b"/>
              <a:pathLst>
                <a:path w="22181" h="12081" fill="none" extrusionOk="0">
                  <a:moveTo>
                    <a:pt x="17244" y="100"/>
                  </a:moveTo>
                  <a:cubicBezTo>
                    <a:pt x="16417" y="0"/>
                    <a:pt x="13810" y="100"/>
                    <a:pt x="13083" y="827"/>
                  </a:cubicBezTo>
                  <a:cubicBezTo>
                    <a:pt x="12356" y="1554"/>
                    <a:pt x="11404" y="1980"/>
                    <a:pt x="10577" y="1855"/>
                  </a:cubicBezTo>
                  <a:cubicBezTo>
                    <a:pt x="9750" y="1755"/>
                    <a:pt x="7344" y="1654"/>
                    <a:pt x="6817" y="1755"/>
                  </a:cubicBezTo>
                  <a:cubicBezTo>
                    <a:pt x="6316" y="1855"/>
                    <a:pt x="3484" y="1253"/>
                    <a:pt x="3083" y="1354"/>
                  </a:cubicBezTo>
                  <a:cubicBezTo>
                    <a:pt x="2707" y="1429"/>
                    <a:pt x="2005" y="151"/>
                    <a:pt x="1078" y="0"/>
                  </a:cubicBezTo>
                  <a:cubicBezTo>
                    <a:pt x="1028" y="126"/>
                    <a:pt x="953" y="226"/>
                    <a:pt x="777" y="326"/>
                  </a:cubicBezTo>
                  <a:cubicBezTo>
                    <a:pt x="76" y="802"/>
                    <a:pt x="0" y="2055"/>
                    <a:pt x="777" y="2757"/>
                  </a:cubicBezTo>
                  <a:cubicBezTo>
                    <a:pt x="1554" y="3459"/>
                    <a:pt x="2582" y="5013"/>
                    <a:pt x="1880" y="5013"/>
                  </a:cubicBezTo>
                  <a:cubicBezTo>
                    <a:pt x="1178" y="5013"/>
                    <a:pt x="627" y="5965"/>
                    <a:pt x="702" y="6416"/>
                  </a:cubicBezTo>
                  <a:cubicBezTo>
                    <a:pt x="777" y="6892"/>
                    <a:pt x="477" y="7895"/>
                    <a:pt x="702" y="8146"/>
                  </a:cubicBezTo>
                  <a:cubicBezTo>
                    <a:pt x="953" y="8371"/>
                    <a:pt x="2582" y="9950"/>
                    <a:pt x="2657" y="10401"/>
                  </a:cubicBezTo>
                  <a:cubicBezTo>
                    <a:pt x="2732" y="10827"/>
                    <a:pt x="3409" y="11028"/>
                    <a:pt x="3359" y="11404"/>
                  </a:cubicBezTo>
                  <a:cubicBezTo>
                    <a:pt x="4662" y="11304"/>
                    <a:pt x="7444" y="11128"/>
                    <a:pt x="8071" y="11454"/>
                  </a:cubicBezTo>
                  <a:cubicBezTo>
                    <a:pt x="8898" y="11880"/>
                    <a:pt x="11830" y="12080"/>
                    <a:pt x="11830" y="12080"/>
                  </a:cubicBezTo>
                  <a:cubicBezTo>
                    <a:pt x="12657" y="12080"/>
                    <a:pt x="13384" y="11755"/>
                    <a:pt x="13183" y="11253"/>
                  </a:cubicBezTo>
                  <a:cubicBezTo>
                    <a:pt x="13008" y="10802"/>
                    <a:pt x="14086" y="10502"/>
                    <a:pt x="14863" y="10426"/>
                  </a:cubicBezTo>
                  <a:cubicBezTo>
                    <a:pt x="14737" y="9950"/>
                    <a:pt x="14637" y="9549"/>
                    <a:pt x="14838" y="9474"/>
                  </a:cubicBezTo>
                  <a:cubicBezTo>
                    <a:pt x="15239" y="9324"/>
                    <a:pt x="17494" y="8998"/>
                    <a:pt x="18447" y="9474"/>
                  </a:cubicBezTo>
                  <a:cubicBezTo>
                    <a:pt x="18923" y="9700"/>
                    <a:pt x="19449" y="9474"/>
                    <a:pt x="19850" y="9198"/>
                  </a:cubicBezTo>
                  <a:cubicBezTo>
                    <a:pt x="19725" y="8772"/>
                    <a:pt x="19625" y="8421"/>
                    <a:pt x="19374" y="8371"/>
                  </a:cubicBezTo>
                  <a:cubicBezTo>
                    <a:pt x="18797" y="8271"/>
                    <a:pt x="17920" y="5865"/>
                    <a:pt x="18647" y="5715"/>
                  </a:cubicBezTo>
                  <a:cubicBezTo>
                    <a:pt x="19374" y="5564"/>
                    <a:pt x="20326" y="3058"/>
                    <a:pt x="21454" y="2707"/>
                  </a:cubicBezTo>
                  <a:cubicBezTo>
                    <a:pt x="21905" y="2557"/>
                    <a:pt x="22106" y="2281"/>
                    <a:pt x="22181" y="1955"/>
                  </a:cubicBezTo>
                  <a:cubicBezTo>
                    <a:pt x="21204" y="1604"/>
                    <a:pt x="20226" y="1203"/>
                    <a:pt x="20051" y="928"/>
                  </a:cubicBezTo>
                  <a:cubicBezTo>
                    <a:pt x="19750" y="401"/>
                    <a:pt x="18071" y="201"/>
                    <a:pt x="17244" y="100"/>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0"/>
            <p:cNvSpPr/>
            <p:nvPr/>
          </p:nvSpPr>
          <p:spPr>
            <a:xfrm>
              <a:off x="4430600" y="4339000"/>
              <a:ext cx="241875" cy="169825"/>
            </a:xfrm>
            <a:custGeom>
              <a:avLst/>
              <a:gdLst/>
              <a:ahLst/>
              <a:cxnLst/>
              <a:rect l="l" t="t" r="r" b="b"/>
              <a:pathLst>
                <a:path w="9675" h="6793" extrusionOk="0">
                  <a:moveTo>
                    <a:pt x="6918" y="1"/>
                  </a:moveTo>
                  <a:cubicBezTo>
                    <a:pt x="4462" y="352"/>
                    <a:pt x="828" y="1104"/>
                    <a:pt x="828" y="1104"/>
                  </a:cubicBezTo>
                  <a:cubicBezTo>
                    <a:pt x="828" y="1104"/>
                    <a:pt x="753" y="1029"/>
                    <a:pt x="627" y="953"/>
                  </a:cubicBezTo>
                  <a:cubicBezTo>
                    <a:pt x="251" y="2156"/>
                    <a:pt x="1" y="3785"/>
                    <a:pt x="251" y="4613"/>
                  </a:cubicBezTo>
                  <a:cubicBezTo>
                    <a:pt x="477" y="5440"/>
                    <a:pt x="1229" y="6016"/>
                    <a:pt x="2281" y="6793"/>
                  </a:cubicBezTo>
                  <a:cubicBezTo>
                    <a:pt x="2306" y="6768"/>
                    <a:pt x="2357" y="6768"/>
                    <a:pt x="2432" y="6743"/>
                  </a:cubicBezTo>
                  <a:lnTo>
                    <a:pt x="2457" y="6743"/>
                  </a:lnTo>
                  <a:cubicBezTo>
                    <a:pt x="2507" y="6718"/>
                    <a:pt x="2582" y="6718"/>
                    <a:pt x="2657" y="6693"/>
                  </a:cubicBezTo>
                  <a:lnTo>
                    <a:pt x="2682" y="6693"/>
                  </a:lnTo>
                  <a:cubicBezTo>
                    <a:pt x="2833" y="6680"/>
                    <a:pt x="3008" y="6680"/>
                    <a:pt x="3199" y="6680"/>
                  </a:cubicBezTo>
                  <a:cubicBezTo>
                    <a:pt x="3390" y="6680"/>
                    <a:pt x="3597" y="6680"/>
                    <a:pt x="3810" y="6668"/>
                  </a:cubicBezTo>
                  <a:lnTo>
                    <a:pt x="4161" y="6668"/>
                  </a:lnTo>
                  <a:cubicBezTo>
                    <a:pt x="4211" y="6643"/>
                    <a:pt x="4236" y="6643"/>
                    <a:pt x="4286" y="6643"/>
                  </a:cubicBezTo>
                  <a:cubicBezTo>
                    <a:pt x="4387" y="6643"/>
                    <a:pt x="4512" y="6618"/>
                    <a:pt x="4637" y="6592"/>
                  </a:cubicBezTo>
                  <a:cubicBezTo>
                    <a:pt x="5472" y="6367"/>
                    <a:pt x="5738" y="5532"/>
                    <a:pt x="6130" y="5532"/>
                  </a:cubicBezTo>
                  <a:cubicBezTo>
                    <a:pt x="6174" y="5532"/>
                    <a:pt x="6219" y="5542"/>
                    <a:pt x="6266" y="5565"/>
                  </a:cubicBezTo>
                  <a:cubicBezTo>
                    <a:pt x="6305" y="5583"/>
                    <a:pt x="6357" y="5592"/>
                    <a:pt x="6421" y="5592"/>
                  </a:cubicBezTo>
                  <a:cubicBezTo>
                    <a:pt x="7136" y="5592"/>
                    <a:pt x="9273" y="4499"/>
                    <a:pt x="9550" y="4061"/>
                  </a:cubicBezTo>
                  <a:cubicBezTo>
                    <a:pt x="9600" y="4011"/>
                    <a:pt x="9600" y="3961"/>
                    <a:pt x="9625" y="3911"/>
                  </a:cubicBezTo>
                  <a:cubicBezTo>
                    <a:pt x="9675" y="3535"/>
                    <a:pt x="8998" y="3334"/>
                    <a:pt x="8923" y="2908"/>
                  </a:cubicBezTo>
                  <a:cubicBezTo>
                    <a:pt x="8848" y="2457"/>
                    <a:pt x="7219" y="878"/>
                    <a:pt x="6968" y="653"/>
                  </a:cubicBezTo>
                  <a:cubicBezTo>
                    <a:pt x="6918" y="602"/>
                    <a:pt x="6918" y="502"/>
                    <a:pt x="6893" y="402"/>
                  </a:cubicBezTo>
                  <a:cubicBezTo>
                    <a:pt x="6893" y="402"/>
                    <a:pt x="6893" y="377"/>
                    <a:pt x="6893" y="377"/>
                  </a:cubicBezTo>
                  <a:cubicBezTo>
                    <a:pt x="6893" y="277"/>
                    <a:pt x="6893" y="126"/>
                    <a:pt x="6918" y="1"/>
                  </a:cubicBezTo>
                  <a:close/>
                </a:path>
              </a:pathLst>
            </a:custGeom>
            <a:solidFill>
              <a:srgbClr val="788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0"/>
            <p:cNvSpPr/>
            <p:nvPr/>
          </p:nvSpPr>
          <p:spPr>
            <a:xfrm>
              <a:off x="4430600" y="4339000"/>
              <a:ext cx="241875" cy="169825"/>
            </a:xfrm>
            <a:custGeom>
              <a:avLst/>
              <a:gdLst/>
              <a:ahLst/>
              <a:cxnLst/>
              <a:rect l="l" t="t" r="r" b="b"/>
              <a:pathLst>
                <a:path w="9675" h="6793" fill="none" extrusionOk="0">
                  <a:moveTo>
                    <a:pt x="2281" y="6793"/>
                  </a:moveTo>
                  <a:lnTo>
                    <a:pt x="2281" y="6793"/>
                  </a:lnTo>
                  <a:cubicBezTo>
                    <a:pt x="2306" y="6768"/>
                    <a:pt x="2357" y="6768"/>
                    <a:pt x="2432" y="6743"/>
                  </a:cubicBezTo>
                  <a:cubicBezTo>
                    <a:pt x="2432" y="6743"/>
                    <a:pt x="2432" y="6743"/>
                    <a:pt x="2457" y="6743"/>
                  </a:cubicBezTo>
                  <a:cubicBezTo>
                    <a:pt x="2507" y="6718"/>
                    <a:pt x="2582" y="6718"/>
                    <a:pt x="2657" y="6693"/>
                  </a:cubicBezTo>
                  <a:cubicBezTo>
                    <a:pt x="2657" y="6693"/>
                    <a:pt x="2657" y="6693"/>
                    <a:pt x="2682" y="6693"/>
                  </a:cubicBezTo>
                  <a:cubicBezTo>
                    <a:pt x="2983" y="6668"/>
                    <a:pt x="3384" y="6693"/>
                    <a:pt x="3810" y="6668"/>
                  </a:cubicBezTo>
                  <a:cubicBezTo>
                    <a:pt x="3835" y="6668"/>
                    <a:pt x="3860" y="6668"/>
                    <a:pt x="3885" y="6668"/>
                  </a:cubicBezTo>
                  <a:cubicBezTo>
                    <a:pt x="3986" y="6668"/>
                    <a:pt x="4086" y="6668"/>
                    <a:pt x="4161" y="6668"/>
                  </a:cubicBezTo>
                  <a:cubicBezTo>
                    <a:pt x="4211" y="6643"/>
                    <a:pt x="4236" y="6643"/>
                    <a:pt x="4286" y="6643"/>
                  </a:cubicBezTo>
                  <a:cubicBezTo>
                    <a:pt x="4387" y="6643"/>
                    <a:pt x="4512" y="6618"/>
                    <a:pt x="4637" y="6592"/>
                  </a:cubicBezTo>
                  <a:cubicBezTo>
                    <a:pt x="5565" y="6342"/>
                    <a:pt x="5790" y="5339"/>
                    <a:pt x="6266" y="5565"/>
                  </a:cubicBezTo>
                  <a:cubicBezTo>
                    <a:pt x="6743" y="5790"/>
                    <a:pt x="9249" y="4537"/>
                    <a:pt x="9550" y="4061"/>
                  </a:cubicBezTo>
                  <a:cubicBezTo>
                    <a:pt x="9600" y="4011"/>
                    <a:pt x="9600" y="3961"/>
                    <a:pt x="9625" y="3911"/>
                  </a:cubicBezTo>
                  <a:cubicBezTo>
                    <a:pt x="9675" y="3535"/>
                    <a:pt x="8998" y="3334"/>
                    <a:pt x="8923" y="2908"/>
                  </a:cubicBezTo>
                  <a:cubicBezTo>
                    <a:pt x="8848" y="2457"/>
                    <a:pt x="7219" y="878"/>
                    <a:pt x="6968" y="653"/>
                  </a:cubicBezTo>
                  <a:cubicBezTo>
                    <a:pt x="6918" y="602"/>
                    <a:pt x="6918" y="502"/>
                    <a:pt x="6893" y="402"/>
                  </a:cubicBezTo>
                  <a:cubicBezTo>
                    <a:pt x="6893" y="402"/>
                    <a:pt x="6893" y="377"/>
                    <a:pt x="6893" y="377"/>
                  </a:cubicBezTo>
                  <a:cubicBezTo>
                    <a:pt x="6893" y="277"/>
                    <a:pt x="6893" y="126"/>
                    <a:pt x="6918" y="1"/>
                  </a:cubicBezTo>
                  <a:cubicBezTo>
                    <a:pt x="4462" y="352"/>
                    <a:pt x="828" y="1104"/>
                    <a:pt x="828" y="1104"/>
                  </a:cubicBezTo>
                  <a:cubicBezTo>
                    <a:pt x="828" y="1104"/>
                    <a:pt x="753" y="1029"/>
                    <a:pt x="627" y="953"/>
                  </a:cubicBezTo>
                  <a:cubicBezTo>
                    <a:pt x="251" y="2156"/>
                    <a:pt x="1" y="3785"/>
                    <a:pt x="251" y="4613"/>
                  </a:cubicBezTo>
                  <a:cubicBezTo>
                    <a:pt x="477" y="5440"/>
                    <a:pt x="1229" y="6016"/>
                    <a:pt x="2281" y="6793"/>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0"/>
            <p:cNvSpPr/>
            <p:nvPr/>
          </p:nvSpPr>
          <p:spPr>
            <a:xfrm>
              <a:off x="4587250" y="3216500"/>
              <a:ext cx="1570200" cy="813650"/>
            </a:xfrm>
            <a:custGeom>
              <a:avLst/>
              <a:gdLst/>
              <a:ahLst/>
              <a:cxnLst/>
              <a:rect l="l" t="t" r="r" b="b"/>
              <a:pathLst>
                <a:path w="62808" h="32546" extrusionOk="0">
                  <a:moveTo>
                    <a:pt x="39424" y="0"/>
                  </a:moveTo>
                  <a:cubicBezTo>
                    <a:pt x="38913" y="0"/>
                    <a:pt x="38429" y="69"/>
                    <a:pt x="38196" y="164"/>
                  </a:cubicBezTo>
                  <a:cubicBezTo>
                    <a:pt x="38077" y="213"/>
                    <a:pt x="37925" y="230"/>
                    <a:pt x="37755" y="230"/>
                  </a:cubicBezTo>
                  <a:cubicBezTo>
                    <a:pt x="37349" y="230"/>
                    <a:pt x="36838" y="132"/>
                    <a:pt x="36419" y="132"/>
                  </a:cubicBezTo>
                  <a:cubicBezTo>
                    <a:pt x="36200" y="132"/>
                    <a:pt x="36007" y="158"/>
                    <a:pt x="35865" y="239"/>
                  </a:cubicBezTo>
                  <a:cubicBezTo>
                    <a:pt x="35314" y="565"/>
                    <a:pt x="34988" y="1091"/>
                    <a:pt x="34211" y="1091"/>
                  </a:cubicBezTo>
                  <a:cubicBezTo>
                    <a:pt x="33785" y="1091"/>
                    <a:pt x="33484" y="1041"/>
                    <a:pt x="33259" y="690"/>
                  </a:cubicBezTo>
                  <a:cubicBezTo>
                    <a:pt x="32407" y="1091"/>
                    <a:pt x="31003" y="1166"/>
                    <a:pt x="31003" y="1166"/>
                  </a:cubicBezTo>
                  <a:cubicBezTo>
                    <a:pt x="31003" y="1166"/>
                    <a:pt x="28898" y="2821"/>
                    <a:pt x="28898" y="3447"/>
                  </a:cubicBezTo>
                  <a:cubicBezTo>
                    <a:pt x="28898" y="3955"/>
                    <a:pt x="28832" y="4743"/>
                    <a:pt x="28527" y="4743"/>
                  </a:cubicBezTo>
                  <a:cubicBezTo>
                    <a:pt x="28455" y="4743"/>
                    <a:pt x="28371" y="4700"/>
                    <a:pt x="28271" y="4600"/>
                  </a:cubicBezTo>
                  <a:cubicBezTo>
                    <a:pt x="27986" y="4300"/>
                    <a:pt x="27148" y="4171"/>
                    <a:pt x="26386" y="4171"/>
                  </a:cubicBezTo>
                  <a:cubicBezTo>
                    <a:pt x="25811" y="4171"/>
                    <a:pt x="25279" y="4245"/>
                    <a:pt x="25063" y="4374"/>
                  </a:cubicBezTo>
                  <a:cubicBezTo>
                    <a:pt x="25012" y="4406"/>
                    <a:pt x="24959" y="4420"/>
                    <a:pt x="24903" y="4420"/>
                  </a:cubicBezTo>
                  <a:cubicBezTo>
                    <a:pt x="24458" y="4420"/>
                    <a:pt x="23849" y="3547"/>
                    <a:pt x="23152" y="3547"/>
                  </a:cubicBezTo>
                  <a:cubicBezTo>
                    <a:pt x="23023" y="3547"/>
                    <a:pt x="22892" y="3577"/>
                    <a:pt x="22757" y="3648"/>
                  </a:cubicBezTo>
                  <a:cubicBezTo>
                    <a:pt x="22590" y="3743"/>
                    <a:pt x="22412" y="3780"/>
                    <a:pt x="22232" y="3780"/>
                  </a:cubicBezTo>
                  <a:cubicBezTo>
                    <a:pt x="21595" y="3780"/>
                    <a:pt x="20934" y="3315"/>
                    <a:pt x="20635" y="3315"/>
                  </a:cubicBezTo>
                  <a:cubicBezTo>
                    <a:pt x="20550" y="3315"/>
                    <a:pt x="20495" y="3352"/>
                    <a:pt x="20477" y="3447"/>
                  </a:cubicBezTo>
                  <a:cubicBezTo>
                    <a:pt x="20443" y="3623"/>
                    <a:pt x="20271" y="3692"/>
                    <a:pt x="20020" y="3692"/>
                  </a:cubicBezTo>
                  <a:cubicBezTo>
                    <a:pt x="19519" y="3692"/>
                    <a:pt x="18706" y="3414"/>
                    <a:pt x="18071" y="3146"/>
                  </a:cubicBezTo>
                  <a:cubicBezTo>
                    <a:pt x="17776" y="3011"/>
                    <a:pt x="17405" y="2982"/>
                    <a:pt x="17017" y="2982"/>
                  </a:cubicBezTo>
                  <a:cubicBezTo>
                    <a:pt x="16724" y="2982"/>
                    <a:pt x="16421" y="2998"/>
                    <a:pt x="16132" y="2998"/>
                  </a:cubicBezTo>
                  <a:cubicBezTo>
                    <a:pt x="15599" y="2998"/>
                    <a:pt x="15115" y="2942"/>
                    <a:pt x="14838" y="2620"/>
                  </a:cubicBezTo>
                  <a:cubicBezTo>
                    <a:pt x="14211" y="1893"/>
                    <a:pt x="10151" y="1893"/>
                    <a:pt x="8797" y="1893"/>
                  </a:cubicBezTo>
                  <a:cubicBezTo>
                    <a:pt x="7444" y="1893"/>
                    <a:pt x="7143" y="2620"/>
                    <a:pt x="6517" y="3247"/>
                  </a:cubicBezTo>
                  <a:cubicBezTo>
                    <a:pt x="6122" y="3624"/>
                    <a:pt x="5693" y="3696"/>
                    <a:pt x="5252" y="3696"/>
                  </a:cubicBezTo>
                  <a:cubicBezTo>
                    <a:pt x="5049" y="3696"/>
                    <a:pt x="4843" y="3681"/>
                    <a:pt x="4637" y="3673"/>
                  </a:cubicBezTo>
                  <a:lnTo>
                    <a:pt x="4637" y="3673"/>
                  </a:lnTo>
                  <a:cubicBezTo>
                    <a:pt x="4687" y="4174"/>
                    <a:pt x="4787" y="4650"/>
                    <a:pt x="4938" y="4851"/>
                  </a:cubicBezTo>
                  <a:cubicBezTo>
                    <a:pt x="5239" y="5327"/>
                    <a:pt x="6717" y="7582"/>
                    <a:pt x="6341" y="8284"/>
                  </a:cubicBezTo>
                  <a:cubicBezTo>
                    <a:pt x="5940" y="8986"/>
                    <a:pt x="5239" y="8986"/>
                    <a:pt x="4762" y="9537"/>
                  </a:cubicBezTo>
                  <a:cubicBezTo>
                    <a:pt x="4311" y="10089"/>
                    <a:pt x="1554" y="12520"/>
                    <a:pt x="1479" y="12896"/>
                  </a:cubicBezTo>
                  <a:cubicBezTo>
                    <a:pt x="1404" y="13297"/>
                    <a:pt x="1955" y="15001"/>
                    <a:pt x="1554" y="15327"/>
                  </a:cubicBezTo>
                  <a:cubicBezTo>
                    <a:pt x="1178" y="15628"/>
                    <a:pt x="0" y="17282"/>
                    <a:pt x="0" y="17908"/>
                  </a:cubicBezTo>
                  <a:cubicBezTo>
                    <a:pt x="0" y="18510"/>
                    <a:pt x="853" y="19387"/>
                    <a:pt x="1554" y="19613"/>
                  </a:cubicBezTo>
                  <a:cubicBezTo>
                    <a:pt x="1855" y="19713"/>
                    <a:pt x="2056" y="19863"/>
                    <a:pt x="2131" y="20014"/>
                  </a:cubicBezTo>
                  <a:cubicBezTo>
                    <a:pt x="2682" y="19938"/>
                    <a:pt x="3183" y="19913"/>
                    <a:pt x="3484" y="19913"/>
                  </a:cubicBezTo>
                  <a:cubicBezTo>
                    <a:pt x="4010" y="19913"/>
                    <a:pt x="6316" y="20540"/>
                    <a:pt x="7043" y="20540"/>
                  </a:cubicBezTo>
                  <a:cubicBezTo>
                    <a:pt x="7770" y="20540"/>
                    <a:pt x="8797" y="20841"/>
                    <a:pt x="9123" y="21167"/>
                  </a:cubicBezTo>
                  <a:cubicBezTo>
                    <a:pt x="9219" y="21262"/>
                    <a:pt x="9357" y="21307"/>
                    <a:pt x="9519" y="21307"/>
                  </a:cubicBezTo>
                  <a:cubicBezTo>
                    <a:pt x="9866" y="21307"/>
                    <a:pt x="10318" y="21100"/>
                    <a:pt x="10677" y="20740"/>
                  </a:cubicBezTo>
                  <a:cubicBezTo>
                    <a:pt x="10912" y="20505"/>
                    <a:pt x="11167" y="20440"/>
                    <a:pt x="11434" y="20440"/>
                  </a:cubicBezTo>
                  <a:cubicBezTo>
                    <a:pt x="11763" y="20440"/>
                    <a:pt x="12110" y="20540"/>
                    <a:pt x="12457" y="20540"/>
                  </a:cubicBezTo>
                  <a:cubicBezTo>
                    <a:pt x="13083" y="20540"/>
                    <a:pt x="14111" y="20014"/>
                    <a:pt x="14437" y="19487"/>
                  </a:cubicBezTo>
                  <a:cubicBezTo>
                    <a:pt x="14737" y="18961"/>
                    <a:pt x="17870" y="18134"/>
                    <a:pt x="18697" y="18034"/>
                  </a:cubicBezTo>
                  <a:cubicBezTo>
                    <a:pt x="18722" y="18031"/>
                    <a:pt x="18746" y="18029"/>
                    <a:pt x="18771" y="18029"/>
                  </a:cubicBezTo>
                  <a:cubicBezTo>
                    <a:pt x="19598" y="18029"/>
                    <a:pt x="20799" y="19588"/>
                    <a:pt x="21504" y="19588"/>
                  </a:cubicBezTo>
                  <a:cubicBezTo>
                    <a:pt x="22256" y="19588"/>
                    <a:pt x="23584" y="20114"/>
                    <a:pt x="24011" y="21467"/>
                  </a:cubicBezTo>
                  <a:cubicBezTo>
                    <a:pt x="24437" y="22821"/>
                    <a:pt x="25690" y="24475"/>
                    <a:pt x="26191" y="25001"/>
                  </a:cubicBezTo>
                  <a:cubicBezTo>
                    <a:pt x="26717" y="25527"/>
                    <a:pt x="27018" y="26881"/>
                    <a:pt x="27018" y="27307"/>
                  </a:cubicBezTo>
                  <a:cubicBezTo>
                    <a:pt x="27018" y="27410"/>
                    <a:pt x="26943" y="27452"/>
                    <a:pt x="26811" y="27452"/>
                  </a:cubicBezTo>
                  <a:cubicBezTo>
                    <a:pt x="26429" y="27452"/>
                    <a:pt x="25568" y="27104"/>
                    <a:pt x="24637" y="26881"/>
                  </a:cubicBezTo>
                  <a:cubicBezTo>
                    <a:pt x="24497" y="26844"/>
                    <a:pt x="24371" y="26828"/>
                    <a:pt x="24258" y="26828"/>
                  </a:cubicBezTo>
                  <a:cubicBezTo>
                    <a:pt x="23363" y="26828"/>
                    <a:pt x="23284" y="27878"/>
                    <a:pt x="23284" y="28435"/>
                  </a:cubicBezTo>
                  <a:cubicBezTo>
                    <a:pt x="23284" y="29061"/>
                    <a:pt x="21504" y="31242"/>
                    <a:pt x="21204" y="31668"/>
                  </a:cubicBezTo>
                  <a:cubicBezTo>
                    <a:pt x="20878" y="32094"/>
                    <a:pt x="21830" y="32395"/>
                    <a:pt x="22557" y="32495"/>
                  </a:cubicBezTo>
                  <a:cubicBezTo>
                    <a:pt x="22565" y="32496"/>
                    <a:pt x="22574" y="32497"/>
                    <a:pt x="22584" y="32497"/>
                  </a:cubicBezTo>
                  <a:cubicBezTo>
                    <a:pt x="22927" y="32497"/>
                    <a:pt x="24123" y="31668"/>
                    <a:pt x="24537" y="31668"/>
                  </a:cubicBezTo>
                  <a:cubicBezTo>
                    <a:pt x="24712" y="31668"/>
                    <a:pt x="25214" y="32069"/>
                    <a:pt x="25765" y="32545"/>
                  </a:cubicBezTo>
                  <a:cubicBezTo>
                    <a:pt x="25665" y="30916"/>
                    <a:pt x="25991" y="31016"/>
                    <a:pt x="27444" y="29913"/>
                  </a:cubicBezTo>
                  <a:cubicBezTo>
                    <a:pt x="28948" y="28761"/>
                    <a:pt x="29123" y="26630"/>
                    <a:pt x="30477" y="26355"/>
                  </a:cubicBezTo>
                  <a:cubicBezTo>
                    <a:pt x="31578" y="26151"/>
                    <a:pt x="32148" y="25698"/>
                    <a:pt x="33388" y="25698"/>
                  </a:cubicBezTo>
                  <a:cubicBezTo>
                    <a:pt x="33672" y="25698"/>
                    <a:pt x="33992" y="25722"/>
                    <a:pt x="34361" y="25778"/>
                  </a:cubicBezTo>
                  <a:cubicBezTo>
                    <a:pt x="36341" y="26104"/>
                    <a:pt x="33384" y="27357"/>
                    <a:pt x="34737" y="28084"/>
                  </a:cubicBezTo>
                  <a:cubicBezTo>
                    <a:pt x="35206" y="28338"/>
                    <a:pt x="36026" y="28385"/>
                    <a:pt x="36901" y="28385"/>
                  </a:cubicBezTo>
                  <a:cubicBezTo>
                    <a:pt x="37413" y="28385"/>
                    <a:pt x="37944" y="28369"/>
                    <a:pt x="38435" y="28369"/>
                  </a:cubicBezTo>
                  <a:cubicBezTo>
                    <a:pt x="38676" y="28369"/>
                    <a:pt x="38908" y="28373"/>
                    <a:pt x="39123" y="28385"/>
                  </a:cubicBezTo>
                  <a:cubicBezTo>
                    <a:pt x="39925" y="28249"/>
                    <a:pt x="40741" y="28185"/>
                    <a:pt x="41566" y="28185"/>
                  </a:cubicBezTo>
                  <a:cubicBezTo>
                    <a:pt x="42573" y="28185"/>
                    <a:pt x="43593" y="28281"/>
                    <a:pt x="44612" y="28460"/>
                  </a:cubicBezTo>
                  <a:cubicBezTo>
                    <a:pt x="45514" y="27658"/>
                    <a:pt x="47269" y="26530"/>
                    <a:pt x="48422" y="26405"/>
                  </a:cubicBezTo>
                  <a:cubicBezTo>
                    <a:pt x="50051" y="26254"/>
                    <a:pt x="51354" y="25778"/>
                    <a:pt x="52908" y="25051"/>
                  </a:cubicBezTo>
                  <a:cubicBezTo>
                    <a:pt x="53535" y="24776"/>
                    <a:pt x="54637" y="24475"/>
                    <a:pt x="55765" y="24249"/>
                  </a:cubicBezTo>
                  <a:cubicBezTo>
                    <a:pt x="55615" y="23522"/>
                    <a:pt x="55389" y="22645"/>
                    <a:pt x="55865" y="22595"/>
                  </a:cubicBezTo>
                  <a:cubicBezTo>
                    <a:pt x="56392" y="22520"/>
                    <a:pt x="58046" y="20715"/>
                    <a:pt x="58597" y="20715"/>
                  </a:cubicBezTo>
                  <a:cubicBezTo>
                    <a:pt x="58969" y="20715"/>
                    <a:pt x="60252" y="20940"/>
                    <a:pt x="60975" y="20940"/>
                  </a:cubicBezTo>
                  <a:cubicBezTo>
                    <a:pt x="61276" y="20940"/>
                    <a:pt x="61479" y="20901"/>
                    <a:pt x="61479" y="20791"/>
                  </a:cubicBezTo>
                  <a:cubicBezTo>
                    <a:pt x="61479" y="20390"/>
                    <a:pt x="62256" y="19061"/>
                    <a:pt x="62106" y="18685"/>
                  </a:cubicBezTo>
                  <a:cubicBezTo>
                    <a:pt x="61956" y="18284"/>
                    <a:pt x="61154" y="17733"/>
                    <a:pt x="61329" y="17357"/>
                  </a:cubicBezTo>
                  <a:cubicBezTo>
                    <a:pt x="61479" y="16956"/>
                    <a:pt x="62582" y="16956"/>
                    <a:pt x="62582" y="16480"/>
                  </a:cubicBezTo>
                  <a:cubicBezTo>
                    <a:pt x="62582" y="16029"/>
                    <a:pt x="61705" y="15778"/>
                    <a:pt x="61705" y="15477"/>
                  </a:cubicBezTo>
                  <a:cubicBezTo>
                    <a:pt x="61705" y="15177"/>
                    <a:pt x="62808" y="14625"/>
                    <a:pt x="62733" y="13999"/>
                  </a:cubicBezTo>
                  <a:cubicBezTo>
                    <a:pt x="62657" y="13372"/>
                    <a:pt x="61705" y="13297"/>
                    <a:pt x="60702" y="12745"/>
                  </a:cubicBezTo>
                  <a:cubicBezTo>
                    <a:pt x="59675" y="12194"/>
                    <a:pt x="58672" y="12420"/>
                    <a:pt x="57720" y="11968"/>
                  </a:cubicBezTo>
                  <a:cubicBezTo>
                    <a:pt x="56793" y="11492"/>
                    <a:pt x="54838" y="11793"/>
                    <a:pt x="54838" y="11492"/>
                  </a:cubicBezTo>
                  <a:cubicBezTo>
                    <a:pt x="54838" y="11192"/>
                    <a:pt x="53585" y="10164"/>
                    <a:pt x="53284" y="9613"/>
                  </a:cubicBezTo>
                  <a:cubicBezTo>
                    <a:pt x="53159" y="9401"/>
                    <a:pt x="52934" y="9319"/>
                    <a:pt x="52669" y="9319"/>
                  </a:cubicBezTo>
                  <a:cubicBezTo>
                    <a:pt x="52244" y="9319"/>
                    <a:pt x="51715" y="9531"/>
                    <a:pt x="51329" y="9763"/>
                  </a:cubicBezTo>
                  <a:cubicBezTo>
                    <a:pt x="50952" y="10004"/>
                    <a:pt x="50603" y="10155"/>
                    <a:pt x="50248" y="10155"/>
                  </a:cubicBezTo>
                  <a:cubicBezTo>
                    <a:pt x="50012" y="10155"/>
                    <a:pt x="49774" y="10088"/>
                    <a:pt x="49524" y="9938"/>
                  </a:cubicBezTo>
                  <a:cubicBezTo>
                    <a:pt x="48989" y="9596"/>
                    <a:pt x="48509" y="9089"/>
                    <a:pt x="48052" y="9089"/>
                  </a:cubicBezTo>
                  <a:cubicBezTo>
                    <a:pt x="47974" y="9089"/>
                    <a:pt x="47897" y="9103"/>
                    <a:pt x="47820" y="9136"/>
                  </a:cubicBezTo>
                  <a:cubicBezTo>
                    <a:pt x="47662" y="9208"/>
                    <a:pt x="47465" y="9247"/>
                    <a:pt x="47270" y="9247"/>
                  </a:cubicBezTo>
                  <a:cubicBezTo>
                    <a:pt x="46785" y="9247"/>
                    <a:pt x="46313" y="9007"/>
                    <a:pt x="46492" y="8435"/>
                  </a:cubicBezTo>
                  <a:cubicBezTo>
                    <a:pt x="46717" y="7658"/>
                    <a:pt x="45464" y="5953"/>
                    <a:pt x="44913" y="5703"/>
                  </a:cubicBezTo>
                  <a:cubicBezTo>
                    <a:pt x="44362" y="5477"/>
                    <a:pt x="42732" y="5878"/>
                    <a:pt x="42331" y="5076"/>
                  </a:cubicBezTo>
                  <a:cubicBezTo>
                    <a:pt x="41956" y="4299"/>
                    <a:pt x="41254" y="3673"/>
                    <a:pt x="41555" y="3146"/>
                  </a:cubicBezTo>
                  <a:cubicBezTo>
                    <a:pt x="41880" y="2595"/>
                    <a:pt x="41479" y="1091"/>
                    <a:pt x="41103" y="490"/>
                  </a:cubicBezTo>
                  <a:cubicBezTo>
                    <a:pt x="40872" y="128"/>
                    <a:pt x="40122" y="0"/>
                    <a:pt x="39424"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0"/>
            <p:cNvSpPr/>
            <p:nvPr/>
          </p:nvSpPr>
          <p:spPr>
            <a:xfrm>
              <a:off x="4587250" y="3213075"/>
              <a:ext cx="1570200" cy="817075"/>
            </a:xfrm>
            <a:custGeom>
              <a:avLst/>
              <a:gdLst/>
              <a:ahLst/>
              <a:cxnLst/>
              <a:rect l="l" t="t" r="r" b="b"/>
              <a:pathLst>
                <a:path w="62808" h="32683" fill="none" extrusionOk="0">
                  <a:moveTo>
                    <a:pt x="61705" y="15614"/>
                  </a:moveTo>
                  <a:cubicBezTo>
                    <a:pt x="61705" y="15314"/>
                    <a:pt x="62808" y="14762"/>
                    <a:pt x="62733" y="14136"/>
                  </a:cubicBezTo>
                  <a:cubicBezTo>
                    <a:pt x="62657" y="13509"/>
                    <a:pt x="61705" y="13434"/>
                    <a:pt x="60702" y="12882"/>
                  </a:cubicBezTo>
                  <a:cubicBezTo>
                    <a:pt x="59675" y="12331"/>
                    <a:pt x="58672" y="12557"/>
                    <a:pt x="57720" y="12105"/>
                  </a:cubicBezTo>
                  <a:cubicBezTo>
                    <a:pt x="56793" y="11629"/>
                    <a:pt x="54838" y="11930"/>
                    <a:pt x="54838" y="11629"/>
                  </a:cubicBezTo>
                  <a:cubicBezTo>
                    <a:pt x="54838" y="11329"/>
                    <a:pt x="53585" y="10301"/>
                    <a:pt x="53284" y="9750"/>
                  </a:cubicBezTo>
                  <a:cubicBezTo>
                    <a:pt x="52958" y="9198"/>
                    <a:pt x="51956" y="9524"/>
                    <a:pt x="51329" y="9900"/>
                  </a:cubicBezTo>
                  <a:cubicBezTo>
                    <a:pt x="50702" y="10301"/>
                    <a:pt x="50151" y="10451"/>
                    <a:pt x="49524" y="10075"/>
                  </a:cubicBezTo>
                  <a:cubicBezTo>
                    <a:pt x="48898" y="9674"/>
                    <a:pt x="48347" y="9048"/>
                    <a:pt x="47820" y="9273"/>
                  </a:cubicBezTo>
                  <a:cubicBezTo>
                    <a:pt x="47269" y="9524"/>
                    <a:pt x="46241" y="9374"/>
                    <a:pt x="46492" y="8572"/>
                  </a:cubicBezTo>
                  <a:cubicBezTo>
                    <a:pt x="46717" y="7795"/>
                    <a:pt x="45464" y="6090"/>
                    <a:pt x="44913" y="5840"/>
                  </a:cubicBezTo>
                  <a:cubicBezTo>
                    <a:pt x="44362" y="5614"/>
                    <a:pt x="42732" y="6015"/>
                    <a:pt x="42331" y="5213"/>
                  </a:cubicBezTo>
                  <a:cubicBezTo>
                    <a:pt x="41956" y="4436"/>
                    <a:pt x="41254" y="3810"/>
                    <a:pt x="41555" y="3283"/>
                  </a:cubicBezTo>
                  <a:cubicBezTo>
                    <a:pt x="41880" y="2732"/>
                    <a:pt x="41479" y="1228"/>
                    <a:pt x="41103" y="627"/>
                  </a:cubicBezTo>
                  <a:cubicBezTo>
                    <a:pt x="40702" y="0"/>
                    <a:pt x="38747" y="75"/>
                    <a:pt x="38196" y="301"/>
                  </a:cubicBezTo>
                  <a:cubicBezTo>
                    <a:pt x="37645" y="526"/>
                    <a:pt x="36392" y="75"/>
                    <a:pt x="35865" y="376"/>
                  </a:cubicBezTo>
                  <a:cubicBezTo>
                    <a:pt x="35314" y="702"/>
                    <a:pt x="34988" y="1228"/>
                    <a:pt x="34211" y="1228"/>
                  </a:cubicBezTo>
                  <a:cubicBezTo>
                    <a:pt x="33785" y="1228"/>
                    <a:pt x="33484" y="1178"/>
                    <a:pt x="33259" y="827"/>
                  </a:cubicBezTo>
                  <a:cubicBezTo>
                    <a:pt x="32407" y="1228"/>
                    <a:pt x="31003" y="1303"/>
                    <a:pt x="31003" y="1303"/>
                  </a:cubicBezTo>
                  <a:cubicBezTo>
                    <a:pt x="31003" y="1303"/>
                    <a:pt x="28898" y="2958"/>
                    <a:pt x="28898" y="3584"/>
                  </a:cubicBezTo>
                  <a:cubicBezTo>
                    <a:pt x="28898" y="4211"/>
                    <a:pt x="28798" y="5263"/>
                    <a:pt x="28271" y="4737"/>
                  </a:cubicBezTo>
                  <a:cubicBezTo>
                    <a:pt x="27770" y="4211"/>
                    <a:pt x="25564" y="4211"/>
                    <a:pt x="25063" y="4511"/>
                  </a:cubicBezTo>
                  <a:cubicBezTo>
                    <a:pt x="24537" y="4837"/>
                    <a:pt x="23710" y="3283"/>
                    <a:pt x="22757" y="3785"/>
                  </a:cubicBezTo>
                  <a:cubicBezTo>
                    <a:pt x="21830" y="4311"/>
                    <a:pt x="20577" y="3058"/>
                    <a:pt x="20477" y="3584"/>
                  </a:cubicBezTo>
                  <a:cubicBezTo>
                    <a:pt x="20376" y="4110"/>
                    <a:pt x="19023" y="3684"/>
                    <a:pt x="18071" y="3283"/>
                  </a:cubicBezTo>
                  <a:cubicBezTo>
                    <a:pt x="17143" y="2857"/>
                    <a:pt x="15464" y="3484"/>
                    <a:pt x="14838" y="2757"/>
                  </a:cubicBezTo>
                  <a:cubicBezTo>
                    <a:pt x="14211" y="2030"/>
                    <a:pt x="10151" y="2030"/>
                    <a:pt x="8797" y="2030"/>
                  </a:cubicBezTo>
                  <a:cubicBezTo>
                    <a:pt x="7444" y="2030"/>
                    <a:pt x="7143" y="2757"/>
                    <a:pt x="6517" y="3384"/>
                  </a:cubicBezTo>
                  <a:cubicBezTo>
                    <a:pt x="5940" y="3935"/>
                    <a:pt x="5289" y="3835"/>
                    <a:pt x="4637" y="3810"/>
                  </a:cubicBezTo>
                  <a:cubicBezTo>
                    <a:pt x="4687" y="4311"/>
                    <a:pt x="4787" y="4787"/>
                    <a:pt x="4938" y="4988"/>
                  </a:cubicBezTo>
                  <a:cubicBezTo>
                    <a:pt x="5239" y="5464"/>
                    <a:pt x="6717" y="7719"/>
                    <a:pt x="6341" y="8421"/>
                  </a:cubicBezTo>
                  <a:cubicBezTo>
                    <a:pt x="5940" y="9123"/>
                    <a:pt x="5239" y="9123"/>
                    <a:pt x="4762" y="9674"/>
                  </a:cubicBezTo>
                  <a:cubicBezTo>
                    <a:pt x="4311" y="10226"/>
                    <a:pt x="1554" y="12657"/>
                    <a:pt x="1479" y="13033"/>
                  </a:cubicBezTo>
                  <a:cubicBezTo>
                    <a:pt x="1404" y="13434"/>
                    <a:pt x="1955" y="15138"/>
                    <a:pt x="1554" y="15464"/>
                  </a:cubicBezTo>
                  <a:cubicBezTo>
                    <a:pt x="1178" y="15765"/>
                    <a:pt x="0" y="17419"/>
                    <a:pt x="0" y="18045"/>
                  </a:cubicBezTo>
                  <a:cubicBezTo>
                    <a:pt x="0" y="18647"/>
                    <a:pt x="853" y="19524"/>
                    <a:pt x="1554" y="19750"/>
                  </a:cubicBezTo>
                  <a:cubicBezTo>
                    <a:pt x="1855" y="19850"/>
                    <a:pt x="2056" y="20000"/>
                    <a:pt x="2131" y="20151"/>
                  </a:cubicBezTo>
                  <a:cubicBezTo>
                    <a:pt x="2682" y="20075"/>
                    <a:pt x="3183" y="20050"/>
                    <a:pt x="3484" y="20050"/>
                  </a:cubicBezTo>
                  <a:cubicBezTo>
                    <a:pt x="4010" y="20050"/>
                    <a:pt x="6316" y="20677"/>
                    <a:pt x="7043" y="20677"/>
                  </a:cubicBezTo>
                  <a:cubicBezTo>
                    <a:pt x="7770" y="20677"/>
                    <a:pt x="8797" y="20978"/>
                    <a:pt x="9123" y="21304"/>
                  </a:cubicBezTo>
                  <a:cubicBezTo>
                    <a:pt x="9424" y="21604"/>
                    <a:pt x="10151" y="21404"/>
                    <a:pt x="10677" y="20877"/>
                  </a:cubicBezTo>
                  <a:cubicBezTo>
                    <a:pt x="11203" y="20351"/>
                    <a:pt x="11830" y="20677"/>
                    <a:pt x="12457" y="20677"/>
                  </a:cubicBezTo>
                  <a:cubicBezTo>
                    <a:pt x="13083" y="20677"/>
                    <a:pt x="14111" y="20151"/>
                    <a:pt x="14437" y="19624"/>
                  </a:cubicBezTo>
                  <a:cubicBezTo>
                    <a:pt x="14737" y="19098"/>
                    <a:pt x="17870" y="18271"/>
                    <a:pt x="18697" y="18171"/>
                  </a:cubicBezTo>
                  <a:cubicBezTo>
                    <a:pt x="19524" y="18070"/>
                    <a:pt x="20777" y="19725"/>
                    <a:pt x="21504" y="19725"/>
                  </a:cubicBezTo>
                  <a:cubicBezTo>
                    <a:pt x="22256" y="19725"/>
                    <a:pt x="23584" y="20251"/>
                    <a:pt x="24011" y="21604"/>
                  </a:cubicBezTo>
                  <a:cubicBezTo>
                    <a:pt x="24437" y="22958"/>
                    <a:pt x="25690" y="24612"/>
                    <a:pt x="26191" y="25138"/>
                  </a:cubicBezTo>
                  <a:cubicBezTo>
                    <a:pt x="26717" y="25664"/>
                    <a:pt x="27018" y="27018"/>
                    <a:pt x="27018" y="27444"/>
                  </a:cubicBezTo>
                  <a:cubicBezTo>
                    <a:pt x="27018" y="27845"/>
                    <a:pt x="25890" y="27319"/>
                    <a:pt x="24637" y="27018"/>
                  </a:cubicBezTo>
                  <a:cubicBezTo>
                    <a:pt x="23384" y="26692"/>
                    <a:pt x="23284" y="27945"/>
                    <a:pt x="23284" y="28572"/>
                  </a:cubicBezTo>
                  <a:cubicBezTo>
                    <a:pt x="23284" y="29198"/>
                    <a:pt x="21504" y="31379"/>
                    <a:pt x="21204" y="31805"/>
                  </a:cubicBezTo>
                  <a:cubicBezTo>
                    <a:pt x="20878" y="32231"/>
                    <a:pt x="21830" y="32532"/>
                    <a:pt x="22557" y="32632"/>
                  </a:cubicBezTo>
                  <a:cubicBezTo>
                    <a:pt x="22858" y="32682"/>
                    <a:pt x="24111" y="31805"/>
                    <a:pt x="24537" y="31805"/>
                  </a:cubicBezTo>
                  <a:cubicBezTo>
                    <a:pt x="24712" y="31805"/>
                    <a:pt x="25214" y="32206"/>
                    <a:pt x="25765" y="32682"/>
                  </a:cubicBezTo>
                  <a:cubicBezTo>
                    <a:pt x="25665" y="31053"/>
                    <a:pt x="25991" y="31153"/>
                    <a:pt x="27444" y="30050"/>
                  </a:cubicBezTo>
                  <a:cubicBezTo>
                    <a:pt x="28948" y="28898"/>
                    <a:pt x="29123" y="26767"/>
                    <a:pt x="30477" y="26492"/>
                  </a:cubicBezTo>
                  <a:cubicBezTo>
                    <a:pt x="31830" y="26241"/>
                    <a:pt x="32382" y="25614"/>
                    <a:pt x="34361" y="25915"/>
                  </a:cubicBezTo>
                  <a:cubicBezTo>
                    <a:pt x="36341" y="26241"/>
                    <a:pt x="33384" y="27494"/>
                    <a:pt x="34737" y="28221"/>
                  </a:cubicBezTo>
                  <a:cubicBezTo>
                    <a:pt x="35615" y="28697"/>
                    <a:pt x="37720" y="28446"/>
                    <a:pt x="39123" y="28522"/>
                  </a:cubicBezTo>
                  <a:cubicBezTo>
                    <a:pt x="40903" y="28221"/>
                    <a:pt x="42758" y="28271"/>
                    <a:pt x="44612" y="28597"/>
                  </a:cubicBezTo>
                  <a:cubicBezTo>
                    <a:pt x="45514" y="27795"/>
                    <a:pt x="47269" y="26667"/>
                    <a:pt x="48422" y="26542"/>
                  </a:cubicBezTo>
                  <a:cubicBezTo>
                    <a:pt x="50051" y="26391"/>
                    <a:pt x="51354" y="25915"/>
                    <a:pt x="52908" y="25188"/>
                  </a:cubicBezTo>
                  <a:cubicBezTo>
                    <a:pt x="53535" y="24913"/>
                    <a:pt x="54637" y="24612"/>
                    <a:pt x="55765" y="24386"/>
                  </a:cubicBezTo>
                  <a:cubicBezTo>
                    <a:pt x="55615" y="23659"/>
                    <a:pt x="55389" y="22782"/>
                    <a:pt x="55865" y="22732"/>
                  </a:cubicBezTo>
                  <a:cubicBezTo>
                    <a:pt x="56392" y="22657"/>
                    <a:pt x="58046" y="20852"/>
                    <a:pt x="58597" y="20852"/>
                  </a:cubicBezTo>
                  <a:cubicBezTo>
                    <a:pt x="59124" y="20852"/>
                    <a:pt x="61479" y="21304"/>
                    <a:pt x="61479" y="20928"/>
                  </a:cubicBezTo>
                  <a:cubicBezTo>
                    <a:pt x="61479" y="20527"/>
                    <a:pt x="62256" y="19198"/>
                    <a:pt x="62106" y="18822"/>
                  </a:cubicBezTo>
                  <a:cubicBezTo>
                    <a:pt x="61956" y="18421"/>
                    <a:pt x="61154" y="17870"/>
                    <a:pt x="61329" y="17494"/>
                  </a:cubicBezTo>
                  <a:cubicBezTo>
                    <a:pt x="61479" y="17093"/>
                    <a:pt x="62582" y="17093"/>
                    <a:pt x="62582" y="16617"/>
                  </a:cubicBezTo>
                  <a:cubicBezTo>
                    <a:pt x="62582" y="16166"/>
                    <a:pt x="61705" y="15915"/>
                    <a:pt x="61705" y="15614"/>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0"/>
            <p:cNvSpPr/>
            <p:nvPr/>
          </p:nvSpPr>
          <p:spPr>
            <a:xfrm>
              <a:off x="4466325" y="2511000"/>
              <a:ext cx="649775" cy="305475"/>
            </a:xfrm>
            <a:custGeom>
              <a:avLst/>
              <a:gdLst/>
              <a:ahLst/>
              <a:cxnLst/>
              <a:rect l="l" t="t" r="r" b="b"/>
              <a:pathLst>
                <a:path w="25991" h="12219" extrusionOk="0">
                  <a:moveTo>
                    <a:pt x="15266" y="1"/>
                  </a:moveTo>
                  <a:cubicBezTo>
                    <a:pt x="14514" y="1"/>
                    <a:pt x="13449" y="73"/>
                    <a:pt x="12456" y="163"/>
                  </a:cubicBezTo>
                  <a:cubicBezTo>
                    <a:pt x="11504" y="1241"/>
                    <a:pt x="12181" y="2018"/>
                    <a:pt x="12131" y="3647"/>
                  </a:cubicBezTo>
                  <a:cubicBezTo>
                    <a:pt x="12095" y="4857"/>
                    <a:pt x="11135" y="5026"/>
                    <a:pt x="10236" y="5026"/>
                  </a:cubicBezTo>
                  <a:cubicBezTo>
                    <a:pt x="9887" y="5026"/>
                    <a:pt x="9547" y="5000"/>
                    <a:pt x="9274" y="5000"/>
                  </a:cubicBezTo>
                  <a:cubicBezTo>
                    <a:pt x="8271" y="5000"/>
                    <a:pt x="6667" y="2043"/>
                    <a:pt x="6141" y="1366"/>
                  </a:cubicBezTo>
                  <a:cubicBezTo>
                    <a:pt x="6048" y="1247"/>
                    <a:pt x="5920" y="1195"/>
                    <a:pt x="5766" y="1195"/>
                  </a:cubicBezTo>
                  <a:cubicBezTo>
                    <a:pt x="5045" y="1195"/>
                    <a:pt x="3748" y="2321"/>
                    <a:pt x="2757" y="2920"/>
                  </a:cubicBezTo>
                  <a:cubicBezTo>
                    <a:pt x="1554" y="3647"/>
                    <a:pt x="2181" y="5050"/>
                    <a:pt x="1354" y="5727"/>
                  </a:cubicBezTo>
                  <a:cubicBezTo>
                    <a:pt x="527" y="6404"/>
                    <a:pt x="0" y="7557"/>
                    <a:pt x="827" y="9060"/>
                  </a:cubicBezTo>
                  <a:cubicBezTo>
                    <a:pt x="852" y="9136"/>
                    <a:pt x="877" y="9186"/>
                    <a:pt x="928" y="9261"/>
                  </a:cubicBezTo>
                  <a:cubicBezTo>
                    <a:pt x="1955" y="9161"/>
                    <a:pt x="3083" y="8985"/>
                    <a:pt x="3710" y="8534"/>
                  </a:cubicBezTo>
                  <a:cubicBezTo>
                    <a:pt x="4077" y="8267"/>
                    <a:pt x="4659" y="8178"/>
                    <a:pt x="5307" y="8178"/>
                  </a:cubicBezTo>
                  <a:cubicBezTo>
                    <a:pt x="6603" y="8178"/>
                    <a:pt x="8162" y="8534"/>
                    <a:pt x="8797" y="8534"/>
                  </a:cubicBezTo>
                  <a:cubicBezTo>
                    <a:pt x="9432" y="8534"/>
                    <a:pt x="10635" y="8746"/>
                    <a:pt x="11745" y="8746"/>
                  </a:cubicBezTo>
                  <a:cubicBezTo>
                    <a:pt x="12301" y="8746"/>
                    <a:pt x="12832" y="8693"/>
                    <a:pt x="13258" y="8534"/>
                  </a:cubicBezTo>
                  <a:cubicBezTo>
                    <a:pt x="13443" y="8466"/>
                    <a:pt x="13600" y="8436"/>
                    <a:pt x="13738" y="8436"/>
                  </a:cubicBezTo>
                  <a:cubicBezTo>
                    <a:pt x="14498" y="8436"/>
                    <a:pt x="14635" y="9326"/>
                    <a:pt x="15206" y="9326"/>
                  </a:cubicBezTo>
                  <a:cubicBezTo>
                    <a:pt x="15248" y="9326"/>
                    <a:pt x="15292" y="9321"/>
                    <a:pt x="15339" y="9311"/>
                  </a:cubicBezTo>
                  <a:cubicBezTo>
                    <a:pt x="15386" y="9302"/>
                    <a:pt x="15437" y="9297"/>
                    <a:pt x="15490" y="9297"/>
                  </a:cubicBezTo>
                  <a:cubicBezTo>
                    <a:pt x="16310" y="9297"/>
                    <a:pt x="17778" y="10336"/>
                    <a:pt x="18672" y="11066"/>
                  </a:cubicBezTo>
                  <a:cubicBezTo>
                    <a:pt x="19173" y="11492"/>
                    <a:pt x="19800" y="11842"/>
                    <a:pt x="20452" y="12218"/>
                  </a:cubicBezTo>
                  <a:cubicBezTo>
                    <a:pt x="20602" y="11968"/>
                    <a:pt x="20827" y="11717"/>
                    <a:pt x="21153" y="11467"/>
                  </a:cubicBezTo>
                  <a:cubicBezTo>
                    <a:pt x="21575" y="11147"/>
                    <a:pt x="21997" y="11069"/>
                    <a:pt x="22406" y="11069"/>
                  </a:cubicBezTo>
                  <a:cubicBezTo>
                    <a:pt x="22798" y="11069"/>
                    <a:pt x="23178" y="11141"/>
                    <a:pt x="23534" y="11141"/>
                  </a:cubicBezTo>
                  <a:cubicBezTo>
                    <a:pt x="24261" y="11141"/>
                    <a:pt x="24361" y="10314"/>
                    <a:pt x="24888" y="9913"/>
                  </a:cubicBezTo>
                  <a:cubicBezTo>
                    <a:pt x="25188" y="9662"/>
                    <a:pt x="25640" y="9537"/>
                    <a:pt x="25990" y="9461"/>
                  </a:cubicBezTo>
                  <a:cubicBezTo>
                    <a:pt x="25715" y="8885"/>
                    <a:pt x="25690" y="7757"/>
                    <a:pt x="25239" y="7306"/>
                  </a:cubicBezTo>
                  <a:cubicBezTo>
                    <a:pt x="24687" y="6755"/>
                    <a:pt x="23910" y="5802"/>
                    <a:pt x="24136" y="5276"/>
                  </a:cubicBezTo>
                  <a:cubicBezTo>
                    <a:pt x="24361" y="4725"/>
                    <a:pt x="24361" y="3948"/>
                    <a:pt x="23735" y="3321"/>
                  </a:cubicBezTo>
                  <a:cubicBezTo>
                    <a:pt x="23459" y="3045"/>
                    <a:pt x="23259" y="2720"/>
                    <a:pt x="23158" y="2419"/>
                  </a:cubicBezTo>
                  <a:cubicBezTo>
                    <a:pt x="22182" y="2285"/>
                    <a:pt x="20957" y="2151"/>
                    <a:pt x="20266" y="2151"/>
                  </a:cubicBezTo>
                  <a:cubicBezTo>
                    <a:pt x="20052" y="2151"/>
                    <a:pt x="19889" y="2164"/>
                    <a:pt x="19800" y="2193"/>
                  </a:cubicBezTo>
                  <a:cubicBezTo>
                    <a:pt x="19770" y="2203"/>
                    <a:pt x="19735" y="2208"/>
                    <a:pt x="19697" y="2208"/>
                  </a:cubicBezTo>
                  <a:cubicBezTo>
                    <a:pt x="18937" y="2208"/>
                    <a:pt x="16647" y="399"/>
                    <a:pt x="16241" y="113"/>
                  </a:cubicBezTo>
                  <a:cubicBezTo>
                    <a:pt x="16131" y="33"/>
                    <a:pt x="15768" y="1"/>
                    <a:pt x="15266"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0"/>
            <p:cNvSpPr/>
            <p:nvPr/>
          </p:nvSpPr>
          <p:spPr>
            <a:xfrm>
              <a:off x="4466325" y="2508800"/>
              <a:ext cx="649775" cy="307675"/>
            </a:xfrm>
            <a:custGeom>
              <a:avLst/>
              <a:gdLst/>
              <a:ahLst/>
              <a:cxnLst/>
              <a:rect l="l" t="t" r="r" b="b"/>
              <a:pathLst>
                <a:path w="25991" h="12307" fill="none" extrusionOk="0">
                  <a:moveTo>
                    <a:pt x="8797" y="8622"/>
                  </a:moveTo>
                  <a:cubicBezTo>
                    <a:pt x="9750" y="8622"/>
                    <a:pt x="11980" y="9098"/>
                    <a:pt x="13258" y="8622"/>
                  </a:cubicBezTo>
                  <a:cubicBezTo>
                    <a:pt x="14537" y="8146"/>
                    <a:pt x="14537" y="9575"/>
                    <a:pt x="15339" y="9399"/>
                  </a:cubicBezTo>
                  <a:cubicBezTo>
                    <a:pt x="16116" y="9249"/>
                    <a:pt x="17720" y="10377"/>
                    <a:pt x="18672" y="11154"/>
                  </a:cubicBezTo>
                  <a:cubicBezTo>
                    <a:pt x="19173" y="11580"/>
                    <a:pt x="19800" y="11930"/>
                    <a:pt x="20452" y="12306"/>
                  </a:cubicBezTo>
                  <a:cubicBezTo>
                    <a:pt x="20602" y="12056"/>
                    <a:pt x="20827" y="11805"/>
                    <a:pt x="21153" y="11555"/>
                  </a:cubicBezTo>
                  <a:cubicBezTo>
                    <a:pt x="21980" y="10928"/>
                    <a:pt x="22807" y="11229"/>
                    <a:pt x="23534" y="11229"/>
                  </a:cubicBezTo>
                  <a:cubicBezTo>
                    <a:pt x="24261" y="11229"/>
                    <a:pt x="24361" y="10402"/>
                    <a:pt x="24888" y="10001"/>
                  </a:cubicBezTo>
                  <a:cubicBezTo>
                    <a:pt x="25188" y="9750"/>
                    <a:pt x="25640" y="9625"/>
                    <a:pt x="25990" y="9549"/>
                  </a:cubicBezTo>
                  <a:cubicBezTo>
                    <a:pt x="25715" y="8973"/>
                    <a:pt x="25690" y="7845"/>
                    <a:pt x="25239" y="7394"/>
                  </a:cubicBezTo>
                  <a:cubicBezTo>
                    <a:pt x="24687" y="6843"/>
                    <a:pt x="23910" y="5890"/>
                    <a:pt x="24136" y="5364"/>
                  </a:cubicBezTo>
                  <a:cubicBezTo>
                    <a:pt x="24361" y="4813"/>
                    <a:pt x="24361" y="4036"/>
                    <a:pt x="23735" y="3409"/>
                  </a:cubicBezTo>
                  <a:cubicBezTo>
                    <a:pt x="23459" y="3133"/>
                    <a:pt x="23259" y="2808"/>
                    <a:pt x="23158" y="2507"/>
                  </a:cubicBezTo>
                  <a:cubicBezTo>
                    <a:pt x="21880" y="2331"/>
                    <a:pt x="20176" y="2156"/>
                    <a:pt x="19800" y="2281"/>
                  </a:cubicBezTo>
                  <a:cubicBezTo>
                    <a:pt x="19173" y="2482"/>
                    <a:pt x="16667" y="502"/>
                    <a:pt x="16241" y="201"/>
                  </a:cubicBezTo>
                  <a:cubicBezTo>
                    <a:pt x="15965" y="1"/>
                    <a:pt x="14111" y="101"/>
                    <a:pt x="12456" y="251"/>
                  </a:cubicBezTo>
                  <a:cubicBezTo>
                    <a:pt x="11504" y="1329"/>
                    <a:pt x="12181" y="2106"/>
                    <a:pt x="12131" y="3735"/>
                  </a:cubicBezTo>
                  <a:cubicBezTo>
                    <a:pt x="12081" y="5414"/>
                    <a:pt x="10251" y="5088"/>
                    <a:pt x="9274" y="5088"/>
                  </a:cubicBezTo>
                  <a:cubicBezTo>
                    <a:pt x="8271" y="5088"/>
                    <a:pt x="6667" y="2131"/>
                    <a:pt x="6141" y="1454"/>
                  </a:cubicBezTo>
                  <a:cubicBezTo>
                    <a:pt x="5614" y="778"/>
                    <a:pt x="3960" y="2281"/>
                    <a:pt x="2757" y="3008"/>
                  </a:cubicBezTo>
                  <a:cubicBezTo>
                    <a:pt x="1554" y="3735"/>
                    <a:pt x="2181" y="5138"/>
                    <a:pt x="1354" y="5815"/>
                  </a:cubicBezTo>
                  <a:cubicBezTo>
                    <a:pt x="527" y="6492"/>
                    <a:pt x="0" y="7645"/>
                    <a:pt x="827" y="9148"/>
                  </a:cubicBezTo>
                  <a:cubicBezTo>
                    <a:pt x="852" y="9224"/>
                    <a:pt x="877" y="9274"/>
                    <a:pt x="928" y="9349"/>
                  </a:cubicBezTo>
                  <a:cubicBezTo>
                    <a:pt x="1955" y="9249"/>
                    <a:pt x="3083" y="9073"/>
                    <a:pt x="3710" y="8622"/>
                  </a:cubicBezTo>
                  <a:cubicBezTo>
                    <a:pt x="4812" y="7820"/>
                    <a:pt x="7845" y="8622"/>
                    <a:pt x="8797" y="8622"/>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0"/>
            <p:cNvSpPr/>
            <p:nvPr/>
          </p:nvSpPr>
          <p:spPr>
            <a:xfrm>
              <a:off x="4466325" y="2715425"/>
              <a:ext cx="511300" cy="309775"/>
            </a:xfrm>
            <a:custGeom>
              <a:avLst/>
              <a:gdLst/>
              <a:ahLst/>
              <a:cxnLst/>
              <a:rect l="l" t="t" r="r" b="b"/>
              <a:pathLst>
                <a:path w="20452" h="12391" extrusionOk="0">
                  <a:moveTo>
                    <a:pt x="5307" y="1"/>
                  </a:moveTo>
                  <a:cubicBezTo>
                    <a:pt x="4659" y="1"/>
                    <a:pt x="4077" y="90"/>
                    <a:pt x="3710" y="357"/>
                  </a:cubicBezTo>
                  <a:cubicBezTo>
                    <a:pt x="3083" y="808"/>
                    <a:pt x="1955" y="984"/>
                    <a:pt x="928" y="1084"/>
                  </a:cubicBezTo>
                  <a:cubicBezTo>
                    <a:pt x="1629" y="2538"/>
                    <a:pt x="1379" y="3991"/>
                    <a:pt x="577" y="4894"/>
                  </a:cubicBezTo>
                  <a:cubicBezTo>
                    <a:pt x="0" y="5545"/>
                    <a:pt x="326" y="5620"/>
                    <a:pt x="752" y="5871"/>
                  </a:cubicBezTo>
                  <a:cubicBezTo>
                    <a:pt x="1156" y="5835"/>
                    <a:pt x="1588" y="5783"/>
                    <a:pt x="1963" y="5783"/>
                  </a:cubicBezTo>
                  <a:cubicBezTo>
                    <a:pt x="2379" y="5783"/>
                    <a:pt x="2724" y="5847"/>
                    <a:pt x="2883" y="6071"/>
                  </a:cubicBezTo>
                  <a:cubicBezTo>
                    <a:pt x="3208" y="6519"/>
                    <a:pt x="4095" y="6917"/>
                    <a:pt x="4659" y="6917"/>
                  </a:cubicBezTo>
                  <a:cubicBezTo>
                    <a:pt x="4789" y="6917"/>
                    <a:pt x="4903" y="6896"/>
                    <a:pt x="4988" y="6848"/>
                  </a:cubicBezTo>
                  <a:cubicBezTo>
                    <a:pt x="5045" y="6821"/>
                    <a:pt x="5118" y="6809"/>
                    <a:pt x="5200" y="6809"/>
                  </a:cubicBezTo>
                  <a:cubicBezTo>
                    <a:pt x="5800" y="6809"/>
                    <a:pt x="6943" y="7476"/>
                    <a:pt x="6943" y="8026"/>
                  </a:cubicBezTo>
                  <a:cubicBezTo>
                    <a:pt x="6943" y="8653"/>
                    <a:pt x="6567" y="10533"/>
                    <a:pt x="6943" y="10533"/>
                  </a:cubicBezTo>
                  <a:cubicBezTo>
                    <a:pt x="7294" y="10533"/>
                    <a:pt x="9549" y="11234"/>
                    <a:pt x="9700" y="12162"/>
                  </a:cubicBezTo>
                  <a:cubicBezTo>
                    <a:pt x="10727" y="12187"/>
                    <a:pt x="11855" y="12237"/>
                    <a:pt x="12281" y="12337"/>
                  </a:cubicBezTo>
                  <a:cubicBezTo>
                    <a:pt x="12420" y="12374"/>
                    <a:pt x="12550" y="12391"/>
                    <a:pt x="12672" y="12391"/>
                  </a:cubicBezTo>
                  <a:cubicBezTo>
                    <a:pt x="13295" y="12391"/>
                    <a:pt x="13704" y="11950"/>
                    <a:pt x="14061" y="11510"/>
                  </a:cubicBezTo>
                  <a:cubicBezTo>
                    <a:pt x="14487" y="10984"/>
                    <a:pt x="15940" y="10783"/>
                    <a:pt x="16341" y="10783"/>
                  </a:cubicBezTo>
                  <a:cubicBezTo>
                    <a:pt x="16767" y="10783"/>
                    <a:pt x="16767" y="9630"/>
                    <a:pt x="16868" y="9129"/>
                  </a:cubicBezTo>
                  <a:cubicBezTo>
                    <a:pt x="16968" y="8603"/>
                    <a:pt x="18020" y="7650"/>
                    <a:pt x="18647" y="7450"/>
                  </a:cubicBezTo>
                  <a:cubicBezTo>
                    <a:pt x="19274" y="7249"/>
                    <a:pt x="19173" y="6523"/>
                    <a:pt x="19800" y="6523"/>
                  </a:cubicBezTo>
                  <a:cubicBezTo>
                    <a:pt x="20401" y="6523"/>
                    <a:pt x="20301" y="5670"/>
                    <a:pt x="20201" y="5169"/>
                  </a:cubicBezTo>
                  <a:cubicBezTo>
                    <a:pt x="20151" y="4843"/>
                    <a:pt x="20226" y="4442"/>
                    <a:pt x="20452" y="4041"/>
                  </a:cubicBezTo>
                  <a:cubicBezTo>
                    <a:pt x="19800" y="3665"/>
                    <a:pt x="19173" y="3315"/>
                    <a:pt x="18672" y="2889"/>
                  </a:cubicBezTo>
                  <a:cubicBezTo>
                    <a:pt x="17778" y="2159"/>
                    <a:pt x="16310" y="1120"/>
                    <a:pt x="15490" y="1120"/>
                  </a:cubicBezTo>
                  <a:cubicBezTo>
                    <a:pt x="15437" y="1120"/>
                    <a:pt x="15386" y="1125"/>
                    <a:pt x="15339" y="1134"/>
                  </a:cubicBezTo>
                  <a:cubicBezTo>
                    <a:pt x="15292" y="1144"/>
                    <a:pt x="15248" y="1149"/>
                    <a:pt x="15206" y="1149"/>
                  </a:cubicBezTo>
                  <a:cubicBezTo>
                    <a:pt x="14635" y="1149"/>
                    <a:pt x="14498" y="259"/>
                    <a:pt x="13738" y="259"/>
                  </a:cubicBezTo>
                  <a:cubicBezTo>
                    <a:pt x="13600" y="259"/>
                    <a:pt x="13443" y="289"/>
                    <a:pt x="13258" y="357"/>
                  </a:cubicBezTo>
                  <a:cubicBezTo>
                    <a:pt x="12832" y="516"/>
                    <a:pt x="12301" y="569"/>
                    <a:pt x="11745" y="569"/>
                  </a:cubicBezTo>
                  <a:cubicBezTo>
                    <a:pt x="10635" y="569"/>
                    <a:pt x="9432" y="357"/>
                    <a:pt x="8797" y="357"/>
                  </a:cubicBezTo>
                  <a:cubicBezTo>
                    <a:pt x="8162" y="357"/>
                    <a:pt x="6603" y="1"/>
                    <a:pt x="5307" y="1"/>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0"/>
            <p:cNvSpPr/>
            <p:nvPr/>
          </p:nvSpPr>
          <p:spPr>
            <a:xfrm>
              <a:off x="4466325" y="2704300"/>
              <a:ext cx="511300" cy="325200"/>
            </a:xfrm>
            <a:custGeom>
              <a:avLst/>
              <a:gdLst/>
              <a:ahLst/>
              <a:cxnLst/>
              <a:rect l="l" t="t" r="r" b="b"/>
              <a:pathLst>
                <a:path w="20452" h="13008" fill="none" extrusionOk="0">
                  <a:moveTo>
                    <a:pt x="2883" y="6516"/>
                  </a:moveTo>
                  <a:cubicBezTo>
                    <a:pt x="3284" y="7068"/>
                    <a:pt x="4537" y="7544"/>
                    <a:pt x="4988" y="7293"/>
                  </a:cubicBezTo>
                  <a:cubicBezTo>
                    <a:pt x="5464" y="7068"/>
                    <a:pt x="6943" y="7845"/>
                    <a:pt x="6943" y="8471"/>
                  </a:cubicBezTo>
                  <a:cubicBezTo>
                    <a:pt x="6943" y="9098"/>
                    <a:pt x="6567" y="10978"/>
                    <a:pt x="6943" y="10978"/>
                  </a:cubicBezTo>
                  <a:cubicBezTo>
                    <a:pt x="7294" y="10978"/>
                    <a:pt x="9549" y="11679"/>
                    <a:pt x="9700" y="12607"/>
                  </a:cubicBezTo>
                  <a:cubicBezTo>
                    <a:pt x="10727" y="12632"/>
                    <a:pt x="11855" y="12682"/>
                    <a:pt x="12281" y="12782"/>
                  </a:cubicBezTo>
                  <a:cubicBezTo>
                    <a:pt x="13133" y="13008"/>
                    <a:pt x="13634" y="12481"/>
                    <a:pt x="14061" y="11955"/>
                  </a:cubicBezTo>
                  <a:cubicBezTo>
                    <a:pt x="14487" y="11429"/>
                    <a:pt x="15940" y="11228"/>
                    <a:pt x="16341" y="11228"/>
                  </a:cubicBezTo>
                  <a:cubicBezTo>
                    <a:pt x="16767" y="11228"/>
                    <a:pt x="16767" y="10075"/>
                    <a:pt x="16868" y="9574"/>
                  </a:cubicBezTo>
                  <a:cubicBezTo>
                    <a:pt x="16968" y="9048"/>
                    <a:pt x="18020" y="8095"/>
                    <a:pt x="18647" y="7895"/>
                  </a:cubicBezTo>
                  <a:cubicBezTo>
                    <a:pt x="19274" y="7694"/>
                    <a:pt x="19173" y="6968"/>
                    <a:pt x="19800" y="6968"/>
                  </a:cubicBezTo>
                  <a:cubicBezTo>
                    <a:pt x="20401" y="6968"/>
                    <a:pt x="20301" y="6115"/>
                    <a:pt x="20201" y="5614"/>
                  </a:cubicBezTo>
                  <a:cubicBezTo>
                    <a:pt x="20151" y="5288"/>
                    <a:pt x="20226" y="4887"/>
                    <a:pt x="20452" y="4486"/>
                  </a:cubicBezTo>
                  <a:cubicBezTo>
                    <a:pt x="19800" y="4110"/>
                    <a:pt x="19173" y="3760"/>
                    <a:pt x="18672" y="3334"/>
                  </a:cubicBezTo>
                  <a:cubicBezTo>
                    <a:pt x="17720" y="2557"/>
                    <a:pt x="16116" y="1429"/>
                    <a:pt x="15339" y="1579"/>
                  </a:cubicBezTo>
                  <a:cubicBezTo>
                    <a:pt x="14537" y="1755"/>
                    <a:pt x="14537" y="326"/>
                    <a:pt x="13258" y="802"/>
                  </a:cubicBezTo>
                  <a:cubicBezTo>
                    <a:pt x="11980" y="1278"/>
                    <a:pt x="9750" y="802"/>
                    <a:pt x="8797" y="802"/>
                  </a:cubicBezTo>
                  <a:cubicBezTo>
                    <a:pt x="7845" y="802"/>
                    <a:pt x="4812" y="0"/>
                    <a:pt x="3710" y="802"/>
                  </a:cubicBezTo>
                  <a:cubicBezTo>
                    <a:pt x="3083" y="1253"/>
                    <a:pt x="1955" y="1429"/>
                    <a:pt x="928" y="1529"/>
                  </a:cubicBezTo>
                  <a:cubicBezTo>
                    <a:pt x="1629" y="2983"/>
                    <a:pt x="1379" y="4436"/>
                    <a:pt x="577" y="5339"/>
                  </a:cubicBezTo>
                  <a:cubicBezTo>
                    <a:pt x="0" y="5990"/>
                    <a:pt x="326" y="6065"/>
                    <a:pt x="752" y="6316"/>
                  </a:cubicBezTo>
                  <a:cubicBezTo>
                    <a:pt x="1604" y="6241"/>
                    <a:pt x="2582" y="6090"/>
                    <a:pt x="2883" y="6516"/>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0"/>
            <p:cNvSpPr/>
            <p:nvPr/>
          </p:nvSpPr>
          <p:spPr>
            <a:xfrm>
              <a:off x="3210425" y="3763000"/>
              <a:ext cx="395650" cy="208875"/>
            </a:xfrm>
            <a:custGeom>
              <a:avLst/>
              <a:gdLst/>
              <a:ahLst/>
              <a:cxnLst/>
              <a:rect l="l" t="t" r="r" b="b"/>
              <a:pathLst>
                <a:path w="15826" h="8355" extrusionOk="0">
                  <a:moveTo>
                    <a:pt x="9044" y="1"/>
                  </a:moveTo>
                  <a:cubicBezTo>
                    <a:pt x="8652" y="1"/>
                    <a:pt x="8296" y="107"/>
                    <a:pt x="7855" y="334"/>
                  </a:cubicBezTo>
                  <a:cubicBezTo>
                    <a:pt x="7583" y="477"/>
                    <a:pt x="7056" y="525"/>
                    <a:pt x="6476" y="525"/>
                  </a:cubicBezTo>
                  <a:cubicBezTo>
                    <a:pt x="5934" y="525"/>
                    <a:pt x="5345" y="483"/>
                    <a:pt x="4873" y="434"/>
                  </a:cubicBezTo>
                  <a:cubicBezTo>
                    <a:pt x="4772" y="760"/>
                    <a:pt x="4647" y="961"/>
                    <a:pt x="4396" y="961"/>
                  </a:cubicBezTo>
                  <a:cubicBezTo>
                    <a:pt x="3695" y="961"/>
                    <a:pt x="2742" y="1662"/>
                    <a:pt x="2592" y="2439"/>
                  </a:cubicBezTo>
                  <a:cubicBezTo>
                    <a:pt x="2442" y="3216"/>
                    <a:pt x="787" y="3843"/>
                    <a:pt x="311" y="5246"/>
                  </a:cubicBezTo>
                  <a:cubicBezTo>
                    <a:pt x="0" y="6213"/>
                    <a:pt x="11" y="6811"/>
                    <a:pt x="277" y="6811"/>
                  </a:cubicBezTo>
                  <a:cubicBezTo>
                    <a:pt x="397" y="6811"/>
                    <a:pt x="569" y="6689"/>
                    <a:pt x="787" y="6424"/>
                  </a:cubicBezTo>
                  <a:cubicBezTo>
                    <a:pt x="1089" y="6058"/>
                    <a:pt x="1423" y="5905"/>
                    <a:pt x="1706" y="5905"/>
                  </a:cubicBezTo>
                  <a:cubicBezTo>
                    <a:pt x="2081" y="5905"/>
                    <a:pt x="2366" y="6175"/>
                    <a:pt x="2366" y="6575"/>
                  </a:cubicBezTo>
                  <a:cubicBezTo>
                    <a:pt x="2366" y="7276"/>
                    <a:pt x="3294" y="7352"/>
                    <a:pt x="2968" y="8304"/>
                  </a:cubicBezTo>
                  <a:cubicBezTo>
                    <a:pt x="2968" y="8329"/>
                    <a:pt x="2968" y="8329"/>
                    <a:pt x="2968" y="8354"/>
                  </a:cubicBezTo>
                  <a:cubicBezTo>
                    <a:pt x="4046" y="8254"/>
                    <a:pt x="5524" y="8154"/>
                    <a:pt x="5975" y="8154"/>
                  </a:cubicBezTo>
                  <a:cubicBezTo>
                    <a:pt x="6702" y="8154"/>
                    <a:pt x="7429" y="5848"/>
                    <a:pt x="7755" y="5647"/>
                  </a:cubicBezTo>
                  <a:cubicBezTo>
                    <a:pt x="7770" y="5637"/>
                    <a:pt x="7787" y="5632"/>
                    <a:pt x="7805" y="5632"/>
                  </a:cubicBezTo>
                  <a:cubicBezTo>
                    <a:pt x="8140" y="5632"/>
                    <a:pt x="8926" y="7340"/>
                    <a:pt x="9735" y="8053"/>
                  </a:cubicBezTo>
                  <a:cubicBezTo>
                    <a:pt x="9902" y="8200"/>
                    <a:pt x="10040" y="8262"/>
                    <a:pt x="10153" y="8262"/>
                  </a:cubicBezTo>
                  <a:cubicBezTo>
                    <a:pt x="10598" y="8262"/>
                    <a:pt x="10662" y="7300"/>
                    <a:pt x="10662" y="6800"/>
                  </a:cubicBezTo>
                  <a:cubicBezTo>
                    <a:pt x="10662" y="6284"/>
                    <a:pt x="11155" y="6040"/>
                    <a:pt x="11623" y="6040"/>
                  </a:cubicBezTo>
                  <a:cubicBezTo>
                    <a:pt x="11723" y="6040"/>
                    <a:pt x="11822" y="6051"/>
                    <a:pt x="11915" y="6073"/>
                  </a:cubicBezTo>
                  <a:cubicBezTo>
                    <a:pt x="12139" y="6116"/>
                    <a:pt x="12471" y="6177"/>
                    <a:pt x="12779" y="6177"/>
                  </a:cubicBezTo>
                  <a:cubicBezTo>
                    <a:pt x="13196" y="6177"/>
                    <a:pt x="13569" y="6065"/>
                    <a:pt x="13569" y="5647"/>
                  </a:cubicBezTo>
                  <a:cubicBezTo>
                    <a:pt x="13569" y="5250"/>
                    <a:pt x="13757" y="5160"/>
                    <a:pt x="13997" y="5160"/>
                  </a:cubicBezTo>
                  <a:cubicBezTo>
                    <a:pt x="14195" y="5160"/>
                    <a:pt x="14429" y="5221"/>
                    <a:pt x="14622" y="5221"/>
                  </a:cubicBezTo>
                  <a:cubicBezTo>
                    <a:pt x="15048" y="5221"/>
                    <a:pt x="15148" y="4394"/>
                    <a:pt x="15148" y="4394"/>
                  </a:cubicBezTo>
                  <a:lnTo>
                    <a:pt x="15825" y="3768"/>
                  </a:lnTo>
                  <a:cubicBezTo>
                    <a:pt x="15450" y="3580"/>
                    <a:pt x="15030" y="3428"/>
                    <a:pt x="14625" y="3428"/>
                  </a:cubicBezTo>
                  <a:cubicBezTo>
                    <a:pt x="14435" y="3428"/>
                    <a:pt x="14247" y="3462"/>
                    <a:pt x="14071" y="3542"/>
                  </a:cubicBezTo>
                  <a:cubicBezTo>
                    <a:pt x="13975" y="3583"/>
                    <a:pt x="13872" y="3601"/>
                    <a:pt x="13765" y="3601"/>
                  </a:cubicBezTo>
                  <a:cubicBezTo>
                    <a:pt x="13089" y="3601"/>
                    <a:pt x="12266" y="2871"/>
                    <a:pt x="12266" y="2590"/>
                  </a:cubicBezTo>
                  <a:cubicBezTo>
                    <a:pt x="12266" y="2389"/>
                    <a:pt x="12141" y="1612"/>
                    <a:pt x="12266" y="1111"/>
                  </a:cubicBezTo>
                  <a:cubicBezTo>
                    <a:pt x="11690" y="810"/>
                    <a:pt x="10863" y="409"/>
                    <a:pt x="10236" y="234"/>
                  </a:cubicBezTo>
                  <a:cubicBezTo>
                    <a:pt x="9757" y="82"/>
                    <a:pt x="9386" y="1"/>
                    <a:pt x="9044" y="1"/>
                  </a:cubicBezTo>
                  <a:close/>
                </a:path>
              </a:pathLst>
            </a:custGeom>
            <a:solidFill>
              <a:srgbClr val="788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0"/>
            <p:cNvSpPr/>
            <p:nvPr/>
          </p:nvSpPr>
          <p:spPr>
            <a:xfrm>
              <a:off x="3206925" y="3760700"/>
              <a:ext cx="399150" cy="221825"/>
            </a:xfrm>
            <a:custGeom>
              <a:avLst/>
              <a:gdLst/>
              <a:ahLst/>
              <a:cxnLst/>
              <a:rect l="l" t="t" r="r" b="b"/>
              <a:pathLst>
                <a:path w="15966" h="8873" fill="none" extrusionOk="0">
                  <a:moveTo>
                    <a:pt x="14211" y="3634"/>
                  </a:moveTo>
                  <a:cubicBezTo>
                    <a:pt x="13509" y="3935"/>
                    <a:pt x="12406" y="3008"/>
                    <a:pt x="12406" y="2682"/>
                  </a:cubicBezTo>
                  <a:cubicBezTo>
                    <a:pt x="12406" y="2481"/>
                    <a:pt x="12281" y="1704"/>
                    <a:pt x="12406" y="1203"/>
                  </a:cubicBezTo>
                  <a:cubicBezTo>
                    <a:pt x="11830" y="902"/>
                    <a:pt x="11003" y="501"/>
                    <a:pt x="10376" y="326"/>
                  </a:cubicBezTo>
                  <a:cubicBezTo>
                    <a:pt x="9348" y="0"/>
                    <a:pt x="8822" y="0"/>
                    <a:pt x="7995" y="426"/>
                  </a:cubicBezTo>
                  <a:cubicBezTo>
                    <a:pt x="7469" y="702"/>
                    <a:pt x="5990" y="627"/>
                    <a:pt x="5013" y="526"/>
                  </a:cubicBezTo>
                  <a:cubicBezTo>
                    <a:pt x="4912" y="852"/>
                    <a:pt x="4787" y="1053"/>
                    <a:pt x="4536" y="1053"/>
                  </a:cubicBezTo>
                  <a:cubicBezTo>
                    <a:pt x="3835" y="1053"/>
                    <a:pt x="2882" y="1754"/>
                    <a:pt x="2732" y="2531"/>
                  </a:cubicBezTo>
                  <a:cubicBezTo>
                    <a:pt x="2582" y="3308"/>
                    <a:pt x="927" y="3935"/>
                    <a:pt x="451" y="5338"/>
                  </a:cubicBezTo>
                  <a:cubicBezTo>
                    <a:pt x="0" y="6742"/>
                    <a:pt x="226" y="7368"/>
                    <a:pt x="927" y="6516"/>
                  </a:cubicBezTo>
                  <a:cubicBezTo>
                    <a:pt x="1629" y="5664"/>
                    <a:pt x="2506" y="5965"/>
                    <a:pt x="2506" y="6667"/>
                  </a:cubicBezTo>
                  <a:cubicBezTo>
                    <a:pt x="2506" y="7368"/>
                    <a:pt x="3434" y="7444"/>
                    <a:pt x="3108" y="8396"/>
                  </a:cubicBezTo>
                  <a:cubicBezTo>
                    <a:pt x="3108" y="8421"/>
                    <a:pt x="3108" y="8421"/>
                    <a:pt x="3108" y="8446"/>
                  </a:cubicBezTo>
                  <a:cubicBezTo>
                    <a:pt x="4186" y="8346"/>
                    <a:pt x="5664" y="8246"/>
                    <a:pt x="6115" y="8246"/>
                  </a:cubicBezTo>
                  <a:cubicBezTo>
                    <a:pt x="6842" y="8246"/>
                    <a:pt x="7569" y="5940"/>
                    <a:pt x="7895" y="5739"/>
                  </a:cubicBezTo>
                  <a:cubicBezTo>
                    <a:pt x="8196" y="5539"/>
                    <a:pt x="9023" y="7394"/>
                    <a:pt x="9875" y="8145"/>
                  </a:cubicBezTo>
                  <a:cubicBezTo>
                    <a:pt x="10702" y="8872"/>
                    <a:pt x="10802" y="7519"/>
                    <a:pt x="10802" y="6892"/>
                  </a:cubicBezTo>
                  <a:cubicBezTo>
                    <a:pt x="10802" y="6266"/>
                    <a:pt x="11529" y="6040"/>
                    <a:pt x="12055" y="6165"/>
                  </a:cubicBezTo>
                  <a:cubicBezTo>
                    <a:pt x="12582" y="6266"/>
                    <a:pt x="13709" y="6466"/>
                    <a:pt x="13709" y="5739"/>
                  </a:cubicBezTo>
                  <a:cubicBezTo>
                    <a:pt x="13709" y="5013"/>
                    <a:pt x="14336" y="5313"/>
                    <a:pt x="14762" y="5313"/>
                  </a:cubicBezTo>
                  <a:cubicBezTo>
                    <a:pt x="15188" y="5313"/>
                    <a:pt x="15288" y="4486"/>
                    <a:pt x="15288" y="4486"/>
                  </a:cubicBezTo>
                  <a:lnTo>
                    <a:pt x="15965" y="3860"/>
                  </a:lnTo>
                  <a:cubicBezTo>
                    <a:pt x="15414" y="3584"/>
                    <a:pt x="14762" y="3383"/>
                    <a:pt x="14211" y="3634"/>
                  </a:cubicBezTo>
                  <a:close/>
                </a:path>
              </a:pathLst>
            </a:custGeom>
            <a:noFill/>
            <a:ln w="5025"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0"/>
            <p:cNvSpPr/>
            <p:nvPr/>
          </p:nvSpPr>
          <p:spPr>
            <a:xfrm>
              <a:off x="3198150" y="2919825"/>
              <a:ext cx="789500" cy="880925"/>
            </a:xfrm>
            <a:custGeom>
              <a:avLst/>
              <a:gdLst/>
              <a:ahLst/>
              <a:cxnLst/>
              <a:rect l="l" t="t" r="r" b="b"/>
              <a:pathLst>
                <a:path w="31580" h="35237" extrusionOk="0">
                  <a:moveTo>
                    <a:pt x="9298" y="1"/>
                  </a:moveTo>
                  <a:lnTo>
                    <a:pt x="9298" y="1"/>
                  </a:lnTo>
                  <a:cubicBezTo>
                    <a:pt x="9699" y="602"/>
                    <a:pt x="10151" y="1204"/>
                    <a:pt x="9900" y="1680"/>
                  </a:cubicBezTo>
                  <a:cubicBezTo>
                    <a:pt x="9424" y="2557"/>
                    <a:pt x="10176" y="3384"/>
                    <a:pt x="10827" y="4687"/>
                  </a:cubicBezTo>
                  <a:cubicBezTo>
                    <a:pt x="11529" y="5991"/>
                    <a:pt x="9374" y="5264"/>
                    <a:pt x="9324" y="6091"/>
                  </a:cubicBezTo>
                  <a:cubicBezTo>
                    <a:pt x="9308" y="6351"/>
                    <a:pt x="9117" y="6448"/>
                    <a:pt x="8842" y="6448"/>
                  </a:cubicBezTo>
                  <a:cubicBezTo>
                    <a:pt x="8216" y="6448"/>
                    <a:pt x="7152" y="5949"/>
                    <a:pt x="6717" y="5740"/>
                  </a:cubicBezTo>
                  <a:cubicBezTo>
                    <a:pt x="6524" y="5635"/>
                    <a:pt x="6175" y="5588"/>
                    <a:pt x="5793" y="5588"/>
                  </a:cubicBezTo>
                  <a:cubicBezTo>
                    <a:pt x="4985" y="5588"/>
                    <a:pt x="4026" y="5801"/>
                    <a:pt x="4060" y="6141"/>
                  </a:cubicBezTo>
                  <a:cubicBezTo>
                    <a:pt x="4085" y="6367"/>
                    <a:pt x="4060" y="6642"/>
                    <a:pt x="3960" y="6893"/>
                  </a:cubicBezTo>
                  <a:cubicBezTo>
                    <a:pt x="4236" y="7896"/>
                    <a:pt x="4361" y="8823"/>
                    <a:pt x="4060" y="9274"/>
                  </a:cubicBezTo>
                  <a:cubicBezTo>
                    <a:pt x="3233" y="10527"/>
                    <a:pt x="2105" y="10627"/>
                    <a:pt x="2306" y="10928"/>
                  </a:cubicBezTo>
                  <a:cubicBezTo>
                    <a:pt x="2506" y="11254"/>
                    <a:pt x="3760" y="12307"/>
                    <a:pt x="3459" y="12808"/>
                  </a:cubicBezTo>
                  <a:cubicBezTo>
                    <a:pt x="3133" y="13334"/>
                    <a:pt x="2707" y="13033"/>
                    <a:pt x="2707" y="13961"/>
                  </a:cubicBezTo>
                  <a:cubicBezTo>
                    <a:pt x="2707" y="14888"/>
                    <a:pt x="1253" y="14888"/>
                    <a:pt x="727" y="14888"/>
                  </a:cubicBezTo>
                  <a:cubicBezTo>
                    <a:pt x="226" y="14888"/>
                    <a:pt x="852" y="15840"/>
                    <a:pt x="527" y="16567"/>
                  </a:cubicBezTo>
                  <a:cubicBezTo>
                    <a:pt x="226" y="17294"/>
                    <a:pt x="226" y="18748"/>
                    <a:pt x="100" y="19374"/>
                  </a:cubicBezTo>
                  <a:cubicBezTo>
                    <a:pt x="0" y="20001"/>
                    <a:pt x="1153" y="21054"/>
                    <a:pt x="1053" y="21555"/>
                  </a:cubicBezTo>
                  <a:cubicBezTo>
                    <a:pt x="953" y="22081"/>
                    <a:pt x="100" y="22507"/>
                    <a:pt x="326" y="22908"/>
                  </a:cubicBezTo>
                  <a:cubicBezTo>
                    <a:pt x="527" y="23309"/>
                    <a:pt x="1278" y="23911"/>
                    <a:pt x="1429" y="25840"/>
                  </a:cubicBezTo>
                  <a:cubicBezTo>
                    <a:pt x="1805" y="25941"/>
                    <a:pt x="2080" y="26066"/>
                    <a:pt x="2231" y="26241"/>
                  </a:cubicBezTo>
                  <a:cubicBezTo>
                    <a:pt x="2682" y="26868"/>
                    <a:pt x="3459" y="27344"/>
                    <a:pt x="4486" y="27344"/>
                  </a:cubicBezTo>
                  <a:cubicBezTo>
                    <a:pt x="5438" y="27344"/>
                    <a:pt x="5848" y="27976"/>
                    <a:pt x="6294" y="27976"/>
                  </a:cubicBezTo>
                  <a:cubicBezTo>
                    <a:pt x="6318" y="27976"/>
                    <a:pt x="6342" y="27975"/>
                    <a:pt x="6366" y="27971"/>
                  </a:cubicBezTo>
                  <a:cubicBezTo>
                    <a:pt x="6404" y="27965"/>
                    <a:pt x="6447" y="27961"/>
                    <a:pt x="6493" y="27961"/>
                  </a:cubicBezTo>
                  <a:cubicBezTo>
                    <a:pt x="7010" y="27961"/>
                    <a:pt x="7987" y="28344"/>
                    <a:pt x="7068" y="29149"/>
                  </a:cubicBezTo>
                  <a:cubicBezTo>
                    <a:pt x="6040" y="30001"/>
                    <a:pt x="5890" y="31003"/>
                    <a:pt x="5664" y="32031"/>
                  </a:cubicBezTo>
                  <a:cubicBezTo>
                    <a:pt x="5514" y="32683"/>
                    <a:pt x="5514" y="33610"/>
                    <a:pt x="5364" y="34161"/>
                  </a:cubicBezTo>
                  <a:cubicBezTo>
                    <a:pt x="5836" y="34210"/>
                    <a:pt x="6425" y="34252"/>
                    <a:pt x="6967" y="34252"/>
                  </a:cubicBezTo>
                  <a:cubicBezTo>
                    <a:pt x="7547" y="34252"/>
                    <a:pt x="8074" y="34204"/>
                    <a:pt x="8346" y="34061"/>
                  </a:cubicBezTo>
                  <a:cubicBezTo>
                    <a:pt x="8787" y="33834"/>
                    <a:pt x="9143" y="33728"/>
                    <a:pt x="9535" y="33728"/>
                  </a:cubicBezTo>
                  <a:cubicBezTo>
                    <a:pt x="9877" y="33728"/>
                    <a:pt x="10248" y="33809"/>
                    <a:pt x="10727" y="33961"/>
                  </a:cubicBezTo>
                  <a:cubicBezTo>
                    <a:pt x="11354" y="34136"/>
                    <a:pt x="12181" y="34537"/>
                    <a:pt x="12757" y="34838"/>
                  </a:cubicBezTo>
                  <a:cubicBezTo>
                    <a:pt x="12832" y="34638"/>
                    <a:pt x="12933" y="34487"/>
                    <a:pt x="13158" y="34462"/>
                  </a:cubicBezTo>
                  <a:cubicBezTo>
                    <a:pt x="13177" y="34460"/>
                    <a:pt x="13195" y="34459"/>
                    <a:pt x="13214" y="34459"/>
                  </a:cubicBezTo>
                  <a:cubicBezTo>
                    <a:pt x="13746" y="34459"/>
                    <a:pt x="14355" y="35237"/>
                    <a:pt x="14818" y="35237"/>
                  </a:cubicBezTo>
                  <a:cubicBezTo>
                    <a:pt x="14957" y="35237"/>
                    <a:pt x="15082" y="35168"/>
                    <a:pt x="15188" y="34988"/>
                  </a:cubicBezTo>
                  <a:cubicBezTo>
                    <a:pt x="15441" y="34577"/>
                    <a:pt x="15862" y="34433"/>
                    <a:pt x="16284" y="34433"/>
                  </a:cubicBezTo>
                  <a:cubicBezTo>
                    <a:pt x="16659" y="34433"/>
                    <a:pt x="17034" y="34546"/>
                    <a:pt x="17294" y="34688"/>
                  </a:cubicBezTo>
                  <a:cubicBezTo>
                    <a:pt x="17573" y="34840"/>
                    <a:pt x="17930" y="34960"/>
                    <a:pt x="18295" y="34960"/>
                  </a:cubicBezTo>
                  <a:cubicBezTo>
                    <a:pt x="18651" y="34960"/>
                    <a:pt x="19015" y="34846"/>
                    <a:pt x="19324" y="34537"/>
                  </a:cubicBezTo>
                  <a:cubicBezTo>
                    <a:pt x="19806" y="34055"/>
                    <a:pt x="21358" y="33751"/>
                    <a:pt x="22299" y="33751"/>
                  </a:cubicBezTo>
                  <a:cubicBezTo>
                    <a:pt x="22579" y="33751"/>
                    <a:pt x="22806" y="33778"/>
                    <a:pt x="22933" y="33836"/>
                  </a:cubicBezTo>
                  <a:cubicBezTo>
                    <a:pt x="23169" y="33937"/>
                    <a:pt x="23582" y="34119"/>
                    <a:pt x="23917" y="34119"/>
                  </a:cubicBezTo>
                  <a:cubicBezTo>
                    <a:pt x="24330" y="34119"/>
                    <a:pt x="24626" y="33844"/>
                    <a:pt x="24336" y="32808"/>
                  </a:cubicBezTo>
                  <a:cubicBezTo>
                    <a:pt x="23785" y="30928"/>
                    <a:pt x="25489" y="31329"/>
                    <a:pt x="25740" y="30627"/>
                  </a:cubicBezTo>
                  <a:cubicBezTo>
                    <a:pt x="25965" y="29926"/>
                    <a:pt x="27995" y="29600"/>
                    <a:pt x="27695" y="29074"/>
                  </a:cubicBezTo>
                  <a:cubicBezTo>
                    <a:pt x="27369" y="28522"/>
                    <a:pt x="24787" y="26868"/>
                    <a:pt x="24010" y="26317"/>
                  </a:cubicBezTo>
                  <a:cubicBezTo>
                    <a:pt x="23233" y="25790"/>
                    <a:pt x="23233" y="24061"/>
                    <a:pt x="22832" y="23359"/>
                  </a:cubicBezTo>
                  <a:cubicBezTo>
                    <a:pt x="22456" y="22658"/>
                    <a:pt x="21579" y="21730"/>
                    <a:pt x="22607" y="21480"/>
                  </a:cubicBezTo>
                  <a:cubicBezTo>
                    <a:pt x="23634" y="21254"/>
                    <a:pt x="25414" y="20853"/>
                    <a:pt x="26291" y="20076"/>
                  </a:cubicBezTo>
                  <a:cubicBezTo>
                    <a:pt x="27143" y="19299"/>
                    <a:pt x="28697" y="19224"/>
                    <a:pt x="29173" y="18748"/>
                  </a:cubicBezTo>
                  <a:cubicBezTo>
                    <a:pt x="29282" y="18639"/>
                    <a:pt x="29421" y="18601"/>
                    <a:pt x="29576" y="18601"/>
                  </a:cubicBezTo>
                  <a:cubicBezTo>
                    <a:pt x="29947" y="18601"/>
                    <a:pt x="30404" y="18819"/>
                    <a:pt x="30729" y="18819"/>
                  </a:cubicBezTo>
                  <a:cubicBezTo>
                    <a:pt x="30865" y="18819"/>
                    <a:pt x="30979" y="18781"/>
                    <a:pt x="31053" y="18673"/>
                  </a:cubicBezTo>
                  <a:cubicBezTo>
                    <a:pt x="31354" y="18196"/>
                    <a:pt x="31579" y="17269"/>
                    <a:pt x="31128" y="16718"/>
                  </a:cubicBezTo>
                  <a:cubicBezTo>
                    <a:pt x="30652" y="16166"/>
                    <a:pt x="30351" y="15239"/>
                    <a:pt x="30276" y="13911"/>
                  </a:cubicBezTo>
                  <a:cubicBezTo>
                    <a:pt x="30176" y="12582"/>
                    <a:pt x="29800" y="12657"/>
                    <a:pt x="29800" y="12031"/>
                  </a:cubicBezTo>
                  <a:cubicBezTo>
                    <a:pt x="29800" y="11404"/>
                    <a:pt x="29549" y="10627"/>
                    <a:pt x="29023" y="10302"/>
                  </a:cubicBezTo>
                  <a:cubicBezTo>
                    <a:pt x="28472" y="10001"/>
                    <a:pt x="28221" y="9775"/>
                    <a:pt x="28772" y="8923"/>
                  </a:cubicBezTo>
                  <a:cubicBezTo>
                    <a:pt x="29324" y="8046"/>
                    <a:pt x="29098" y="5865"/>
                    <a:pt x="28847" y="5239"/>
                  </a:cubicBezTo>
                  <a:cubicBezTo>
                    <a:pt x="28797" y="5114"/>
                    <a:pt x="28822" y="4963"/>
                    <a:pt x="28847" y="4813"/>
                  </a:cubicBezTo>
                  <a:cubicBezTo>
                    <a:pt x="28697" y="4738"/>
                    <a:pt x="28597" y="4612"/>
                    <a:pt x="28547" y="4387"/>
                  </a:cubicBezTo>
                  <a:cubicBezTo>
                    <a:pt x="28396" y="3535"/>
                    <a:pt x="27820" y="3234"/>
                    <a:pt x="26466" y="3234"/>
                  </a:cubicBezTo>
                  <a:cubicBezTo>
                    <a:pt x="25113" y="3234"/>
                    <a:pt x="27294" y="1880"/>
                    <a:pt x="26767" y="1204"/>
                  </a:cubicBezTo>
                  <a:cubicBezTo>
                    <a:pt x="26691" y="1101"/>
                    <a:pt x="26595" y="1058"/>
                    <a:pt x="26482" y="1058"/>
                  </a:cubicBezTo>
                  <a:cubicBezTo>
                    <a:pt x="25926" y="1058"/>
                    <a:pt x="24968" y="2093"/>
                    <a:pt x="24036" y="2093"/>
                  </a:cubicBezTo>
                  <a:cubicBezTo>
                    <a:pt x="23910" y="2093"/>
                    <a:pt x="23784" y="2074"/>
                    <a:pt x="23659" y="2031"/>
                  </a:cubicBezTo>
                  <a:cubicBezTo>
                    <a:pt x="23540" y="1993"/>
                    <a:pt x="23417" y="1975"/>
                    <a:pt x="23291" y="1975"/>
                  </a:cubicBezTo>
                  <a:cubicBezTo>
                    <a:pt x="22100" y="1975"/>
                    <a:pt x="20674" y="3566"/>
                    <a:pt x="19700" y="4337"/>
                  </a:cubicBezTo>
                  <a:cubicBezTo>
                    <a:pt x="19418" y="4548"/>
                    <a:pt x="19106" y="4640"/>
                    <a:pt x="18813" y="4640"/>
                  </a:cubicBezTo>
                  <a:cubicBezTo>
                    <a:pt x="17958" y="4640"/>
                    <a:pt x="17254" y="3860"/>
                    <a:pt x="17870" y="2983"/>
                  </a:cubicBezTo>
                  <a:cubicBezTo>
                    <a:pt x="18351" y="2283"/>
                    <a:pt x="18272" y="2024"/>
                    <a:pt x="17875" y="2024"/>
                  </a:cubicBezTo>
                  <a:cubicBezTo>
                    <a:pt x="17590" y="2024"/>
                    <a:pt x="17141" y="2158"/>
                    <a:pt x="16617" y="2357"/>
                  </a:cubicBezTo>
                  <a:cubicBezTo>
                    <a:pt x="16321" y="2463"/>
                    <a:pt x="16011" y="2514"/>
                    <a:pt x="15712" y="2514"/>
                  </a:cubicBezTo>
                  <a:cubicBezTo>
                    <a:pt x="14746" y="2514"/>
                    <a:pt x="13895" y="1984"/>
                    <a:pt x="14010" y="1104"/>
                  </a:cubicBezTo>
                  <a:cubicBezTo>
                    <a:pt x="14060" y="803"/>
                    <a:pt x="13960" y="552"/>
                    <a:pt x="13810" y="276"/>
                  </a:cubicBezTo>
                  <a:cubicBezTo>
                    <a:pt x="13446" y="337"/>
                    <a:pt x="13127" y="370"/>
                    <a:pt x="12883" y="370"/>
                  </a:cubicBezTo>
                  <a:cubicBezTo>
                    <a:pt x="12723" y="370"/>
                    <a:pt x="12595" y="356"/>
                    <a:pt x="12507" y="327"/>
                  </a:cubicBezTo>
                  <a:cubicBezTo>
                    <a:pt x="11955" y="126"/>
                    <a:pt x="10677" y="26"/>
                    <a:pt x="9298"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0"/>
            <p:cNvSpPr/>
            <p:nvPr/>
          </p:nvSpPr>
          <p:spPr>
            <a:xfrm>
              <a:off x="3198150" y="2919825"/>
              <a:ext cx="789500" cy="894775"/>
            </a:xfrm>
            <a:custGeom>
              <a:avLst/>
              <a:gdLst/>
              <a:ahLst/>
              <a:cxnLst/>
              <a:rect l="l" t="t" r="r" b="b"/>
              <a:pathLst>
                <a:path w="31580" h="35791" fill="none" extrusionOk="0">
                  <a:moveTo>
                    <a:pt x="4060" y="9274"/>
                  </a:moveTo>
                  <a:cubicBezTo>
                    <a:pt x="3233" y="10527"/>
                    <a:pt x="2105" y="10627"/>
                    <a:pt x="2306" y="10928"/>
                  </a:cubicBezTo>
                  <a:cubicBezTo>
                    <a:pt x="2506" y="11254"/>
                    <a:pt x="3760" y="12307"/>
                    <a:pt x="3459" y="12808"/>
                  </a:cubicBezTo>
                  <a:cubicBezTo>
                    <a:pt x="3133" y="13334"/>
                    <a:pt x="2707" y="13033"/>
                    <a:pt x="2707" y="13961"/>
                  </a:cubicBezTo>
                  <a:cubicBezTo>
                    <a:pt x="2707" y="14888"/>
                    <a:pt x="1253" y="14888"/>
                    <a:pt x="727" y="14888"/>
                  </a:cubicBezTo>
                  <a:cubicBezTo>
                    <a:pt x="226" y="14888"/>
                    <a:pt x="852" y="15840"/>
                    <a:pt x="527" y="16567"/>
                  </a:cubicBezTo>
                  <a:cubicBezTo>
                    <a:pt x="226" y="17294"/>
                    <a:pt x="226" y="18748"/>
                    <a:pt x="100" y="19374"/>
                  </a:cubicBezTo>
                  <a:cubicBezTo>
                    <a:pt x="0" y="20001"/>
                    <a:pt x="1153" y="21054"/>
                    <a:pt x="1053" y="21555"/>
                  </a:cubicBezTo>
                  <a:cubicBezTo>
                    <a:pt x="953" y="22081"/>
                    <a:pt x="100" y="22507"/>
                    <a:pt x="326" y="22908"/>
                  </a:cubicBezTo>
                  <a:cubicBezTo>
                    <a:pt x="527" y="23309"/>
                    <a:pt x="1278" y="23911"/>
                    <a:pt x="1429" y="25840"/>
                  </a:cubicBezTo>
                  <a:cubicBezTo>
                    <a:pt x="1805" y="25941"/>
                    <a:pt x="2080" y="26066"/>
                    <a:pt x="2231" y="26241"/>
                  </a:cubicBezTo>
                  <a:cubicBezTo>
                    <a:pt x="2682" y="26868"/>
                    <a:pt x="3459" y="27344"/>
                    <a:pt x="4486" y="27344"/>
                  </a:cubicBezTo>
                  <a:cubicBezTo>
                    <a:pt x="5489" y="27344"/>
                    <a:pt x="5890" y="28046"/>
                    <a:pt x="6366" y="27971"/>
                  </a:cubicBezTo>
                  <a:cubicBezTo>
                    <a:pt x="6817" y="27896"/>
                    <a:pt x="8070" y="28272"/>
                    <a:pt x="7068" y="29149"/>
                  </a:cubicBezTo>
                  <a:cubicBezTo>
                    <a:pt x="6040" y="30001"/>
                    <a:pt x="5890" y="31003"/>
                    <a:pt x="5664" y="32031"/>
                  </a:cubicBezTo>
                  <a:cubicBezTo>
                    <a:pt x="5514" y="32683"/>
                    <a:pt x="5514" y="33610"/>
                    <a:pt x="5364" y="34161"/>
                  </a:cubicBezTo>
                  <a:cubicBezTo>
                    <a:pt x="6341" y="34262"/>
                    <a:pt x="7820" y="34337"/>
                    <a:pt x="8346" y="34061"/>
                  </a:cubicBezTo>
                  <a:cubicBezTo>
                    <a:pt x="9173" y="33635"/>
                    <a:pt x="9699" y="33635"/>
                    <a:pt x="10727" y="33961"/>
                  </a:cubicBezTo>
                  <a:cubicBezTo>
                    <a:pt x="11354" y="34136"/>
                    <a:pt x="12181" y="34537"/>
                    <a:pt x="12757" y="34838"/>
                  </a:cubicBezTo>
                  <a:cubicBezTo>
                    <a:pt x="12832" y="34638"/>
                    <a:pt x="12933" y="34487"/>
                    <a:pt x="13158" y="34462"/>
                  </a:cubicBezTo>
                  <a:cubicBezTo>
                    <a:pt x="13860" y="34387"/>
                    <a:pt x="14712" y="35790"/>
                    <a:pt x="15188" y="34988"/>
                  </a:cubicBezTo>
                  <a:cubicBezTo>
                    <a:pt x="15664" y="34211"/>
                    <a:pt x="16742" y="34387"/>
                    <a:pt x="17294" y="34688"/>
                  </a:cubicBezTo>
                  <a:cubicBezTo>
                    <a:pt x="17845" y="34988"/>
                    <a:pt x="18697" y="35164"/>
                    <a:pt x="19324" y="34537"/>
                  </a:cubicBezTo>
                  <a:cubicBezTo>
                    <a:pt x="19950" y="33911"/>
                    <a:pt x="22381" y="33585"/>
                    <a:pt x="22933" y="33836"/>
                  </a:cubicBezTo>
                  <a:cubicBezTo>
                    <a:pt x="23459" y="34061"/>
                    <a:pt x="24862" y="34688"/>
                    <a:pt x="24336" y="32808"/>
                  </a:cubicBezTo>
                  <a:cubicBezTo>
                    <a:pt x="23785" y="30928"/>
                    <a:pt x="25489" y="31329"/>
                    <a:pt x="25740" y="30627"/>
                  </a:cubicBezTo>
                  <a:cubicBezTo>
                    <a:pt x="25965" y="29926"/>
                    <a:pt x="27995" y="29600"/>
                    <a:pt x="27695" y="29074"/>
                  </a:cubicBezTo>
                  <a:cubicBezTo>
                    <a:pt x="27369" y="28522"/>
                    <a:pt x="24787" y="26868"/>
                    <a:pt x="24010" y="26317"/>
                  </a:cubicBezTo>
                  <a:cubicBezTo>
                    <a:pt x="23233" y="25790"/>
                    <a:pt x="23233" y="24061"/>
                    <a:pt x="22832" y="23359"/>
                  </a:cubicBezTo>
                  <a:cubicBezTo>
                    <a:pt x="22456" y="22658"/>
                    <a:pt x="21579" y="21730"/>
                    <a:pt x="22607" y="21480"/>
                  </a:cubicBezTo>
                  <a:cubicBezTo>
                    <a:pt x="23634" y="21254"/>
                    <a:pt x="25414" y="20853"/>
                    <a:pt x="26291" y="20076"/>
                  </a:cubicBezTo>
                  <a:cubicBezTo>
                    <a:pt x="27143" y="19299"/>
                    <a:pt x="28697" y="19224"/>
                    <a:pt x="29173" y="18748"/>
                  </a:cubicBezTo>
                  <a:cubicBezTo>
                    <a:pt x="29649" y="18272"/>
                    <a:pt x="30727" y="19149"/>
                    <a:pt x="31053" y="18673"/>
                  </a:cubicBezTo>
                  <a:cubicBezTo>
                    <a:pt x="31354" y="18196"/>
                    <a:pt x="31579" y="17269"/>
                    <a:pt x="31128" y="16718"/>
                  </a:cubicBezTo>
                  <a:cubicBezTo>
                    <a:pt x="30652" y="16166"/>
                    <a:pt x="30351" y="15239"/>
                    <a:pt x="30276" y="13911"/>
                  </a:cubicBezTo>
                  <a:cubicBezTo>
                    <a:pt x="30176" y="12582"/>
                    <a:pt x="29800" y="12657"/>
                    <a:pt x="29800" y="12031"/>
                  </a:cubicBezTo>
                  <a:cubicBezTo>
                    <a:pt x="29800" y="11404"/>
                    <a:pt x="29549" y="10627"/>
                    <a:pt x="29023" y="10302"/>
                  </a:cubicBezTo>
                  <a:cubicBezTo>
                    <a:pt x="28472" y="10001"/>
                    <a:pt x="28221" y="9775"/>
                    <a:pt x="28772" y="8923"/>
                  </a:cubicBezTo>
                  <a:cubicBezTo>
                    <a:pt x="29324" y="8046"/>
                    <a:pt x="29098" y="5865"/>
                    <a:pt x="28847" y="5239"/>
                  </a:cubicBezTo>
                  <a:cubicBezTo>
                    <a:pt x="28797" y="5114"/>
                    <a:pt x="28822" y="4963"/>
                    <a:pt x="28847" y="4813"/>
                  </a:cubicBezTo>
                  <a:cubicBezTo>
                    <a:pt x="28697" y="4738"/>
                    <a:pt x="28597" y="4612"/>
                    <a:pt x="28547" y="4387"/>
                  </a:cubicBezTo>
                  <a:cubicBezTo>
                    <a:pt x="28396" y="3535"/>
                    <a:pt x="27820" y="3234"/>
                    <a:pt x="26466" y="3234"/>
                  </a:cubicBezTo>
                  <a:cubicBezTo>
                    <a:pt x="25113" y="3234"/>
                    <a:pt x="27294" y="1880"/>
                    <a:pt x="26767" y="1204"/>
                  </a:cubicBezTo>
                  <a:cubicBezTo>
                    <a:pt x="26266" y="527"/>
                    <a:pt x="24888" y="2457"/>
                    <a:pt x="23659" y="2031"/>
                  </a:cubicBezTo>
                  <a:cubicBezTo>
                    <a:pt x="22406" y="1630"/>
                    <a:pt x="20777" y="3484"/>
                    <a:pt x="19700" y="4337"/>
                  </a:cubicBezTo>
                  <a:cubicBezTo>
                    <a:pt x="18597" y="5164"/>
                    <a:pt x="17043" y="4161"/>
                    <a:pt x="17870" y="2983"/>
                  </a:cubicBezTo>
                  <a:cubicBezTo>
                    <a:pt x="18697" y="1780"/>
                    <a:pt x="17870" y="1880"/>
                    <a:pt x="16617" y="2357"/>
                  </a:cubicBezTo>
                  <a:cubicBezTo>
                    <a:pt x="15364" y="2808"/>
                    <a:pt x="13860" y="2256"/>
                    <a:pt x="14010" y="1104"/>
                  </a:cubicBezTo>
                  <a:cubicBezTo>
                    <a:pt x="14060" y="803"/>
                    <a:pt x="13960" y="552"/>
                    <a:pt x="13810" y="276"/>
                  </a:cubicBezTo>
                  <a:cubicBezTo>
                    <a:pt x="13208" y="377"/>
                    <a:pt x="12732" y="402"/>
                    <a:pt x="12507" y="327"/>
                  </a:cubicBezTo>
                  <a:cubicBezTo>
                    <a:pt x="11955" y="126"/>
                    <a:pt x="10677" y="26"/>
                    <a:pt x="9298" y="1"/>
                  </a:cubicBezTo>
                  <a:cubicBezTo>
                    <a:pt x="9699" y="602"/>
                    <a:pt x="10151" y="1204"/>
                    <a:pt x="9900" y="1680"/>
                  </a:cubicBezTo>
                  <a:cubicBezTo>
                    <a:pt x="9424" y="2557"/>
                    <a:pt x="10176" y="3384"/>
                    <a:pt x="10827" y="4687"/>
                  </a:cubicBezTo>
                  <a:cubicBezTo>
                    <a:pt x="11529" y="5991"/>
                    <a:pt x="9374" y="5264"/>
                    <a:pt x="9324" y="6091"/>
                  </a:cubicBezTo>
                  <a:cubicBezTo>
                    <a:pt x="9273" y="6943"/>
                    <a:pt x="7344" y="6041"/>
                    <a:pt x="6717" y="5740"/>
                  </a:cubicBezTo>
                  <a:cubicBezTo>
                    <a:pt x="6116" y="5414"/>
                    <a:pt x="4010" y="5640"/>
                    <a:pt x="4060" y="6141"/>
                  </a:cubicBezTo>
                  <a:cubicBezTo>
                    <a:pt x="4085" y="6367"/>
                    <a:pt x="4060" y="6642"/>
                    <a:pt x="3960" y="6893"/>
                  </a:cubicBezTo>
                  <a:cubicBezTo>
                    <a:pt x="4236" y="7896"/>
                    <a:pt x="4361" y="8823"/>
                    <a:pt x="4060" y="9274"/>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0"/>
            <p:cNvSpPr/>
            <p:nvPr/>
          </p:nvSpPr>
          <p:spPr>
            <a:xfrm>
              <a:off x="4484500" y="792950"/>
              <a:ext cx="926700" cy="1460375"/>
            </a:xfrm>
            <a:custGeom>
              <a:avLst/>
              <a:gdLst/>
              <a:ahLst/>
              <a:cxnLst/>
              <a:rect l="l" t="t" r="r" b="b"/>
              <a:pathLst>
                <a:path w="37068" h="58415" extrusionOk="0">
                  <a:moveTo>
                    <a:pt x="24169" y="0"/>
                  </a:moveTo>
                  <a:cubicBezTo>
                    <a:pt x="23526" y="0"/>
                    <a:pt x="22865" y="321"/>
                    <a:pt x="22582" y="689"/>
                  </a:cubicBezTo>
                  <a:cubicBezTo>
                    <a:pt x="22367" y="979"/>
                    <a:pt x="21692" y="993"/>
                    <a:pt x="20990" y="993"/>
                  </a:cubicBezTo>
                  <a:cubicBezTo>
                    <a:pt x="20916" y="993"/>
                    <a:pt x="20842" y="993"/>
                    <a:pt x="20768" y="993"/>
                  </a:cubicBezTo>
                  <a:cubicBezTo>
                    <a:pt x="19906" y="993"/>
                    <a:pt x="19073" y="1014"/>
                    <a:pt x="19073" y="1541"/>
                  </a:cubicBezTo>
                  <a:cubicBezTo>
                    <a:pt x="19073" y="2544"/>
                    <a:pt x="16892" y="2694"/>
                    <a:pt x="16892" y="3872"/>
                  </a:cubicBezTo>
                  <a:cubicBezTo>
                    <a:pt x="16892" y="5001"/>
                    <a:pt x="17814" y="6891"/>
                    <a:pt x="16411" y="6891"/>
                  </a:cubicBezTo>
                  <a:cubicBezTo>
                    <a:pt x="16350" y="6891"/>
                    <a:pt x="16285" y="6887"/>
                    <a:pt x="16216" y="6880"/>
                  </a:cubicBezTo>
                  <a:cubicBezTo>
                    <a:pt x="16086" y="6868"/>
                    <a:pt x="15974" y="6862"/>
                    <a:pt x="15876" y="6862"/>
                  </a:cubicBezTo>
                  <a:cubicBezTo>
                    <a:pt x="14729" y="6862"/>
                    <a:pt x="15636" y="7661"/>
                    <a:pt x="14712" y="8885"/>
                  </a:cubicBezTo>
                  <a:cubicBezTo>
                    <a:pt x="14470" y="9211"/>
                    <a:pt x="14287" y="9332"/>
                    <a:pt x="14133" y="9332"/>
                  </a:cubicBezTo>
                  <a:cubicBezTo>
                    <a:pt x="13696" y="9332"/>
                    <a:pt x="13505" y="8350"/>
                    <a:pt x="12906" y="8350"/>
                  </a:cubicBezTo>
                  <a:cubicBezTo>
                    <a:pt x="12844" y="8350"/>
                    <a:pt x="12778" y="8360"/>
                    <a:pt x="12707" y="8384"/>
                  </a:cubicBezTo>
                  <a:cubicBezTo>
                    <a:pt x="12587" y="8425"/>
                    <a:pt x="12465" y="8443"/>
                    <a:pt x="12342" y="8443"/>
                  </a:cubicBezTo>
                  <a:cubicBezTo>
                    <a:pt x="11689" y="8443"/>
                    <a:pt x="11005" y="7947"/>
                    <a:pt x="10509" y="7947"/>
                  </a:cubicBezTo>
                  <a:cubicBezTo>
                    <a:pt x="10315" y="7947"/>
                    <a:pt x="10149" y="8022"/>
                    <a:pt x="10025" y="8233"/>
                  </a:cubicBezTo>
                  <a:cubicBezTo>
                    <a:pt x="9849" y="8523"/>
                    <a:pt x="9531" y="8629"/>
                    <a:pt x="9120" y="8629"/>
                  </a:cubicBezTo>
                  <a:cubicBezTo>
                    <a:pt x="8360" y="8629"/>
                    <a:pt x="7280" y="8269"/>
                    <a:pt x="6191" y="8058"/>
                  </a:cubicBezTo>
                  <a:cubicBezTo>
                    <a:pt x="4511" y="7732"/>
                    <a:pt x="3684" y="5376"/>
                    <a:pt x="2331" y="5201"/>
                  </a:cubicBezTo>
                  <a:cubicBezTo>
                    <a:pt x="2275" y="5194"/>
                    <a:pt x="2219" y="5191"/>
                    <a:pt x="2163" y="5191"/>
                  </a:cubicBezTo>
                  <a:cubicBezTo>
                    <a:pt x="1335" y="5191"/>
                    <a:pt x="470" y="5874"/>
                    <a:pt x="0" y="6930"/>
                  </a:cubicBezTo>
                  <a:cubicBezTo>
                    <a:pt x="1303" y="7757"/>
                    <a:pt x="2156" y="8960"/>
                    <a:pt x="3835" y="9737"/>
                  </a:cubicBezTo>
                  <a:cubicBezTo>
                    <a:pt x="5689" y="10564"/>
                    <a:pt x="9023" y="11567"/>
                    <a:pt x="8872" y="12745"/>
                  </a:cubicBezTo>
                  <a:cubicBezTo>
                    <a:pt x="8697" y="13922"/>
                    <a:pt x="8196" y="15577"/>
                    <a:pt x="9023" y="16078"/>
                  </a:cubicBezTo>
                  <a:cubicBezTo>
                    <a:pt x="9875" y="16579"/>
                    <a:pt x="8872" y="18760"/>
                    <a:pt x="9875" y="19261"/>
                  </a:cubicBezTo>
                  <a:cubicBezTo>
                    <a:pt x="10877" y="19762"/>
                    <a:pt x="10526" y="22268"/>
                    <a:pt x="9699" y="22268"/>
                  </a:cubicBezTo>
                  <a:cubicBezTo>
                    <a:pt x="8872" y="22268"/>
                    <a:pt x="9875" y="23622"/>
                    <a:pt x="10376" y="24123"/>
                  </a:cubicBezTo>
                  <a:cubicBezTo>
                    <a:pt x="10602" y="24349"/>
                    <a:pt x="10777" y="25025"/>
                    <a:pt x="10852" y="25852"/>
                  </a:cubicBezTo>
                  <a:cubicBezTo>
                    <a:pt x="11880" y="26103"/>
                    <a:pt x="12807" y="26629"/>
                    <a:pt x="13709" y="27030"/>
                  </a:cubicBezTo>
                  <a:cubicBezTo>
                    <a:pt x="15113" y="27657"/>
                    <a:pt x="14887" y="28634"/>
                    <a:pt x="14938" y="29737"/>
                  </a:cubicBezTo>
                  <a:cubicBezTo>
                    <a:pt x="14976" y="30565"/>
                    <a:pt x="15015" y="31127"/>
                    <a:pt x="14712" y="31127"/>
                  </a:cubicBezTo>
                  <a:cubicBezTo>
                    <a:pt x="14621" y="31127"/>
                    <a:pt x="14499" y="31076"/>
                    <a:pt x="14336" y="30965"/>
                  </a:cubicBezTo>
                  <a:cubicBezTo>
                    <a:pt x="14154" y="30856"/>
                    <a:pt x="13970" y="30799"/>
                    <a:pt x="13790" y="30799"/>
                  </a:cubicBezTo>
                  <a:cubicBezTo>
                    <a:pt x="13229" y="30799"/>
                    <a:pt x="12710" y="31348"/>
                    <a:pt x="12406" y="32544"/>
                  </a:cubicBezTo>
                  <a:cubicBezTo>
                    <a:pt x="11980" y="34098"/>
                    <a:pt x="10000" y="35978"/>
                    <a:pt x="8797" y="36078"/>
                  </a:cubicBezTo>
                  <a:cubicBezTo>
                    <a:pt x="7594" y="36178"/>
                    <a:pt x="7719" y="37431"/>
                    <a:pt x="6717" y="37682"/>
                  </a:cubicBezTo>
                  <a:cubicBezTo>
                    <a:pt x="5739" y="37958"/>
                    <a:pt x="4787" y="38534"/>
                    <a:pt x="4837" y="39612"/>
                  </a:cubicBezTo>
                  <a:cubicBezTo>
                    <a:pt x="4887" y="40715"/>
                    <a:pt x="3384" y="40815"/>
                    <a:pt x="2406" y="40815"/>
                  </a:cubicBezTo>
                  <a:cubicBezTo>
                    <a:pt x="1404" y="40815"/>
                    <a:pt x="1629" y="42594"/>
                    <a:pt x="827" y="43045"/>
                  </a:cubicBezTo>
                  <a:cubicBezTo>
                    <a:pt x="50" y="43522"/>
                    <a:pt x="201" y="44148"/>
                    <a:pt x="927" y="45101"/>
                  </a:cubicBezTo>
                  <a:cubicBezTo>
                    <a:pt x="1679" y="46028"/>
                    <a:pt x="1053" y="46855"/>
                    <a:pt x="1303" y="47532"/>
                  </a:cubicBezTo>
                  <a:cubicBezTo>
                    <a:pt x="1554" y="48208"/>
                    <a:pt x="2707" y="49787"/>
                    <a:pt x="1930" y="51492"/>
                  </a:cubicBezTo>
                  <a:cubicBezTo>
                    <a:pt x="1187" y="53145"/>
                    <a:pt x="399" y="55164"/>
                    <a:pt x="922" y="55164"/>
                  </a:cubicBezTo>
                  <a:cubicBezTo>
                    <a:pt x="946" y="55164"/>
                    <a:pt x="973" y="55160"/>
                    <a:pt x="1003" y="55151"/>
                  </a:cubicBezTo>
                  <a:cubicBezTo>
                    <a:pt x="1045" y="55136"/>
                    <a:pt x="1091" y="55129"/>
                    <a:pt x="1141" y="55129"/>
                  </a:cubicBezTo>
                  <a:cubicBezTo>
                    <a:pt x="1834" y="55129"/>
                    <a:pt x="3208" y="56458"/>
                    <a:pt x="4167" y="56458"/>
                  </a:cubicBezTo>
                  <a:cubicBezTo>
                    <a:pt x="4199" y="56458"/>
                    <a:pt x="4230" y="56457"/>
                    <a:pt x="4261" y="56454"/>
                  </a:cubicBezTo>
                  <a:cubicBezTo>
                    <a:pt x="4301" y="56449"/>
                    <a:pt x="4340" y="56447"/>
                    <a:pt x="4378" y="56447"/>
                  </a:cubicBezTo>
                  <a:cubicBezTo>
                    <a:pt x="5230" y="56447"/>
                    <a:pt x="5419" y="57626"/>
                    <a:pt x="6156" y="57626"/>
                  </a:cubicBezTo>
                  <a:cubicBezTo>
                    <a:pt x="6236" y="57626"/>
                    <a:pt x="6322" y="57612"/>
                    <a:pt x="6416" y="57582"/>
                  </a:cubicBezTo>
                  <a:cubicBezTo>
                    <a:pt x="6523" y="57549"/>
                    <a:pt x="6619" y="57534"/>
                    <a:pt x="6707" y="57534"/>
                  </a:cubicBezTo>
                  <a:cubicBezTo>
                    <a:pt x="7396" y="57534"/>
                    <a:pt x="7681" y="58415"/>
                    <a:pt x="9926" y="58415"/>
                  </a:cubicBezTo>
                  <a:cubicBezTo>
                    <a:pt x="10030" y="58415"/>
                    <a:pt x="10138" y="58413"/>
                    <a:pt x="10251" y="58409"/>
                  </a:cubicBezTo>
                  <a:cubicBezTo>
                    <a:pt x="13133" y="58309"/>
                    <a:pt x="18897" y="55928"/>
                    <a:pt x="21203" y="55928"/>
                  </a:cubicBezTo>
                  <a:cubicBezTo>
                    <a:pt x="22506" y="55928"/>
                    <a:pt x="23534" y="55777"/>
                    <a:pt x="24361" y="55552"/>
                  </a:cubicBezTo>
                  <a:cubicBezTo>
                    <a:pt x="24837" y="54825"/>
                    <a:pt x="25439" y="54023"/>
                    <a:pt x="26040" y="53421"/>
                  </a:cubicBezTo>
                  <a:cubicBezTo>
                    <a:pt x="27494" y="51968"/>
                    <a:pt x="30627" y="50915"/>
                    <a:pt x="31454" y="49035"/>
                  </a:cubicBezTo>
                  <a:cubicBezTo>
                    <a:pt x="32281" y="47181"/>
                    <a:pt x="36040" y="45727"/>
                    <a:pt x="36667" y="44048"/>
                  </a:cubicBezTo>
                  <a:cubicBezTo>
                    <a:pt x="36968" y="43221"/>
                    <a:pt x="37068" y="42795"/>
                    <a:pt x="35715" y="41241"/>
                  </a:cubicBezTo>
                  <a:cubicBezTo>
                    <a:pt x="34361" y="39662"/>
                    <a:pt x="31354" y="38634"/>
                    <a:pt x="31253" y="37807"/>
                  </a:cubicBezTo>
                  <a:cubicBezTo>
                    <a:pt x="31128" y="36955"/>
                    <a:pt x="33534" y="36855"/>
                    <a:pt x="33434" y="35827"/>
                  </a:cubicBezTo>
                  <a:cubicBezTo>
                    <a:pt x="33334" y="34775"/>
                    <a:pt x="32080" y="34775"/>
                    <a:pt x="31554" y="33948"/>
                  </a:cubicBezTo>
                  <a:cubicBezTo>
                    <a:pt x="31028" y="33121"/>
                    <a:pt x="32181" y="32594"/>
                    <a:pt x="32080" y="32168"/>
                  </a:cubicBezTo>
                  <a:cubicBezTo>
                    <a:pt x="31980" y="31767"/>
                    <a:pt x="30401" y="31542"/>
                    <a:pt x="30301" y="31040"/>
                  </a:cubicBezTo>
                  <a:cubicBezTo>
                    <a:pt x="30201" y="30514"/>
                    <a:pt x="31354" y="30614"/>
                    <a:pt x="31128" y="29988"/>
                  </a:cubicBezTo>
                  <a:cubicBezTo>
                    <a:pt x="30928" y="29361"/>
                    <a:pt x="29900" y="28208"/>
                    <a:pt x="30627" y="27281"/>
                  </a:cubicBezTo>
                  <a:cubicBezTo>
                    <a:pt x="31354" y="26354"/>
                    <a:pt x="32908" y="27281"/>
                    <a:pt x="31755" y="25201"/>
                  </a:cubicBezTo>
                  <a:cubicBezTo>
                    <a:pt x="30627" y="23121"/>
                    <a:pt x="28847" y="20514"/>
                    <a:pt x="28446" y="19887"/>
                  </a:cubicBezTo>
                  <a:cubicBezTo>
                    <a:pt x="28020" y="19261"/>
                    <a:pt x="28847" y="18208"/>
                    <a:pt x="29474" y="17807"/>
                  </a:cubicBezTo>
                  <a:cubicBezTo>
                    <a:pt x="30101" y="17381"/>
                    <a:pt x="31654" y="15827"/>
                    <a:pt x="31654" y="15201"/>
                  </a:cubicBezTo>
                  <a:cubicBezTo>
                    <a:pt x="31654" y="14574"/>
                    <a:pt x="29674" y="12895"/>
                    <a:pt x="29173" y="12594"/>
                  </a:cubicBezTo>
                  <a:cubicBezTo>
                    <a:pt x="28647" y="12293"/>
                    <a:pt x="27494" y="12394"/>
                    <a:pt x="26968" y="11341"/>
                  </a:cubicBezTo>
                  <a:cubicBezTo>
                    <a:pt x="26441" y="10313"/>
                    <a:pt x="25940" y="9988"/>
                    <a:pt x="26441" y="9361"/>
                  </a:cubicBezTo>
                  <a:cubicBezTo>
                    <a:pt x="26968" y="8734"/>
                    <a:pt x="26968" y="8108"/>
                    <a:pt x="26968" y="7481"/>
                  </a:cubicBezTo>
                  <a:cubicBezTo>
                    <a:pt x="26968" y="6855"/>
                    <a:pt x="28121" y="7381"/>
                    <a:pt x="28321" y="6454"/>
                  </a:cubicBezTo>
                  <a:cubicBezTo>
                    <a:pt x="28421" y="6028"/>
                    <a:pt x="28722" y="5552"/>
                    <a:pt x="29098" y="5176"/>
                  </a:cubicBezTo>
                  <a:cubicBezTo>
                    <a:pt x="29123" y="4449"/>
                    <a:pt x="29198" y="3697"/>
                    <a:pt x="29098" y="3196"/>
                  </a:cubicBezTo>
                  <a:cubicBezTo>
                    <a:pt x="28948" y="2193"/>
                    <a:pt x="26090" y="1867"/>
                    <a:pt x="25439" y="689"/>
                  </a:cubicBezTo>
                  <a:cubicBezTo>
                    <a:pt x="25145" y="189"/>
                    <a:pt x="24662" y="0"/>
                    <a:pt x="24169" y="0"/>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0"/>
            <p:cNvSpPr/>
            <p:nvPr/>
          </p:nvSpPr>
          <p:spPr>
            <a:xfrm>
              <a:off x="4484500" y="781350"/>
              <a:ext cx="926700" cy="1474350"/>
            </a:xfrm>
            <a:custGeom>
              <a:avLst/>
              <a:gdLst/>
              <a:ahLst/>
              <a:cxnLst/>
              <a:rect l="l" t="t" r="r" b="b"/>
              <a:pathLst>
                <a:path w="37068" h="58974" fill="none" extrusionOk="0">
                  <a:moveTo>
                    <a:pt x="31454" y="49499"/>
                  </a:moveTo>
                  <a:cubicBezTo>
                    <a:pt x="32281" y="47645"/>
                    <a:pt x="36040" y="46191"/>
                    <a:pt x="36667" y="44512"/>
                  </a:cubicBezTo>
                  <a:cubicBezTo>
                    <a:pt x="36968" y="43685"/>
                    <a:pt x="37068" y="43259"/>
                    <a:pt x="35715" y="41705"/>
                  </a:cubicBezTo>
                  <a:cubicBezTo>
                    <a:pt x="34361" y="40126"/>
                    <a:pt x="31354" y="39098"/>
                    <a:pt x="31253" y="38271"/>
                  </a:cubicBezTo>
                  <a:cubicBezTo>
                    <a:pt x="31128" y="37419"/>
                    <a:pt x="33534" y="37319"/>
                    <a:pt x="33434" y="36291"/>
                  </a:cubicBezTo>
                  <a:cubicBezTo>
                    <a:pt x="33334" y="35239"/>
                    <a:pt x="32080" y="35239"/>
                    <a:pt x="31554" y="34412"/>
                  </a:cubicBezTo>
                  <a:cubicBezTo>
                    <a:pt x="31028" y="33585"/>
                    <a:pt x="32181" y="33058"/>
                    <a:pt x="32080" y="32632"/>
                  </a:cubicBezTo>
                  <a:cubicBezTo>
                    <a:pt x="31980" y="32231"/>
                    <a:pt x="30401" y="32006"/>
                    <a:pt x="30301" y="31504"/>
                  </a:cubicBezTo>
                  <a:cubicBezTo>
                    <a:pt x="30201" y="30978"/>
                    <a:pt x="31354" y="31078"/>
                    <a:pt x="31128" y="30452"/>
                  </a:cubicBezTo>
                  <a:cubicBezTo>
                    <a:pt x="30928" y="29825"/>
                    <a:pt x="29900" y="28672"/>
                    <a:pt x="30627" y="27745"/>
                  </a:cubicBezTo>
                  <a:cubicBezTo>
                    <a:pt x="31354" y="26818"/>
                    <a:pt x="32908" y="27745"/>
                    <a:pt x="31755" y="25665"/>
                  </a:cubicBezTo>
                  <a:cubicBezTo>
                    <a:pt x="30627" y="23585"/>
                    <a:pt x="28847" y="20978"/>
                    <a:pt x="28446" y="20351"/>
                  </a:cubicBezTo>
                  <a:cubicBezTo>
                    <a:pt x="28020" y="19725"/>
                    <a:pt x="28847" y="18672"/>
                    <a:pt x="29474" y="18271"/>
                  </a:cubicBezTo>
                  <a:cubicBezTo>
                    <a:pt x="30101" y="17845"/>
                    <a:pt x="31654" y="16291"/>
                    <a:pt x="31654" y="15665"/>
                  </a:cubicBezTo>
                  <a:cubicBezTo>
                    <a:pt x="31654" y="15038"/>
                    <a:pt x="29674" y="13359"/>
                    <a:pt x="29173" y="13058"/>
                  </a:cubicBezTo>
                  <a:cubicBezTo>
                    <a:pt x="28647" y="12757"/>
                    <a:pt x="27494" y="12858"/>
                    <a:pt x="26968" y="11805"/>
                  </a:cubicBezTo>
                  <a:cubicBezTo>
                    <a:pt x="26441" y="10777"/>
                    <a:pt x="25940" y="10452"/>
                    <a:pt x="26441" y="9825"/>
                  </a:cubicBezTo>
                  <a:cubicBezTo>
                    <a:pt x="26968" y="9198"/>
                    <a:pt x="26968" y="8572"/>
                    <a:pt x="26968" y="7945"/>
                  </a:cubicBezTo>
                  <a:cubicBezTo>
                    <a:pt x="26968" y="7319"/>
                    <a:pt x="28121" y="7845"/>
                    <a:pt x="28321" y="6918"/>
                  </a:cubicBezTo>
                  <a:cubicBezTo>
                    <a:pt x="28421" y="6492"/>
                    <a:pt x="28722" y="6016"/>
                    <a:pt x="29098" y="5640"/>
                  </a:cubicBezTo>
                  <a:cubicBezTo>
                    <a:pt x="29123" y="4913"/>
                    <a:pt x="29198" y="4161"/>
                    <a:pt x="29098" y="3660"/>
                  </a:cubicBezTo>
                  <a:cubicBezTo>
                    <a:pt x="28948" y="2657"/>
                    <a:pt x="26090" y="2331"/>
                    <a:pt x="25439" y="1153"/>
                  </a:cubicBezTo>
                  <a:cubicBezTo>
                    <a:pt x="24762" y="0"/>
                    <a:pt x="23083" y="502"/>
                    <a:pt x="22582" y="1153"/>
                  </a:cubicBezTo>
                  <a:cubicBezTo>
                    <a:pt x="22080" y="1830"/>
                    <a:pt x="19073" y="1003"/>
                    <a:pt x="19073" y="2005"/>
                  </a:cubicBezTo>
                  <a:cubicBezTo>
                    <a:pt x="19073" y="3008"/>
                    <a:pt x="16892" y="3158"/>
                    <a:pt x="16892" y="4336"/>
                  </a:cubicBezTo>
                  <a:cubicBezTo>
                    <a:pt x="16892" y="5514"/>
                    <a:pt x="17895" y="7519"/>
                    <a:pt x="16216" y="7344"/>
                  </a:cubicBezTo>
                  <a:cubicBezTo>
                    <a:pt x="14562" y="7193"/>
                    <a:pt x="15714" y="8021"/>
                    <a:pt x="14712" y="9349"/>
                  </a:cubicBezTo>
                  <a:cubicBezTo>
                    <a:pt x="13709" y="10702"/>
                    <a:pt x="13709" y="8522"/>
                    <a:pt x="12707" y="8848"/>
                  </a:cubicBezTo>
                  <a:cubicBezTo>
                    <a:pt x="11704" y="9198"/>
                    <a:pt x="10526" y="7845"/>
                    <a:pt x="10025" y="8697"/>
                  </a:cubicBezTo>
                  <a:cubicBezTo>
                    <a:pt x="9524" y="9524"/>
                    <a:pt x="7870" y="8848"/>
                    <a:pt x="6191" y="8522"/>
                  </a:cubicBezTo>
                  <a:cubicBezTo>
                    <a:pt x="4511" y="8196"/>
                    <a:pt x="3684" y="5840"/>
                    <a:pt x="2331" y="5665"/>
                  </a:cubicBezTo>
                  <a:cubicBezTo>
                    <a:pt x="1454" y="5564"/>
                    <a:pt x="501" y="6266"/>
                    <a:pt x="0" y="7394"/>
                  </a:cubicBezTo>
                  <a:cubicBezTo>
                    <a:pt x="1303" y="8221"/>
                    <a:pt x="2156" y="9424"/>
                    <a:pt x="3835" y="10201"/>
                  </a:cubicBezTo>
                  <a:cubicBezTo>
                    <a:pt x="5689" y="11028"/>
                    <a:pt x="9023" y="12031"/>
                    <a:pt x="8872" y="13209"/>
                  </a:cubicBezTo>
                  <a:cubicBezTo>
                    <a:pt x="8697" y="14386"/>
                    <a:pt x="8196" y="16041"/>
                    <a:pt x="9023" y="16542"/>
                  </a:cubicBezTo>
                  <a:cubicBezTo>
                    <a:pt x="9875" y="17043"/>
                    <a:pt x="8872" y="19224"/>
                    <a:pt x="9875" y="19725"/>
                  </a:cubicBezTo>
                  <a:cubicBezTo>
                    <a:pt x="10877" y="20226"/>
                    <a:pt x="10526" y="22732"/>
                    <a:pt x="9699" y="22732"/>
                  </a:cubicBezTo>
                  <a:cubicBezTo>
                    <a:pt x="8872" y="22732"/>
                    <a:pt x="9875" y="24086"/>
                    <a:pt x="10376" y="24587"/>
                  </a:cubicBezTo>
                  <a:cubicBezTo>
                    <a:pt x="10602" y="24813"/>
                    <a:pt x="10777" y="25489"/>
                    <a:pt x="10852" y="26316"/>
                  </a:cubicBezTo>
                  <a:cubicBezTo>
                    <a:pt x="11880" y="26567"/>
                    <a:pt x="12807" y="27093"/>
                    <a:pt x="13709" y="27494"/>
                  </a:cubicBezTo>
                  <a:cubicBezTo>
                    <a:pt x="15113" y="28121"/>
                    <a:pt x="14887" y="29098"/>
                    <a:pt x="14938" y="30201"/>
                  </a:cubicBezTo>
                  <a:cubicBezTo>
                    <a:pt x="14988" y="31279"/>
                    <a:pt x="15038" y="31905"/>
                    <a:pt x="14336" y="31429"/>
                  </a:cubicBezTo>
                  <a:cubicBezTo>
                    <a:pt x="13584" y="30978"/>
                    <a:pt x="12807" y="31429"/>
                    <a:pt x="12406" y="33008"/>
                  </a:cubicBezTo>
                  <a:cubicBezTo>
                    <a:pt x="11980" y="34562"/>
                    <a:pt x="10000" y="36442"/>
                    <a:pt x="8797" y="36542"/>
                  </a:cubicBezTo>
                  <a:cubicBezTo>
                    <a:pt x="7594" y="36642"/>
                    <a:pt x="7719" y="37895"/>
                    <a:pt x="6717" y="38146"/>
                  </a:cubicBezTo>
                  <a:cubicBezTo>
                    <a:pt x="5739" y="38422"/>
                    <a:pt x="4787" y="38998"/>
                    <a:pt x="4837" y="40076"/>
                  </a:cubicBezTo>
                  <a:cubicBezTo>
                    <a:pt x="4887" y="41179"/>
                    <a:pt x="3384" y="41279"/>
                    <a:pt x="2406" y="41279"/>
                  </a:cubicBezTo>
                  <a:cubicBezTo>
                    <a:pt x="1404" y="41279"/>
                    <a:pt x="1629" y="43058"/>
                    <a:pt x="827" y="43509"/>
                  </a:cubicBezTo>
                  <a:cubicBezTo>
                    <a:pt x="50" y="43986"/>
                    <a:pt x="201" y="44612"/>
                    <a:pt x="927" y="45565"/>
                  </a:cubicBezTo>
                  <a:cubicBezTo>
                    <a:pt x="1679" y="46492"/>
                    <a:pt x="1053" y="47319"/>
                    <a:pt x="1303" y="47996"/>
                  </a:cubicBezTo>
                  <a:cubicBezTo>
                    <a:pt x="1554" y="48672"/>
                    <a:pt x="2707" y="50251"/>
                    <a:pt x="1930" y="51956"/>
                  </a:cubicBezTo>
                  <a:cubicBezTo>
                    <a:pt x="1153" y="53685"/>
                    <a:pt x="326" y="55815"/>
                    <a:pt x="1003" y="55615"/>
                  </a:cubicBezTo>
                  <a:cubicBezTo>
                    <a:pt x="1654" y="55389"/>
                    <a:pt x="3233" y="57018"/>
                    <a:pt x="4261" y="56918"/>
                  </a:cubicBezTo>
                  <a:cubicBezTo>
                    <a:pt x="5313" y="56793"/>
                    <a:pt x="5414" y="58372"/>
                    <a:pt x="6416" y="58046"/>
                  </a:cubicBezTo>
                  <a:cubicBezTo>
                    <a:pt x="7394" y="57745"/>
                    <a:pt x="7394" y="58973"/>
                    <a:pt x="10251" y="58873"/>
                  </a:cubicBezTo>
                  <a:cubicBezTo>
                    <a:pt x="13133" y="58773"/>
                    <a:pt x="18897" y="56392"/>
                    <a:pt x="21203" y="56392"/>
                  </a:cubicBezTo>
                  <a:cubicBezTo>
                    <a:pt x="22506" y="56392"/>
                    <a:pt x="23534" y="56241"/>
                    <a:pt x="24361" y="56016"/>
                  </a:cubicBezTo>
                  <a:cubicBezTo>
                    <a:pt x="24837" y="55289"/>
                    <a:pt x="25439" y="54487"/>
                    <a:pt x="26040" y="53885"/>
                  </a:cubicBezTo>
                  <a:cubicBezTo>
                    <a:pt x="27494" y="52432"/>
                    <a:pt x="30627" y="51379"/>
                    <a:pt x="31454" y="49499"/>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0"/>
            <p:cNvSpPr/>
            <p:nvPr/>
          </p:nvSpPr>
          <p:spPr>
            <a:xfrm>
              <a:off x="2226975" y="3374725"/>
              <a:ext cx="1288875" cy="1071000"/>
            </a:xfrm>
            <a:custGeom>
              <a:avLst/>
              <a:gdLst/>
              <a:ahLst/>
              <a:cxnLst/>
              <a:rect l="l" t="t" r="r" b="b"/>
              <a:pathLst>
                <a:path w="51555" h="42840" extrusionOk="0">
                  <a:moveTo>
                    <a:pt x="26316" y="0"/>
                  </a:moveTo>
                  <a:cubicBezTo>
                    <a:pt x="26128" y="57"/>
                    <a:pt x="25926" y="85"/>
                    <a:pt x="25720" y="85"/>
                  </a:cubicBezTo>
                  <a:cubicBezTo>
                    <a:pt x="25652" y="85"/>
                    <a:pt x="25583" y="82"/>
                    <a:pt x="25514" y="76"/>
                  </a:cubicBezTo>
                  <a:cubicBezTo>
                    <a:pt x="25485" y="74"/>
                    <a:pt x="25455" y="74"/>
                    <a:pt x="25426" y="74"/>
                  </a:cubicBezTo>
                  <a:cubicBezTo>
                    <a:pt x="24234" y="74"/>
                    <a:pt x="23188" y="1077"/>
                    <a:pt x="23383" y="3108"/>
                  </a:cubicBezTo>
                  <a:cubicBezTo>
                    <a:pt x="23609" y="5188"/>
                    <a:pt x="21880" y="5389"/>
                    <a:pt x="19749" y="5564"/>
                  </a:cubicBezTo>
                  <a:cubicBezTo>
                    <a:pt x="17619" y="5715"/>
                    <a:pt x="18346" y="7369"/>
                    <a:pt x="17444" y="8045"/>
                  </a:cubicBezTo>
                  <a:cubicBezTo>
                    <a:pt x="17250" y="8195"/>
                    <a:pt x="16945" y="8261"/>
                    <a:pt x="16584" y="8261"/>
                  </a:cubicBezTo>
                  <a:cubicBezTo>
                    <a:pt x="15314" y="8261"/>
                    <a:pt x="13345" y="7440"/>
                    <a:pt x="13033" y="6542"/>
                  </a:cubicBezTo>
                  <a:cubicBezTo>
                    <a:pt x="12910" y="6218"/>
                    <a:pt x="12592" y="6080"/>
                    <a:pt x="12228" y="6080"/>
                  </a:cubicBezTo>
                  <a:cubicBezTo>
                    <a:pt x="11325" y="6080"/>
                    <a:pt x="10145" y="6930"/>
                    <a:pt x="11002" y="7895"/>
                  </a:cubicBezTo>
                  <a:cubicBezTo>
                    <a:pt x="12205" y="9249"/>
                    <a:pt x="12130" y="11128"/>
                    <a:pt x="11454" y="11655"/>
                  </a:cubicBezTo>
                  <a:cubicBezTo>
                    <a:pt x="11339" y="11744"/>
                    <a:pt x="11201" y="11779"/>
                    <a:pt x="11048" y="11779"/>
                  </a:cubicBezTo>
                  <a:cubicBezTo>
                    <a:pt x="10481" y="11779"/>
                    <a:pt x="9694" y="11298"/>
                    <a:pt x="9012" y="11298"/>
                  </a:cubicBezTo>
                  <a:cubicBezTo>
                    <a:pt x="8792" y="11298"/>
                    <a:pt x="8583" y="11347"/>
                    <a:pt x="8396" y="11479"/>
                  </a:cubicBezTo>
                  <a:cubicBezTo>
                    <a:pt x="8200" y="11623"/>
                    <a:pt x="8043" y="11683"/>
                    <a:pt x="7906" y="11683"/>
                  </a:cubicBezTo>
                  <a:cubicBezTo>
                    <a:pt x="7378" y="11683"/>
                    <a:pt x="7162" y="10790"/>
                    <a:pt x="6266" y="10452"/>
                  </a:cubicBezTo>
                  <a:cubicBezTo>
                    <a:pt x="6052" y="10372"/>
                    <a:pt x="5861" y="10341"/>
                    <a:pt x="5681" y="10341"/>
                  </a:cubicBezTo>
                  <a:cubicBezTo>
                    <a:pt x="4963" y="10341"/>
                    <a:pt x="4411" y="10844"/>
                    <a:pt x="3214" y="10844"/>
                  </a:cubicBezTo>
                  <a:cubicBezTo>
                    <a:pt x="3093" y="10844"/>
                    <a:pt x="2966" y="10839"/>
                    <a:pt x="2832" y="10827"/>
                  </a:cubicBezTo>
                  <a:cubicBezTo>
                    <a:pt x="2695" y="10814"/>
                    <a:pt x="2562" y="10808"/>
                    <a:pt x="2435" y="10808"/>
                  </a:cubicBezTo>
                  <a:cubicBezTo>
                    <a:pt x="854" y="10808"/>
                    <a:pt x="0" y="11763"/>
                    <a:pt x="626" y="12482"/>
                  </a:cubicBezTo>
                  <a:cubicBezTo>
                    <a:pt x="1303" y="13259"/>
                    <a:pt x="526" y="13985"/>
                    <a:pt x="1052" y="14662"/>
                  </a:cubicBezTo>
                  <a:cubicBezTo>
                    <a:pt x="1579" y="15339"/>
                    <a:pt x="3960" y="15239"/>
                    <a:pt x="5739" y="16191"/>
                  </a:cubicBezTo>
                  <a:cubicBezTo>
                    <a:pt x="7519" y="17118"/>
                    <a:pt x="7920" y="16341"/>
                    <a:pt x="8797" y="17018"/>
                  </a:cubicBezTo>
                  <a:cubicBezTo>
                    <a:pt x="9699" y="17695"/>
                    <a:pt x="9900" y="17269"/>
                    <a:pt x="9950" y="18572"/>
                  </a:cubicBezTo>
                  <a:cubicBezTo>
                    <a:pt x="10000" y="19875"/>
                    <a:pt x="11002" y="21128"/>
                    <a:pt x="12707" y="21604"/>
                  </a:cubicBezTo>
                  <a:cubicBezTo>
                    <a:pt x="14436" y="22056"/>
                    <a:pt x="13133" y="23208"/>
                    <a:pt x="13659" y="24361"/>
                  </a:cubicBezTo>
                  <a:cubicBezTo>
                    <a:pt x="14160" y="25489"/>
                    <a:pt x="12882" y="27168"/>
                    <a:pt x="13133" y="28572"/>
                  </a:cubicBezTo>
                  <a:cubicBezTo>
                    <a:pt x="13383" y="29975"/>
                    <a:pt x="12306" y="34512"/>
                    <a:pt x="11454" y="34913"/>
                  </a:cubicBezTo>
                  <a:cubicBezTo>
                    <a:pt x="11403" y="34963"/>
                    <a:pt x="11328" y="34963"/>
                    <a:pt x="11253" y="34963"/>
                  </a:cubicBezTo>
                  <a:cubicBezTo>
                    <a:pt x="12030" y="35364"/>
                    <a:pt x="12857" y="35690"/>
                    <a:pt x="13258" y="35965"/>
                  </a:cubicBezTo>
                  <a:cubicBezTo>
                    <a:pt x="14010" y="36467"/>
                    <a:pt x="15664" y="36968"/>
                    <a:pt x="16692" y="37595"/>
                  </a:cubicBezTo>
                  <a:cubicBezTo>
                    <a:pt x="17127" y="37878"/>
                    <a:pt x="17710" y="38014"/>
                    <a:pt x="18229" y="38014"/>
                  </a:cubicBezTo>
                  <a:cubicBezTo>
                    <a:pt x="18905" y="38014"/>
                    <a:pt x="19474" y="37783"/>
                    <a:pt x="19474" y="37344"/>
                  </a:cubicBezTo>
                  <a:cubicBezTo>
                    <a:pt x="19474" y="37076"/>
                    <a:pt x="19600" y="36968"/>
                    <a:pt x="19793" y="36968"/>
                  </a:cubicBezTo>
                  <a:cubicBezTo>
                    <a:pt x="20142" y="36968"/>
                    <a:pt x="20708" y="37325"/>
                    <a:pt x="21128" y="37745"/>
                  </a:cubicBezTo>
                  <a:cubicBezTo>
                    <a:pt x="21754" y="38371"/>
                    <a:pt x="24160" y="38497"/>
                    <a:pt x="25288" y="38747"/>
                  </a:cubicBezTo>
                  <a:cubicBezTo>
                    <a:pt x="25745" y="38841"/>
                    <a:pt x="26295" y="38864"/>
                    <a:pt x="26878" y="38864"/>
                  </a:cubicBezTo>
                  <a:cubicBezTo>
                    <a:pt x="27421" y="38864"/>
                    <a:pt x="27993" y="38844"/>
                    <a:pt x="28547" y="38844"/>
                  </a:cubicBezTo>
                  <a:cubicBezTo>
                    <a:pt x="28673" y="38844"/>
                    <a:pt x="28799" y="38845"/>
                    <a:pt x="28922" y="38848"/>
                  </a:cubicBezTo>
                  <a:cubicBezTo>
                    <a:pt x="28872" y="38572"/>
                    <a:pt x="28797" y="38271"/>
                    <a:pt x="28697" y="37945"/>
                  </a:cubicBezTo>
                  <a:cubicBezTo>
                    <a:pt x="28070" y="35915"/>
                    <a:pt x="29900" y="34712"/>
                    <a:pt x="31604" y="34462"/>
                  </a:cubicBezTo>
                  <a:cubicBezTo>
                    <a:pt x="31798" y="34431"/>
                    <a:pt x="32017" y="34417"/>
                    <a:pt x="32255" y="34417"/>
                  </a:cubicBezTo>
                  <a:cubicBezTo>
                    <a:pt x="34141" y="34417"/>
                    <a:pt x="37202" y="35309"/>
                    <a:pt x="38070" y="35865"/>
                  </a:cubicBezTo>
                  <a:cubicBezTo>
                    <a:pt x="38408" y="36076"/>
                    <a:pt x="38786" y="36199"/>
                    <a:pt x="39204" y="36199"/>
                  </a:cubicBezTo>
                  <a:cubicBezTo>
                    <a:pt x="40025" y="36199"/>
                    <a:pt x="41001" y="35724"/>
                    <a:pt x="42130" y="34512"/>
                  </a:cubicBezTo>
                  <a:cubicBezTo>
                    <a:pt x="43008" y="33584"/>
                    <a:pt x="43709" y="33259"/>
                    <a:pt x="44336" y="33083"/>
                  </a:cubicBezTo>
                  <a:cubicBezTo>
                    <a:pt x="44386" y="32657"/>
                    <a:pt x="44612" y="32256"/>
                    <a:pt x="44737" y="31880"/>
                  </a:cubicBezTo>
                  <a:cubicBezTo>
                    <a:pt x="44963" y="31254"/>
                    <a:pt x="43885" y="31404"/>
                    <a:pt x="43108" y="31329"/>
                  </a:cubicBezTo>
                  <a:cubicBezTo>
                    <a:pt x="42306" y="31254"/>
                    <a:pt x="41780" y="30477"/>
                    <a:pt x="42306" y="29599"/>
                  </a:cubicBezTo>
                  <a:cubicBezTo>
                    <a:pt x="42857" y="28747"/>
                    <a:pt x="41855" y="28672"/>
                    <a:pt x="41303" y="27820"/>
                  </a:cubicBezTo>
                  <a:cubicBezTo>
                    <a:pt x="40752" y="26968"/>
                    <a:pt x="41529" y="27193"/>
                    <a:pt x="42005" y="26968"/>
                  </a:cubicBezTo>
                  <a:cubicBezTo>
                    <a:pt x="42481" y="26717"/>
                    <a:pt x="43108" y="25790"/>
                    <a:pt x="42707" y="25564"/>
                  </a:cubicBezTo>
                  <a:cubicBezTo>
                    <a:pt x="42306" y="25314"/>
                    <a:pt x="42005" y="24762"/>
                    <a:pt x="42306" y="23835"/>
                  </a:cubicBezTo>
                  <a:cubicBezTo>
                    <a:pt x="42632" y="22883"/>
                    <a:pt x="41704" y="22807"/>
                    <a:pt x="41704" y="22106"/>
                  </a:cubicBezTo>
                  <a:cubicBezTo>
                    <a:pt x="41704" y="21706"/>
                    <a:pt x="41419" y="21436"/>
                    <a:pt x="41044" y="21436"/>
                  </a:cubicBezTo>
                  <a:cubicBezTo>
                    <a:pt x="40761" y="21436"/>
                    <a:pt x="40427" y="21589"/>
                    <a:pt x="40125" y="21955"/>
                  </a:cubicBezTo>
                  <a:cubicBezTo>
                    <a:pt x="39907" y="22220"/>
                    <a:pt x="39735" y="22342"/>
                    <a:pt x="39615" y="22342"/>
                  </a:cubicBezTo>
                  <a:cubicBezTo>
                    <a:pt x="39349" y="22342"/>
                    <a:pt x="39338" y="21744"/>
                    <a:pt x="39649" y="20777"/>
                  </a:cubicBezTo>
                  <a:cubicBezTo>
                    <a:pt x="40125" y="19374"/>
                    <a:pt x="41780" y="18747"/>
                    <a:pt x="41930" y="17970"/>
                  </a:cubicBezTo>
                  <a:cubicBezTo>
                    <a:pt x="42080" y="17193"/>
                    <a:pt x="43033" y="16492"/>
                    <a:pt x="43734" y="16492"/>
                  </a:cubicBezTo>
                  <a:cubicBezTo>
                    <a:pt x="44436" y="16492"/>
                    <a:pt x="44261" y="14838"/>
                    <a:pt x="44511" y="13835"/>
                  </a:cubicBezTo>
                  <a:cubicBezTo>
                    <a:pt x="44737" y="12807"/>
                    <a:pt x="44887" y="11805"/>
                    <a:pt x="45915" y="10953"/>
                  </a:cubicBezTo>
                  <a:cubicBezTo>
                    <a:pt x="46834" y="10148"/>
                    <a:pt x="45857" y="9765"/>
                    <a:pt x="45340" y="9765"/>
                  </a:cubicBezTo>
                  <a:cubicBezTo>
                    <a:pt x="45294" y="9765"/>
                    <a:pt x="45251" y="9769"/>
                    <a:pt x="45213" y="9775"/>
                  </a:cubicBezTo>
                  <a:cubicBezTo>
                    <a:pt x="45189" y="9779"/>
                    <a:pt x="45165" y="9780"/>
                    <a:pt x="45141" y="9780"/>
                  </a:cubicBezTo>
                  <a:cubicBezTo>
                    <a:pt x="44695" y="9780"/>
                    <a:pt x="44285" y="9148"/>
                    <a:pt x="43333" y="9148"/>
                  </a:cubicBezTo>
                  <a:cubicBezTo>
                    <a:pt x="42306" y="9148"/>
                    <a:pt x="41529" y="8672"/>
                    <a:pt x="41078" y="8045"/>
                  </a:cubicBezTo>
                  <a:cubicBezTo>
                    <a:pt x="40713" y="7566"/>
                    <a:pt x="39201" y="7365"/>
                    <a:pt x="38165" y="7365"/>
                  </a:cubicBezTo>
                  <a:cubicBezTo>
                    <a:pt x="37848" y="7365"/>
                    <a:pt x="37575" y="7384"/>
                    <a:pt x="37394" y="7419"/>
                  </a:cubicBezTo>
                  <a:cubicBezTo>
                    <a:pt x="37351" y="7429"/>
                    <a:pt x="37309" y="7433"/>
                    <a:pt x="37270" y="7433"/>
                  </a:cubicBezTo>
                  <a:cubicBezTo>
                    <a:pt x="36630" y="7433"/>
                    <a:pt x="36377" y="6252"/>
                    <a:pt x="35717" y="6252"/>
                  </a:cubicBezTo>
                  <a:cubicBezTo>
                    <a:pt x="35676" y="6252"/>
                    <a:pt x="35633" y="6256"/>
                    <a:pt x="35589" y="6266"/>
                  </a:cubicBezTo>
                  <a:cubicBezTo>
                    <a:pt x="35543" y="6275"/>
                    <a:pt x="35499" y="6279"/>
                    <a:pt x="35457" y="6279"/>
                  </a:cubicBezTo>
                  <a:cubicBezTo>
                    <a:pt x="34786" y="6279"/>
                    <a:pt x="34587" y="5201"/>
                    <a:pt x="34587" y="4612"/>
                  </a:cubicBezTo>
                  <a:cubicBezTo>
                    <a:pt x="34587" y="4477"/>
                    <a:pt x="34547" y="4422"/>
                    <a:pt x="34478" y="4422"/>
                  </a:cubicBezTo>
                  <a:cubicBezTo>
                    <a:pt x="34227" y="4422"/>
                    <a:pt x="33584" y="5153"/>
                    <a:pt x="33033" y="5389"/>
                  </a:cubicBezTo>
                  <a:cubicBezTo>
                    <a:pt x="32939" y="5432"/>
                    <a:pt x="32854" y="5452"/>
                    <a:pt x="32776" y="5452"/>
                  </a:cubicBezTo>
                  <a:cubicBezTo>
                    <a:pt x="32267" y="5452"/>
                    <a:pt x="32070" y="4627"/>
                    <a:pt x="32005" y="4236"/>
                  </a:cubicBezTo>
                  <a:cubicBezTo>
                    <a:pt x="31930" y="3760"/>
                    <a:pt x="30526" y="3284"/>
                    <a:pt x="29825" y="2908"/>
                  </a:cubicBezTo>
                  <a:cubicBezTo>
                    <a:pt x="29246" y="2577"/>
                    <a:pt x="28616" y="1667"/>
                    <a:pt x="28230" y="1667"/>
                  </a:cubicBezTo>
                  <a:cubicBezTo>
                    <a:pt x="28148" y="1667"/>
                    <a:pt x="28077" y="1708"/>
                    <a:pt x="28020" y="1805"/>
                  </a:cubicBezTo>
                  <a:cubicBezTo>
                    <a:pt x="27970" y="1896"/>
                    <a:pt x="27904" y="1936"/>
                    <a:pt x="27829" y="1936"/>
                  </a:cubicBezTo>
                  <a:cubicBezTo>
                    <a:pt x="27450" y="1936"/>
                    <a:pt x="26830" y="936"/>
                    <a:pt x="26767" y="477"/>
                  </a:cubicBezTo>
                  <a:cubicBezTo>
                    <a:pt x="26717" y="126"/>
                    <a:pt x="26466" y="226"/>
                    <a:pt x="26316" y="0"/>
                  </a:cubicBezTo>
                  <a:close/>
                  <a:moveTo>
                    <a:pt x="50720" y="36287"/>
                  </a:moveTo>
                  <a:cubicBezTo>
                    <a:pt x="50189" y="36287"/>
                    <a:pt x="50001" y="37299"/>
                    <a:pt x="48597" y="38146"/>
                  </a:cubicBezTo>
                  <a:cubicBezTo>
                    <a:pt x="47179" y="39026"/>
                    <a:pt x="48527" y="42840"/>
                    <a:pt x="49944" y="42840"/>
                  </a:cubicBezTo>
                  <a:cubicBezTo>
                    <a:pt x="49979" y="42840"/>
                    <a:pt x="50015" y="42838"/>
                    <a:pt x="50050" y="42833"/>
                  </a:cubicBezTo>
                  <a:cubicBezTo>
                    <a:pt x="51554" y="42632"/>
                    <a:pt x="51354" y="36341"/>
                    <a:pt x="50777" y="36291"/>
                  </a:cubicBezTo>
                  <a:cubicBezTo>
                    <a:pt x="50757" y="36289"/>
                    <a:pt x="50738" y="36287"/>
                    <a:pt x="50720" y="36287"/>
                  </a:cubicBezTo>
                  <a:close/>
                </a:path>
              </a:pathLst>
            </a:custGeom>
            <a:solidFill>
              <a:srgbClr val="F28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0"/>
            <p:cNvSpPr/>
            <p:nvPr/>
          </p:nvSpPr>
          <p:spPr>
            <a:xfrm>
              <a:off x="2225700" y="3374725"/>
              <a:ext cx="1290150" cy="1075850"/>
            </a:xfrm>
            <a:custGeom>
              <a:avLst/>
              <a:gdLst/>
              <a:ahLst/>
              <a:cxnLst/>
              <a:rect l="l" t="t" r="r" b="b"/>
              <a:pathLst>
                <a:path w="51606" h="43034" fill="none" extrusionOk="0">
                  <a:moveTo>
                    <a:pt x="50828" y="36291"/>
                  </a:moveTo>
                  <a:cubicBezTo>
                    <a:pt x="50252" y="36216"/>
                    <a:pt x="50101" y="37269"/>
                    <a:pt x="48648" y="38146"/>
                  </a:cubicBezTo>
                  <a:cubicBezTo>
                    <a:pt x="47194" y="39048"/>
                    <a:pt x="48648" y="43033"/>
                    <a:pt x="50101" y="42833"/>
                  </a:cubicBezTo>
                  <a:cubicBezTo>
                    <a:pt x="51605" y="42632"/>
                    <a:pt x="51405" y="36341"/>
                    <a:pt x="50828" y="36291"/>
                  </a:cubicBezTo>
                  <a:close/>
                  <a:moveTo>
                    <a:pt x="45264" y="9775"/>
                  </a:moveTo>
                  <a:cubicBezTo>
                    <a:pt x="44788" y="9850"/>
                    <a:pt x="44387" y="9148"/>
                    <a:pt x="43384" y="9148"/>
                  </a:cubicBezTo>
                  <a:cubicBezTo>
                    <a:pt x="42357" y="9148"/>
                    <a:pt x="41580" y="8672"/>
                    <a:pt x="41129" y="8045"/>
                  </a:cubicBezTo>
                  <a:cubicBezTo>
                    <a:pt x="40653" y="7419"/>
                    <a:pt x="38221" y="7269"/>
                    <a:pt x="37445" y="7419"/>
                  </a:cubicBezTo>
                  <a:cubicBezTo>
                    <a:pt x="36668" y="7594"/>
                    <a:pt x="36442" y="6091"/>
                    <a:pt x="35640" y="6266"/>
                  </a:cubicBezTo>
                  <a:cubicBezTo>
                    <a:pt x="34863" y="6416"/>
                    <a:pt x="34638" y="5238"/>
                    <a:pt x="34638" y="4612"/>
                  </a:cubicBezTo>
                  <a:cubicBezTo>
                    <a:pt x="34638" y="3985"/>
                    <a:pt x="33785" y="5088"/>
                    <a:pt x="33084" y="5389"/>
                  </a:cubicBezTo>
                  <a:cubicBezTo>
                    <a:pt x="32382" y="5715"/>
                    <a:pt x="32131" y="4687"/>
                    <a:pt x="32056" y="4236"/>
                  </a:cubicBezTo>
                  <a:cubicBezTo>
                    <a:pt x="31981" y="3760"/>
                    <a:pt x="30577" y="3284"/>
                    <a:pt x="29876" y="2908"/>
                  </a:cubicBezTo>
                  <a:cubicBezTo>
                    <a:pt x="29174" y="2507"/>
                    <a:pt x="28397" y="1253"/>
                    <a:pt x="28071" y="1805"/>
                  </a:cubicBezTo>
                  <a:cubicBezTo>
                    <a:pt x="27770" y="2356"/>
                    <a:pt x="26893" y="1028"/>
                    <a:pt x="26818" y="477"/>
                  </a:cubicBezTo>
                  <a:cubicBezTo>
                    <a:pt x="26768" y="126"/>
                    <a:pt x="26517" y="226"/>
                    <a:pt x="26367" y="0"/>
                  </a:cubicBezTo>
                  <a:cubicBezTo>
                    <a:pt x="26116" y="76"/>
                    <a:pt x="25840" y="101"/>
                    <a:pt x="25565" y="76"/>
                  </a:cubicBezTo>
                  <a:cubicBezTo>
                    <a:pt x="24337" y="25"/>
                    <a:pt x="23234" y="1028"/>
                    <a:pt x="23434" y="3108"/>
                  </a:cubicBezTo>
                  <a:cubicBezTo>
                    <a:pt x="23660" y="5188"/>
                    <a:pt x="21931" y="5389"/>
                    <a:pt x="19800" y="5564"/>
                  </a:cubicBezTo>
                  <a:cubicBezTo>
                    <a:pt x="17670" y="5715"/>
                    <a:pt x="18397" y="7369"/>
                    <a:pt x="17495" y="8045"/>
                  </a:cubicBezTo>
                  <a:cubicBezTo>
                    <a:pt x="16617" y="8722"/>
                    <a:pt x="13485" y="7695"/>
                    <a:pt x="13084" y="6542"/>
                  </a:cubicBezTo>
                  <a:cubicBezTo>
                    <a:pt x="12657" y="5414"/>
                    <a:pt x="9850" y="6542"/>
                    <a:pt x="11053" y="7895"/>
                  </a:cubicBezTo>
                  <a:cubicBezTo>
                    <a:pt x="12256" y="9249"/>
                    <a:pt x="12181" y="11128"/>
                    <a:pt x="11505" y="11655"/>
                  </a:cubicBezTo>
                  <a:cubicBezTo>
                    <a:pt x="10828" y="12181"/>
                    <a:pt x="9374" y="10827"/>
                    <a:pt x="8447" y="11479"/>
                  </a:cubicBezTo>
                  <a:cubicBezTo>
                    <a:pt x="7495" y="12181"/>
                    <a:pt x="7444" y="10878"/>
                    <a:pt x="6317" y="10452"/>
                  </a:cubicBezTo>
                  <a:cubicBezTo>
                    <a:pt x="5164" y="10025"/>
                    <a:pt x="4687" y="10978"/>
                    <a:pt x="2883" y="10827"/>
                  </a:cubicBezTo>
                  <a:cubicBezTo>
                    <a:pt x="1053" y="10652"/>
                    <a:pt x="1" y="11705"/>
                    <a:pt x="677" y="12482"/>
                  </a:cubicBezTo>
                  <a:cubicBezTo>
                    <a:pt x="1354" y="13259"/>
                    <a:pt x="577" y="13985"/>
                    <a:pt x="1103" y="14662"/>
                  </a:cubicBezTo>
                  <a:cubicBezTo>
                    <a:pt x="1630" y="15339"/>
                    <a:pt x="4011" y="15239"/>
                    <a:pt x="5790" y="16191"/>
                  </a:cubicBezTo>
                  <a:cubicBezTo>
                    <a:pt x="7570" y="17118"/>
                    <a:pt x="7971" y="16341"/>
                    <a:pt x="8848" y="17018"/>
                  </a:cubicBezTo>
                  <a:cubicBezTo>
                    <a:pt x="9750" y="17695"/>
                    <a:pt x="9951" y="17269"/>
                    <a:pt x="10001" y="18572"/>
                  </a:cubicBezTo>
                  <a:cubicBezTo>
                    <a:pt x="10051" y="19875"/>
                    <a:pt x="11053" y="21128"/>
                    <a:pt x="12758" y="21604"/>
                  </a:cubicBezTo>
                  <a:cubicBezTo>
                    <a:pt x="14487" y="22056"/>
                    <a:pt x="13184" y="23208"/>
                    <a:pt x="13710" y="24361"/>
                  </a:cubicBezTo>
                  <a:cubicBezTo>
                    <a:pt x="14211" y="25489"/>
                    <a:pt x="12933" y="27168"/>
                    <a:pt x="13184" y="28572"/>
                  </a:cubicBezTo>
                  <a:cubicBezTo>
                    <a:pt x="13434" y="29975"/>
                    <a:pt x="12357" y="34512"/>
                    <a:pt x="11505" y="34913"/>
                  </a:cubicBezTo>
                  <a:cubicBezTo>
                    <a:pt x="11454" y="34963"/>
                    <a:pt x="11379" y="34963"/>
                    <a:pt x="11304" y="34963"/>
                  </a:cubicBezTo>
                  <a:cubicBezTo>
                    <a:pt x="12081" y="35364"/>
                    <a:pt x="12908" y="35690"/>
                    <a:pt x="13309" y="35965"/>
                  </a:cubicBezTo>
                  <a:cubicBezTo>
                    <a:pt x="14061" y="36467"/>
                    <a:pt x="15715" y="36968"/>
                    <a:pt x="16743" y="37595"/>
                  </a:cubicBezTo>
                  <a:cubicBezTo>
                    <a:pt x="17745" y="38246"/>
                    <a:pt x="19525" y="38121"/>
                    <a:pt x="19525" y="37344"/>
                  </a:cubicBezTo>
                  <a:cubicBezTo>
                    <a:pt x="19525" y="36592"/>
                    <a:pt x="20527" y="37093"/>
                    <a:pt x="21179" y="37745"/>
                  </a:cubicBezTo>
                  <a:cubicBezTo>
                    <a:pt x="21805" y="38371"/>
                    <a:pt x="24211" y="38497"/>
                    <a:pt x="25339" y="38747"/>
                  </a:cubicBezTo>
                  <a:cubicBezTo>
                    <a:pt x="26317" y="38948"/>
                    <a:pt x="27720" y="38823"/>
                    <a:pt x="28973" y="38848"/>
                  </a:cubicBezTo>
                  <a:cubicBezTo>
                    <a:pt x="28923" y="38572"/>
                    <a:pt x="28848" y="38271"/>
                    <a:pt x="28748" y="37945"/>
                  </a:cubicBezTo>
                  <a:cubicBezTo>
                    <a:pt x="28121" y="35915"/>
                    <a:pt x="29951" y="34712"/>
                    <a:pt x="31655" y="34462"/>
                  </a:cubicBezTo>
                  <a:cubicBezTo>
                    <a:pt x="33384" y="34186"/>
                    <a:pt x="37144" y="35239"/>
                    <a:pt x="38121" y="35865"/>
                  </a:cubicBezTo>
                  <a:cubicBezTo>
                    <a:pt x="39124" y="36492"/>
                    <a:pt x="40477" y="36341"/>
                    <a:pt x="42181" y="34512"/>
                  </a:cubicBezTo>
                  <a:cubicBezTo>
                    <a:pt x="43059" y="33584"/>
                    <a:pt x="43760" y="33259"/>
                    <a:pt x="44387" y="33083"/>
                  </a:cubicBezTo>
                  <a:cubicBezTo>
                    <a:pt x="44437" y="32657"/>
                    <a:pt x="44663" y="32256"/>
                    <a:pt x="44788" y="31880"/>
                  </a:cubicBezTo>
                  <a:cubicBezTo>
                    <a:pt x="45014" y="31254"/>
                    <a:pt x="43936" y="31404"/>
                    <a:pt x="43159" y="31329"/>
                  </a:cubicBezTo>
                  <a:cubicBezTo>
                    <a:pt x="42357" y="31254"/>
                    <a:pt x="41831" y="30477"/>
                    <a:pt x="42357" y="29599"/>
                  </a:cubicBezTo>
                  <a:cubicBezTo>
                    <a:pt x="42908" y="28747"/>
                    <a:pt x="41906" y="28672"/>
                    <a:pt x="41354" y="27820"/>
                  </a:cubicBezTo>
                  <a:cubicBezTo>
                    <a:pt x="40803" y="26968"/>
                    <a:pt x="41580" y="27193"/>
                    <a:pt x="42056" y="26968"/>
                  </a:cubicBezTo>
                  <a:cubicBezTo>
                    <a:pt x="42532" y="26717"/>
                    <a:pt x="43159" y="25790"/>
                    <a:pt x="42758" y="25564"/>
                  </a:cubicBezTo>
                  <a:cubicBezTo>
                    <a:pt x="42357" y="25314"/>
                    <a:pt x="42056" y="24762"/>
                    <a:pt x="42357" y="23835"/>
                  </a:cubicBezTo>
                  <a:cubicBezTo>
                    <a:pt x="42683" y="22883"/>
                    <a:pt x="41755" y="22807"/>
                    <a:pt x="41755" y="22106"/>
                  </a:cubicBezTo>
                  <a:cubicBezTo>
                    <a:pt x="41755" y="21404"/>
                    <a:pt x="40878" y="21103"/>
                    <a:pt x="40176" y="21955"/>
                  </a:cubicBezTo>
                  <a:cubicBezTo>
                    <a:pt x="39475" y="22807"/>
                    <a:pt x="39249" y="22181"/>
                    <a:pt x="39700" y="20777"/>
                  </a:cubicBezTo>
                  <a:cubicBezTo>
                    <a:pt x="40176" y="19374"/>
                    <a:pt x="41831" y="18747"/>
                    <a:pt x="41981" y="17970"/>
                  </a:cubicBezTo>
                  <a:cubicBezTo>
                    <a:pt x="42131" y="17193"/>
                    <a:pt x="43084" y="16492"/>
                    <a:pt x="43785" y="16492"/>
                  </a:cubicBezTo>
                  <a:cubicBezTo>
                    <a:pt x="44487" y="16492"/>
                    <a:pt x="44312" y="14838"/>
                    <a:pt x="44562" y="13835"/>
                  </a:cubicBezTo>
                  <a:cubicBezTo>
                    <a:pt x="44788" y="12807"/>
                    <a:pt x="44938" y="11805"/>
                    <a:pt x="45966" y="10953"/>
                  </a:cubicBezTo>
                  <a:cubicBezTo>
                    <a:pt x="46968" y="10076"/>
                    <a:pt x="45715" y="9700"/>
                    <a:pt x="45264" y="9775"/>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0"/>
            <p:cNvSpPr/>
            <p:nvPr/>
          </p:nvSpPr>
          <p:spPr>
            <a:xfrm>
              <a:off x="1829075" y="4202425"/>
              <a:ext cx="1127225" cy="801025"/>
            </a:xfrm>
            <a:custGeom>
              <a:avLst/>
              <a:gdLst/>
              <a:ahLst/>
              <a:cxnLst/>
              <a:rect l="l" t="t" r="r" b="b"/>
              <a:pathLst>
                <a:path w="45089" h="32041" extrusionOk="0">
                  <a:moveTo>
                    <a:pt x="5189" y="0"/>
                  </a:moveTo>
                  <a:cubicBezTo>
                    <a:pt x="3735" y="0"/>
                    <a:pt x="4362" y="1755"/>
                    <a:pt x="2282" y="1805"/>
                  </a:cubicBezTo>
                  <a:cubicBezTo>
                    <a:pt x="201" y="1880"/>
                    <a:pt x="1" y="3183"/>
                    <a:pt x="1505" y="4361"/>
                  </a:cubicBezTo>
                  <a:cubicBezTo>
                    <a:pt x="2357" y="5063"/>
                    <a:pt x="2257" y="6492"/>
                    <a:pt x="2131" y="7820"/>
                  </a:cubicBezTo>
                  <a:cubicBezTo>
                    <a:pt x="2557" y="7770"/>
                    <a:pt x="2883" y="7644"/>
                    <a:pt x="3084" y="7419"/>
                  </a:cubicBezTo>
                  <a:cubicBezTo>
                    <a:pt x="3374" y="7071"/>
                    <a:pt x="3664" y="6905"/>
                    <a:pt x="3892" y="6905"/>
                  </a:cubicBezTo>
                  <a:cubicBezTo>
                    <a:pt x="4156" y="6905"/>
                    <a:pt x="4337" y="7127"/>
                    <a:pt x="4337" y="7544"/>
                  </a:cubicBezTo>
                  <a:cubicBezTo>
                    <a:pt x="4337" y="7995"/>
                    <a:pt x="4842" y="8086"/>
                    <a:pt x="5409" y="8086"/>
                  </a:cubicBezTo>
                  <a:cubicBezTo>
                    <a:pt x="5786" y="8086"/>
                    <a:pt x="6191" y="8045"/>
                    <a:pt x="6492" y="8045"/>
                  </a:cubicBezTo>
                  <a:cubicBezTo>
                    <a:pt x="6994" y="8045"/>
                    <a:pt x="7049" y="8324"/>
                    <a:pt x="7298" y="8324"/>
                  </a:cubicBezTo>
                  <a:cubicBezTo>
                    <a:pt x="7422" y="8324"/>
                    <a:pt x="7595" y="8254"/>
                    <a:pt x="7896" y="8045"/>
                  </a:cubicBezTo>
                  <a:cubicBezTo>
                    <a:pt x="8238" y="7801"/>
                    <a:pt x="8640" y="7690"/>
                    <a:pt x="9005" y="7690"/>
                  </a:cubicBezTo>
                  <a:cubicBezTo>
                    <a:pt x="9575" y="7690"/>
                    <a:pt x="10051" y="7963"/>
                    <a:pt x="10051" y="8421"/>
                  </a:cubicBezTo>
                  <a:cubicBezTo>
                    <a:pt x="10051" y="9198"/>
                    <a:pt x="11931" y="8797"/>
                    <a:pt x="10928" y="9825"/>
                  </a:cubicBezTo>
                  <a:cubicBezTo>
                    <a:pt x="9926" y="10827"/>
                    <a:pt x="8648" y="11078"/>
                    <a:pt x="8648" y="11855"/>
                  </a:cubicBezTo>
                  <a:cubicBezTo>
                    <a:pt x="8648" y="12607"/>
                    <a:pt x="9775" y="14261"/>
                    <a:pt x="8898" y="15138"/>
                  </a:cubicBezTo>
                  <a:cubicBezTo>
                    <a:pt x="8021" y="16040"/>
                    <a:pt x="9149" y="17544"/>
                    <a:pt x="8272" y="17544"/>
                  </a:cubicBezTo>
                  <a:cubicBezTo>
                    <a:pt x="7369" y="17544"/>
                    <a:pt x="6367" y="17920"/>
                    <a:pt x="7369" y="18948"/>
                  </a:cubicBezTo>
                  <a:cubicBezTo>
                    <a:pt x="8397" y="19950"/>
                    <a:pt x="9149" y="20853"/>
                    <a:pt x="8397" y="20853"/>
                  </a:cubicBezTo>
                  <a:cubicBezTo>
                    <a:pt x="7645" y="20853"/>
                    <a:pt x="7119" y="22356"/>
                    <a:pt x="7495" y="22757"/>
                  </a:cubicBezTo>
                  <a:cubicBezTo>
                    <a:pt x="7896" y="23133"/>
                    <a:pt x="9650" y="24261"/>
                    <a:pt x="8272" y="24512"/>
                  </a:cubicBezTo>
                  <a:cubicBezTo>
                    <a:pt x="6868" y="24762"/>
                    <a:pt x="6868" y="25915"/>
                    <a:pt x="6868" y="26667"/>
                  </a:cubicBezTo>
                  <a:cubicBezTo>
                    <a:pt x="6868" y="26968"/>
                    <a:pt x="7094" y="27394"/>
                    <a:pt x="7395" y="27820"/>
                  </a:cubicBezTo>
                  <a:cubicBezTo>
                    <a:pt x="7647" y="27770"/>
                    <a:pt x="7903" y="27739"/>
                    <a:pt x="8157" y="27739"/>
                  </a:cubicBezTo>
                  <a:cubicBezTo>
                    <a:pt x="8534" y="27739"/>
                    <a:pt x="8905" y="27806"/>
                    <a:pt x="9249" y="27970"/>
                  </a:cubicBezTo>
                  <a:cubicBezTo>
                    <a:pt x="10683" y="28627"/>
                    <a:pt x="11504" y="32041"/>
                    <a:pt x="13359" y="32041"/>
                  </a:cubicBezTo>
                  <a:cubicBezTo>
                    <a:pt x="13416" y="32041"/>
                    <a:pt x="13475" y="32037"/>
                    <a:pt x="13535" y="32031"/>
                  </a:cubicBezTo>
                  <a:cubicBezTo>
                    <a:pt x="14362" y="31905"/>
                    <a:pt x="13936" y="31279"/>
                    <a:pt x="14362" y="30878"/>
                  </a:cubicBezTo>
                  <a:cubicBezTo>
                    <a:pt x="14530" y="30709"/>
                    <a:pt x="14754" y="30658"/>
                    <a:pt x="15013" y="30658"/>
                  </a:cubicBezTo>
                  <a:cubicBezTo>
                    <a:pt x="15410" y="30658"/>
                    <a:pt x="15892" y="30777"/>
                    <a:pt x="16392" y="30777"/>
                  </a:cubicBezTo>
                  <a:cubicBezTo>
                    <a:pt x="17219" y="30777"/>
                    <a:pt x="17645" y="29574"/>
                    <a:pt x="19625" y="29524"/>
                  </a:cubicBezTo>
                  <a:cubicBezTo>
                    <a:pt x="21264" y="29483"/>
                    <a:pt x="22405" y="29355"/>
                    <a:pt x="23460" y="29355"/>
                  </a:cubicBezTo>
                  <a:cubicBezTo>
                    <a:pt x="23680" y="29355"/>
                    <a:pt x="23896" y="29361"/>
                    <a:pt x="24111" y="29374"/>
                  </a:cubicBezTo>
                  <a:cubicBezTo>
                    <a:pt x="24176" y="29377"/>
                    <a:pt x="24240" y="29378"/>
                    <a:pt x="24304" y="29378"/>
                  </a:cubicBezTo>
                  <a:cubicBezTo>
                    <a:pt x="25443" y="29378"/>
                    <a:pt x="26358" y="28952"/>
                    <a:pt x="26643" y="28121"/>
                  </a:cubicBezTo>
                  <a:cubicBezTo>
                    <a:pt x="26969" y="27218"/>
                    <a:pt x="27996" y="26442"/>
                    <a:pt x="29400" y="26241"/>
                  </a:cubicBezTo>
                  <a:cubicBezTo>
                    <a:pt x="30828" y="26041"/>
                    <a:pt x="30603" y="24562"/>
                    <a:pt x="30703" y="23735"/>
                  </a:cubicBezTo>
                  <a:cubicBezTo>
                    <a:pt x="30828" y="22908"/>
                    <a:pt x="33159" y="21655"/>
                    <a:pt x="33309" y="21028"/>
                  </a:cubicBezTo>
                  <a:cubicBezTo>
                    <a:pt x="33485" y="20401"/>
                    <a:pt x="31956" y="18020"/>
                    <a:pt x="33360" y="15865"/>
                  </a:cubicBezTo>
                  <a:cubicBezTo>
                    <a:pt x="34763" y="13735"/>
                    <a:pt x="36292" y="13634"/>
                    <a:pt x="36292" y="12431"/>
                  </a:cubicBezTo>
                  <a:cubicBezTo>
                    <a:pt x="36292" y="11329"/>
                    <a:pt x="37746" y="10928"/>
                    <a:pt x="39525" y="10727"/>
                  </a:cubicBezTo>
                  <a:cubicBezTo>
                    <a:pt x="41279" y="10527"/>
                    <a:pt x="41856" y="9324"/>
                    <a:pt x="43360" y="8697"/>
                  </a:cubicBezTo>
                  <a:cubicBezTo>
                    <a:pt x="44638" y="8171"/>
                    <a:pt x="45089" y="7218"/>
                    <a:pt x="44838" y="5740"/>
                  </a:cubicBezTo>
                  <a:cubicBezTo>
                    <a:pt x="44715" y="5737"/>
                    <a:pt x="44589" y="5736"/>
                    <a:pt x="44463" y="5736"/>
                  </a:cubicBezTo>
                  <a:cubicBezTo>
                    <a:pt x="43909" y="5736"/>
                    <a:pt x="43337" y="5756"/>
                    <a:pt x="42794" y="5756"/>
                  </a:cubicBezTo>
                  <a:cubicBezTo>
                    <a:pt x="42211" y="5756"/>
                    <a:pt x="41661" y="5733"/>
                    <a:pt x="41204" y="5639"/>
                  </a:cubicBezTo>
                  <a:cubicBezTo>
                    <a:pt x="40076" y="5389"/>
                    <a:pt x="37670" y="5263"/>
                    <a:pt x="37044" y="4637"/>
                  </a:cubicBezTo>
                  <a:cubicBezTo>
                    <a:pt x="36624" y="4217"/>
                    <a:pt x="36058" y="3860"/>
                    <a:pt x="35709" y="3860"/>
                  </a:cubicBezTo>
                  <a:cubicBezTo>
                    <a:pt x="35516" y="3860"/>
                    <a:pt x="35390" y="3968"/>
                    <a:pt x="35390" y="4236"/>
                  </a:cubicBezTo>
                  <a:cubicBezTo>
                    <a:pt x="35390" y="4675"/>
                    <a:pt x="34821" y="4906"/>
                    <a:pt x="34145" y="4906"/>
                  </a:cubicBezTo>
                  <a:cubicBezTo>
                    <a:pt x="33626" y="4906"/>
                    <a:pt x="33043" y="4770"/>
                    <a:pt x="32608" y="4487"/>
                  </a:cubicBezTo>
                  <a:cubicBezTo>
                    <a:pt x="31580" y="3860"/>
                    <a:pt x="29926" y="3359"/>
                    <a:pt x="29174" y="2857"/>
                  </a:cubicBezTo>
                  <a:cubicBezTo>
                    <a:pt x="28773" y="2582"/>
                    <a:pt x="27946" y="2256"/>
                    <a:pt x="27169" y="1855"/>
                  </a:cubicBezTo>
                  <a:cubicBezTo>
                    <a:pt x="27080" y="1872"/>
                    <a:pt x="26978" y="1879"/>
                    <a:pt x="26863" y="1879"/>
                  </a:cubicBezTo>
                  <a:cubicBezTo>
                    <a:pt x="25754" y="1879"/>
                    <a:pt x="23504" y="1166"/>
                    <a:pt x="21728" y="1166"/>
                  </a:cubicBezTo>
                  <a:cubicBezTo>
                    <a:pt x="21503" y="1166"/>
                    <a:pt x="21285" y="1177"/>
                    <a:pt x="21079" y="1203"/>
                  </a:cubicBezTo>
                  <a:cubicBezTo>
                    <a:pt x="20686" y="1250"/>
                    <a:pt x="20133" y="1268"/>
                    <a:pt x="19476" y="1268"/>
                  </a:cubicBezTo>
                  <a:cubicBezTo>
                    <a:pt x="17120" y="1268"/>
                    <a:pt x="13424" y="1035"/>
                    <a:pt x="10958" y="1035"/>
                  </a:cubicBezTo>
                  <a:cubicBezTo>
                    <a:pt x="10387" y="1035"/>
                    <a:pt x="9882" y="1047"/>
                    <a:pt x="9475" y="1078"/>
                  </a:cubicBezTo>
                  <a:cubicBezTo>
                    <a:pt x="9263" y="1096"/>
                    <a:pt x="9067" y="1104"/>
                    <a:pt x="8885" y="1104"/>
                  </a:cubicBezTo>
                  <a:cubicBezTo>
                    <a:pt x="6782" y="1104"/>
                    <a:pt x="6527" y="0"/>
                    <a:pt x="5189"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0"/>
            <p:cNvSpPr/>
            <p:nvPr/>
          </p:nvSpPr>
          <p:spPr>
            <a:xfrm>
              <a:off x="1829075" y="4202425"/>
              <a:ext cx="1127225" cy="806425"/>
            </a:xfrm>
            <a:custGeom>
              <a:avLst/>
              <a:gdLst/>
              <a:ahLst/>
              <a:cxnLst/>
              <a:rect l="l" t="t" r="r" b="b"/>
              <a:pathLst>
                <a:path w="45089" h="32257" fill="none" extrusionOk="0">
                  <a:moveTo>
                    <a:pt x="44838" y="5740"/>
                  </a:moveTo>
                  <a:cubicBezTo>
                    <a:pt x="43585" y="5715"/>
                    <a:pt x="42182" y="5840"/>
                    <a:pt x="41204" y="5639"/>
                  </a:cubicBezTo>
                  <a:cubicBezTo>
                    <a:pt x="40076" y="5389"/>
                    <a:pt x="37670" y="5263"/>
                    <a:pt x="37044" y="4637"/>
                  </a:cubicBezTo>
                  <a:cubicBezTo>
                    <a:pt x="36392" y="3985"/>
                    <a:pt x="35390" y="3484"/>
                    <a:pt x="35390" y="4236"/>
                  </a:cubicBezTo>
                  <a:cubicBezTo>
                    <a:pt x="35390" y="5013"/>
                    <a:pt x="33610" y="5138"/>
                    <a:pt x="32608" y="4487"/>
                  </a:cubicBezTo>
                  <a:cubicBezTo>
                    <a:pt x="31580" y="3860"/>
                    <a:pt x="29926" y="3359"/>
                    <a:pt x="29174" y="2857"/>
                  </a:cubicBezTo>
                  <a:cubicBezTo>
                    <a:pt x="28773" y="2582"/>
                    <a:pt x="27946" y="2256"/>
                    <a:pt x="27169" y="1855"/>
                  </a:cubicBezTo>
                  <a:cubicBezTo>
                    <a:pt x="26116" y="2055"/>
                    <a:pt x="23084" y="953"/>
                    <a:pt x="21079" y="1203"/>
                  </a:cubicBezTo>
                  <a:cubicBezTo>
                    <a:pt x="18948" y="1454"/>
                    <a:pt x="12131" y="877"/>
                    <a:pt x="9475" y="1078"/>
                  </a:cubicBezTo>
                  <a:cubicBezTo>
                    <a:pt x="6818" y="1304"/>
                    <a:pt x="6643" y="0"/>
                    <a:pt x="5189" y="0"/>
                  </a:cubicBezTo>
                  <a:cubicBezTo>
                    <a:pt x="3735" y="0"/>
                    <a:pt x="4362" y="1755"/>
                    <a:pt x="2282" y="1805"/>
                  </a:cubicBezTo>
                  <a:cubicBezTo>
                    <a:pt x="201" y="1880"/>
                    <a:pt x="1" y="3183"/>
                    <a:pt x="1505" y="4361"/>
                  </a:cubicBezTo>
                  <a:cubicBezTo>
                    <a:pt x="2357" y="5063"/>
                    <a:pt x="2257" y="6492"/>
                    <a:pt x="2131" y="7820"/>
                  </a:cubicBezTo>
                  <a:cubicBezTo>
                    <a:pt x="2557" y="7770"/>
                    <a:pt x="2883" y="7644"/>
                    <a:pt x="3084" y="7419"/>
                  </a:cubicBezTo>
                  <a:cubicBezTo>
                    <a:pt x="3710" y="6667"/>
                    <a:pt x="4337" y="6767"/>
                    <a:pt x="4337" y="7544"/>
                  </a:cubicBezTo>
                  <a:cubicBezTo>
                    <a:pt x="4337" y="8296"/>
                    <a:pt x="5740" y="8045"/>
                    <a:pt x="6492" y="8045"/>
                  </a:cubicBezTo>
                  <a:cubicBezTo>
                    <a:pt x="7244" y="8045"/>
                    <a:pt x="6994" y="8672"/>
                    <a:pt x="7896" y="8045"/>
                  </a:cubicBezTo>
                  <a:cubicBezTo>
                    <a:pt x="8773" y="7419"/>
                    <a:pt x="10051" y="7670"/>
                    <a:pt x="10051" y="8421"/>
                  </a:cubicBezTo>
                  <a:cubicBezTo>
                    <a:pt x="10051" y="9198"/>
                    <a:pt x="11931" y="8797"/>
                    <a:pt x="10928" y="9825"/>
                  </a:cubicBezTo>
                  <a:cubicBezTo>
                    <a:pt x="9926" y="10827"/>
                    <a:pt x="8648" y="11078"/>
                    <a:pt x="8648" y="11855"/>
                  </a:cubicBezTo>
                  <a:cubicBezTo>
                    <a:pt x="8648" y="12607"/>
                    <a:pt x="9775" y="14261"/>
                    <a:pt x="8898" y="15138"/>
                  </a:cubicBezTo>
                  <a:cubicBezTo>
                    <a:pt x="8021" y="16040"/>
                    <a:pt x="9149" y="17544"/>
                    <a:pt x="8272" y="17544"/>
                  </a:cubicBezTo>
                  <a:cubicBezTo>
                    <a:pt x="7369" y="17544"/>
                    <a:pt x="6367" y="17920"/>
                    <a:pt x="7369" y="18948"/>
                  </a:cubicBezTo>
                  <a:cubicBezTo>
                    <a:pt x="8397" y="19950"/>
                    <a:pt x="9149" y="20853"/>
                    <a:pt x="8397" y="20853"/>
                  </a:cubicBezTo>
                  <a:cubicBezTo>
                    <a:pt x="7645" y="20853"/>
                    <a:pt x="7119" y="22356"/>
                    <a:pt x="7495" y="22757"/>
                  </a:cubicBezTo>
                  <a:cubicBezTo>
                    <a:pt x="7896" y="23133"/>
                    <a:pt x="9650" y="24261"/>
                    <a:pt x="8272" y="24512"/>
                  </a:cubicBezTo>
                  <a:cubicBezTo>
                    <a:pt x="6868" y="24762"/>
                    <a:pt x="6868" y="25915"/>
                    <a:pt x="6868" y="26667"/>
                  </a:cubicBezTo>
                  <a:cubicBezTo>
                    <a:pt x="6868" y="26968"/>
                    <a:pt x="7094" y="27394"/>
                    <a:pt x="7395" y="27820"/>
                  </a:cubicBezTo>
                  <a:cubicBezTo>
                    <a:pt x="8021" y="27695"/>
                    <a:pt x="8673" y="27695"/>
                    <a:pt x="9249" y="27970"/>
                  </a:cubicBezTo>
                  <a:cubicBezTo>
                    <a:pt x="10728" y="28647"/>
                    <a:pt x="11555" y="32256"/>
                    <a:pt x="13535" y="32031"/>
                  </a:cubicBezTo>
                  <a:cubicBezTo>
                    <a:pt x="14362" y="31905"/>
                    <a:pt x="13936" y="31279"/>
                    <a:pt x="14362" y="30878"/>
                  </a:cubicBezTo>
                  <a:cubicBezTo>
                    <a:pt x="14788" y="30452"/>
                    <a:pt x="15565" y="30777"/>
                    <a:pt x="16392" y="30777"/>
                  </a:cubicBezTo>
                  <a:cubicBezTo>
                    <a:pt x="17219" y="30777"/>
                    <a:pt x="17645" y="29574"/>
                    <a:pt x="19625" y="29524"/>
                  </a:cubicBezTo>
                  <a:cubicBezTo>
                    <a:pt x="21605" y="29474"/>
                    <a:pt x="22858" y="29299"/>
                    <a:pt x="24111" y="29374"/>
                  </a:cubicBezTo>
                  <a:cubicBezTo>
                    <a:pt x="25339" y="29424"/>
                    <a:pt x="26342" y="28998"/>
                    <a:pt x="26643" y="28121"/>
                  </a:cubicBezTo>
                  <a:cubicBezTo>
                    <a:pt x="26969" y="27218"/>
                    <a:pt x="27996" y="26442"/>
                    <a:pt x="29400" y="26241"/>
                  </a:cubicBezTo>
                  <a:cubicBezTo>
                    <a:pt x="30828" y="26041"/>
                    <a:pt x="30603" y="24562"/>
                    <a:pt x="30703" y="23735"/>
                  </a:cubicBezTo>
                  <a:cubicBezTo>
                    <a:pt x="30828" y="22908"/>
                    <a:pt x="33159" y="21655"/>
                    <a:pt x="33309" y="21028"/>
                  </a:cubicBezTo>
                  <a:cubicBezTo>
                    <a:pt x="33485" y="20401"/>
                    <a:pt x="31956" y="18020"/>
                    <a:pt x="33360" y="15865"/>
                  </a:cubicBezTo>
                  <a:cubicBezTo>
                    <a:pt x="34763" y="13735"/>
                    <a:pt x="36292" y="13634"/>
                    <a:pt x="36292" y="12431"/>
                  </a:cubicBezTo>
                  <a:cubicBezTo>
                    <a:pt x="36292" y="11329"/>
                    <a:pt x="37746" y="10928"/>
                    <a:pt x="39525" y="10727"/>
                  </a:cubicBezTo>
                  <a:cubicBezTo>
                    <a:pt x="41279" y="10527"/>
                    <a:pt x="41856" y="9324"/>
                    <a:pt x="43360" y="8697"/>
                  </a:cubicBezTo>
                  <a:cubicBezTo>
                    <a:pt x="44638" y="8171"/>
                    <a:pt x="45089" y="7218"/>
                    <a:pt x="44838" y="5740"/>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0"/>
            <p:cNvSpPr/>
            <p:nvPr/>
          </p:nvSpPr>
          <p:spPr>
            <a:xfrm>
              <a:off x="2864175" y="4612375"/>
              <a:ext cx="99675" cy="68175"/>
            </a:xfrm>
            <a:custGeom>
              <a:avLst/>
              <a:gdLst/>
              <a:ahLst/>
              <a:cxnLst/>
              <a:rect l="l" t="t" r="r" b="b"/>
              <a:pathLst>
                <a:path w="3987" h="2727" extrusionOk="0">
                  <a:moveTo>
                    <a:pt x="2826" y="0"/>
                  </a:moveTo>
                  <a:cubicBezTo>
                    <a:pt x="1147" y="0"/>
                    <a:pt x="0" y="1070"/>
                    <a:pt x="1003" y="2399"/>
                  </a:cubicBezTo>
                  <a:cubicBezTo>
                    <a:pt x="1173" y="2630"/>
                    <a:pt x="1369" y="2726"/>
                    <a:pt x="1575" y="2726"/>
                  </a:cubicBezTo>
                  <a:cubicBezTo>
                    <a:pt x="2648" y="2726"/>
                    <a:pt x="3987" y="103"/>
                    <a:pt x="3209" y="18"/>
                  </a:cubicBezTo>
                  <a:cubicBezTo>
                    <a:pt x="3079" y="6"/>
                    <a:pt x="2951" y="0"/>
                    <a:pt x="2826"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0"/>
            <p:cNvSpPr/>
            <p:nvPr/>
          </p:nvSpPr>
          <p:spPr>
            <a:xfrm>
              <a:off x="2862300" y="4608425"/>
              <a:ext cx="105300" cy="99650"/>
            </a:xfrm>
            <a:custGeom>
              <a:avLst/>
              <a:gdLst/>
              <a:ahLst/>
              <a:cxnLst/>
              <a:rect l="l" t="t" r="r" b="b"/>
              <a:pathLst>
                <a:path w="4212" h="3986" fill="none" extrusionOk="0">
                  <a:moveTo>
                    <a:pt x="1078" y="2557"/>
                  </a:moveTo>
                  <a:cubicBezTo>
                    <a:pt x="2131" y="3986"/>
                    <a:pt x="4211" y="277"/>
                    <a:pt x="3284" y="176"/>
                  </a:cubicBezTo>
                  <a:cubicBezTo>
                    <a:pt x="1404" y="1"/>
                    <a:pt x="1" y="1129"/>
                    <a:pt x="1078" y="2557"/>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0"/>
            <p:cNvSpPr/>
            <p:nvPr/>
          </p:nvSpPr>
          <p:spPr>
            <a:xfrm>
              <a:off x="3797150" y="3855175"/>
              <a:ext cx="298275" cy="162425"/>
            </a:xfrm>
            <a:custGeom>
              <a:avLst/>
              <a:gdLst/>
              <a:ahLst/>
              <a:cxnLst/>
              <a:rect l="l" t="t" r="r" b="b"/>
              <a:pathLst>
                <a:path w="11931" h="6497" extrusionOk="0">
                  <a:moveTo>
                    <a:pt x="11043" y="1"/>
                  </a:moveTo>
                  <a:cubicBezTo>
                    <a:pt x="10761" y="1"/>
                    <a:pt x="9991" y="782"/>
                    <a:pt x="8647" y="782"/>
                  </a:cubicBezTo>
                  <a:cubicBezTo>
                    <a:pt x="7243" y="782"/>
                    <a:pt x="6216" y="1885"/>
                    <a:pt x="5589" y="1885"/>
                  </a:cubicBezTo>
                  <a:cubicBezTo>
                    <a:pt x="4963" y="1885"/>
                    <a:pt x="3033" y="1259"/>
                    <a:pt x="1704" y="1183"/>
                  </a:cubicBezTo>
                  <a:cubicBezTo>
                    <a:pt x="1228" y="1158"/>
                    <a:pt x="727" y="1108"/>
                    <a:pt x="276" y="1058"/>
                  </a:cubicBezTo>
                  <a:cubicBezTo>
                    <a:pt x="151" y="2236"/>
                    <a:pt x="0" y="4066"/>
                    <a:pt x="100" y="5745"/>
                  </a:cubicBezTo>
                  <a:cubicBezTo>
                    <a:pt x="677" y="5500"/>
                    <a:pt x="1314" y="5365"/>
                    <a:pt x="1809" y="5365"/>
                  </a:cubicBezTo>
                  <a:cubicBezTo>
                    <a:pt x="2024" y="5365"/>
                    <a:pt x="2212" y="5391"/>
                    <a:pt x="2356" y="5444"/>
                  </a:cubicBezTo>
                  <a:cubicBezTo>
                    <a:pt x="2757" y="5620"/>
                    <a:pt x="2882" y="6046"/>
                    <a:pt x="2958" y="6497"/>
                  </a:cubicBezTo>
                  <a:cubicBezTo>
                    <a:pt x="3684" y="6397"/>
                    <a:pt x="4988" y="6196"/>
                    <a:pt x="5439" y="6021"/>
                  </a:cubicBezTo>
                  <a:cubicBezTo>
                    <a:pt x="5522" y="5991"/>
                    <a:pt x="5618" y="5978"/>
                    <a:pt x="5723" y="5978"/>
                  </a:cubicBezTo>
                  <a:cubicBezTo>
                    <a:pt x="6221" y="5978"/>
                    <a:pt x="6917" y="6253"/>
                    <a:pt x="7316" y="6253"/>
                  </a:cubicBezTo>
                  <a:cubicBezTo>
                    <a:pt x="7472" y="6253"/>
                    <a:pt x="7583" y="6212"/>
                    <a:pt x="7619" y="6096"/>
                  </a:cubicBezTo>
                  <a:cubicBezTo>
                    <a:pt x="7795" y="5620"/>
                    <a:pt x="8246" y="4542"/>
                    <a:pt x="8872" y="4542"/>
                  </a:cubicBezTo>
                  <a:cubicBezTo>
                    <a:pt x="9499" y="4542"/>
                    <a:pt x="9123" y="2888"/>
                    <a:pt x="9750" y="2813"/>
                  </a:cubicBezTo>
                  <a:cubicBezTo>
                    <a:pt x="10351" y="2737"/>
                    <a:pt x="11930" y="1334"/>
                    <a:pt x="11930" y="1334"/>
                  </a:cubicBezTo>
                  <a:cubicBezTo>
                    <a:pt x="11930" y="1334"/>
                    <a:pt x="11304" y="81"/>
                    <a:pt x="11078" y="6"/>
                  </a:cubicBezTo>
                  <a:cubicBezTo>
                    <a:pt x="11067" y="2"/>
                    <a:pt x="11056" y="1"/>
                    <a:pt x="11043"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0"/>
            <p:cNvSpPr/>
            <p:nvPr/>
          </p:nvSpPr>
          <p:spPr>
            <a:xfrm>
              <a:off x="3797150" y="3853425"/>
              <a:ext cx="298275" cy="166050"/>
            </a:xfrm>
            <a:custGeom>
              <a:avLst/>
              <a:gdLst/>
              <a:ahLst/>
              <a:cxnLst/>
              <a:rect l="l" t="t" r="r" b="b"/>
              <a:pathLst>
                <a:path w="11931" h="6642" fill="none" extrusionOk="0">
                  <a:moveTo>
                    <a:pt x="100" y="5815"/>
                  </a:moveTo>
                  <a:cubicBezTo>
                    <a:pt x="928" y="5464"/>
                    <a:pt x="1880" y="5339"/>
                    <a:pt x="2356" y="5514"/>
                  </a:cubicBezTo>
                  <a:cubicBezTo>
                    <a:pt x="2757" y="5690"/>
                    <a:pt x="2882" y="6116"/>
                    <a:pt x="2958" y="6567"/>
                  </a:cubicBezTo>
                  <a:cubicBezTo>
                    <a:pt x="3684" y="6467"/>
                    <a:pt x="4988" y="6266"/>
                    <a:pt x="5439" y="6091"/>
                  </a:cubicBezTo>
                  <a:cubicBezTo>
                    <a:pt x="6065" y="5865"/>
                    <a:pt x="7469" y="6642"/>
                    <a:pt x="7619" y="6166"/>
                  </a:cubicBezTo>
                  <a:cubicBezTo>
                    <a:pt x="7795" y="5690"/>
                    <a:pt x="8246" y="4612"/>
                    <a:pt x="8872" y="4612"/>
                  </a:cubicBezTo>
                  <a:cubicBezTo>
                    <a:pt x="9499" y="4612"/>
                    <a:pt x="9123" y="2958"/>
                    <a:pt x="9750" y="2883"/>
                  </a:cubicBezTo>
                  <a:cubicBezTo>
                    <a:pt x="10351" y="2807"/>
                    <a:pt x="11930" y="1404"/>
                    <a:pt x="11930" y="1404"/>
                  </a:cubicBezTo>
                  <a:cubicBezTo>
                    <a:pt x="11930" y="1404"/>
                    <a:pt x="11304" y="151"/>
                    <a:pt x="11078" y="76"/>
                  </a:cubicBezTo>
                  <a:cubicBezTo>
                    <a:pt x="10827" y="0"/>
                    <a:pt x="10050" y="852"/>
                    <a:pt x="8647" y="852"/>
                  </a:cubicBezTo>
                  <a:cubicBezTo>
                    <a:pt x="7243" y="852"/>
                    <a:pt x="6216" y="1955"/>
                    <a:pt x="5589" y="1955"/>
                  </a:cubicBezTo>
                  <a:cubicBezTo>
                    <a:pt x="4963" y="1955"/>
                    <a:pt x="3033" y="1329"/>
                    <a:pt x="1704" y="1253"/>
                  </a:cubicBezTo>
                  <a:cubicBezTo>
                    <a:pt x="1228" y="1228"/>
                    <a:pt x="727" y="1178"/>
                    <a:pt x="276" y="1128"/>
                  </a:cubicBezTo>
                  <a:cubicBezTo>
                    <a:pt x="151" y="2306"/>
                    <a:pt x="0" y="4136"/>
                    <a:pt x="100" y="5815"/>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0"/>
            <p:cNvSpPr/>
            <p:nvPr/>
          </p:nvSpPr>
          <p:spPr>
            <a:xfrm>
              <a:off x="4408050" y="4412325"/>
              <a:ext cx="558300" cy="697450"/>
            </a:xfrm>
            <a:custGeom>
              <a:avLst/>
              <a:gdLst/>
              <a:ahLst/>
              <a:cxnLst/>
              <a:rect l="l" t="t" r="r" b="b"/>
              <a:pathLst>
                <a:path w="22332" h="27898" extrusionOk="0">
                  <a:moveTo>
                    <a:pt x="22031" y="0"/>
                  </a:moveTo>
                  <a:cubicBezTo>
                    <a:pt x="21254" y="76"/>
                    <a:pt x="20176" y="376"/>
                    <a:pt x="20351" y="827"/>
                  </a:cubicBezTo>
                  <a:cubicBezTo>
                    <a:pt x="20552" y="1329"/>
                    <a:pt x="19825" y="1654"/>
                    <a:pt x="18998" y="1654"/>
                  </a:cubicBezTo>
                  <a:cubicBezTo>
                    <a:pt x="18998" y="1654"/>
                    <a:pt x="16066" y="1429"/>
                    <a:pt x="15239" y="1028"/>
                  </a:cubicBezTo>
                  <a:cubicBezTo>
                    <a:pt x="14968" y="887"/>
                    <a:pt x="14293" y="840"/>
                    <a:pt x="13509" y="840"/>
                  </a:cubicBezTo>
                  <a:cubicBezTo>
                    <a:pt x="12482" y="840"/>
                    <a:pt x="11266" y="921"/>
                    <a:pt x="10527" y="978"/>
                  </a:cubicBezTo>
                  <a:cubicBezTo>
                    <a:pt x="10502" y="1028"/>
                    <a:pt x="10502" y="1078"/>
                    <a:pt x="10452" y="1128"/>
                  </a:cubicBezTo>
                  <a:cubicBezTo>
                    <a:pt x="10175" y="1566"/>
                    <a:pt x="8038" y="2659"/>
                    <a:pt x="7323" y="2659"/>
                  </a:cubicBezTo>
                  <a:cubicBezTo>
                    <a:pt x="7259" y="2659"/>
                    <a:pt x="7207" y="2650"/>
                    <a:pt x="7168" y="2632"/>
                  </a:cubicBezTo>
                  <a:cubicBezTo>
                    <a:pt x="7121" y="2609"/>
                    <a:pt x="7076" y="2599"/>
                    <a:pt x="7032" y="2599"/>
                  </a:cubicBezTo>
                  <a:cubicBezTo>
                    <a:pt x="6640" y="2599"/>
                    <a:pt x="6374" y="3434"/>
                    <a:pt x="5539" y="3659"/>
                  </a:cubicBezTo>
                  <a:cubicBezTo>
                    <a:pt x="5182" y="3744"/>
                    <a:pt x="4762" y="3755"/>
                    <a:pt x="4371" y="3755"/>
                  </a:cubicBezTo>
                  <a:cubicBezTo>
                    <a:pt x="4241" y="3755"/>
                    <a:pt x="4115" y="3753"/>
                    <a:pt x="3995" y="3753"/>
                  </a:cubicBezTo>
                  <a:cubicBezTo>
                    <a:pt x="3515" y="3753"/>
                    <a:pt x="3146" y="3772"/>
                    <a:pt x="3108" y="3960"/>
                  </a:cubicBezTo>
                  <a:cubicBezTo>
                    <a:pt x="3033" y="4361"/>
                    <a:pt x="2406" y="5439"/>
                    <a:pt x="1855" y="5990"/>
                  </a:cubicBezTo>
                  <a:cubicBezTo>
                    <a:pt x="1304" y="6542"/>
                    <a:pt x="1780" y="7168"/>
                    <a:pt x="1003" y="7319"/>
                  </a:cubicBezTo>
                  <a:cubicBezTo>
                    <a:pt x="477" y="7419"/>
                    <a:pt x="276" y="8371"/>
                    <a:pt x="0" y="9223"/>
                  </a:cubicBezTo>
                  <a:cubicBezTo>
                    <a:pt x="51" y="9248"/>
                    <a:pt x="76" y="9274"/>
                    <a:pt x="151" y="9299"/>
                  </a:cubicBezTo>
                  <a:cubicBezTo>
                    <a:pt x="1279" y="9675"/>
                    <a:pt x="2181" y="11028"/>
                    <a:pt x="2005" y="12331"/>
                  </a:cubicBezTo>
                  <a:cubicBezTo>
                    <a:pt x="1909" y="13164"/>
                    <a:pt x="2621" y="13648"/>
                    <a:pt x="3363" y="13648"/>
                  </a:cubicBezTo>
                  <a:cubicBezTo>
                    <a:pt x="3783" y="13648"/>
                    <a:pt x="4213" y="13493"/>
                    <a:pt x="4512" y="13158"/>
                  </a:cubicBezTo>
                  <a:cubicBezTo>
                    <a:pt x="4702" y="12945"/>
                    <a:pt x="4974" y="12857"/>
                    <a:pt x="5280" y="12857"/>
                  </a:cubicBezTo>
                  <a:cubicBezTo>
                    <a:pt x="6300" y="12857"/>
                    <a:pt x="7695" y="13829"/>
                    <a:pt x="7695" y="14311"/>
                  </a:cubicBezTo>
                  <a:cubicBezTo>
                    <a:pt x="7695" y="14443"/>
                    <a:pt x="7588" y="14490"/>
                    <a:pt x="7406" y="14490"/>
                  </a:cubicBezTo>
                  <a:cubicBezTo>
                    <a:pt x="6980" y="14490"/>
                    <a:pt x="6143" y="14234"/>
                    <a:pt x="5315" y="14234"/>
                  </a:cubicBezTo>
                  <a:cubicBezTo>
                    <a:pt x="4823" y="14234"/>
                    <a:pt x="4333" y="14324"/>
                    <a:pt x="3935" y="14612"/>
                  </a:cubicBezTo>
                  <a:cubicBezTo>
                    <a:pt x="2582" y="15614"/>
                    <a:pt x="4988" y="16542"/>
                    <a:pt x="4687" y="17594"/>
                  </a:cubicBezTo>
                  <a:cubicBezTo>
                    <a:pt x="4367" y="18605"/>
                    <a:pt x="5258" y="20027"/>
                    <a:pt x="6431" y="20027"/>
                  </a:cubicBezTo>
                  <a:cubicBezTo>
                    <a:pt x="6451" y="20027"/>
                    <a:pt x="6471" y="20026"/>
                    <a:pt x="6492" y="20025"/>
                  </a:cubicBezTo>
                  <a:cubicBezTo>
                    <a:pt x="6507" y="20025"/>
                    <a:pt x="6522" y="20025"/>
                    <a:pt x="6537" y="20025"/>
                  </a:cubicBezTo>
                  <a:cubicBezTo>
                    <a:pt x="7624" y="20025"/>
                    <a:pt x="8825" y="21627"/>
                    <a:pt x="9572" y="21627"/>
                  </a:cubicBezTo>
                  <a:cubicBezTo>
                    <a:pt x="9644" y="21627"/>
                    <a:pt x="9712" y="21612"/>
                    <a:pt x="9775" y="21579"/>
                  </a:cubicBezTo>
                  <a:cubicBezTo>
                    <a:pt x="10502" y="21229"/>
                    <a:pt x="8898" y="18472"/>
                    <a:pt x="9148" y="18046"/>
                  </a:cubicBezTo>
                  <a:cubicBezTo>
                    <a:pt x="9193" y="17981"/>
                    <a:pt x="9267" y="17956"/>
                    <a:pt x="9364" y="17956"/>
                  </a:cubicBezTo>
                  <a:cubicBezTo>
                    <a:pt x="9701" y="17956"/>
                    <a:pt x="10308" y="18257"/>
                    <a:pt x="10857" y="18257"/>
                  </a:cubicBezTo>
                  <a:cubicBezTo>
                    <a:pt x="11135" y="18257"/>
                    <a:pt x="11399" y="18179"/>
                    <a:pt x="11605" y="17945"/>
                  </a:cubicBezTo>
                  <a:cubicBezTo>
                    <a:pt x="12304" y="17149"/>
                    <a:pt x="11169" y="16539"/>
                    <a:pt x="10100" y="16539"/>
                  </a:cubicBezTo>
                  <a:cubicBezTo>
                    <a:pt x="10058" y="16539"/>
                    <a:pt x="10017" y="16540"/>
                    <a:pt x="9975" y="16542"/>
                  </a:cubicBezTo>
                  <a:cubicBezTo>
                    <a:pt x="9958" y="16543"/>
                    <a:pt x="9941" y="16543"/>
                    <a:pt x="9924" y="16543"/>
                  </a:cubicBezTo>
                  <a:cubicBezTo>
                    <a:pt x="9139" y="16543"/>
                    <a:pt x="9610" y="15642"/>
                    <a:pt x="10474" y="15642"/>
                  </a:cubicBezTo>
                  <a:cubicBezTo>
                    <a:pt x="10703" y="15642"/>
                    <a:pt x="10960" y="15705"/>
                    <a:pt x="11229" y="15865"/>
                  </a:cubicBezTo>
                  <a:cubicBezTo>
                    <a:pt x="11593" y="16082"/>
                    <a:pt x="11904" y="16162"/>
                    <a:pt x="12177" y="16162"/>
                  </a:cubicBezTo>
                  <a:cubicBezTo>
                    <a:pt x="12882" y="16162"/>
                    <a:pt x="13333" y="15630"/>
                    <a:pt x="13785" y="15539"/>
                  </a:cubicBezTo>
                  <a:cubicBezTo>
                    <a:pt x="14412" y="15439"/>
                    <a:pt x="14562" y="13208"/>
                    <a:pt x="12632" y="12682"/>
                  </a:cubicBezTo>
                  <a:cubicBezTo>
                    <a:pt x="12393" y="12616"/>
                    <a:pt x="12188" y="12589"/>
                    <a:pt x="12010" y="12589"/>
                  </a:cubicBezTo>
                  <a:cubicBezTo>
                    <a:pt x="11139" y="12589"/>
                    <a:pt x="10905" y="13243"/>
                    <a:pt x="10466" y="13243"/>
                  </a:cubicBezTo>
                  <a:cubicBezTo>
                    <a:pt x="10278" y="13243"/>
                    <a:pt x="10053" y="13124"/>
                    <a:pt x="9725" y="12782"/>
                  </a:cubicBezTo>
                  <a:cubicBezTo>
                    <a:pt x="8472" y="11479"/>
                    <a:pt x="10878" y="12005"/>
                    <a:pt x="10878" y="10928"/>
                  </a:cubicBezTo>
                  <a:cubicBezTo>
                    <a:pt x="10878" y="9825"/>
                    <a:pt x="8948" y="8271"/>
                    <a:pt x="7995" y="6968"/>
                  </a:cubicBezTo>
                  <a:cubicBezTo>
                    <a:pt x="7373" y="6093"/>
                    <a:pt x="8173" y="5523"/>
                    <a:pt x="8926" y="5523"/>
                  </a:cubicBezTo>
                  <a:cubicBezTo>
                    <a:pt x="9294" y="5523"/>
                    <a:pt x="9652" y="5660"/>
                    <a:pt x="9825" y="5965"/>
                  </a:cubicBezTo>
                  <a:cubicBezTo>
                    <a:pt x="10114" y="6489"/>
                    <a:pt x="10669" y="6672"/>
                    <a:pt x="11256" y="6672"/>
                  </a:cubicBezTo>
                  <a:cubicBezTo>
                    <a:pt x="11736" y="6672"/>
                    <a:pt x="12237" y="6549"/>
                    <a:pt x="12632" y="6391"/>
                  </a:cubicBezTo>
                  <a:cubicBezTo>
                    <a:pt x="13534" y="6015"/>
                    <a:pt x="11705" y="4361"/>
                    <a:pt x="13309" y="3735"/>
                  </a:cubicBezTo>
                  <a:cubicBezTo>
                    <a:pt x="13662" y="3599"/>
                    <a:pt x="13939" y="3544"/>
                    <a:pt x="14161" y="3544"/>
                  </a:cubicBezTo>
                  <a:cubicBezTo>
                    <a:pt x="14963" y="3544"/>
                    <a:pt x="15052" y="4254"/>
                    <a:pt x="15464" y="4411"/>
                  </a:cubicBezTo>
                  <a:cubicBezTo>
                    <a:pt x="15496" y="4424"/>
                    <a:pt x="15527" y="4430"/>
                    <a:pt x="15558" y="4430"/>
                  </a:cubicBezTo>
                  <a:cubicBezTo>
                    <a:pt x="16030" y="4430"/>
                    <a:pt x="16545" y="3108"/>
                    <a:pt x="18096" y="3108"/>
                  </a:cubicBezTo>
                  <a:cubicBezTo>
                    <a:pt x="18973" y="3108"/>
                    <a:pt x="19750" y="3685"/>
                    <a:pt x="20477" y="4236"/>
                  </a:cubicBezTo>
                  <a:cubicBezTo>
                    <a:pt x="20928" y="3735"/>
                    <a:pt x="21304" y="3459"/>
                    <a:pt x="21304" y="3033"/>
                  </a:cubicBezTo>
                  <a:cubicBezTo>
                    <a:pt x="21304" y="2482"/>
                    <a:pt x="22331" y="2256"/>
                    <a:pt x="22331" y="1379"/>
                  </a:cubicBezTo>
                  <a:cubicBezTo>
                    <a:pt x="22331" y="978"/>
                    <a:pt x="22156" y="451"/>
                    <a:pt x="22031" y="0"/>
                  </a:cubicBezTo>
                  <a:close/>
                  <a:moveTo>
                    <a:pt x="12773" y="25374"/>
                  </a:moveTo>
                  <a:cubicBezTo>
                    <a:pt x="11791" y="25374"/>
                    <a:pt x="10713" y="26424"/>
                    <a:pt x="11379" y="26542"/>
                  </a:cubicBezTo>
                  <a:cubicBezTo>
                    <a:pt x="12632" y="26742"/>
                    <a:pt x="14512" y="27845"/>
                    <a:pt x="16542" y="27895"/>
                  </a:cubicBezTo>
                  <a:cubicBezTo>
                    <a:pt x="16592" y="27896"/>
                    <a:pt x="16643" y="27897"/>
                    <a:pt x="16694" y="27897"/>
                  </a:cubicBezTo>
                  <a:cubicBezTo>
                    <a:pt x="18707" y="27897"/>
                    <a:pt x="21328" y="26955"/>
                    <a:pt x="21279" y="26442"/>
                  </a:cubicBezTo>
                  <a:cubicBezTo>
                    <a:pt x="21266" y="26305"/>
                    <a:pt x="21168" y="26259"/>
                    <a:pt x="21015" y="26259"/>
                  </a:cubicBezTo>
                  <a:cubicBezTo>
                    <a:pt x="20718" y="26259"/>
                    <a:pt x="20214" y="26432"/>
                    <a:pt x="19729" y="26432"/>
                  </a:cubicBezTo>
                  <a:cubicBezTo>
                    <a:pt x="19507" y="26432"/>
                    <a:pt x="19290" y="26396"/>
                    <a:pt x="19098" y="26291"/>
                  </a:cubicBezTo>
                  <a:cubicBezTo>
                    <a:pt x="18860" y="26154"/>
                    <a:pt x="18380" y="26121"/>
                    <a:pt x="17793" y="26121"/>
                  </a:cubicBezTo>
                  <a:cubicBezTo>
                    <a:pt x="17237" y="26121"/>
                    <a:pt x="16586" y="26151"/>
                    <a:pt x="15955" y="26151"/>
                  </a:cubicBezTo>
                  <a:cubicBezTo>
                    <a:pt x="14934" y="26151"/>
                    <a:pt x="13965" y="26073"/>
                    <a:pt x="13534" y="25665"/>
                  </a:cubicBezTo>
                  <a:cubicBezTo>
                    <a:pt x="13315" y="25456"/>
                    <a:pt x="13048" y="25374"/>
                    <a:pt x="12773" y="25374"/>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0"/>
            <p:cNvSpPr/>
            <p:nvPr/>
          </p:nvSpPr>
          <p:spPr>
            <a:xfrm>
              <a:off x="4408050" y="4412325"/>
              <a:ext cx="558300" cy="698650"/>
            </a:xfrm>
            <a:custGeom>
              <a:avLst/>
              <a:gdLst/>
              <a:ahLst/>
              <a:cxnLst/>
              <a:rect l="l" t="t" r="r" b="b"/>
              <a:pathLst>
                <a:path w="22332" h="27946" fill="none" extrusionOk="0">
                  <a:moveTo>
                    <a:pt x="19098" y="26291"/>
                  </a:moveTo>
                  <a:cubicBezTo>
                    <a:pt x="18271" y="25815"/>
                    <a:pt x="14512" y="26592"/>
                    <a:pt x="13534" y="25665"/>
                  </a:cubicBezTo>
                  <a:cubicBezTo>
                    <a:pt x="12532" y="24712"/>
                    <a:pt x="10527" y="26391"/>
                    <a:pt x="11379" y="26542"/>
                  </a:cubicBezTo>
                  <a:cubicBezTo>
                    <a:pt x="12632" y="26742"/>
                    <a:pt x="14512" y="27845"/>
                    <a:pt x="16542" y="27895"/>
                  </a:cubicBezTo>
                  <a:cubicBezTo>
                    <a:pt x="18572" y="27945"/>
                    <a:pt x="21329" y="26968"/>
                    <a:pt x="21279" y="26442"/>
                  </a:cubicBezTo>
                  <a:cubicBezTo>
                    <a:pt x="21229" y="25915"/>
                    <a:pt x="19925" y="26742"/>
                    <a:pt x="19098" y="26291"/>
                  </a:cubicBezTo>
                  <a:close/>
                  <a:moveTo>
                    <a:pt x="22031" y="0"/>
                  </a:moveTo>
                  <a:cubicBezTo>
                    <a:pt x="21254" y="76"/>
                    <a:pt x="20176" y="376"/>
                    <a:pt x="20351" y="827"/>
                  </a:cubicBezTo>
                  <a:cubicBezTo>
                    <a:pt x="20552" y="1329"/>
                    <a:pt x="19825" y="1654"/>
                    <a:pt x="18998" y="1654"/>
                  </a:cubicBezTo>
                  <a:cubicBezTo>
                    <a:pt x="18998" y="1654"/>
                    <a:pt x="16066" y="1429"/>
                    <a:pt x="15239" y="1028"/>
                  </a:cubicBezTo>
                  <a:cubicBezTo>
                    <a:pt x="14612" y="702"/>
                    <a:pt x="11830" y="878"/>
                    <a:pt x="10527" y="978"/>
                  </a:cubicBezTo>
                  <a:cubicBezTo>
                    <a:pt x="10502" y="1028"/>
                    <a:pt x="10502" y="1078"/>
                    <a:pt x="10452" y="1128"/>
                  </a:cubicBezTo>
                  <a:cubicBezTo>
                    <a:pt x="10151" y="1604"/>
                    <a:pt x="7645" y="2857"/>
                    <a:pt x="7168" y="2632"/>
                  </a:cubicBezTo>
                  <a:cubicBezTo>
                    <a:pt x="6692" y="2406"/>
                    <a:pt x="6467" y="3409"/>
                    <a:pt x="5539" y="3659"/>
                  </a:cubicBezTo>
                  <a:cubicBezTo>
                    <a:pt x="4587" y="3885"/>
                    <a:pt x="3183" y="3584"/>
                    <a:pt x="3108" y="3960"/>
                  </a:cubicBezTo>
                  <a:cubicBezTo>
                    <a:pt x="3033" y="4361"/>
                    <a:pt x="2406" y="5439"/>
                    <a:pt x="1855" y="5990"/>
                  </a:cubicBezTo>
                  <a:cubicBezTo>
                    <a:pt x="1304" y="6542"/>
                    <a:pt x="1780" y="7168"/>
                    <a:pt x="1003" y="7319"/>
                  </a:cubicBezTo>
                  <a:cubicBezTo>
                    <a:pt x="477" y="7419"/>
                    <a:pt x="276" y="8371"/>
                    <a:pt x="0" y="9223"/>
                  </a:cubicBezTo>
                  <a:cubicBezTo>
                    <a:pt x="51" y="9248"/>
                    <a:pt x="76" y="9274"/>
                    <a:pt x="151" y="9299"/>
                  </a:cubicBezTo>
                  <a:cubicBezTo>
                    <a:pt x="1279" y="9675"/>
                    <a:pt x="2181" y="11028"/>
                    <a:pt x="2005" y="12331"/>
                  </a:cubicBezTo>
                  <a:cubicBezTo>
                    <a:pt x="1855" y="13634"/>
                    <a:pt x="3685" y="14086"/>
                    <a:pt x="4512" y="13158"/>
                  </a:cubicBezTo>
                  <a:cubicBezTo>
                    <a:pt x="5339" y="12231"/>
                    <a:pt x="7695" y="13685"/>
                    <a:pt x="7695" y="14311"/>
                  </a:cubicBezTo>
                  <a:cubicBezTo>
                    <a:pt x="7695" y="14938"/>
                    <a:pt x="5289" y="13634"/>
                    <a:pt x="3935" y="14612"/>
                  </a:cubicBezTo>
                  <a:cubicBezTo>
                    <a:pt x="2582" y="15614"/>
                    <a:pt x="4988" y="16542"/>
                    <a:pt x="4687" y="17594"/>
                  </a:cubicBezTo>
                  <a:cubicBezTo>
                    <a:pt x="4361" y="18622"/>
                    <a:pt x="5289" y="20076"/>
                    <a:pt x="6492" y="20025"/>
                  </a:cubicBezTo>
                  <a:cubicBezTo>
                    <a:pt x="7695" y="19975"/>
                    <a:pt x="9048" y="21955"/>
                    <a:pt x="9775" y="21579"/>
                  </a:cubicBezTo>
                  <a:cubicBezTo>
                    <a:pt x="10502" y="21229"/>
                    <a:pt x="8898" y="18472"/>
                    <a:pt x="9148" y="18046"/>
                  </a:cubicBezTo>
                  <a:cubicBezTo>
                    <a:pt x="9424" y="17645"/>
                    <a:pt x="10878" y="18772"/>
                    <a:pt x="11605" y="17945"/>
                  </a:cubicBezTo>
                  <a:cubicBezTo>
                    <a:pt x="12331" y="17118"/>
                    <a:pt x="11078" y="16492"/>
                    <a:pt x="9975" y="16542"/>
                  </a:cubicBezTo>
                  <a:cubicBezTo>
                    <a:pt x="8898" y="16592"/>
                    <a:pt x="9925" y="15088"/>
                    <a:pt x="11229" y="15865"/>
                  </a:cubicBezTo>
                  <a:cubicBezTo>
                    <a:pt x="12532" y="16642"/>
                    <a:pt x="13158" y="15665"/>
                    <a:pt x="13785" y="15539"/>
                  </a:cubicBezTo>
                  <a:cubicBezTo>
                    <a:pt x="14412" y="15439"/>
                    <a:pt x="14562" y="13208"/>
                    <a:pt x="12632" y="12682"/>
                  </a:cubicBezTo>
                  <a:cubicBezTo>
                    <a:pt x="10727" y="12156"/>
                    <a:pt x="10978" y="14086"/>
                    <a:pt x="9725" y="12782"/>
                  </a:cubicBezTo>
                  <a:cubicBezTo>
                    <a:pt x="8472" y="11479"/>
                    <a:pt x="10878" y="12005"/>
                    <a:pt x="10878" y="10928"/>
                  </a:cubicBezTo>
                  <a:cubicBezTo>
                    <a:pt x="10878" y="9825"/>
                    <a:pt x="8948" y="8271"/>
                    <a:pt x="7995" y="6968"/>
                  </a:cubicBezTo>
                  <a:cubicBezTo>
                    <a:pt x="7068" y="5665"/>
                    <a:pt x="9299" y="5038"/>
                    <a:pt x="9825" y="5965"/>
                  </a:cubicBezTo>
                  <a:cubicBezTo>
                    <a:pt x="10351" y="6918"/>
                    <a:pt x="11755" y="6742"/>
                    <a:pt x="12632" y="6391"/>
                  </a:cubicBezTo>
                  <a:cubicBezTo>
                    <a:pt x="13534" y="6015"/>
                    <a:pt x="11705" y="4361"/>
                    <a:pt x="13309" y="3735"/>
                  </a:cubicBezTo>
                  <a:cubicBezTo>
                    <a:pt x="14938" y="3108"/>
                    <a:pt x="14938" y="4211"/>
                    <a:pt x="15464" y="4411"/>
                  </a:cubicBezTo>
                  <a:cubicBezTo>
                    <a:pt x="15965" y="4612"/>
                    <a:pt x="16442" y="3108"/>
                    <a:pt x="18096" y="3108"/>
                  </a:cubicBezTo>
                  <a:cubicBezTo>
                    <a:pt x="18973" y="3108"/>
                    <a:pt x="19750" y="3685"/>
                    <a:pt x="20477" y="4236"/>
                  </a:cubicBezTo>
                  <a:cubicBezTo>
                    <a:pt x="20928" y="3735"/>
                    <a:pt x="21304" y="3459"/>
                    <a:pt x="21304" y="3033"/>
                  </a:cubicBezTo>
                  <a:cubicBezTo>
                    <a:pt x="21304" y="2482"/>
                    <a:pt x="22331" y="2256"/>
                    <a:pt x="22331" y="1379"/>
                  </a:cubicBezTo>
                  <a:cubicBezTo>
                    <a:pt x="22331" y="978"/>
                    <a:pt x="22156" y="451"/>
                    <a:pt x="22031" y="0"/>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0"/>
            <p:cNvSpPr/>
            <p:nvPr/>
          </p:nvSpPr>
          <p:spPr>
            <a:xfrm>
              <a:off x="1735100" y="2886175"/>
              <a:ext cx="398525" cy="437200"/>
            </a:xfrm>
            <a:custGeom>
              <a:avLst/>
              <a:gdLst/>
              <a:ahLst/>
              <a:cxnLst/>
              <a:rect l="l" t="t" r="r" b="b"/>
              <a:pathLst>
                <a:path w="15941" h="17488" extrusionOk="0">
                  <a:moveTo>
                    <a:pt x="8296" y="1"/>
                  </a:moveTo>
                  <a:cubicBezTo>
                    <a:pt x="7392" y="1"/>
                    <a:pt x="6647" y="313"/>
                    <a:pt x="6617" y="1096"/>
                  </a:cubicBezTo>
                  <a:cubicBezTo>
                    <a:pt x="6567" y="2399"/>
                    <a:pt x="8221" y="1923"/>
                    <a:pt x="8271" y="2750"/>
                  </a:cubicBezTo>
                  <a:cubicBezTo>
                    <a:pt x="8321" y="3602"/>
                    <a:pt x="6617" y="3377"/>
                    <a:pt x="5414" y="4204"/>
                  </a:cubicBezTo>
                  <a:cubicBezTo>
                    <a:pt x="5117" y="4414"/>
                    <a:pt x="4814" y="4487"/>
                    <a:pt x="4508" y="4487"/>
                  </a:cubicBezTo>
                  <a:cubicBezTo>
                    <a:pt x="3812" y="4487"/>
                    <a:pt x="3097" y="4112"/>
                    <a:pt x="2389" y="4112"/>
                  </a:cubicBezTo>
                  <a:cubicBezTo>
                    <a:pt x="2143" y="4112"/>
                    <a:pt x="1898" y="4157"/>
                    <a:pt x="1655" y="4279"/>
                  </a:cubicBezTo>
                  <a:cubicBezTo>
                    <a:pt x="427" y="4881"/>
                    <a:pt x="3008" y="5632"/>
                    <a:pt x="2081" y="6936"/>
                  </a:cubicBezTo>
                  <a:cubicBezTo>
                    <a:pt x="1153" y="8239"/>
                    <a:pt x="2131" y="8164"/>
                    <a:pt x="3685" y="9417"/>
                  </a:cubicBezTo>
                  <a:cubicBezTo>
                    <a:pt x="5264" y="10670"/>
                    <a:pt x="2757" y="10996"/>
                    <a:pt x="2757" y="12399"/>
                  </a:cubicBezTo>
                  <a:cubicBezTo>
                    <a:pt x="2757" y="13803"/>
                    <a:pt x="828" y="13753"/>
                    <a:pt x="427" y="14680"/>
                  </a:cubicBezTo>
                  <a:cubicBezTo>
                    <a:pt x="1" y="15633"/>
                    <a:pt x="2081" y="17487"/>
                    <a:pt x="3910" y="17487"/>
                  </a:cubicBezTo>
                  <a:cubicBezTo>
                    <a:pt x="5214" y="17487"/>
                    <a:pt x="8221" y="16660"/>
                    <a:pt x="10001" y="15006"/>
                  </a:cubicBezTo>
                  <a:cubicBezTo>
                    <a:pt x="10684" y="14361"/>
                    <a:pt x="11242" y="14200"/>
                    <a:pt x="11761" y="14200"/>
                  </a:cubicBezTo>
                  <a:cubicBezTo>
                    <a:pt x="12275" y="14200"/>
                    <a:pt x="12751" y="14358"/>
                    <a:pt x="13273" y="14358"/>
                  </a:cubicBezTo>
                  <a:cubicBezTo>
                    <a:pt x="13595" y="14358"/>
                    <a:pt x="13934" y="14298"/>
                    <a:pt x="14311" y="14104"/>
                  </a:cubicBezTo>
                  <a:cubicBezTo>
                    <a:pt x="15941" y="13277"/>
                    <a:pt x="14938" y="7186"/>
                    <a:pt x="14311" y="5933"/>
                  </a:cubicBezTo>
                  <a:cubicBezTo>
                    <a:pt x="14211" y="5708"/>
                    <a:pt x="14211" y="5532"/>
                    <a:pt x="14261" y="5382"/>
                  </a:cubicBezTo>
                  <a:cubicBezTo>
                    <a:pt x="13810" y="5056"/>
                    <a:pt x="13409" y="4705"/>
                    <a:pt x="13083" y="4329"/>
                  </a:cubicBezTo>
                  <a:cubicBezTo>
                    <a:pt x="12629" y="3789"/>
                    <a:pt x="12266" y="3583"/>
                    <a:pt x="11978" y="3583"/>
                  </a:cubicBezTo>
                  <a:cubicBezTo>
                    <a:pt x="11425" y="3583"/>
                    <a:pt x="11152" y="4346"/>
                    <a:pt x="11053" y="4956"/>
                  </a:cubicBezTo>
                  <a:cubicBezTo>
                    <a:pt x="11006" y="5214"/>
                    <a:pt x="10879" y="5310"/>
                    <a:pt x="10704" y="5310"/>
                  </a:cubicBezTo>
                  <a:cubicBezTo>
                    <a:pt x="10234" y="5310"/>
                    <a:pt x="9414" y="4614"/>
                    <a:pt x="8848" y="4505"/>
                  </a:cubicBezTo>
                  <a:cubicBezTo>
                    <a:pt x="8071" y="4329"/>
                    <a:pt x="9073" y="2851"/>
                    <a:pt x="9625" y="2450"/>
                  </a:cubicBezTo>
                  <a:cubicBezTo>
                    <a:pt x="10001" y="2174"/>
                    <a:pt x="10377" y="1447"/>
                    <a:pt x="10602" y="444"/>
                  </a:cubicBezTo>
                  <a:cubicBezTo>
                    <a:pt x="10452" y="444"/>
                    <a:pt x="10301" y="419"/>
                    <a:pt x="10151" y="369"/>
                  </a:cubicBezTo>
                  <a:cubicBezTo>
                    <a:pt x="9570" y="139"/>
                    <a:pt x="8898" y="1"/>
                    <a:pt x="8296"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0"/>
            <p:cNvSpPr/>
            <p:nvPr/>
          </p:nvSpPr>
          <p:spPr>
            <a:xfrm>
              <a:off x="1735100" y="2880975"/>
              <a:ext cx="398525" cy="442400"/>
            </a:xfrm>
            <a:custGeom>
              <a:avLst/>
              <a:gdLst/>
              <a:ahLst/>
              <a:cxnLst/>
              <a:rect l="l" t="t" r="r" b="b"/>
              <a:pathLst>
                <a:path w="15941" h="17696" fill="none" extrusionOk="0">
                  <a:moveTo>
                    <a:pt x="14261" y="5590"/>
                  </a:moveTo>
                  <a:cubicBezTo>
                    <a:pt x="13810" y="5264"/>
                    <a:pt x="13409" y="4913"/>
                    <a:pt x="13083" y="4537"/>
                  </a:cubicBezTo>
                  <a:cubicBezTo>
                    <a:pt x="11755" y="2958"/>
                    <a:pt x="11204" y="4236"/>
                    <a:pt x="11053" y="5164"/>
                  </a:cubicBezTo>
                  <a:cubicBezTo>
                    <a:pt x="10878" y="6116"/>
                    <a:pt x="9625" y="4863"/>
                    <a:pt x="8848" y="4713"/>
                  </a:cubicBezTo>
                  <a:cubicBezTo>
                    <a:pt x="8071" y="4537"/>
                    <a:pt x="9073" y="3059"/>
                    <a:pt x="9625" y="2658"/>
                  </a:cubicBezTo>
                  <a:cubicBezTo>
                    <a:pt x="10001" y="2382"/>
                    <a:pt x="10377" y="1655"/>
                    <a:pt x="10602" y="652"/>
                  </a:cubicBezTo>
                  <a:cubicBezTo>
                    <a:pt x="10452" y="652"/>
                    <a:pt x="10301" y="627"/>
                    <a:pt x="10151" y="577"/>
                  </a:cubicBezTo>
                  <a:cubicBezTo>
                    <a:pt x="8697" y="1"/>
                    <a:pt x="6667" y="1"/>
                    <a:pt x="6617" y="1304"/>
                  </a:cubicBezTo>
                  <a:cubicBezTo>
                    <a:pt x="6567" y="2607"/>
                    <a:pt x="8221" y="2131"/>
                    <a:pt x="8271" y="2958"/>
                  </a:cubicBezTo>
                  <a:cubicBezTo>
                    <a:pt x="8321" y="3810"/>
                    <a:pt x="6617" y="3585"/>
                    <a:pt x="5414" y="4412"/>
                  </a:cubicBezTo>
                  <a:cubicBezTo>
                    <a:pt x="4211" y="5264"/>
                    <a:pt x="2908" y="3861"/>
                    <a:pt x="1655" y="4487"/>
                  </a:cubicBezTo>
                  <a:cubicBezTo>
                    <a:pt x="427" y="5089"/>
                    <a:pt x="3008" y="5840"/>
                    <a:pt x="2081" y="7144"/>
                  </a:cubicBezTo>
                  <a:cubicBezTo>
                    <a:pt x="1153" y="8447"/>
                    <a:pt x="2131" y="8372"/>
                    <a:pt x="3685" y="9625"/>
                  </a:cubicBezTo>
                  <a:cubicBezTo>
                    <a:pt x="5264" y="10878"/>
                    <a:pt x="2757" y="11204"/>
                    <a:pt x="2757" y="12607"/>
                  </a:cubicBezTo>
                  <a:cubicBezTo>
                    <a:pt x="2757" y="14011"/>
                    <a:pt x="828" y="13961"/>
                    <a:pt x="427" y="14888"/>
                  </a:cubicBezTo>
                  <a:cubicBezTo>
                    <a:pt x="1" y="15841"/>
                    <a:pt x="2081" y="17695"/>
                    <a:pt x="3910" y="17695"/>
                  </a:cubicBezTo>
                  <a:cubicBezTo>
                    <a:pt x="5214" y="17695"/>
                    <a:pt x="8221" y="16868"/>
                    <a:pt x="10001" y="15214"/>
                  </a:cubicBezTo>
                  <a:cubicBezTo>
                    <a:pt x="11780" y="13535"/>
                    <a:pt x="12707" y="15139"/>
                    <a:pt x="14311" y="14312"/>
                  </a:cubicBezTo>
                  <a:cubicBezTo>
                    <a:pt x="15941" y="13485"/>
                    <a:pt x="14938" y="7394"/>
                    <a:pt x="14311" y="6141"/>
                  </a:cubicBezTo>
                  <a:cubicBezTo>
                    <a:pt x="14211" y="5916"/>
                    <a:pt x="14211" y="5740"/>
                    <a:pt x="14261" y="5590"/>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0"/>
            <p:cNvSpPr/>
            <p:nvPr/>
          </p:nvSpPr>
          <p:spPr>
            <a:xfrm>
              <a:off x="1936850" y="2167950"/>
              <a:ext cx="887300" cy="1336125"/>
            </a:xfrm>
            <a:custGeom>
              <a:avLst/>
              <a:gdLst/>
              <a:ahLst/>
              <a:cxnLst/>
              <a:rect l="l" t="t" r="r" b="b"/>
              <a:pathLst>
                <a:path w="35492" h="53445" extrusionOk="0">
                  <a:moveTo>
                    <a:pt x="25020" y="0"/>
                  </a:moveTo>
                  <a:cubicBezTo>
                    <a:pt x="24965" y="0"/>
                    <a:pt x="24904" y="8"/>
                    <a:pt x="24838" y="25"/>
                  </a:cubicBezTo>
                  <a:cubicBezTo>
                    <a:pt x="23550" y="383"/>
                    <a:pt x="23851" y="3964"/>
                    <a:pt x="24207" y="3964"/>
                  </a:cubicBezTo>
                  <a:cubicBezTo>
                    <a:pt x="24225" y="3964"/>
                    <a:pt x="24243" y="3955"/>
                    <a:pt x="24262" y="3935"/>
                  </a:cubicBezTo>
                  <a:cubicBezTo>
                    <a:pt x="25120" y="3101"/>
                    <a:pt x="26091" y="0"/>
                    <a:pt x="25020" y="0"/>
                  </a:cubicBezTo>
                  <a:close/>
                  <a:moveTo>
                    <a:pt x="6266" y="12026"/>
                  </a:moveTo>
                  <a:cubicBezTo>
                    <a:pt x="5381" y="12026"/>
                    <a:pt x="3175" y="15239"/>
                    <a:pt x="4091" y="15239"/>
                  </a:cubicBezTo>
                  <a:cubicBezTo>
                    <a:pt x="4098" y="15239"/>
                    <a:pt x="4104" y="15239"/>
                    <a:pt x="4111" y="15239"/>
                  </a:cubicBezTo>
                  <a:cubicBezTo>
                    <a:pt x="5515" y="15188"/>
                    <a:pt x="7144" y="12782"/>
                    <a:pt x="6467" y="12106"/>
                  </a:cubicBezTo>
                  <a:cubicBezTo>
                    <a:pt x="6412" y="12051"/>
                    <a:pt x="6344" y="12026"/>
                    <a:pt x="6266" y="12026"/>
                  </a:cubicBezTo>
                  <a:close/>
                  <a:moveTo>
                    <a:pt x="5911" y="28045"/>
                  </a:moveTo>
                  <a:cubicBezTo>
                    <a:pt x="4818" y="28045"/>
                    <a:pt x="3597" y="29174"/>
                    <a:pt x="2558" y="29174"/>
                  </a:cubicBezTo>
                  <a:cubicBezTo>
                    <a:pt x="2549" y="29174"/>
                    <a:pt x="2541" y="29174"/>
                    <a:pt x="2532" y="29173"/>
                  </a:cubicBezTo>
                  <a:cubicBezTo>
                    <a:pt x="2307" y="30176"/>
                    <a:pt x="1931" y="30903"/>
                    <a:pt x="1555" y="31179"/>
                  </a:cubicBezTo>
                  <a:cubicBezTo>
                    <a:pt x="1003" y="31580"/>
                    <a:pt x="1" y="33058"/>
                    <a:pt x="778" y="33234"/>
                  </a:cubicBezTo>
                  <a:cubicBezTo>
                    <a:pt x="1344" y="33343"/>
                    <a:pt x="2164" y="34039"/>
                    <a:pt x="2634" y="34039"/>
                  </a:cubicBezTo>
                  <a:cubicBezTo>
                    <a:pt x="2809" y="34039"/>
                    <a:pt x="2936" y="33943"/>
                    <a:pt x="2983" y="33685"/>
                  </a:cubicBezTo>
                  <a:cubicBezTo>
                    <a:pt x="3082" y="33075"/>
                    <a:pt x="3355" y="32312"/>
                    <a:pt x="3908" y="32312"/>
                  </a:cubicBezTo>
                  <a:cubicBezTo>
                    <a:pt x="4196" y="32312"/>
                    <a:pt x="4559" y="32518"/>
                    <a:pt x="5013" y="33058"/>
                  </a:cubicBezTo>
                  <a:cubicBezTo>
                    <a:pt x="5339" y="33434"/>
                    <a:pt x="5740" y="33785"/>
                    <a:pt x="6191" y="34111"/>
                  </a:cubicBezTo>
                  <a:cubicBezTo>
                    <a:pt x="6417" y="33409"/>
                    <a:pt x="8046" y="33284"/>
                    <a:pt x="8898" y="32432"/>
                  </a:cubicBezTo>
                  <a:cubicBezTo>
                    <a:pt x="9951" y="31379"/>
                    <a:pt x="8397" y="29875"/>
                    <a:pt x="6918" y="28472"/>
                  </a:cubicBezTo>
                  <a:cubicBezTo>
                    <a:pt x="6603" y="28162"/>
                    <a:pt x="6264" y="28045"/>
                    <a:pt x="5911" y="28045"/>
                  </a:cubicBezTo>
                  <a:close/>
                  <a:moveTo>
                    <a:pt x="17345" y="9607"/>
                  </a:moveTo>
                  <a:cubicBezTo>
                    <a:pt x="16866" y="9607"/>
                    <a:pt x="16700" y="10744"/>
                    <a:pt x="16141" y="11178"/>
                  </a:cubicBezTo>
                  <a:cubicBezTo>
                    <a:pt x="15822" y="11426"/>
                    <a:pt x="15320" y="11524"/>
                    <a:pt x="14708" y="11524"/>
                  </a:cubicBezTo>
                  <a:cubicBezTo>
                    <a:pt x="14020" y="11524"/>
                    <a:pt x="13193" y="11401"/>
                    <a:pt x="12332" y="11229"/>
                  </a:cubicBezTo>
                  <a:cubicBezTo>
                    <a:pt x="12234" y="11210"/>
                    <a:pt x="12139" y="11201"/>
                    <a:pt x="12049" y="11201"/>
                  </a:cubicBezTo>
                  <a:cubicBezTo>
                    <a:pt x="10654" y="11201"/>
                    <a:pt x="10104" y="13268"/>
                    <a:pt x="10151" y="14186"/>
                  </a:cubicBezTo>
                  <a:cubicBezTo>
                    <a:pt x="10201" y="15188"/>
                    <a:pt x="8272" y="15765"/>
                    <a:pt x="8597" y="16592"/>
                  </a:cubicBezTo>
                  <a:cubicBezTo>
                    <a:pt x="8826" y="17221"/>
                    <a:pt x="8489" y="17734"/>
                    <a:pt x="8094" y="17734"/>
                  </a:cubicBezTo>
                  <a:cubicBezTo>
                    <a:pt x="7970" y="17734"/>
                    <a:pt x="7840" y="17683"/>
                    <a:pt x="7720" y="17569"/>
                  </a:cubicBezTo>
                  <a:cubicBezTo>
                    <a:pt x="7326" y="17232"/>
                    <a:pt x="6904" y="16501"/>
                    <a:pt x="6276" y="16501"/>
                  </a:cubicBezTo>
                  <a:cubicBezTo>
                    <a:pt x="6065" y="16501"/>
                    <a:pt x="5830" y="16584"/>
                    <a:pt x="5565" y="16792"/>
                  </a:cubicBezTo>
                  <a:cubicBezTo>
                    <a:pt x="4537" y="17645"/>
                    <a:pt x="6768" y="18722"/>
                    <a:pt x="8121" y="18898"/>
                  </a:cubicBezTo>
                  <a:cubicBezTo>
                    <a:pt x="9475" y="19048"/>
                    <a:pt x="7094" y="20026"/>
                    <a:pt x="6818" y="21479"/>
                  </a:cubicBezTo>
                  <a:cubicBezTo>
                    <a:pt x="6567" y="22958"/>
                    <a:pt x="8597" y="22331"/>
                    <a:pt x="8698" y="23359"/>
                  </a:cubicBezTo>
                  <a:cubicBezTo>
                    <a:pt x="8798" y="24412"/>
                    <a:pt x="5790" y="24562"/>
                    <a:pt x="5790" y="25539"/>
                  </a:cubicBezTo>
                  <a:cubicBezTo>
                    <a:pt x="5790" y="25788"/>
                    <a:pt x="5895" y="25885"/>
                    <a:pt x="6064" y="25885"/>
                  </a:cubicBezTo>
                  <a:cubicBezTo>
                    <a:pt x="6577" y="25885"/>
                    <a:pt x="7687" y="24983"/>
                    <a:pt x="8272" y="24662"/>
                  </a:cubicBezTo>
                  <a:cubicBezTo>
                    <a:pt x="8327" y="24633"/>
                    <a:pt x="8373" y="24619"/>
                    <a:pt x="8411" y="24619"/>
                  </a:cubicBezTo>
                  <a:cubicBezTo>
                    <a:pt x="8892" y="24619"/>
                    <a:pt x="8102" y="26818"/>
                    <a:pt x="9473" y="26818"/>
                  </a:cubicBezTo>
                  <a:cubicBezTo>
                    <a:pt x="9557" y="26818"/>
                    <a:pt x="9649" y="26810"/>
                    <a:pt x="9750" y="26793"/>
                  </a:cubicBezTo>
                  <a:cubicBezTo>
                    <a:pt x="11569" y="26498"/>
                    <a:pt x="11122" y="24033"/>
                    <a:pt x="11743" y="24033"/>
                  </a:cubicBezTo>
                  <a:cubicBezTo>
                    <a:pt x="11755" y="24033"/>
                    <a:pt x="11767" y="24034"/>
                    <a:pt x="11780" y="24036"/>
                  </a:cubicBezTo>
                  <a:cubicBezTo>
                    <a:pt x="12457" y="24136"/>
                    <a:pt x="11454" y="25389"/>
                    <a:pt x="12031" y="26492"/>
                  </a:cubicBezTo>
                  <a:cubicBezTo>
                    <a:pt x="12607" y="27569"/>
                    <a:pt x="10678" y="29249"/>
                    <a:pt x="10778" y="30026"/>
                  </a:cubicBezTo>
                  <a:cubicBezTo>
                    <a:pt x="10822" y="30368"/>
                    <a:pt x="11576" y="30559"/>
                    <a:pt x="12509" y="30559"/>
                  </a:cubicBezTo>
                  <a:cubicBezTo>
                    <a:pt x="13694" y="30559"/>
                    <a:pt x="15167" y="30251"/>
                    <a:pt x="15840" y="29549"/>
                  </a:cubicBezTo>
                  <a:cubicBezTo>
                    <a:pt x="16177" y="29199"/>
                    <a:pt x="16464" y="29059"/>
                    <a:pt x="16683" y="29059"/>
                  </a:cubicBezTo>
                  <a:cubicBezTo>
                    <a:pt x="17233" y="29059"/>
                    <a:pt x="17359" y="29939"/>
                    <a:pt x="16768" y="30602"/>
                  </a:cubicBezTo>
                  <a:cubicBezTo>
                    <a:pt x="15941" y="31529"/>
                    <a:pt x="16292" y="32432"/>
                    <a:pt x="17344" y="32783"/>
                  </a:cubicBezTo>
                  <a:cubicBezTo>
                    <a:pt x="18372" y="33158"/>
                    <a:pt x="18748" y="33259"/>
                    <a:pt x="18272" y="34086"/>
                  </a:cubicBezTo>
                  <a:cubicBezTo>
                    <a:pt x="17820" y="34913"/>
                    <a:pt x="18221" y="36492"/>
                    <a:pt x="17971" y="37269"/>
                  </a:cubicBezTo>
                  <a:cubicBezTo>
                    <a:pt x="17830" y="37665"/>
                    <a:pt x="16928" y="37833"/>
                    <a:pt x="16061" y="37833"/>
                  </a:cubicBezTo>
                  <a:cubicBezTo>
                    <a:pt x="15226" y="37833"/>
                    <a:pt x="14423" y="37677"/>
                    <a:pt x="14362" y="37419"/>
                  </a:cubicBezTo>
                  <a:cubicBezTo>
                    <a:pt x="14329" y="37249"/>
                    <a:pt x="14166" y="37173"/>
                    <a:pt x="13972" y="37173"/>
                  </a:cubicBezTo>
                  <a:cubicBezTo>
                    <a:pt x="13567" y="37173"/>
                    <a:pt x="13030" y="37504"/>
                    <a:pt x="13284" y="37996"/>
                  </a:cubicBezTo>
                  <a:cubicBezTo>
                    <a:pt x="13635" y="38722"/>
                    <a:pt x="12131" y="39499"/>
                    <a:pt x="12231" y="40176"/>
                  </a:cubicBezTo>
                  <a:cubicBezTo>
                    <a:pt x="12357" y="40853"/>
                    <a:pt x="14262" y="40702"/>
                    <a:pt x="14312" y="41529"/>
                  </a:cubicBezTo>
                  <a:cubicBezTo>
                    <a:pt x="14362" y="42382"/>
                    <a:pt x="12908" y="43359"/>
                    <a:pt x="10928" y="43935"/>
                  </a:cubicBezTo>
                  <a:cubicBezTo>
                    <a:pt x="9291" y="44412"/>
                    <a:pt x="10652" y="45557"/>
                    <a:pt x="11697" y="45557"/>
                  </a:cubicBezTo>
                  <a:cubicBezTo>
                    <a:pt x="11916" y="45557"/>
                    <a:pt x="12121" y="45506"/>
                    <a:pt x="12282" y="45389"/>
                  </a:cubicBezTo>
                  <a:cubicBezTo>
                    <a:pt x="12498" y="45236"/>
                    <a:pt x="12653" y="45176"/>
                    <a:pt x="12780" y="45176"/>
                  </a:cubicBezTo>
                  <a:cubicBezTo>
                    <a:pt x="13213" y="45176"/>
                    <a:pt x="13315" y="45865"/>
                    <a:pt x="14362" y="45865"/>
                  </a:cubicBezTo>
                  <a:cubicBezTo>
                    <a:pt x="15439" y="45865"/>
                    <a:pt x="16199" y="46549"/>
                    <a:pt x="17223" y="46549"/>
                  </a:cubicBezTo>
                  <a:cubicBezTo>
                    <a:pt x="17485" y="46549"/>
                    <a:pt x="17765" y="46504"/>
                    <a:pt x="18071" y="46392"/>
                  </a:cubicBezTo>
                  <a:cubicBezTo>
                    <a:pt x="18490" y="46231"/>
                    <a:pt x="18789" y="46160"/>
                    <a:pt x="18976" y="46160"/>
                  </a:cubicBezTo>
                  <a:cubicBezTo>
                    <a:pt x="19461" y="46160"/>
                    <a:pt x="19203" y="46636"/>
                    <a:pt x="18372" y="47269"/>
                  </a:cubicBezTo>
                  <a:cubicBezTo>
                    <a:pt x="17960" y="47589"/>
                    <a:pt x="17467" y="47669"/>
                    <a:pt x="16958" y="47669"/>
                  </a:cubicBezTo>
                  <a:cubicBezTo>
                    <a:pt x="16456" y="47669"/>
                    <a:pt x="15939" y="47592"/>
                    <a:pt x="15465" y="47592"/>
                  </a:cubicBezTo>
                  <a:cubicBezTo>
                    <a:pt x="15104" y="47592"/>
                    <a:pt x="14769" y="47637"/>
                    <a:pt x="14487" y="47795"/>
                  </a:cubicBezTo>
                  <a:cubicBezTo>
                    <a:pt x="13434" y="48347"/>
                    <a:pt x="9199" y="52332"/>
                    <a:pt x="10001" y="53309"/>
                  </a:cubicBezTo>
                  <a:cubicBezTo>
                    <a:pt x="10079" y="53404"/>
                    <a:pt x="10161" y="53445"/>
                    <a:pt x="10251" y="53445"/>
                  </a:cubicBezTo>
                  <a:cubicBezTo>
                    <a:pt x="10707" y="53445"/>
                    <a:pt x="11351" y="52379"/>
                    <a:pt x="12607" y="51855"/>
                  </a:cubicBezTo>
                  <a:cubicBezTo>
                    <a:pt x="12955" y="51711"/>
                    <a:pt x="13235" y="51654"/>
                    <a:pt x="13472" y="51654"/>
                  </a:cubicBezTo>
                  <a:cubicBezTo>
                    <a:pt x="14259" y="51654"/>
                    <a:pt x="14559" y="52279"/>
                    <a:pt x="15214" y="52357"/>
                  </a:cubicBezTo>
                  <a:cubicBezTo>
                    <a:pt x="15241" y="52361"/>
                    <a:pt x="15268" y="52363"/>
                    <a:pt x="15294" y="52363"/>
                  </a:cubicBezTo>
                  <a:cubicBezTo>
                    <a:pt x="16014" y="52363"/>
                    <a:pt x="16107" y="50794"/>
                    <a:pt x="16690" y="50794"/>
                  </a:cubicBezTo>
                  <a:cubicBezTo>
                    <a:pt x="16715" y="50794"/>
                    <a:pt x="16741" y="50797"/>
                    <a:pt x="16768" y="50803"/>
                  </a:cubicBezTo>
                  <a:cubicBezTo>
                    <a:pt x="16832" y="50817"/>
                    <a:pt x="16896" y="50823"/>
                    <a:pt x="16960" y="50823"/>
                  </a:cubicBezTo>
                  <a:cubicBezTo>
                    <a:pt x="17478" y="50823"/>
                    <a:pt x="18004" y="50408"/>
                    <a:pt x="18845" y="50408"/>
                  </a:cubicBezTo>
                  <a:cubicBezTo>
                    <a:pt x="18994" y="50408"/>
                    <a:pt x="19153" y="50421"/>
                    <a:pt x="19324" y="50452"/>
                  </a:cubicBezTo>
                  <a:cubicBezTo>
                    <a:pt x="19525" y="50484"/>
                    <a:pt x="19716" y="50499"/>
                    <a:pt x="19897" y="50499"/>
                  </a:cubicBezTo>
                  <a:cubicBezTo>
                    <a:pt x="20852" y="50499"/>
                    <a:pt x="21555" y="50092"/>
                    <a:pt x="22081" y="49650"/>
                  </a:cubicBezTo>
                  <a:cubicBezTo>
                    <a:pt x="22170" y="49579"/>
                    <a:pt x="22279" y="49549"/>
                    <a:pt x="22402" y="49549"/>
                  </a:cubicBezTo>
                  <a:cubicBezTo>
                    <a:pt x="23057" y="49549"/>
                    <a:pt x="24116" y="50386"/>
                    <a:pt x="24677" y="50386"/>
                  </a:cubicBezTo>
                  <a:cubicBezTo>
                    <a:pt x="24759" y="50386"/>
                    <a:pt x="24830" y="50368"/>
                    <a:pt x="24888" y="50326"/>
                  </a:cubicBezTo>
                  <a:cubicBezTo>
                    <a:pt x="25386" y="49995"/>
                    <a:pt x="27452" y="49596"/>
                    <a:pt x="28651" y="49596"/>
                  </a:cubicBezTo>
                  <a:cubicBezTo>
                    <a:pt x="28719" y="49596"/>
                    <a:pt x="28785" y="49597"/>
                    <a:pt x="28848" y="49600"/>
                  </a:cubicBezTo>
                  <a:cubicBezTo>
                    <a:pt x="28869" y="49601"/>
                    <a:pt x="28890" y="49601"/>
                    <a:pt x="28912" y="49601"/>
                  </a:cubicBezTo>
                  <a:cubicBezTo>
                    <a:pt x="30107" y="49601"/>
                    <a:pt x="32972" y="48283"/>
                    <a:pt x="33735" y="47570"/>
                  </a:cubicBezTo>
                  <a:cubicBezTo>
                    <a:pt x="34356" y="47007"/>
                    <a:pt x="33746" y="46790"/>
                    <a:pt x="32951" y="46790"/>
                  </a:cubicBezTo>
                  <a:cubicBezTo>
                    <a:pt x="32719" y="46790"/>
                    <a:pt x="32470" y="46809"/>
                    <a:pt x="32232" y="46843"/>
                  </a:cubicBezTo>
                  <a:cubicBezTo>
                    <a:pt x="32164" y="46854"/>
                    <a:pt x="32101" y="46860"/>
                    <a:pt x="32044" y="46860"/>
                  </a:cubicBezTo>
                  <a:cubicBezTo>
                    <a:pt x="31234" y="46860"/>
                    <a:pt x="31477" y="45746"/>
                    <a:pt x="32507" y="44763"/>
                  </a:cubicBezTo>
                  <a:cubicBezTo>
                    <a:pt x="33585" y="43735"/>
                    <a:pt x="35314" y="42933"/>
                    <a:pt x="35415" y="41379"/>
                  </a:cubicBezTo>
                  <a:cubicBezTo>
                    <a:pt x="35491" y="40191"/>
                    <a:pt x="33503" y="39267"/>
                    <a:pt x="32394" y="39267"/>
                  </a:cubicBezTo>
                  <a:cubicBezTo>
                    <a:pt x="32052" y="39267"/>
                    <a:pt x="31794" y="39355"/>
                    <a:pt x="31705" y="39549"/>
                  </a:cubicBezTo>
                  <a:cubicBezTo>
                    <a:pt x="31546" y="39937"/>
                    <a:pt x="31298" y="40122"/>
                    <a:pt x="31022" y="40122"/>
                  </a:cubicBezTo>
                  <a:cubicBezTo>
                    <a:pt x="30690" y="40122"/>
                    <a:pt x="30315" y="39855"/>
                    <a:pt x="30001" y="39349"/>
                  </a:cubicBezTo>
                  <a:cubicBezTo>
                    <a:pt x="29425" y="38422"/>
                    <a:pt x="30527" y="37519"/>
                    <a:pt x="29951" y="37419"/>
                  </a:cubicBezTo>
                  <a:cubicBezTo>
                    <a:pt x="29374" y="37319"/>
                    <a:pt x="28648" y="36016"/>
                    <a:pt x="28798" y="35489"/>
                  </a:cubicBezTo>
                  <a:cubicBezTo>
                    <a:pt x="28948" y="34988"/>
                    <a:pt x="27921" y="31655"/>
                    <a:pt x="26141" y="31229"/>
                  </a:cubicBezTo>
                  <a:cubicBezTo>
                    <a:pt x="24362" y="30803"/>
                    <a:pt x="24111" y="28321"/>
                    <a:pt x="23810" y="26968"/>
                  </a:cubicBezTo>
                  <a:cubicBezTo>
                    <a:pt x="23485" y="25615"/>
                    <a:pt x="22332" y="26341"/>
                    <a:pt x="21455" y="25189"/>
                  </a:cubicBezTo>
                  <a:cubicBezTo>
                    <a:pt x="21025" y="24624"/>
                    <a:pt x="20439" y="24474"/>
                    <a:pt x="19862" y="24474"/>
                  </a:cubicBezTo>
                  <a:cubicBezTo>
                    <a:pt x="19260" y="24474"/>
                    <a:pt x="18668" y="24637"/>
                    <a:pt x="18272" y="24662"/>
                  </a:cubicBezTo>
                  <a:cubicBezTo>
                    <a:pt x="18259" y="24663"/>
                    <a:pt x="18247" y="24663"/>
                    <a:pt x="18235" y="24663"/>
                  </a:cubicBezTo>
                  <a:cubicBezTo>
                    <a:pt x="17520" y="24663"/>
                    <a:pt x="18292" y="23195"/>
                    <a:pt x="19525" y="22381"/>
                  </a:cubicBezTo>
                  <a:cubicBezTo>
                    <a:pt x="20778" y="21554"/>
                    <a:pt x="22231" y="17118"/>
                    <a:pt x="22231" y="16241"/>
                  </a:cubicBezTo>
                  <a:cubicBezTo>
                    <a:pt x="22231" y="15746"/>
                    <a:pt x="20584" y="15537"/>
                    <a:pt x="18925" y="15537"/>
                  </a:cubicBezTo>
                  <a:cubicBezTo>
                    <a:pt x="17562" y="15537"/>
                    <a:pt x="16190" y="15678"/>
                    <a:pt x="15715" y="15915"/>
                  </a:cubicBezTo>
                  <a:cubicBezTo>
                    <a:pt x="15547" y="16002"/>
                    <a:pt x="15377" y="16039"/>
                    <a:pt x="15216" y="16039"/>
                  </a:cubicBezTo>
                  <a:cubicBezTo>
                    <a:pt x="14395" y="16039"/>
                    <a:pt x="13783" y="15077"/>
                    <a:pt x="14537" y="14762"/>
                  </a:cubicBezTo>
                  <a:cubicBezTo>
                    <a:pt x="15414" y="14412"/>
                    <a:pt x="17294" y="12582"/>
                    <a:pt x="17194" y="11855"/>
                  </a:cubicBezTo>
                  <a:cubicBezTo>
                    <a:pt x="17094" y="11128"/>
                    <a:pt x="18497" y="10452"/>
                    <a:pt x="17695" y="9775"/>
                  </a:cubicBezTo>
                  <a:cubicBezTo>
                    <a:pt x="17560" y="9657"/>
                    <a:pt x="17446" y="9607"/>
                    <a:pt x="17345" y="9607"/>
                  </a:cubicBezTo>
                  <a:close/>
                </a:path>
              </a:pathLst>
            </a:custGeom>
            <a:solidFill>
              <a:srgbClr val="476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0"/>
            <p:cNvSpPr/>
            <p:nvPr/>
          </p:nvSpPr>
          <p:spPr>
            <a:xfrm>
              <a:off x="1936850" y="2159800"/>
              <a:ext cx="887875" cy="1355300"/>
            </a:xfrm>
            <a:custGeom>
              <a:avLst/>
              <a:gdLst/>
              <a:ahLst/>
              <a:cxnLst/>
              <a:rect l="l" t="t" r="r" b="b"/>
              <a:pathLst>
                <a:path w="35515" h="54212" fill="none" extrusionOk="0">
                  <a:moveTo>
                    <a:pt x="24262" y="4261"/>
                  </a:moveTo>
                  <a:cubicBezTo>
                    <a:pt x="25164" y="3384"/>
                    <a:pt x="26191" y="1"/>
                    <a:pt x="24838" y="351"/>
                  </a:cubicBezTo>
                  <a:cubicBezTo>
                    <a:pt x="23485" y="727"/>
                    <a:pt x="23886" y="4662"/>
                    <a:pt x="24262" y="4261"/>
                  </a:cubicBezTo>
                  <a:close/>
                  <a:moveTo>
                    <a:pt x="4111" y="15565"/>
                  </a:moveTo>
                  <a:cubicBezTo>
                    <a:pt x="5515" y="15514"/>
                    <a:pt x="7144" y="13108"/>
                    <a:pt x="6467" y="12432"/>
                  </a:cubicBezTo>
                  <a:cubicBezTo>
                    <a:pt x="5790" y="11755"/>
                    <a:pt x="3058" y="15615"/>
                    <a:pt x="4111" y="15565"/>
                  </a:cubicBezTo>
                  <a:close/>
                  <a:moveTo>
                    <a:pt x="35415" y="41705"/>
                  </a:moveTo>
                  <a:cubicBezTo>
                    <a:pt x="35515" y="40151"/>
                    <a:pt x="32081" y="39048"/>
                    <a:pt x="31705" y="39875"/>
                  </a:cubicBezTo>
                  <a:cubicBezTo>
                    <a:pt x="31354" y="40728"/>
                    <a:pt x="30577" y="40602"/>
                    <a:pt x="30001" y="39675"/>
                  </a:cubicBezTo>
                  <a:cubicBezTo>
                    <a:pt x="29425" y="38748"/>
                    <a:pt x="30527" y="37845"/>
                    <a:pt x="29951" y="37745"/>
                  </a:cubicBezTo>
                  <a:cubicBezTo>
                    <a:pt x="29374" y="37645"/>
                    <a:pt x="28648" y="36342"/>
                    <a:pt x="28798" y="35815"/>
                  </a:cubicBezTo>
                  <a:cubicBezTo>
                    <a:pt x="28948" y="35314"/>
                    <a:pt x="27921" y="31981"/>
                    <a:pt x="26141" y="31555"/>
                  </a:cubicBezTo>
                  <a:cubicBezTo>
                    <a:pt x="24362" y="31129"/>
                    <a:pt x="24111" y="28647"/>
                    <a:pt x="23810" y="27294"/>
                  </a:cubicBezTo>
                  <a:cubicBezTo>
                    <a:pt x="23485" y="25941"/>
                    <a:pt x="22332" y="26667"/>
                    <a:pt x="21455" y="25515"/>
                  </a:cubicBezTo>
                  <a:cubicBezTo>
                    <a:pt x="20577" y="24362"/>
                    <a:pt x="19049" y="24938"/>
                    <a:pt x="18272" y="24988"/>
                  </a:cubicBezTo>
                  <a:cubicBezTo>
                    <a:pt x="17495" y="25038"/>
                    <a:pt x="18272" y="23535"/>
                    <a:pt x="19525" y="22707"/>
                  </a:cubicBezTo>
                  <a:cubicBezTo>
                    <a:pt x="20778" y="21880"/>
                    <a:pt x="22231" y="17444"/>
                    <a:pt x="22231" y="16567"/>
                  </a:cubicBezTo>
                  <a:cubicBezTo>
                    <a:pt x="22231" y="15665"/>
                    <a:pt x="16768" y="15715"/>
                    <a:pt x="15715" y="16241"/>
                  </a:cubicBezTo>
                  <a:cubicBezTo>
                    <a:pt x="14688" y="16768"/>
                    <a:pt x="13635" y="15464"/>
                    <a:pt x="14537" y="15088"/>
                  </a:cubicBezTo>
                  <a:cubicBezTo>
                    <a:pt x="15414" y="14738"/>
                    <a:pt x="17294" y="12908"/>
                    <a:pt x="17194" y="12181"/>
                  </a:cubicBezTo>
                  <a:cubicBezTo>
                    <a:pt x="17094" y="11454"/>
                    <a:pt x="18497" y="10778"/>
                    <a:pt x="17695" y="10101"/>
                  </a:cubicBezTo>
                  <a:cubicBezTo>
                    <a:pt x="16918" y="9424"/>
                    <a:pt x="16818" y="10978"/>
                    <a:pt x="16141" y="11504"/>
                  </a:cubicBezTo>
                  <a:cubicBezTo>
                    <a:pt x="15465" y="12031"/>
                    <a:pt x="13961" y="11880"/>
                    <a:pt x="12332" y="11555"/>
                  </a:cubicBezTo>
                  <a:cubicBezTo>
                    <a:pt x="10728" y="11254"/>
                    <a:pt x="10101" y="13534"/>
                    <a:pt x="10151" y="14512"/>
                  </a:cubicBezTo>
                  <a:cubicBezTo>
                    <a:pt x="10201" y="15514"/>
                    <a:pt x="8272" y="16091"/>
                    <a:pt x="8597" y="16918"/>
                  </a:cubicBezTo>
                  <a:cubicBezTo>
                    <a:pt x="8898" y="17745"/>
                    <a:pt x="8221" y="18372"/>
                    <a:pt x="7720" y="17895"/>
                  </a:cubicBezTo>
                  <a:cubicBezTo>
                    <a:pt x="7194" y="17444"/>
                    <a:pt x="6617" y="16291"/>
                    <a:pt x="5565" y="17118"/>
                  </a:cubicBezTo>
                  <a:cubicBezTo>
                    <a:pt x="4537" y="17971"/>
                    <a:pt x="6768" y="19048"/>
                    <a:pt x="8121" y="19224"/>
                  </a:cubicBezTo>
                  <a:cubicBezTo>
                    <a:pt x="9475" y="19374"/>
                    <a:pt x="7094" y="20352"/>
                    <a:pt x="6818" y="21805"/>
                  </a:cubicBezTo>
                  <a:cubicBezTo>
                    <a:pt x="6567" y="23284"/>
                    <a:pt x="8597" y="22657"/>
                    <a:pt x="8698" y="23685"/>
                  </a:cubicBezTo>
                  <a:cubicBezTo>
                    <a:pt x="8798" y="24738"/>
                    <a:pt x="5790" y="24888"/>
                    <a:pt x="5790" y="25865"/>
                  </a:cubicBezTo>
                  <a:cubicBezTo>
                    <a:pt x="5790" y="26868"/>
                    <a:pt x="7495" y="25414"/>
                    <a:pt x="8272" y="24988"/>
                  </a:cubicBezTo>
                  <a:cubicBezTo>
                    <a:pt x="9074" y="24562"/>
                    <a:pt x="7871" y="27444"/>
                    <a:pt x="9750" y="27119"/>
                  </a:cubicBezTo>
                  <a:cubicBezTo>
                    <a:pt x="11605" y="26818"/>
                    <a:pt x="11104" y="24261"/>
                    <a:pt x="11780" y="24362"/>
                  </a:cubicBezTo>
                  <a:cubicBezTo>
                    <a:pt x="12457" y="24462"/>
                    <a:pt x="11454" y="25715"/>
                    <a:pt x="12031" y="26818"/>
                  </a:cubicBezTo>
                  <a:cubicBezTo>
                    <a:pt x="12607" y="27895"/>
                    <a:pt x="10678" y="29575"/>
                    <a:pt x="10778" y="30352"/>
                  </a:cubicBezTo>
                  <a:cubicBezTo>
                    <a:pt x="10878" y="31129"/>
                    <a:pt x="14637" y="31129"/>
                    <a:pt x="15840" y="29875"/>
                  </a:cubicBezTo>
                  <a:cubicBezTo>
                    <a:pt x="17018" y="28647"/>
                    <a:pt x="17595" y="30001"/>
                    <a:pt x="16768" y="30928"/>
                  </a:cubicBezTo>
                  <a:cubicBezTo>
                    <a:pt x="15941" y="31855"/>
                    <a:pt x="16292" y="32758"/>
                    <a:pt x="17344" y="33109"/>
                  </a:cubicBezTo>
                  <a:cubicBezTo>
                    <a:pt x="18372" y="33484"/>
                    <a:pt x="18748" y="33585"/>
                    <a:pt x="18272" y="34412"/>
                  </a:cubicBezTo>
                  <a:cubicBezTo>
                    <a:pt x="17820" y="35239"/>
                    <a:pt x="18221" y="36818"/>
                    <a:pt x="17971" y="37595"/>
                  </a:cubicBezTo>
                  <a:cubicBezTo>
                    <a:pt x="17695" y="38372"/>
                    <a:pt x="14487" y="38271"/>
                    <a:pt x="14362" y="37745"/>
                  </a:cubicBezTo>
                  <a:cubicBezTo>
                    <a:pt x="14262" y="37219"/>
                    <a:pt x="12908" y="37595"/>
                    <a:pt x="13284" y="38322"/>
                  </a:cubicBezTo>
                  <a:cubicBezTo>
                    <a:pt x="13635" y="39048"/>
                    <a:pt x="12131" y="39825"/>
                    <a:pt x="12231" y="40502"/>
                  </a:cubicBezTo>
                  <a:cubicBezTo>
                    <a:pt x="12357" y="41179"/>
                    <a:pt x="14262" y="41028"/>
                    <a:pt x="14312" y="41855"/>
                  </a:cubicBezTo>
                  <a:cubicBezTo>
                    <a:pt x="14362" y="42708"/>
                    <a:pt x="12908" y="43685"/>
                    <a:pt x="10928" y="44261"/>
                  </a:cubicBezTo>
                  <a:cubicBezTo>
                    <a:pt x="8948" y="44838"/>
                    <a:pt x="11354" y="46392"/>
                    <a:pt x="12282" y="45715"/>
                  </a:cubicBezTo>
                  <a:cubicBezTo>
                    <a:pt x="13234" y="45038"/>
                    <a:pt x="13008" y="46191"/>
                    <a:pt x="14362" y="46191"/>
                  </a:cubicBezTo>
                  <a:cubicBezTo>
                    <a:pt x="15715" y="46191"/>
                    <a:pt x="16567" y="47269"/>
                    <a:pt x="18071" y="46718"/>
                  </a:cubicBezTo>
                  <a:cubicBezTo>
                    <a:pt x="19575" y="46141"/>
                    <a:pt x="19525" y="46718"/>
                    <a:pt x="18372" y="47595"/>
                  </a:cubicBezTo>
                  <a:cubicBezTo>
                    <a:pt x="17244" y="48472"/>
                    <a:pt x="15515" y="47545"/>
                    <a:pt x="14487" y="48121"/>
                  </a:cubicBezTo>
                  <a:cubicBezTo>
                    <a:pt x="13434" y="48673"/>
                    <a:pt x="9199" y="52658"/>
                    <a:pt x="10001" y="53635"/>
                  </a:cubicBezTo>
                  <a:cubicBezTo>
                    <a:pt x="10477" y="54211"/>
                    <a:pt x="11104" y="52808"/>
                    <a:pt x="12607" y="52181"/>
                  </a:cubicBezTo>
                  <a:cubicBezTo>
                    <a:pt x="14111" y="51555"/>
                    <a:pt x="14362" y="52582"/>
                    <a:pt x="15214" y="52683"/>
                  </a:cubicBezTo>
                  <a:cubicBezTo>
                    <a:pt x="16041" y="52808"/>
                    <a:pt x="16091" y="50978"/>
                    <a:pt x="16768" y="51129"/>
                  </a:cubicBezTo>
                  <a:cubicBezTo>
                    <a:pt x="17444" y="51279"/>
                    <a:pt x="18071" y="50552"/>
                    <a:pt x="19324" y="50778"/>
                  </a:cubicBezTo>
                  <a:cubicBezTo>
                    <a:pt x="20577" y="50978"/>
                    <a:pt x="21455" y="50502"/>
                    <a:pt x="22081" y="49976"/>
                  </a:cubicBezTo>
                  <a:cubicBezTo>
                    <a:pt x="22708" y="49475"/>
                    <a:pt x="24362" y="51028"/>
                    <a:pt x="24888" y="50652"/>
                  </a:cubicBezTo>
                  <a:cubicBezTo>
                    <a:pt x="25414" y="50302"/>
                    <a:pt x="27695" y="49876"/>
                    <a:pt x="28848" y="49926"/>
                  </a:cubicBezTo>
                  <a:cubicBezTo>
                    <a:pt x="30001" y="49976"/>
                    <a:pt x="32958" y="48622"/>
                    <a:pt x="33735" y="47896"/>
                  </a:cubicBezTo>
                  <a:cubicBezTo>
                    <a:pt x="34537" y="47169"/>
                    <a:pt x="33284" y="47018"/>
                    <a:pt x="32232" y="47169"/>
                  </a:cubicBezTo>
                  <a:cubicBezTo>
                    <a:pt x="31204" y="47344"/>
                    <a:pt x="31404" y="46141"/>
                    <a:pt x="32507" y="45089"/>
                  </a:cubicBezTo>
                  <a:cubicBezTo>
                    <a:pt x="33585" y="44061"/>
                    <a:pt x="35314" y="43259"/>
                    <a:pt x="35415" y="41705"/>
                  </a:cubicBezTo>
                  <a:close/>
                  <a:moveTo>
                    <a:pt x="6918" y="28798"/>
                  </a:moveTo>
                  <a:cubicBezTo>
                    <a:pt x="5615" y="27520"/>
                    <a:pt x="3911" y="29525"/>
                    <a:pt x="2532" y="29499"/>
                  </a:cubicBezTo>
                  <a:cubicBezTo>
                    <a:pt x="2307" y="30502"/>
                    <a:pt x="1931" y="31229"/>
                    <a:pt x="1555" y="31505"/>
                  </a:cubicBezTo>
                  <a:cubicBezTo>
                    <a:pt x="1003" y="31906"/>
                    <a:pt x="1" y="33384"/>
                    <a:pt x="778" y="33560"/>
                  </a:cubicBezTo>
                  <a:cubicBezTo>
                    <a:pt x="1555" y="33710"/>
                    <a:pt x="2808" y="34963"/>
                    <a:pt x="2983" y="34011"/>
                  </a:cubicBezTo>
                  <a:cubicBezTo>
                    <a:pt x="3134" y="33083"/>
                    <a:pt x="3685" y="31805"/>
                    <a:pt x="5013" y="33384"/>
                  </a:cubicBezTo>
                  <a:cubicBezTo>
                    <a:pt x="5339" y="33760"/>
                    <a:pt x="5740" y="34111"/>
                    <a:pt x="6191" y="34437"/>
                  </a:cubicBezTo>
                  <a:cubicBezTo>
                    <a:pt x="6417" y="33735"/>
                    <a:pt x="8046" y="33610"/>
                    <a:pt x="8898" y="32758"/>
                  </a:cubicBezTo>
                  <a:cubicBezTo>
                    <a:pt x="9951" y="31705"/>
                    <a:pt x="8397" y="30201"/>
                    <a:pt x="6918" y="28798"/>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0"/>
            <p:cNvSpPr/>
            <p:nvPr/>
          </p:nvSpPr>
          <p:spPr>
            <a:xfrm>
              <a:off x="1936850" y="2167950"/>
              <a:ext cx="887300" cy="1336125"/>
            </a:xfrm>
            <a:custGeom>
              <a:avLst/>
              <a:gdLst/>
              <a:ahLst/>
              <a:cxnLst/>
              <a:rect l="l" t="t" r="r" b="b"/>
              <a:pathLst>
                <a:path w="35492" h="53445" extrusionOk="0">
                  <a:moveTo>
                    <a:pt x="25020" y="0"/>
                  </a:moveTo>
                  <a:cubicBezTo>
                    <a:pt x="24965" y="0"/>
                    <a:pt x="24904" y="8"/>
                    <a:pt x="24838" y="25"/>
                  </a:cubicBezTo>
                  <a:cubicBezTo>
                    <a:pt x="23550" y="383"/>
                    <a:pt x="23851" y="3964"/>
                    <a:pt x="24207" y="3964"/>
                  </a:cubicBezTo>
                  <a:cubicBezTo>
                    <a:pt x="24225" y="3964"/>
                    <a:pt x="24243" y="3955"/>
                    <a:pt x="24262" y="3935"/>
                  </a:cubicBezTo>
                  <a:cubicBezTo>
                    <a:pt x="25120" y="3101"/>
                    <a:pt x="26091" y="0"/>
                    <a:pt x="25020" y="0"/>
                  </a:cubicBezTo>
                  <a:close/>
                  <a:moveTo>
                    <a:pt x="6266" y="12026"/>
                  </a:moveTo>
                  <a:cubicBezTo>
                    <a:pt x="5381" y="12026"/>
                    <a:pt x="3175" y="15239"/>
                    <a:pt x="4091" y="15239"/>
                  </a:cubicBezTo>
                  <a:cubicBezTo>
                    <a:pt x="4098" y="15239"/>
                    <a:pt x="4104" y="15239"/>
                    <a:pt x="4111" y="15239"/>
                  </a:cubicBezTo>
                  <a:cubicBezTo>
                    <a:pt x="5515" y="15188"/>
                    <a:pt x="7144" y="12782"/>
                    <a:pt x="6467" y="12106"/>
                  </a:cubicBezTo>
                  <a:cubicBezTo>
                    <a:pt x="6412" y="12051"/>
                    <a:pt x="6344" y="12026"/>
                    <a:pt x="6266" y="12026"/>
                  </a:cubicBezTo>
                  <a:close/>
                  <a:moveTo>
                    <a:pt x="5911" y="28045"/>
                  </a:moveTo>
                  <a:cubicBezTo>
                    <a:pt x="4818" y="28045"/>
                    <a:pt x="3597" y="29174"/>
                    <a:pt x="2558" y="29174"/>
                  </a:cubicBezTo>
                  <a:cubicBezTo>
                    <a:pt x="2549" y="29174"/>
                    <a:pt x="2541" y="29174"/>
                    <a:pt x="2532" y="29173"/>
                  </a:cubicBezTo>
                  <a:cubicBezTo>
                    <a:pt x="2307" y="30176"/>
                    <a:pt x="1931" y="30903"/>
                    <a:pt x="1555" y="31179"/>
                  </a:cubicBezTo>
                  <a:cubicBezTo>
                    <a:pt x="1003" y="31580"/>
                    <a:pt x="1" y="33058"/>
                    <a:pt x="778" y="33234"/>
                  </a:cubicBezTo>
                  <a:cubicBezTo>
                    <a:pt x="1344" y="33343"/>
                    <a:pt x="2164" y="34039"/>
                    <a:pt x="2634" y="34039"/>
                  </a:cubicBezTo>
                  <a:cubicBezTo>
                    <a:pt x="2809" y="34039"/>
                    <a:pt x="2936" y="33943"/>
                    <a:pt x="2983" y="33685"/>
                  </a:cubicBezTo>
                  <a:cubicBezTo>
                    <a:pt x="3082" y="33075"/>
                    <a:pt x="3355" y="32312"/>
                    <a:pt x="3908" y="32312"/>
                  </a:cubicBezTo>
                  <a:cubicBezTo>
                    <a:pt x="4196" y="32312"/>
                    <a:pt x="4559" y="32518"/>
                    <a:pt x="5013" y="33058"/>
                  </a:cubicBezTo>
                  <a:cubicBezTo>
                    <a:pt x="5339" y="33434"/>
                    <a:pt x="5740" y="33785"/>
                    <a:pt x="6191" y="34111"/>
                  </a:cubicBezTo>
                  <a:cubicBezTo>
                    <a:pt x="6417" y="33409"/>
                    <a:pt x="8046" y="33284"/>
                    <a:pt x="8898" y="32432"/>
                  </a:cubicBezTo>
                  <a:cubicBezTo>
                    <a:pt x="9951" y="31379"/>
                    <a:pt x="8397" y="29875"/>
                    <a:pt x="6918" y="28472"/>
                  </a:cubicBezTo>
                  <a:cubicBezTo>
                    <a:pt x="6603" y="28162"/>
                    <a:pt x="6264" y="28045"/>
                    <a:pt x="5911" y="28045"/>
                  </a:cubicBezTo>
                  <a:close/>
                  <a:moveTo>
                    <a:pt x="17345" y="9607"/>
                  </a:moveTo>
                  <a:cubicBezTo>
                    <a:pt x="16866" y="9607"/>
                    <a:pt x="16700" y="10744"/>
                    <a:pt x="16141" y="11178"/>
                  </a:cubicBezTo>
                  <a:cubicBezTo>
                    <a:pt x="15822" y="11426"/>
                    <a:pt x="15320" y="11524"/>
                    <a:pt x="14708" y="11524"/>
                  </a:cubicBezTo>
                  <a:cubicBezTo>
                    <a:pt x="14020" y="11524"/>
                    <a:pt x="13193" y="11401"/>
                    <a:pt x="12332" y="11229"/>
                  </a:cubicBezTo>
                  <a:cubicBezTo>
                    <a:pt x="12234" y="11210"/>
                    <a:pt x="12139" y="11201"/>
                    <a:pt x="12049" y="11201"/>
                  </a:cubicBezTo>
                  <a:cubicBezTo>
                    <a:pt x="10654" y="11201"/>
                    <a:pt x="10104" y="13268"/>
                    <a:pt x="10151" y="14186"/>
                  </a:cubicBezTo>
                  <a:cubicBezTo>
                    <a:pt x="10201" y="15188"/>
                    <a:pt x="8272" y="15765"/>
                    <a:pt x="8597" y="16592"/>
                  </a:cubicBezTo>
                  <a:cubicBezTo>
                    <a:pt x="8826" y="17221"/>
                    <a:pt x="8489" y="17734"/>
                    <a:pt x="8094" y="17734"/>
                  </a:cubicBezTo>
                  <a:cubicBezTo>
                    <a:pt x="7970" y="17734"/>
                    <a:pt x="7840" y="17683"/>
                    <a:pt x="7720" y="17569"/>
                  </a:cubicBezTo>
                  <a:cubicBezTo>
                    <a:pt x="7326" y="17232"/>
                    <a:pt x="6904" y="16501"/>
                    <a:pt x="6276" y="16501"/>
                  </a:cubicBezTo>
                  <a:cubicBezTo>
                    <a:pt x="6065" y="16501"/>
                    <a:pt x="5830" y="16584"/>
                    <a:pt x="5565" y="16792"/>
                  </a:cubicBezTo>
                  <a:cubicBezTo>
                    <a:pt x="4537" y="17645"/>
                    <a:pt x="6768" y="18722"/>
                    <a:pt x="8121" y="18898"/>
                  </a:cubicBezTo>
                  <a:cubicBezTo>
                    <a:pt x="9475" y="19048"/>
                    <a:pt x="7094" y="20026"/>
                    <a:pt x="6818" y="21479"/>
                  </a:cubicBezTo>
                  <a:cubicBezTo>
                    <a:pt x="6567" y="22958"/>
                    <a:pt x="8597" y="22331"/>
                    <a:pt x="8698" y="23359"/>
                  </a:cubicBezTo>
                  <a:cubicBezTo>
                    <a:pt x="8798" y="24412"/>
                    <a:pt x="5790" y="24562"/>
                    <a:pt x="5790" y="25539"/>
                  </a:cubicBezTo>
                  <a:cubicBezTo>
                    <a:pt x="5790" y="25788"/>
                    <a:pt x="5895" y="25885"/>
                    <a:pt x="6064" y="25885"/>
                  </a:cubicBezTo>
                  <a:cubicBezTo>
                    <a:pt x="6577" y="25885"/>
                    <a:pt x="7687" y="24983"/>
                    <a:pt x="8272" y="24662"/>
                  </a:cubicBezTo>
                  <a:cubicBezTo>
                    <a:pt x="8327" y="24633"/>
                    <a:pt x="8373" y="24619"/>
                    <a:pt x="8411" y="24619"/>
                  </a:cubicBezTo>
                  <a:cubicBezTo>
                    <a:pt x="8892" y="24619"/>
                    <a:pt x="8102" y="26818"/>
                    <a:pt x="9473" y="26818"/>
                  </a:cubicBezTo>
                  <a:cubicBezTo>
                    <a:pt x="9557" y="26818"/>
                    <a:pt x="9649" y="26810"/>
                    <a:pt x="9750" y="26793"/>
                  </a:cubicBezTo>
                  <a:cubicBezTo>
                    <a:pt x="11569" y="26498"/>
                    <a:pt x="11122" y="24033"/>
                    <a:pt x="11743" y="24033"/>
                  </a:cubicBezTo>
                  <a:cubicBezTo>
                    <a:pt x="11755" y="24033"/>
                    <a:pt x="11767" y="24034"/>
                    <a:pt x="11780" y="24036"/>
                  </a:cubicBezTo>
                  <a:cubicBezTo>
                    <a:pt x="12457" y="24136"/>
                    <a:pt x="11454" y="25389"/>
                    <a:pt x="12031" y="26492"/>
                  </a:cubicBezTo>
                  <a:cubicBezTo>
                    <a:pt x="12607" y="27569"/>
                    <a:pt x="10678" y="29249"/>
                    <a:pt x="10778" y="30026"/>
                  </a:cubicBezTo>
                  <a:cubicBezTo>
                    <a:pt x="10822" y="30368"/>
                    <a:pt x="11576" y="30559"/>
                    <a:pt x="12509" y="30559"/>
                  </a:cubicBezTo>
                  <a:cubicBezTo>
                    <a:pt x="13694" y="30559"/>
                    <a:pt x="15167" y="30251"/>
                    <a:pt x="15840" y="29549"/>
                  </a:cubicBezTo>
                  <a:cubicBezTo>
                    <a:pt x="16177" y="29199"/>
                    <a:pt x="16464" y="29059"/>
                    <a:pt x="16683" y="29059"/>
                  </a:cubicBezTo>
                  <a:cubicBezTo>
                    <a:pt x="17233" y="29059"/>
                    <a:pt x="17359" y="29939"/>
                    <a:pt x="16768" y="30602"/>
                  </a:cubicBezTo>
                  <a:cubicBezTo>
                    <a:pt x="15941" y="31529"/>
                    <a:pt x="16292" y="32432"/>
                    <a:pt x="17344" y="32783"/>
                  </a:cubicBezTo>
                  <a:cubicBezTo>
                    <a:pt x="18372" y="33158"/>
                    <a:pt x="18748" y="33259"/>
                    <a:pt x="18272" y="34086"/>
                  </a:cubicBezTo>
                  <a:cubicBezTo>
                    <a:pt x="17820" y="34913"/>
                    <a:pt x="18221" y="36492"/>
                    <a:pt x="17971" y="37269"/>
                  </a:cubicBezTo>
                  <a:cubicBezTo>
                    <a:pt x="17830" y="37665"/>
                    <a:pt x="16928" y="37833"/>
                    <a:pt x="16061" y="37833"/>
                  </a:cubicBezTo>
                  <a:cubicBezTo>
                    <a:pt x="15226" y="37833"/>
                    <a:pt x="14423" y="37677"/>
                    <a:pt x="14362" y="37419"/>
                  </a:cubicBezTo>
                  <a:cubicBezTo>
                    <a:pt x="14329" y="37249"/>
                    <a:pt x="14166" y="37173"/>
                    <a:pt x="13972" y="37173"/>
                  </a:cubicBezTo>
                  <a:cubicBezTo>
                    <a:pt x="13567" y="37173"/>
                    <a:pt x="13030" y="37504"/>
                    <a:pt x="13284" y="37996"/>
                  </a:cubicBezTo>
                  <a:cubicBezTo>
                    <a:pt x="13635" y="38722"/>
                    <a:pt x="12131" y="39499"/>
                    <a:pt x="12231" y="40176"/>
                  </a:cubicBezTo>
                  <a:cubicBezTo>
                    <a:pt x="12357" y="40853"/>
                    <a:pt x="14262" y="40702"/>
                    <a:pt x="14312" y="41529"/>
                  </a:cubicBezTo>
                  <a:cubicBezTo>
                    <a:pt x="14362" y="42382"/>
                    <a:pt x="12908" y="43359"/>
                    <a:pt x="10928" y="43935"/>
                  </a:cubicBezTo>
                  <a:cubicBezTo>
                    <a:pt x="9291" y="44412"/>
                    <a:pt x="10652" y="45557"/>
                    <a:pt x="11697" y="45557"/>
                  </a:cubicBezTo>
                  <a:cubicBezTo>
                    <a:pt x="11916" y="45557"/>
                    <a:pt x="12121" y="45506"/>
                    <a:pt x="12282" y="45389"/>
                  </a:cubicBezTo>
                  <a:cubicBezTo>
                    <a:pt x="12498" y="45236"/>
                    <a:pt x="12653" y="45176"/>
                    <a:pt x="12780" y="45176"/>
                  </a:cubicBezTo>
                  <a:cubicBezTo>
                    <a:pt x="13213" y="45176"/>
                    <a:pt x="13315" y="45865"/>
                    <a:pt x="14362" y="45865"/>
                  </a:cubicBezTo>
                  <a:cubicBezTo>
                    <a:pt x="15439" y="45865"/>
                    <a:pt x="16199" y="46549"/>
                    <a:pt x="17223" y="46549"/>
                  </a:cubicBezTo>
                  <a:cubicBezTo>
                    <a:pt x="17485" y="46549"/>
                    <a:pt x="17765" y="46504"/>
                    <a:pt x="18071" y="46392"/>
                  </a:cubicBezTo>
                  <a:cubicBezTo>
                    <a:pt x="18490" y="46231"/>
                    <a:pt x="18789" y="46160"/>
                    <a:pt x="18976" y="46160"/>
                  </a:cubicBezTo>
                  <a:cubicBezTo>
                    <a:pt x="19461" y="46160"/>
                    <a:pt x="19203" y="46636"/>
                    <a:pt x="18372" y="47269"/>
                  </a:cubicBezTo>
                  <a:cubicBezTo>
                    <a:pt x="17960" y="47589"/>
                    <a:pt x="17467" y="47669"/>
                    <a:pt x="16958" y="47669"/>
                  </a:cubicBezTo>
                  <a:cubicBezTo>
                    <a:pt x="16456" y="47669"/>
                    <a:pt x="15939" y="47592"/>
                    <a:pt x="15465" y="47592"/>
                  </a:cubicBezTo>
                  <a:cubicBezTo>
                    <a:pt x="15104" y="47592"/>
                    <a:pt x="14769" y="47637"/>
                    <a:pt x="14487" y="47795"/>
                  </a:cubicBezTo>
                  <a:cubicBezTo>
                    <a:pt x="13434" y="48347"/>
                    <a:pt x="9199" y="52332"/>
                    <a:pt x="10001" y="53309"/>
                  </a:cubicBezTo>
                  <a:cubicBezTo>
                    <a:pt x="10079" y="53404"/>
                    <a:pt x="10161" y="53445"/>
                    <a:pt x="10251" y="53445"/>
                  </a:cubicBezTo>
                  <a:cubicBezTo>
                    <a:pt x="10707" y="53445"/>
                    <a:pt x="11351" y="52379"/>
                    <a:pt x="12607" y="51855"/>
                  </a:cubicBezTo>
                  <a:cubicBezTo>
                    <a:pt x="12955" y="51711"/>
                    <a:pt x="13235" y="51654"/>
                    <a:pt x="13472" y="51654"/>
                  </a:cubicBezTo>
                  <a:cubicBezTo>
                    <a:pt x="14259" y="51654"/>
                    <a:pt x="14559" y="52279"/>
                    <a:pt x="15214" y="52357"/>
                  </a:cubicBezTo>
                  <a:cubicBezTo>
                    <a:pt x="15241" y="52361"/>
                    <a:pt x="15268" y="52363"/>
                    <a:pt x="15294" y="52363"/>
                  </a:cubicBezTo>
                  <a:cubicBezTo>
                    <a:pt x="16014" y="52363"/>
                    <a:pt x="16107" y="50794"/>
                    <a:pt x="16690" y="50794"/>
                  </a:cubicBezTo>
                  <a:cubicBezTo>
                    <a:pt x="16715" y="50794"/>
                    <a:pt x="16741" y="50797"/>
                    <a:pt x="16768" y="50803"/>
                  </a:cubicBezTo>
                  <a:cubicBezTo>
                    <a:pt x="16832" y="50817"/>
                    <a:pt x="16896" y="50823"/>
                    <a:pt x="16960" y="50823"/>
                  </a:cubicBezTo>
                  <a:cubicBezTo>
                    <a:pt x="17478" y="50823"/>
                    <a:pt x="18004" y="50408"/>
                    <a:pt x="18845" y="50408"/>
                  </a:cubicBezTo>
                  <a:cubicBezTo>
                    <a:pt x="18994" y="50408"/>
                    <a:pt x="19153" y="50421"/>
                    <a:pt x="19324" y="50452"/>
                  </a:cubicBezTo>
                  <a:cubicBezTo>
                    <a:pt x="19525" y="50484"/>
                    <a:pt x="19716" y="50499"/>
                    <a:pt x="19897" y="50499"/>
                  </a:cubicBezTo>
                  <a:cubicBezTo>
                    <a:pt x="20852" y="50499"/>
                    <a:pt x="21555" y="50092"/>
                    <a:pt x="22081" y="49650"/>
                  </a:cubicBezTo>
                  <a:cubicBezTo>
                    <a:pt x="22170" y="49579"/>
                    <a:pt x="22279" y="49549"/>
                    <a:pt x="22402" y="49549"/>
                  </a:cubicBezTo>
                  <a:cubicBezTo>
                    <a:pt x="23057" y="49549"/>
                    <a:pt x="24116" y="50386"/>
                    <a:pt x="24677" y="50386"/>
                  </a:cubicBezTo>
                  <a:cubicBezTo>
                    <a:pt x="24759" y="50386"/>
                    <a:pt x="24830" y="50368"/>
                    <a:pt x="24888" y="50326"/>
                  </a:cubicBezTo>
                  <a:cubicBezTo>
                    <a:pt x="25386" y="49995"/>
                    <a:pt x="27452" y="49596"/>
                    <a:pt x="28651" y="49596"/>
                  </a:cubicBezTo>
                  <a:cubicBezTo>
                    <a:pt x="28719" y="49596"/>
                    <a:pt x="28785" y="49597"/>
                    <a:pt x="28848" y="49600"/>
                  </a:cubicBezTo>
                  <a:cubicBezTo>
                    <a:pt x="28869" y="49601"/>
                    <a:pt x="28890" y="49601"/>
                    <a:pt x="28912" y="49601"/>
                  </a:cubicBezTo>
                  <a:cubicBezTo>
                    <a:pt x="30107" y="49601"/>
                    <a:pt x="32972" y="48283"/>
                    <a:pt x="33735" y="47570"/>
                  </a:cubicBezTo>
                  <a:cubicBezTo>
                    <a:pt x="34356" y="47007"/>
                    <a:pt x="33746" y="46790"/>
                    <a:pt x="32951" y="46790"/>
                  </a:cubicBezTo>
                  <a:cubicBezTo>
                    <a:pt x="32719" y="46790"/>
                    <a:pt x="32470" y="46809"/>
                    <a:pt x="32232" y="46843"/>
                  </a:cubicBezTo>
                  <a:cubicBezTo>
                    <a:pt x="32164" y="46854"/>
                    <a:pt x="32101" y="46860"/>
                    <a:pt x="32044" y="46860"/>
                  </a:cubicBezTo>
                  <a:cubicBezTo>
                    <a:pt x="31234" y="46860"/>
                    <a:pt x="31477" y="45746"/>
                    <a:pt x="32507" y="44763"/>
                  </a:cubicBezTo>
                  <a:cubicBezTo>
                    <a:pt x="33585" y="43735"/>
                    <a:pt x="35314" y="42933"/>
                    <a:pt x="35415" y="41379"/>
                  </a:cubicBezTo>
                  <a:cubicBezTo>
                    <a:pt x="35491" y="40191"/>
                    <a:pt x="33503" y="39267"/>
                    <a:pt x="32394" y="39267"/>
                  </a:cubicBezTo>
                  <a:cubicBezTo>
                    <a:pt x="32052" y="39267"/>
                    <a:pt x="31794" y="39355"/>
                    <a:pt x="31705" y="39549"/>
                  </a:cubicBezTo>
                  <a:cubicBezTo>
                    <a:pt x="31546" y="39937"/>
                    <a:pt x="31298" y="40122"/>
                    <a:pt x="31022" y="40122"/>
                  </a:cubicBezTo>
                  <a:cubicBezTo>
                    <a:pt x="30690" y="40122"/>
                    <a:pt x="30315" y="39855"/>
                    <a:pt x="30001" y="39349"/>
                  </a:cubicBezTo>
                  <a:cubicBezTo>
                    <a:pt x="29425" y="38422"/>
                    <a:pt x="30527" y="37519"/>
                    <a:pt x="29951" y="37419"/>
                  </a:cubicBezTo>
                  <a:cubicBezTo>
                    <a:pt x="29374" y="37319"/>
                    <a:pt x="28648" y="36016"/>
                    <a:pt x="28798" y="35489"/>
                  </a:cubicBezTo>
                  <a:cubicBezTo>
                    <a:pt x="28948" y="34988"/>
                    <a:pt x="27921" y="31655"/>
                    <a:pt x="26141" y="31229"/>
                  </a:cubicBezTo>
                  <a:cubicBezTo>
                    <a:pt x="24362" y="30803"/>
                    <a:pt x="24111" y="28321"/>
                    <a:pt x="23810" y="26968"/>
                  </a:cubicBezTo>
                  <a:cubicBezTo>
                    <a:pt x="23485" y="25615"/>
                    <a:pt x="22332" y="26341"/>
                    <a:pt x="21455" y="25189"/>
                  </a:cubicBezTo>
                  <a:cubicBezTo>
                    <a:pt x="21025" y="24624"/>
                    <a:pt x="20439" y="24474"/>
                    <a:pt x="19862" y="24474"/>
                  </a:cubicBezTo>
                  <a:cubicBezTo>
                    <a:pt x="19260" y="24474"/>
                    <a:pt x="18668" y="24637"/>
                    <a:pt x="18272" y="24662"/>
                  </a:cubicBezTo>
                  <a:cubicBezTo>
                    <a:pt x="18259" y="24663"/>
                    <a:pt x="18247" y="24663"/>
                    <a:pt x="18235" y="24663"/>
                  </a:cubicBezTo>
                  <a:cubicBezTo>
                    <a:pt x="17520" y="24663"/>
                    <a:pt x="18292" y="23195"/>
                    <a:pt x="19525" y="22381"/>
                  </a:cubicBezTo>
                  <a:cubicBezTo>
                    <a:pt x="20778" y="21554"/>
                    <a:pt x="22231" y="17118"/>
                    <a:pt x="22231" y="16241"/>
                  </a:cubicBezTo>
                  <a:cubicBezTo>
                    <a:pt x="22231" y="15746"/>
                    <a:pt x="20584" y="15537"/>
                    <a:pt x="18925" y="15537"/>
                  </a:cubicBezTo>
                  <a:cubicBezTo>
                    <a:pt x="17562" y="15537"/>
                    <a:pt x="16190" y="15678"/>
                    <a:pt x="15715" y="15915"/>
                  </a:cubicBezTo>
                  <a:cubicBezTo>
                    <a:pt x="15547" y="16002"/>
                    <a:pt x="15377" y="16039"/>
                    <a:pt x="15216" y="16039"/>
                  </a:cubicBezTo>
                  <a:cubicBezTo>
                    <a:pt x="14395" y="16039"/>
                    <a:pt x="13783" y="15077"/>
                    <a:pt x="14537" y="14762"/>
                  </a:cubicBezTo>
                  <a:cubicBezTo>
                    <a:pt x="15414" y="14412"/>
                    <a:pt x="17294" y="12582"/>
                    <a:pt x="17194" y="11855"/>
                  </a:cubicBezTo>
                  <a:cubicBezTo>
                    <a:pt x="17094" y="11128"/>
                    <a:pt x="18497" y="10452"/>
                    <a:pt x="17695" y="9775"/>
                  </a:cubicBezTo>
                  <a:cubicBezTo>
                    <a:pt x="17560" y="9657"/>
                    <a:pt x="17446" y="9607"/>
                    <a:pt x="17345" y="9607"/>
                  </a:cubicBez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0"/>
            <p:cNvSpPr/>
            <p:nvPr/>
          </p:nvSpPr>
          <p:spPr>
            <a:xfrm>
              <a:off x="1936850" y="2159800"/>
              <a:ext cx="887875" cy="1355300"/>
            </a:xfrm>
            <a:custGeom>
              <a:avLst/>
              <a:gdLst/>
              <a:ahLst/>
              <a:cxnLst/>
              <a:rect l="l" t="t" r="r" b="b"/>
              <a:pathLst>
                <a:path w="35515" h="54212" fill="none" extrusionOk="0">
                  <a:moveTo>
                    <a:pt x="24262" y="4261"/>
                  </a:moveTo>
                  <a:cubicBezTo>
                    <a:pt x="25164" y="3384"/>
                    <a:pt x="26191" y="1"/>
                    <a:pt x="24838" y="351"/>
                  </a:cubicBezTo>
                  <a:cubicBezTo>
                    <a:pt x="23485" y="727"/>
                    <a:pt x="23886" y="4662"/>
                    <a:pt x="24262" y="4261"/>
                  </a:cubicBezTo>
                  <a:close/>
                  <a:moveTo>
                    <a:pt x="4111" y="15565"/>
                  </a:moveTo>
                  <a:cubicBezTo>
                    <a:pt x="5515" y="15514"/>
                    <a:pt x="7144" y="13108"/>
                    <a:pt x="6467" y="12432"/>
                  </a:cubicBezTo>
                  <a:cubicBezTo>
                    <a:pt x="5790" y="11755"/>
                    <a:pt x="3058" y="15615"/>
                    <a:pt x="4111" y="15565"/>
                  </a:cubicBezTo>
                  <a:close/>
                  <a:moveTo>
                    <a:pt x="35415" y="41705"/>
                  </a:moveTo>
                  <a:cubicBezTo>
                    <a:pt x="35515" y="40151"/>
                    <a:pt x="32081" y="39048"/>
                    <a:pt x="31705" y="39875"/>
                  </a:cubicBezTo>
                  <a:cubicBezTo>
                    <a:pt x="31354" y="40728"/>
                    <a:pt x="30577" y="40602"/>
                    <a:pt x="30001" y="39675"/>
                  </a:cubicBezTo>
                  <a:cubicBezTo>
                    <a:pt x="29425" y="38748"/>
                    <a:pt x="30527" y="37845"/>
                    <a:pt x="29951" y="37745"/>
                  </a:cubicBezTo>
                  <a:cubicBezTo>
                    <a:pt x="29374" y="37645"/>
                    <a:pt x="28648" y="36342"/>
                    <a:pt x="28798" y="35815"/>
                  </a:cubicBezTo>
                  <a:cubicBezTo>
                    <a:pt x="28948" y="35314"/>
                    <a:pt x="27921" y="31981"/>
                    <a:pt x="26141" y="31555"/>
                  </a:cubicBezTo>
                  <a:cubicBezTo>
                    <a:pt x="24362" y="31129"/>
                    <a:pt x="24111" y="28647"/>
                    <a:pt x="23810" y="27294"/>
                  </a:cubicBezTo>
                  <a:cubicBezTo>
                    <a:pt x="23485" y="25941"/>
                    <a:pt x="22332" y="26667"/>
                    <a:pt x="21455" y="25515"/>
                  </a:cubicBezTo>
                  <a:cubicBezTo>
                    <a:pt x="20577" y="24362"/>
                    <a:pt x="19049" y="24938"/>
                    <a:pt x="18272" y="24988"/>
                  </a:cubicBezTo>
                  <a:cubicBezTo>
                    <a:pt x="17495" y="25038"/>
                    <a:pt x="18272" y="23535"/>
                    <a:pt x="19525" y="22707"/>
                  </a:cubicBezTo>
                  <a:cubicBezTo>
                    <a:pt x="20778" y="21880"/>
                    <a:pt x="22231" y="17444"/>
                    <a:pt x="22231" y="16567"/>
                  </a:cubicBezTo>
                  <a:cubicBezTo>
                    <a:pt x="22231" y="15665"/>
                    <a:pt x="16768" y="15715"/>
                    <a:pt x="15715" y="16241"/>
                  </a:cubicBezTo>
                  <a:cubicBezTo>
                    <a:pt x="14688" y="16768"/>
                    <a:pt x="13635" y="15464"/>
                    <a:pt x="14537" y="15088"/>
                  </a:cubicBezTo>
                  <a:cubicBezTo>
                    <a:pt x="15414" y="14738"/>
                    <a:pt x="17294" y="12908"/>
                    <a:pt x="17194" y="12181"/>
                  </a:cubicBezTo>
                  <a:cubicBezTo>
                    <a:pt x="17094" y="11454"/>
                    <a:pt x="18497" y="10778"/>
                    <a:pt x="17695" y="10101"/>
                  </a:cubicBezTo>
                  <a:cubicBezTo>
                    <a:pt x="16918" y="9424"/>
                    <a:pt x="16818" y="10978"/>
                    <a:pt x="16141" y="11504"/>
                  </a:cubicBezTo>
                  <a:cubicBezTo>
                    <a:pt x="15465" y="12031"/>
                    <a:pt x="13961" y="11880"/>
                    <a:pt x="12332" y="11555"/>
                  </a:cubicBezTo>
                  <a:cubicBezTo>
                    <a:pt x="10728" y="11254"/>
                    <a:pt x="10101" y="13534"/>
                    <a:pt x="10151" y="14512"/>
                  </a:cubicBezTo>
                  <a:cubicBezTo>
                    <a:pt x="10201" y="15514"/>
                    <a:pt x="8272" y="16091"/>
                    <a:pt x="8597" y="16918"/>
                  </a:cubicBezTo>
                  <a:cubicBezTo>
                    <a:pt x="8898" y="17745"/>
                    <a:pt x="8221" y="18372"/>
                    <a:pt x="7720" y="17895"/>
                  </a:cubicBezTo>
                  <a:cubicBezTo>
                    <a:pt x="7194" y="17444"/>
                    <a:pt x="6617" y="16291"/>
                    <a:pt x="5565" y="17118"/>
                  </a:cubicBezTo>
                  <a:cubicBezTo>
                    <a:pt x="4537" y="17971"/>
                    <a:pt x="6768" y="19048"/>
                    <a:pt x="8121" y="19224"/>
                  </a:cubicBezTo>
                  <a:cubicBezTo>
                    <a:pt x="9475" y="19374"/>
                    <a:pt x="7094" y="20352"/>
                    <a:pt x="6818" y="21805"/>
                  </a:cubicBezTo>
                  <a:cubicBezTo>
                    <a:pt x="6567" y="23284"/>
                    <a:pt x="8597" y="22657"/>
                    <a:pt x="8698" y="23685"/>
                  </a:cubicBezTo>
                  <a:cubicBezTo>
                    <a:pt x="8798" y="24738"/>
                    <a:pt x="5790" y="24888"/>
                    <a:pt x="5790" y="25865"/>
                  </a:cubicBezTo>
                  <a:cubicBezTo>
                    <a:pt x="5790" y="26868"/>
                    <a:pt x="7495" y="25414"/>
                    <a:pt x="8272" y="24988"/>
                  </a:cubicBezTo>
                  <a:cubicBezTo>
                    <a:pt x="9074" y="24562"/>
                    <a:pt x="7871" y="27444"/>
                    <a:pt x="9750" y="27119"/>
                  </a:cubicBezTo>
                  <a:cubicBezTo>
                    <a:pt x="11605" y="26818"/>
                    <a:pt x="11104" y="24261"/>
                    <a:pt x="11780" y="24362"/>
                  </a:cubicBezTo>
                  <a:cubicBezTo>
                    <a:pt x="12457" y="24462"/>
                    <a:pt x="11454" y="25715"/>
                    <a:pt x="12031" y="26818"/>
                  </a:cubicBezTo>
                  <a:cubicBezTo>
                    <a:pt x="12607" y="27895"/>
                    <a:pt x="10678" y="29575"/>
                    <a:pt x="10778" y="30352"/>
                  </a:cubicBezTo>
                  <a:cubicBezTo>
                    <a:pt x="10878" y="31129"/>
                    <a:pt x="14637" y="31129"/>
                    <a:pt x="15840" y="29875"/>
                  </a:cubicBezTo>
                  <a:cubicBezTo>
                    <a:pt x="17018" y="28647"/>
                    <a:pt x="17595" y="30001"/>
                    <a:pt x="16768" y="30928"/>
                  </a:cubicBezTo>
                  <a:cubicBezTo>
                    <a:pt x="15941" y="31855"/>
                    <a:pt x="16292" y="32758"/>
                    <a:pt x="17344" y="33109"/>
                  </a:cubicBezTo>
                  <a:cubicBezTo>
                    <a:pt x="18372" y="33484"/>
                    <a:pt x="18748" y="33585"/>
                    <a:pt x="18272" y="34412"/>
                  </a:cubicBezTo>
                  <a:cubicBezTo>
                    <a:pt x="17820" y="35239"/>
                    <a:pt x="18221" y="36818"/>
                    <a:pt x="17971" y="37595"/>
                  </a:cubicBezTo>
                  <a:cubicBezTo>
                    <a:pt x="17695" y="38372"/>
                    <a:pt x="14487" y="38271"/>
                    <a:pt x="14362" y="37745"/>
                  </a:cubicBezTo>
                  <a:cubicBezTo>
                    <a:pt x="14262" y="37219"/>
                    <a:pt x="12908" y="37595"/>
                    <a:pt x="13284" y="38322"/>
                  </a:cubicBezTo>
                  <a:cubicBezTo>
                    <a:pt x="13635" y="39048"/>
                    <a:pt x="12131" y="39825"/>
                    <a:pt x="12231" y="40502"/>
                  </a:cubicBezTo>
                  <a:cubicBezTo>
                    <a:pt x="12357" y="41179"/>
                    <a:pt x="14262" y="41028"/>
                    <a:pt x="14312" y="41855"/>
                  </a:cubicBezTo>
                  <a:cubicBezTo>
                    <a:pt x="14362" y="42708"/>
                    <a:pt x="12908" y="43685"/>
                    <a:pt x="10928" y="44261"/>
                  </a:cubicBezTo>
                  <a:cubicBezTo>
                    <a:pt x="8948" y="44838"/>
                    <a:pt x="11354" y="46392"/>
                    <a:pt x="12282" y="45715"/>
                  </a:cubicBezTo>
                  <a:cubicBezTo>
                    <a:pt x="13234" y="45038"/>
                    <a:pt x="13008" y="46191"/>
                    <a:pt x="14362" y="46191"/>
                  </a:cubicBezTo>
                  <a:cubicBezTo>
                    <a:pt x="15715" y="46191"/>
                    <a:pt x="16567" y="47269"/>
                    <a:pt x="18071" y="46718"/>
                  </a:cubicBezTo>
                  <a:cubicBezTo>
                    <a:pt x="19575" y="46141"/>
                    <a:pt x="19525" y="46718"/>
                    <a:pt x="18372" y="47595"/>
                  </a:cubicBezTo>
                  <a:cubicBezTo>
                    <a:pt x="17244" y="48472"/>
                    <a:pt x="15515" y="47545"/>
                    <a:pt x="14487" y="48121"/>
                  </a:cubicBezTo>
                  <a:cubicBezTo>
                    <a:pt x="13434" y="48673"/>
                    <a:pt x="9199" y="52658"/>
                    <a:pt x="10001" y="53635"/>
                  </a:cubicBezTo>
                  <a:cubicBezTo>
                    <a:pt x="10477" y="54211"/>
                    <a:pt x="11104" y="52808"/>
                    <a:pt x="12607" y="52181"/>
                  </a:cubicBezTo>
                  <a:cubicBezTo>
                    <a:pt x="14111" y="51555"/>
                    <a:pt x="14362" y="52582"/>
                    <a:pt x="15214" y="52683"/>
                  </a:cubicBezTo>
                  <a:cubicBezTo>
                    <a:pt x="16041" y="52808"/>
                    <a:pt x="16091" y="50978"/>
                    <a:pt x="16768" y="51129"/>
                  </a:cubicBezTo>
                  <a:cubicBezTo>
                    <a:pt x="17444" y="51279"/>
                    <a:pt x="18071" y="50552"/>
                    <a:pt x="19324" y="50778"/>
                  </a:cubicBezTo>
                  <a:cubicBezTo>
                    <a:pt x="20577" y="50978"/>
                    <a:pt x="21455" y="50502"/>
                    <a:pt x="22081" y="49976"/>
                  </a:cubicBezTo>
                  <a:cubicBezTo>
                    <a:pt x="22708" y="49475"/>
                    <a:pt x="24362" y="51028"/>
                    <a:pt x="24888" y="50652"/>
                  </a:cubicBezTo>
                  <a:cubicBezTo>
                    <a:pt x="25414" y="50302"/>
                    <a:pt x="27695" y="49876"/>
                    <a:pt x="28848" y="49926"/>
                  </a:cubicBezTo>
                  <a:cubicBezTo>
                    <a:pt x="30001" y="49976"/>
                    <a:pt x="32958" y="48622"/>
                    <a:pt x="33735" y="47896"/>
                  </a:cubicBezTo>
                  <a:cubicBezTo>
                    <a:pt x="34537" y="47169"/>
                    <a:pt x="33284" y="47018"/>
                    <a:pt x="32232" y="47169"/>
                  </a:cubicBezTo>
                  <a:cubicBezTo>
                    <a:pt x="31204" y="47344"/>
                    <a:pt x="31404" y="46141"/>
                    <a:pt x="32507" y="45089"/>
                  </a:cubicBezTo>
                  <a:cubicBezTo>
                    <a:pt x="33585" y="44061"/>
                    <a:pt x="35314" y="43259"/>
                    <a:pt x="35415" y="41705"/>
                  </a:cubicBezTo>
                  <a:close/>
                  <a:moveTo>
                    <a:pt x="6918" y="28798"/>
                  </a:moveTo>
                  <a:cubicBezTo>
                    <a:pt x="5615" y="27520"/>
                    <a:pt x="3911" y="29525"/>
                    <a:pt x="2532" y="29499"/>
                  </a:cubicBezTo>
                  <a:cubicBezTo>
                    <a:pt x="2307" y="30502"/>
                    <a:pt x="1931" y="31229"/>
                    <a:pt x="1555" y="31505"/>
                  </a:cubicBezTo>
                  <a:cubicBezTo>
                    <a:pt x="1003" y="31906"/>
                    <a:pt x="1" y="33384"/>
                    <a:pt x="778" y="33560"/>
                  </a:cubicBezTo>
                  <a:cubicBezTo>
                    <a:pt x="1555" y="33710"/>
                    <a:pt x="2808" y="34963"/>
                    <a:pt x="2983" y="34011"/>
                  </a:cubicBezTo>
                  <a:cubicBezTo>
                    <a:pt x="3134" y="33083"/>
                    <a:pt x="3685" y="31805"/>
                    <a:pt x="5013" y="33384"/>
                  </a:cubicBezTo>
                  <a:cubicBezTo>
                    <a:pt x="5339" y="33760"/>
                    <a:pt x="5740" y="34111"/>
                    <a:pt x="6191" y="34437"/>
                  </a:cubicBezTo>
                  <a:cubicBezTo>
                    <a:pt x="6417" y="33735"/>
                    <a:pt x="8046" y="33610"/>
                    <a:pt x="8898" y="32758"/>
                  </a:cubicBezTo>
                  <a:cubicBezTo>
                    <a:pt x="9951" y="31705"/>
                    <a:pt x="8397" y="30201"/>
                    <a:pt x="6918" y="28798"/>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0"/>
            <p:cNvSpPr/>
            <p:nvPr/>
          </p:nvSpPr>
          <p:spPr>
            <a:xfrm>
              <a:off x="3368575" y="2559550"/>
              <a:ext cx="424200" cy="389425"/>
            </a:xfrm>
            <a:custGeom>
              <a:avLst/>
              <a:gdLst/>
              <a:ahLst/>
              <a:cxnLst/>
              <a:rect l="l" t="t" r="r" b="b"/>
              <a:pathLst>
                <a:path w="16968" h="15577" extrusionOk="0">
                  <a:moveTo>
                    <a:pt x="8256" y="1"/>
                  </a:moveTo>
                  <a:cubicBezTo>
                    <a:pt x="7499" y="1"/>
                    <a:pt x="6428" y="560"/>
                    <a:pt x="6316" y="1605"/>
                  </a:cubicBezTo>
                  <a:cubicBezTo>
                    <a:pt x="6166" y="3008"/>
                    <a:pt x="4637" y="2382"/>
                    <a:pt x="4236" y="2707"/>
                  </a:cubicBezTo>
                  <a:cubicBezTo>
                    <a:pt x="3810" y="3008"/>
                    <a:pt x="5063" y="3635"/>
                    <a:pt x="4386" y="4261"/>
                  </a:cubicBezTo>
                  <a:cubicBezTo>
                    <a:pt x="4273" y="4366"/>
                    <a:pt x="4172" y="4410"/>
                    <a:pt x="4077" y="4410"/>
                  </a:cubicBezTo>
                  <a:cubicBezTo>
                    <a:pt x="3602" y="4410"/>
                    <a:pt x="3275" y="3317"/>
                    <a:pt x="2356" y="3234"/>
                  </a:cubicBezTo>
                  <a:cubicBezTo>
                    <a:pt x="2319" y="3230"/>
                    <a:pt x="2283" y="3227"/>
                    <a:pt x="2248" y="3227"/>
                  </a:cubicBezTo>
                  <a:cubicBezTo>
                    <a:pt x="1246" y="3227"/>
                    <a:pt x="1134" y="4917"/>
                    <a:pt x="577" y="5765"/>
                  </a:cubicBezTo>
                  <a:cubicBezTo>
                    <a:pt x="0" y="6667"/>
                    <a:pt x="376" y="8522"/>
                    <a:pt x="577" y="9775"/>
                  </a:cubicBezTo>
                  <a:cubicBezTo>
                    <a:pt x="802" y="11028"/>
                    <a:pt x="2306" y="11805"/>
                    <a:pt x="1930" y="12858"/>
                  </a:cubicBezTo>
                  <a:cubicBezTo>
                    <a:pt x="1780" y="13334"/>
                    <a:pt x="2106" y="13885"/>
                    <a:pt x="2481" y="14412"/>
                  </a:cubicBezTo>
                  <a:cubicBezTo>
                    <a:pt x="3860" y="14437"/>
                    <a:pt x="5138" y="14537"/>
                    <a:pt x="5690" y="14738"/>
                  </a:cubicBezTo>
                  <a:cubicBezTo>
                    <a:pt x="5778" y="14767"/>
                    <a:pt x="5906" y="14781"/>
                    <a:pt x="6066" y="14781"/>
                  </a:cubicBezTo>
                  <a:cubicBezTo>
                    <a:pt x="6310" y="14781"/>
                    <a:pt x="6629" y="14748"/>
                    <a:pt x="6993" y="14687"/>
                  </a:cubicBezTo>
                  <a:cubicBezTo>
                    <a:pt x="6542" y="13961"/>
                    <a:pt x="5514" y="13359"/>
                    <a:pt x="5589" y="12808"/>
                  </a:cubicBezTo>
                  <a:cubicBezTo>
                    <a:pt x="5626" y="12542"/>
                    <a:pt x="5780" y="12434"/>
                    <a:pt x="5997" y="12434"/>
                  </a:cubicBezTo>
                  <a:cubicBezTo>
                    <a:pt x="6374" y="12434"/>
                    <a:pt x="6942" y="12761"/>
                    <a:pt x="7419" y="13159"/>
                  </a:cubicBezTo>
                  <a:cubicBezTo>
                    <a:pt x="7789" y="13477"/>
                    <a:pt x="8386" y="13660"/>
                    <a:pt x="8903" y="13660"/>
                  </a:cubicBezTo>
                  <a:cubicBezTo>
                    <a:pt x="9402" y="13660"/>
                    <a:pt x="9826" y="13490"/>
                    <a:pt x="9900" y="13108"/>
                  </a:cubicBezTo>
                  <a:cubicBezTo>
                    <a:pt x="9990" y="12682"/>
                    <a:pt x="9718" y="10848"/>
                    <a:pt x="8940" y="10848"/>
                  </a:cubicBezTo>
                  <a:cubicBezTo>
                    <a:pt x="8849" y="10848"/>
                    <a:pt x="8752" y="10873"/>
                    <a:pt x="8647" y="10928"/>
                  </a:cubicBezTo>
                  <a:cubicBezTo>
                    <a:pt x="8255" y="11139"/>
                    <a:pt x="7980" y="11229"/>
                    <a:pt x="7767" y="11229"/>
                  </a:cubicBezTo>
                  <a:cubicBezTo>
                    <a:pt x="7448" y="11229"/>
                    <a:pt x="7268" y="11028"/>
                    <a:pt x="7043" y="10728"/>
                  </a:cubicBezTo>
                  <a:cubicBezTo>
                    <a:pt x="6667" y="10201"/>
                    <a:pt x="7770" y="9374"/>
                    <a:pt x="8045" y="8522"/>
                  </a:cubicBezTo>
                  <a:cubicBezTo>
                    <a:pt x="8296" y="7695"/>
                    <a:pt x="10000" y="8021"/>
                    <a:pt x="10276" y="7344"/>
                  </a:cubicBezTo>
                  <a:cubicBezTo>
                    <a:pt x="10527" y="6667"/>
                    <a:pt x="9123" y="5941"/>
                    <a:pt x="8597" y="5665"/>
                  </a:cubicBezTo>
                  <a:cubicBezTo>
                    <a:pt x="8096" y="5414"/>
                    <a:pt x="7870" y="3735"/>
                    <a:pt x="8497" y="3234"/>
                  </a:cubicBezTo>
                  <a:cubicBezTo>
                    <a:pt x="9123" y="2707"/>
                    <a:pt x="9399" y="727"/>
                    <a:pt x="8872" y="201"/>
                  </a:cubicBezTo>
                  <a:cubicBezTo>
                    <a:pt x="8738" y="67"/>
                    <a:pt x="8515" y="1"/>
                    <a:pt x="8256" y="1"/>
                  </a:cubicBezTo>
                  <a:close/>
                  <a:moveTo>
                    <a:pt x="14259" y="8499"/>
                  </a:moveTo>
                  <a:cubicBezTo>
                    <a:pt x="14189" y="8499"/>
                    <a:pt x="14129" y="8596"/>
                    <a:pt x="14086" y="8848"/>
                  </a:cubicBezTo>
                  <a:cubicBezTo>
                    <a:pt x="14017" y="9200"/>
                    <a:pt x="13873" y="9293"/>
                    <a:pt x="13676" y="9293"/>
                  </a:cubicBezTo>
                  <a:cubicBezTo>
                    <a:pt x="13459" y="9293"/>
                    <a:pt x="13178" y="9180"/>
                    <a:pt x="12862" y="9180"/>
                  </a:cubicBezTo>
                  <a:cubicBezTo>
                    <a:pt x="12528" y="9180"/>
                    <a:pt x="12156" y="9306"/>
                    <a:pt x="11780" y="9825"/>
                  </a:cubicBezTo>
                  <a:cubicBezTo>
                    <a:pt x="10752" y="11304"/>
                    <a:pt x="12406" y="12582"/>
                    <a:pt x="13133" y="13058"/>
                  </a:cubicBezTo>
                  <a:cubicBezTo>
                    <a:pt x="13770" y="13476"/>
                    <a:pt x="13252" y="14047"/>
                    <a:pt x="12490" y="14047"/>
                  </a:cubicBezTo>
                  <a:cubicBezTo>
                    <a:pt x="12383" y="14047"/>
                    <a:pt x="12270" y="14036"/>
                    <a:pt x="12156" y="14011"/>
                  </a:cubicBezTo>
                  <a:cubicBezTo>
                    <a:pt x="12092" y="13996"/>
                    <a:pt x="12036" y="13989"/>
                    <a:pt x="11986" y="13989"/>
                  </a:cubicBezTo>
                  <a:cubicBezTo>
                    <a:pt x="11283" y="13989"/>
                    <a:pt x="11866" y="15377"/>
                    <a:pt x="13083" y="15565"/>
                  </a:cubicBezTo>
                  <a:cubicBezTo>
                    <a:pt x="13133" y="15572"/>
                    <a:pt x="13184" y="15576"/>
                    <a:pt x="13235" y="15576"/>
                  </a:cubicBezTo>
                  <a:cubicBezTo>
                    <a:pt x="14492" y="15576"/>
                    <a:pt x="15784" y="13260"/>
                    <a:pt x="15639" y="12657"/>
                  </a:cubicBezTo>
                  <a:cubicBezTo>
                    <a:pt x="15489" y="12031"/>
                    <a:pt x="16968" y="9149"/>
                    <a:pt x="16467" y="8848"/>
                  </a:cubicBezTo>
                  <a:cubicBezTo>
                    <a:pt x="16415" y="8815"/>
                    <a:pt x="16366" y="8800"/>
                    <a:pt x="16318" y="8800"/>
                  </a:cubicBezTo>
                  <a:cubicBezTo>
                    <a:pt x="15966" y="8800"/>
                    <a:pt x="15682" y="9587"/>
                    <a:pt x="15264" y="9675"/>
                  </a:cubicBezTo>
                  <a:cubicBezTo>
                    <a:pt x="15253" y="9677"/>
                    <a:pt x="15242" y="9678"/>
                    <a:pt x="15231" y="9678"/>
                  </a:cubicBezTo>
                  <a:cubicBezTo>
                    <a:pt x="14887" y="9678"/>
                    <a:pt x="14504" y="8499"/>
                    <a:pt x="14259" y="8499"/>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0"/>
            <p:cNvSpPr/>
            <p:nvPr/>
          </p:nvSpPr>
          <p:spPr>
            <a:xfrm>
              <a:off x="3368575" y="2551400"/>
              <a:ext cx="424200" cy="402300"/>
            </a:xfrm>
            <a:custGeom>
              <a:avLst/>
              <a:gdLst/>
              <a:ahLst/>
              <a:cxnLst/>
              <a:rect l="l" t="t" r="r" b="b"/>
              <a:pathLst>
                <a:path w="16968" h="16092" fill="none" extrusionOk="0">
                  <a:moveTo>
                    <a:pt x="16467" y="9174"/>
                  </a:moveTo>
                  <a:cubicBezTo>
                    <a:pt x="16040" y="8898"/>
                    <a:pt x="15740" y="9901"/>
                    <a:pt x="15264" y="10001"/>
                  </a:cubicBezTo>
                  <a:cubicBezTo>
                    <a:pt x="14812" y="10101"/>
                    <a:pt x="14286" y="8021"/>
                    <a:pt x="14086" y="9174"/>
                  </a:cubicBezTo>
                  <a:cubicBezTo>
                    <a:pt x="13860" y="10327"/>
                    <a:pt x="12832" y="8698"/>
                    <a:pt x="11780" y="10151"/>
                  </a:cubicBezTo>
                  <a:cubicBezTo>
                    <a:pt x="10752" y="11630"/>
                    <a:pt x="12406" y="12908"/>
                    <a:pt x="13133" y="13384"/>
                  </a:cubicBezTo>
                  <a:cubicBezTo>
                    <a:pt x="13860" y="13861"/>
                    <a:pt x="13083" y="14537"/>
                    <a:pt x="12156" y="14337"/>
                  </a:cubicBezTo>
                  <a:cubicBezTo>
                    <a:pt x="11203" y="14111"/>
                    <a:pt x="11780" y="15690"/>
                    <a:pt x="13083" y="15891"/>
                  </a:cubicBezTo>
                  <a:cubicBezTo>
                    <a:pt x="14386" y="16091"/>
                    <a:pt x="15790" y="13610"/>
                    <a:pt x="15639" y="12983"/>
                  </a:cubicBezTo>
                  <a:cubicBezTo>
                    <a:pt x="15489" y="12357"/>
                    <a:pt x="16968" y="9475"/>
                    <a:pt x="16467" y="9174"/>
                  </a:cubicBezTo>
                  <a:close/>
                  <a:moveTo>
                    <a:pt x="8597" y="5991"/>
                  </a:moveTo>
                  <a:cubicBezTo>
                    <a:pt x="8096" y="5740"/>
                    <a:pt x="7870" y="4061"/>
                    <a:pt x="8497" y="3560"/>
                  </a:cubicBezTo>
                  <a:cubicBezTo>
                    <a:pt x="9123" y="3033"/>
                    <a:pt x="9399" y="1053"/>
                    <a:pt x="8872" y="527"/>
                  </a:cubicBezTo>
                  <a:cubicBezTo>
                    <a:pt x="8346" y="1"/>
                    <a:pt x="6466" y="527"/>
                    <a:pt x="6316" y="1931"/>
                  </a:cubicBezTo>
                  <a:cubicBezTo>
                    <a:pt x="6166" y="3334"/>
                    <a:pt x="4637" y="2708"/>
                    <a:pt x="4236" y="3033"/>
                  </a:cubicBezTo>
                  <a:cubicBezTo>
                    <a:pt x="3810" y="3334"/>
                    <a:pt x="5063" y="3961"/>
                    <a:pt x="4386" y="4587"/>
                  </a:cubicBezTo>
                  <a:cubicBezTo>
                    <a:pt x="3710" y="5214"/>
                    <a:pt x="3459" y="3660"/>
                    <a:pt x="2356" y="3560"/>
                  </a:cubicBezTo>
                  <a:cubicBezTo>
                    <a:pt x="1253" y="3434"/>
                    <a:pt x="1153" y="5214"/>
                    <a:pt x="577" y="6091"/>
                  </a:cubicBezTo>
                  <a:cubicBezTo>
                    <a:pt x="0" y="6993"/>
                    <a:pt x="376" y="8848"/>
                    <a:pt x="577" y="10101"/>
                  </a:cubicBezTo>
                  <a:cubicBezTo>
                    <a:pt x="802" y="11354"/>
                    <a:pt x="2306" y="12131"/>
                    <a:pt x="1930" y="13184"/>
                  </a:cubicBezTo>
                  <a:cubicBezTo>
                    <a:pt x="1780" y="13660"/>
                    <a:pt x="2106" y="14211"/>
                    <a:pt x="2481" y="14738"/>
                  </a:cubicBezTo>
                  <a:cubicBezTo>
                    <a:pt x="3860" y="14763"/>
                    <a:pt x="5138" y="14863"/>
                    <a:pt x="5690" y="15064"/>
                  </a:cubicBezTo>
                  <a:cubicBezTo>
                    <a:pt x="5915" y="15139"/>
                    <a:pt x="6391" y="15114"/>
                    <a:pt x="6993" y="15013"/>
                  </a:cubicBezTo>
                  <a:cubicBezTo>
                    <a:pt x="6542" y="14287"/>
                    <a:pt x="5514" y="13685"/>
                    <a:pt x="5589" y="13134"/>
                  </a:cubicBezTo>
                  <a:cubicBezTo>
                    <a:pt x="5690" y="12407"/>
                    <a:pt x="6667" y="12858"/>
                    <a:pt x="7419" y="13485"/>
                  </a:cubicBezTo>
                  <a:cubicBezTo>
                    <a:pt x="8146" y="14111"/>
                    <a:pt x="9750" y="14211"/>
                    <a:pt x="9900" y="13434"/>
                  </a:cubicBezTo>
                  <a:cubicBezTo>
                    <a:pt x="10000" y="12958"/>
                    <a:pt x="9649" y="10728"/>
                    <a:pt x="8647" y="11254"/>
                  </a:cubicBezTo>
                  <a:cubicBezTo>
                    <a:pt x="7669" y="11780"/>
                    <a:pt x="7419" y="11555"/>
                    <a:pt x="7043" y="11054"/>
                  </a:cubicBezTo>
                  <a:cubicBezTo>
                    <a:pt x="6667" y="10527"/>
                    <a:pt x="7770" y="9700"/>
                    <a:pt x="8045" y="8848"/>
                  </a:cubicBezTo>
                  <a:cubicBezTo>
                    <a:pt x="8296" y="8021"/>
                    <a:pt x="10000" y="8347"/>
                    <a:pt x="10276" y="7670"/>
                  </a:cubicBezTo>
                  <a:cubicBezTo>
                    <a:pt x="10527" y="6993"/>
                    <a:pt x="9123" y="6267"/>
                    <a:pt x="8597" y="5991"/>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0"/>
            <p:cNvSpPr/>
            <p:nvPr/>
          </p:nvSpPr>
          <p:spPr>
            <a:xfrm>
              <a:off x="3656800" y="956375"/>
              <a:ext cx="1099650" cy="1900075"/>
            </a:xfrm>
            <a:custGeom>
              <a:avLst/>
              <a:gdLst/>
              <a:ahLst/>
              <a:cxnLst/>
              <a:rect l="l" t="t" r="r" b="b"/>
              <a:pathLst>
                <a:path w="43986" h="76003" extrusionOk="0">
                  <a:moveTo>
                    <a:pt x="25907" y="63400"/>
                  </a:moveTo>
                  <a:cubicBezTo>
                    <a:pt x="25893" y="63400"/>
                    <a:pt x="25879" y="63400"/>
                    <a:pt x="25865" y="63401"/>
                  </a:cubicBezTo>
                  <a:cubicBezTo>
                    <a:pt x="23885" y="63451"/>
                    <a:pt x="22958" y="67336"/>
                    <a:pt x="23484" y="67987"/>
                  </a:cubicBezTo>
                  <a:cubicBezTo>
                    <a:pt x="23503" y="68011"/>
                    <a:pt x="23529" y="68022"/>
                    <a:pt x="23562" y="68022"/>
                  </a:cubicBezTo>
                  <a:cubicBezTo>
                    <a:pt x="24234" y="68022"/>
                    <a:pt x="27700" y="63400"/>
                    <a:pt x="25907" y="63400"/>
                  </a:cubicBezTo>
                  <a:close/>
                  <a:moveTo>
                    <a:pt x="32124" y="0"/>
                  </a:moveTo>
                  <a:cubicBezTo>
                    <a:pt x="31109" y="0"/>
                    <a:pt x="30752" y="1728"/>
                    <a:pt x="30752" y="2849"/>
                  </a:cubicBezTo>
                  <a:cubicBezTo>
                    <a:pt x="30752" y="3657"/>
                    <a:pt x="30278" y="4046"/>
                    <a:pt x="29683" y="4046"/>
                  </a:cubicBezTo>
                  <a:cubicBezTo>
                    <a:pt x="29282" y="4046"/>
                    <a:pt x="28825" y="3869"/>
                    <a:pt x="28421" y="3526"/>
                  </a:cubicBezTo>
                  <a:cubicBezTo>
                    <a:pt x="28008" y="3185"/>
                    <a:pt x="27565" y="3125"/>
                    <a:pt x="27082" y="3125"/>
                  </a:cubicBezTo>
                  <a:cubicBezTo>
                    <a:pt x="26820" y="3125"/>
                    <a:pt x="26546" y="3143"/>
                    <a:pt x="26259" y="3143"/>
                  </a:cubicBezTo>
                  <a:cubicBezTo>
                    <a:pt x="25790" y="3143"/>
                    <a:pt x="25285" y="3096"/>
                    <a:pt x="24737" y="2849"/>
                  </a:cubicBezTo>
                  <a:cubicBezTo>
                    <a:pt x="24547" y="2767"/>
                    <a:pt x="24392" y="2730"/>
                    <a:pt x="24266" y="2730"/>
                  </a:cubicBezTo>
                  <a:cubicBezTo>
                    <a:pt x="23394" y="2730"/>
                    <a:pt x="23910" y="4505"/>
                    <a:pt x="23910" y="5380"/>
                  </a:cubicBezTo>
                  <a:cubicBezTo>
                    <a:pt x="23910" y="6383"/>
                    <a:pt x="22231" y="6383"/>
                    <a:pt x="21228" y="6383"/>
                  </a:cubicBezTo>
                  <a:cubicBezTo>
                    <a:pt x="20226" y="6383"/>
                    <a:pt x="18547" y="7210"/>
                    <a:pt x="18547" y="8388"/>
                  </a:cubicBezTo>
                  <a:cubicBezTo>
                    <a:pt x="18547" y="9541"/>
                    <a:pt x="17043" y="10218"/>
                    <a:pt x="17544" y="10894"/>
                  </a:cubicBezTo>
                  <a:cubicBezTo>
                    <a:pt x="18045" y="11571"/>
                    <a:pt x="17369" y="12223"/>
                    <a:pt x="16692" y="12724"/>
                  </a:cubicBezTo>
                  <a:cubicBezTo>
                    <a:pt x="16040" y="13225"/>
                    <a:pt x="15364" y="14904"/>
                    <a:pt x="14862" y="15406"/>
                  </a:cubicBezTo>
                  <a:cubicBezTo>
                    <a:pt x="14361" y="15907"/>
                    <a:pt x="15188" y="16734"/>
                    <a:pt x="14186" y="17411"/>
                  </a:cubicBezTo>
                  <a:cubicBezTo>
                    <a:pt x="13183" y="18087"/>
                    <a:pt x="12030" y="17586"/>
                    <a:pt x="11529" y="18087"/>
                  </a:cubicBezTo>
                  <a:cubicBezTo>
                    <a:pt x="11028" y="18589"/>
                    <a:pt x="11529" y="19767"/>
                    <a:pt x="11354" y="21270"/>
                  </a:cubicBezTo>
                  <a:cubicBezTo>
                    <a:pt x="11178" y="22774"/>
                    <a:pt x="10000" y="24453"/>
                    <a:pt x="8998" y="25782"/>
                  </a:cubicBezTo>
                  <a:cubicBezTo>
                    <a:pt x="7995" y="27110"/>
                    <a:pt x="9349" y="27461"/>
                    <a:pt x="9850" y="27611"/>
                  </a:cubicBezTo>
                  <a:cubicBezTo>
                    <a:pt x="10351" y="27787"/>
                    <a:pt x="10351" y="28614"/>
                    <a:pt x="9850" y="29616"/>
                  </a:cubicBezTo>
                  <a:cubicBezTo>
                    <a:pt x="9644" y="30038"/>
                    <a:pt x="9324" y="30173"/>
                    <a:pt x="8972" y="30173"/>
                  </a:cubicBezTo>
                  <a:cubicBezTo>
                    <a:pt x="8466" y="30173"/>
                    <a:pt x="7893" y="29895"/>
                    <a:pt x="7494" y="29792"/>
                  </a:cubicBezTo>
                  <a:cubicBezTo>
                    <a:pt x="7438" y="29777"/>
                    <a:pt x="7373" y="29769"/>
                    <a:pt x="7300" y="29769"/>
                  </a:cubicBezTo>
                  <a:cubicBezTo>
                    <a:pt x="6529" y="29769"/>
                    <a:pt x="4901" y="30613"/>
                    <a:pt x="3985" y="32148"/>
                  </a:cubicBezTo>
                  <a:cubicBezTo>
                    <a:pt x="2983" y="33802"/>
                    <a:pt x="3308" y="34804"/>
                    <a:pt x="3659" y="35656"/>
                  </a:cubicBezTo>
                  <a:cubicBezTo>
                    <a:pt x="3985" y="36483"/>
                    <a:pt x="2807" y="37486"/>
                    <a:pt x="3659" y="39165"/>
                  </a:cubicBezTo>
                  <a:cubicBezTo>
                    <a:pt x="4486" y="40844"/>
                    <a:pt x="3308" y="41170"/>
                    <a:pt x="3484" y="42524"/>
                  </a:cubicBezTo>
                  <a:cubicBezTo>
                    <a:pt x="3659" y="43852"/>
                    <a:pt x="5664" y="43676"/>
                    <a:pt x="5840" y="45030"/>
                  </a:cubicBezTo>
                  <a:cubicBezTo>
                    <a:pt x="5990" y="46358"/>
                    <a:pt x="5163" y="46859"/>
                    <a:pt x="4486" y="46859"/>
                  </a:cubicBezTo>
                  <a:cubicBezTo>
                    <a:pt x="3835" y="46859"/>
                    <a:pt x="3985" y="48213"/>
                    <a:pt x="4662" y="48539"/>
                  </a:cubicBezTo>
                  <a:cubicBezTo>
                    <a:pt x="5339" y="48864"/>
                    <a:pt x="5163" y="51220"/>
                    <a:pt x="4837" y="51872"/>
                  </a:cubicBezTo>
                  <a:cubicBezTo>
                    <a:pt x="4486" y="52549"/>
                    <a:pt x="2306" y="51872"/>
                    <a:pt x="2481" y="52724"/>
                  </a:cubicBezTo>
                  <a:cubicBezTo>
                    <a:pt x="2657" y="53551"/>
                    <a:pt x="1980" y="54905"/>
                    <a:pt x="1980" y="55556"/>
                  </a:cubicBezTo>
                  <a:cubicBezTo>
                    <a:pt x="1980" y="56164"/>
                    <a:pt x="1838" y="57986"/>
                    <a:pt x="1337" y="57986"/>
                  </a:cubicBezTo>
                  <a:cubicBezTo>
                    <a:pt x="1280" y="57986"/>
                    <a:pt x="1219" y="57963"/>
                    <a:pt x="1153" y="57912"/>
                  </a:cubicBezTo>
                  <a:cubicBezTo>
                    <a:pt x="955" y="57768"/>
                    <a:pt x="679" y="57714"/>
                    <a:pt x="390" y="57714"/>
                  </a:cubicBezTo>
                  <a:cubicBezTo>
                    <a:pt x="277" y="57714"/>
                    <a:pt x="163" y="57723"/>
                    <a:pt x="50" y="57737"/>
                  </a:cubicBezTo>
                  <a:cubicBezTo>
                    <a:pt x="50" y="57862"/>
                    <a:pt x="50" y="57962"/>
                    <a:pt x="50" y="58088"/>
                  </a:cubicBezTo>
                  <a:cubicBezTo>
                    <a:pt x="0" y="59391"/>
                    <a:pt x="451" y="60694"/>
                    <a:pt x="1604" y="61621"/>
                  </a:cubicBezTo>
                  <a:cubicBezTo>
                    <a:pt x="2757" y="62549"/>
                    <a:pt x="1855" y="63952"/>
                    <a:pt x="2857" y="65255"/>
                  </a:cubicBezTo>
                  <a:cubicBezTo>
                    <a:pt x="3835" y="66559"/>
                    <a:pt x="3534" y="67511"/>
                    <a:pt x="4637" y="68438"/>
                  </a:cubicBezTo>
                  <a:cubicBezTo>
                    <a:pt x="5714" y="69391"/>
                    <a:pt x="5815" y="69892"/>
                    <a:pt x="5364" y="71095"/>
                  </a:cubicBezTo>
                  <a:cubicBezTo>
                    <a:pt x="4887" y="72298"/>
                    <a:pt x="6291" y="71972"/>
                    <a:pt x="6341" y="72699"/>
                  </a:cubicBezTo>
                  <a:cubicBezTo>
                    <a:pt x="6391" y="73451"/>
                    <a:pt x="6040" y="74955"/>
                    <a:pt x="6391" y="75682"/>
                  </a:cubicBezTo>
                  <a:cubicBezTo>
                    <a:pt x="6515" y="75921"/>
                    <a:pt x="6677" y="76003"/>
                    <a:pt x="6898" y="76003"/>
                  </a:cubicBezTo>
                  <a:cubicBezTo>
                    <a:pt x="7347" y="76003"/>
                    <a:pt x="8039" y="75665"/>
                    <a:pt x="9148" y="75631"/>
                  </a:cubicBezTo>
                  <a:cubicBezTo>
                    <a:pt x="10827" y="75581"/>
                    <a:pt x="10401" y="74529"/>
                    <a:pt x="10451" y="73551"/>
                  </a:cubicBezTo>
                  <a:cubicBezTo>
                    <a:pt x="10501" y="72549"/>
                    <a:pt x="11354" y="73025"/>
                    <a:pt x="11554" y="72398"/>
                  </a:cubicBezTo>
                  <a:cubicBezTo>
                    <a:pt x="11672" y="72031"/>
                    <a:pt x="12236" y="71828"/>
                    <a:pt x="12925" y="71828"/>
                  </a:cubicBezTo>
                  <a:cubicBezTo>
                    <a:pt x="13413" y="71828"/>
                    <a:pt x="13963" y="71930"/>
                    <a:pt x="14461" y="72148"/>
                  </a:cubicBezTo>
                  <a:cubicBezTo>
                    <a:pt x="14697" y="72246"/>
                    <a:pt x="14910" y="72291"/>
                    <a:pt x="15103" y="72291"/>
                  </a:cubicBezTo>
                  <a:cubicBezTo>
                    <a:pt x="15893" y="72291"/>
                    <a:pt x="16330" y="71526"/>
                    <a:pt x="16491" y="70519"/>
                  </a:cubicBezTo>
                  <a:cubicBezTo>
                    <a:pt x="16556" y="70163"/>
                    <a:pt x="16656" y="70031"/>
                    <a:pt x="16775" y="70031"/>
                  </a:cubicBezTo>
                  <a:cubicBezTo>
                    <a:pt x="17075" y="70031"/>
                    <a:pt x="17493" y="70866"/>
                    <a:pt x="17745" y="71045"/>
                  </a:cubicBezTo>
                  <a:cubicBezTo>
                    <a:pt x="17765" y="71058"/>
                    <a:pt x="17787" y="71065"/>
                    <a:pt x="17811" y="71065"/>
                  </a:cubicBezTo>
                  <a:cubicBezTo>
                    <a:pt x="18234" y="71065"/>
                    <a:pt x="19226" y="69040"/>
                    <a:pt x="19725" y="67712"/>
                  </a:cubicBezTo>
                  <a:cubicBezTo>
                    <a:pt x="19966" y="67067"/>
                    <a:pt x="19975" y="66771"/>
                    <a:pt x="19798" y="66771"/>
                  </a:cubicBezTo>
                  <a:cubicBezTo>
                    <a:pt x="19589" y="66771"/>
                    <a:pt x="19122" y="67181"/>
                    <a:pt x="18471" y="67912"/>
                  </a:cubicBezTo>
                  <a:cubicBezTo>
                    <a:pt x="18240" y="68173"/>
                    <a:pt x="18078" y="68283"/>
                    <a:pt x="17971" y="68283"/>
                  </a:cubicBezTo>
                  <a:cubicBezTo>
                    <a:pt x="17522" y="68283"/>
                    <a:pt x="18037" y="66351"/>
                    <a:pt x="18421" y="65481"/>
                  </a:cubicBezTo>
                  <a:cubicBezTo>
                    <a:pt x="18898" y="64378"/>
                    <a:pt x="18847" y="61195"/>
                    <a:pt x="18998" y="60468"/>
                  </a:cubicBezTo>
                  <a:cubicBezTo>
                    <a:pt x="19148" y="59742"/>
                    <a:pt x="19474" y="58639"/>
                    <a:pt x="20978" y="58338"/>
                  </a:cubicBezTo>
                  <a:cubicBezTo>
                    <a:pt x="22481" y="58037"/>
                    <a:pt x="24461" y="56158"/>
                    <a:pt x="24161" y="55381"/>
                  </a:cubicBezTo>
                  <a:cubicBezTo>
                    <a:pt x="23835" y="54579"/>
                    <a:pt x="26241" y="53301"/>
                    <a:pt x="26241" y="52499"/>
                  </a:cubicBezTo>
                  <a:cubicBezTo>
                    <a:pt x="26241" y="51722"/>
                    <a:pt x="23735" y="49341"/>
                    <a:pt x="22908" y="48814"/>
                  </a:cubicBezTo>
                  <a:cubicBezTo>
                    <a:pt x="22080" y="48288"/>
                    <a:pt x="20251" y="48714"/>
                    <a:pt x="20401" y="48138"/>
                  </a:cubicBezTo>
                  <a:cubicBezTo>
                    <a:pt x="20552" y="47561"/>
                    <a:pt x="20201" y="45331"/>
                    <a:pt x="20000" y="44178"/>
                  </a:cubicBezTo>
                  <a:cubicBezTo>
                    <a:pt x="19775" y="43025"/>
                    <a:pt x="21278" y="41822"/>
                    <a:pt x="21278" y="40744"/>
                  </a:cubicBezTo>
                  <a:cubicBezTo>
                    <a:pt x="21278" y="39641"/>
                    <a:pt x="21228" y="38388"/>
                    <a:pt x="22231" y="38037"/>
                  </a:cubicBezTo>
                  <a:cubicBezTo>
                    <a:pt x="23208" y="37661"/>
                    <a:pt x="22582" y="36734"/>
                    <a:pt x="23885" y="36408"/>
                  </a:cubicBezTo>
                  <a:cubicBezTo>
                    <a:pt x="25188" y="36107"/>
                    <a:pt x="24938" y="34228"/>
                    <a:pt x="26341" y="33651"/>
                  </a:cubicBezTo>
                  <a:cubicBezTo>
                    <a:pt x="27745" y="33075"/>
                    <a:pt x="27845" y="32624"/>
                    <a:pt x="29675" y="31721"/>
                  </a:cubicBezTo>
                  <a:cubicBezTo>
                    <a:pt x="31504" y="30844"/>
                    <a:pt x="34562" y="28764"/>
                    <a:pt x="35088" y="27661"/>
                  </a:cubicBezTo>
                  <a:cubicBezTo>
                    <a:pt x="35614" y="26584"/>
                    <a:pt x="33208" y="25431"/>
                    <a:pt x="34737" y="24278"/>
                  </a:cubicBezTo>
                  <a:cubicBezTo>
                    <a:pt x="36241" y="23150"/>
                    <a:pt x="34988" y="21847"/>
                    <a:pt x="36066" y="21421"/>
                  </a:cubicBezTo>
                  <a:cubicBezTo>
                    <a:pt x="37168" y="20995"/>
                    <a:pt x="37594" y="20443"/>
                    <a:pt x="38371" y="19591"/>
                  </a:cubicBezTo>
                  <a:cubicBezTo>
                    <a:pt x="38663" y="19280"/>
                    <a:pt x="38995" y="19196"/>
                    <a:pt x="39393" y="19196"/>
                  </a:cubicBezTo>
                  <a:cubicBezTo>
                    <a:pt x="39863" y="19196"/>
                    <a:pt x="40427" y="19313"/>
                    <a:pt x="41130" y="19313"/>
                  </a:cubicBezTo>
                  <a:cubicBezTo>
                    <a:pt x="41415" y="19313"/>
                    <a:pt x="41722" y="19294"/>
                    <a:pt x="42056" y="19240"/>
                  </a:cubicBezTo>
                  <a:cubicBezTo>
                    <a:pt x="42329" y="19191"/>
                    <a:pt x="42591" y="19169"/>
                    <a:pt x="42843" y="19169"/>
                  </a:cubicBezTo>
                  <a:cubicBezTo>
                    <a:pt x="43238" y="19169"/>
                    <a:pt x="43608" y="19224"/>
                    <a:pt x="43960" y="19315"/>
                  </a:cubicBezTo>
                  <a:cubicBezTo>
                    <a:pt x="43885" y="18488"/>
                    <a:pt x="43710" y="17812"/>
                    <a:pt x="43484" y="17586"/>
                  </a:cubicBezTo>
                  <a:cubicBezTo>
                    <a:pt x="42983" y="17085"/>
                    <a:pt x="41980" y="15731"/>
                    <a:pt x="42807" y="15731"/>
                  </a:cubicBezTo>
                  <a:cubicBezTo>
                    <a:pt x="43634" y="15731"/>
                    <a:pt x="43985" y="13225"/>
                    <a:pt x="42983" y="12724"/>
                  </a:cubicBezTo>
                  <a:cubicBezTo>
                    <a:pt x="41980" y="12223"/>
                    <a:pt x="42983" y="10042"/>
                    <a:pt x="42131" y="9541"/>
                  </a:cubicBezTo>
                  <a:cubicBezTo>
                    <a:pt x="41304" y="9040"/>
                    <a:pt x="41805" y="7385"/>
                    <a:pt x="41980" y="6208"/>
                  </a:cubicBezTo>
                  <a:cubicBezTo>
                    <a:pt x="42131" y="5030"/>
                    <a:pt x="38797" y="4027"/>
                    <a:pt x="36943" y="3200"/>
                  </a:cubicBezTo>
                  <a:cubicBezTo>
                    <a:pt x="35113" y="2348"/>
                    <a:pt x="34286" y="1020"/>
                    <a:pt x="32757" y="192"/>
                  </a:cubicBezTo>
                  <a:cubicBezTo>
                    <a:pt x="32522" y="59"/>
                    <a:pt x="32312" y="0"/>
                    <a:pt x="32124"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0"/>
            <p:cNvSpPr/>
            <p:nvPr/>
          </p:nvSpPr>
          <p:spPr>
            <a:xfrm>
              <a:off x="3656800" y="939875"/>
              <a:ext cx="1099650" cy="1926725"/>
            </a:xfrm>
            <a:custGeom>
              <a:avLst/>
              <a:gdLst/>
              <a:ahLst/>
              <a:cxnLst/>
              <a:rect l="l" t="t" r="r" b="b"/>
              <a:pathLst>
                <a:path w="43986" h="77069" fill="none" extrusionOk="0">
                  <a:moveTo>
                    <a:pt x="25865" y="64061"/>
                  </a:moveTo>
                  <a:cubicBezTo>
                    <a:pt x="23885" y="64111"/>
                    <a:pt x="22958" y="67996"/>
                    <a:pt x="23484" y="68647"/>
                  </a:cubicBezTo>
                  <a:cubicBezTo>
                    <a:pt x="23885" y="69149"/>
                    <a:pt x="27845" y="63986"/>
                    <a:pt x="25865" y="64061"/>
                  </a:cubicBezTo>
                  <a:close/>
                  <a:moveTo>
                    <a:pt x="43484" y="18246"/>
                  </a:moveTo>
                  <a:cubicBezTo>
                    <a:pt x="42983" y="17745"/>
                    <a:pt x="41980" y="16391"/>
                    <a:pt x="42807" y="16391"/>
                  </a:cubicBezTo>
                  <a:cubicBezTo>
                    <a:pt x="43634" y="16391"/>
                    <a:pt x="43985" y="13885"/>
                    <a:pt x="42983" y="13384"/>
                  </a:cubicBezTo>
                  <a:cubicBezTo>
                    <a:pt x="41980" y="12883"/>
                    <a:pt x="42983" y="10702"/>
                    <a:pt x="42131" y="10201"/>
                  </a:cubicBezTo>
                  <a:cubicBezTo>
                    <a:pt x="41304" y="9700"/>
                    <a:pt x="41805" y="8045"/>
                    <a:pt x="41980" y="6868"/>
                  </a:cubicBezTo>
                  <a:cubicBezTo>
                    <a:pt x="42131" y="5690"/>
                    <a:pt x="38797" y="4687"/>
                    <a:pt x="36943" y="3860"/>
                  </a:cubicBezTo>
                  <a:cubicBezTo>
                    <a:pt x="35113" y="3008"/>
                    <a:pt x="34286" y="1680"/>
                    <a:pt x="32757" y="852"/>
                  </a:cubicBezTo>
                  <a:cubicBezTo>
                    <a:pt x="31253" y="0"/>
                    <a:pt x="30752" y="2181"/>
                    <a:pt x="30752" y="3509"/>
                  </a:cubicBezTo>
                  <a:cubicBezTo>
                    <a:pt x="30752" y="4863"/>
                    <a:pt x="29424" y="5038"/>
                    <a:pt x="28421" y="4186"/>
                  </a:cubicBezTo>
                  <a:cubicBezTo>
                    <a:pt x="27419" y="3359"/>
                    <a:pt x="26241" y="4186"/>
                    <a:pt x="24737" y="3509"/>
                  </a:cubicBezTo>
                  <a:cubicBezTo>
                    <a:pt x="23233" y="2857"/>
                    <a:pt x="23910" y="5038"/>
                    <a:pt x="23910" y="6040"/>
                  </a:cubicBezTo>
                  <a:cubicBezTo>
                    <a:pt x="23910" y="7043"/>
                    <a:pt x="22231" y="7043"/>
                    <a:pt x="21228" y="7043"/>
                  </a:cubicBezTo>
                  <a:cubicBezTo>
                    <a:pt x="20226" y="7043"/>
                    <a:pt x="18547" y="7870"/>
                    <a:pt x="18547" y="9048"/>
                  </a:cubicBezTo>
                  <a:cubicBezTo>
                    <a:pt x="18547" y="10201"/>
                    <a:pt x="17043" y="10878"/>
                    <a:pt x="17544" y="11554"/>
                  </a:cubicBezTo>
                  <a:cubicBezTo>
                    <a:pt x="18045" y="12231"/>
                    <a:pt x="17369" y="12883"/>
                    <a:pt x="16692" y="13384"/>
                  </a:cubicBezTo>
                  <a:cubicBezTo>
                    <a:pt x="16040" y="13885"/>
                    <a:pt x="15364" y="15564"/>
                    <a:pt x="14862" y="16066"/>
                  </a:cubicBezTo>
                  <a:cubicBezTo>
                    <a:pt x="14361" y="16567"/>
                    <a:pt x="15188" y="17394"/>
                    <a:pt x="14186" y="18071"/>
                  </a:cubicBezTo>
                  <a:cubicBezTo>
                    <a:pt x="13183" y="18747"/>
                    <a:pt x="12030" y="18246"/>
                    <a:pt x="11529" y="18747"/>
                  </a:cubicBezTo>
                  <a:cubicBezTo>
                    <a:pt x="11028" y="19249"/>
                    <a:pt x="11529" y="20427"/>
                    <a:pt x="11354" y="21930"/>
                  </a:cubicBezTo>
                  <a:cubicBezTo>
                    <a:pt x="11178" y="23434"/>
                    <a:pt x="10000" y="25113"/>
                    <a:pt x="8998" y="26442"/>
                  </a:cubicBezTo>
                  <a:cubicBezTo>
                    <a:pt x="7995" y="27770"/>
                    <a:pt x="9349" y="28121"/>
                    <a:pt x="9850" y="28271"/>
                  </a:cubicBezTo>
                  <a:cubicBezTo>
                    <a:pt x="10351" y="28447"/>
                    <a:pt x="10351" y="29274"/>
                    <a:pt x="9850" y="30276"/>
                  </a:cubicBezTo>
                  <a:cubicBezTo>
                    <a:pt x="9349" y="31304"/>
                    <a:pt x="8171" y="30627"/>
                    <a:pt x="7494" y="30452"/>
                  </a:cubicBezTo>
                  <a:cubicBezTo>
                    <a:pt x="6842" y="30276"/>
                    <a:pt x="4988" y="31128"/>
                    <a:pt x="3985" y="32808"/>
                  </a:cubicBezTo>
                  <a:cubicBezTo>
                    <a:pt x="2983" y="34462"/>
                    <a:pt x="3308" y="35464"/>
                    <a:pt x="3659" y="36316"/>
                  </a:cubicBezTo>
                  <a:cubicBezTo>
                    <a:pt x="3985" y="37143"/>
                    <a:pt x="2807" y="38146"/>
                    <a:pt x="3659" y="39825"/>
                  </a:cubicBezTo>
                  <a:cubicBezTo>
                    <a:pt x="4486" y="41504"/>
                    <a:pt x="3308" y="41830"/>
                    <a:pt x="3484" y="43184"/>
                  </a:cubicBezTo>
                  <a:cubicBezTo>
                    <a:pt x="3659" y="44512"/>
                    <a:pt x="5664" y="44336"/>
                    <a:pt x="5840" y="45690"/>
                  </a:cubicBezTo>
                  <a:cubicBezTo>
                    <a:pt x="5990" y="47018"/>
                    <a:pt x="5163" y="47519"/>
                    <a:pt x="4486" y="47519"/>
                  </a:cubicBezTo>
                  <a:cubicBezTo>
                    <a:pt x="3835" y="47519"/>
                    <a:pt x="3985" y="48873"/>
                    <a:pt x="4662" y="49199"/>
                  </a:cubicBezTo>
                  <a:cubicBezTo>
                    <a:pt x="5339" y="49524"/>
                    <a:pt x="5163" y="51880"/>
                    <a:pt x="4837" y="52532"/>
                  </a:cubicBezTo>
                  <a:cubicBezTo>
                    <a:pt x="4486" y="53209"/>
                    <a:pt x="2306" y="52532"/>
                    <a:pt x="2481" y="53384"/>
                  </a:cubicBezTo>
                  <a:cubicBezTo>
                    <a:pt x="2657" y="54211"/>
                    <a:pt x="1980" y="55565"/>
                    <a:pt x="1980" y="56216"/>
                  </a:cubicBezTo>
                  <a:cubicBezTo>
                    <a:pt x="1980" y="56893"/>
                    <a:pt x="1805" y="59073"/>
                    <a:pt x="1153" y="58572"/>
                  </a:cubicBezTo>
                  <a:cubicBezTo>
                    <a:pt x="877" y="58372"/>
                    <a:pt x="451" y="58347"/>
                    <a:pt x="50" y="58397"/>
                  </a:cubicBezTo>
                  <a:cubicBezTo>
                    <a:pt x="50" y="58522"/>
                    <a:pt x="50" y="58622"/>
                    <a:pt x="50" y="58748"/>
                  </a:cubicBezTo>
                  <a:cubicBezTo>
                    <a:pt x="0" y="60051"/>
                    <a:pt x="451" y="61354"/>
                    <a:pt x="1604" y="62281"/>
                  </a:cubicBezTo>
                  <a:cubicBezTo>
                    <a:pt x="2757" y="63209"/>
                    <a:pt x="1855" y="64612"/>
                    <a:pt x="2857" y="65915"/>
                  </a:cubicBezTo>
                  <a:cubicBezTo>
                    <a:pt x="3835" y="67219"/>
                    <a:pt x="3534" y="68171"/>
                    <a:pt x="4637" y="69098"/>
                  </a:cubicBezTo>
                  <a:cubicBezTo>
                    <a:pt x="5714" y="70051"/>
                    <a:pt x="5815" y="70552"/>
                    <a:pt x="5364" y="71755"/>
                  </a:cubicBezTo>
                  <a:cubicBezTo>
                    <a:pt x="4887" y="72958"/>
                    <a:pt x="6291" y="72632"/>
                    <a:pt x="6341" y="73359"/>
                  </a:cubicBezTo>
                  <a:cubicBezTo>
                    <a:pt x="6391" y="74111"/>
                    <a:pt x="6040" y="75615"/>
                    <a:pt x="6391" y="76342"/>
                  </a:cubicBezTo>
                  <a:cubicBezTo>
                    <a:pt x="6767" y="77068"/>
                    <a:pt x="7494" y="76342"/>
                    <a:pt x="9148" y="76291"/>
                  </a:cubicBezTo>
                  <a:cubicBezTo>
                    <a:pt x="10827" y="76241"/>
                    <a:pt x="10401" y="75189"/>
                    <a:pt x="10451" y="74211"/>
                  </a:cubicBezTo>
                  <a:cubicBezTo>
                    <a:pt x="10501" y="73209"/>
                    <a:pt x="11354" y="73685"/>
                    <a:pt x="11554" y="73058"/>
                  </a:cubicBezTo>
                  <a:cubicBezTo>
                    <a:pt x="11755" y="72432"/>
                    <a:pt x="13258" y="72281"/>
                    <a:pt x="14461" y="72808"/>
                  </a:cubicBezTo>
                  <a:cubicBezTo>
                    <a:pt x="15664" y="73309"/>
                    <a:pt x="16291" y="72432"/>
                    <a:pt x="16491" y="71179"/>
                  </a:cubicBezTo>
                  <a:cubicBezTo>
                    <a:pt x="16717" y="69926"/>
                    <a:pt x="17394" y="71454"/>
                    <a:pt x="17745" y="71705"/>
                  </a:cubicBezTo>
                  <a:cubicBezTo>
                    <a:pt x="18121" y="71956"/>
                    <a:pt x="19198" y="69775"/>
                    <a:pt x="19725" y="68372"/>
                  </a:cubicBezTo>
                  <a:cubicBezTo>
                    <a:pt x="20251" y="66968"/>
                    <a:pt x="19674" y="67219"/>
                    <a:pt x="18471" y="68572"/>
                  </a:cubicBezTo>
                  <a:cubicBezTo>
                    <a:pt x="17268" y="69926"/>
                    <a:pt x="17945" y="67219"/>
                    <a:pt x="18421" y="66141"/>
                  </a:cubicBezTo>
                  <a:cubicBezTo>
                    <a:pt x="18898" y="65038"/>
                    <a:pt x="18847" y="61855"/>
                    <a:pt x="18998" y="61128"/>
                  </a:cubicBezTo>
                  <a:cubicBezTo>
                    <a:pt x="19148" y="60402"/>
                    <a:pt x="19474" y="59299"/>
                    <a:pt x="20978" y="58998"/>
                  </a:cubicBezTo>
                  <a:cubicBezTo>
                    <a:pt x="22481" y="58697"/>
                    <a:pt x="24461" y="56818"/>
                    <a:pt x="24161" y="56041"/>
                  </a:cubicBezTo>
                  <a:cubicBezTo>
                    <a:pt x="23835" y="55239"/>
                    <a:pt x="26241" y="53961"/>
                    <a:pt x="26241" y="53159"/>
                  </a:cubicBezTo>
                  <a:cubicBezTo>
                    <a:pt x="26241" y="52382"/>
                    <a:pt x="23735" y="50001"/>
                    <a:pt x="22908" y="49474"/>
                  </a:cubicBezTo>
                  <a:cubicBezTo>
                    <a:pt x="22080" y="48948"/>
                    <a:pt x="20251" y="49374"/>
                    <a:pt x="20401" y="48798"/>
                  </a:cubicBezTo>
                  <a:cubicBezTo>
                    <a:pt x="20552" y="48221"/>
                    <a:pt x="20201" y="45991"/>
                    <a:pt x="20000" y="44838"/>
                  </a:cubicBezTo>
                  <a:cubicBezTo>
                    <a:pt x="19775" y="43685"/>
                    <a:pt x="21278" y="42482"/>
                    <a:pt x="21278" y="41404"/>
                  </a:cubicBezTo>
                  <a:cubicBezTo>
                    <a:pt x="21278" y="40301"/>
                    <a:pt x="21228" y="39048"/>
                    <a:pt x="22231" y="38697"/>
                  </a:cubicBezTo>
                  <a:cubicBezTo>
                    <a:pt x="23208" y="38321"/>
                    <a:pt x="22582" y="37394"/>
                    <a:pt x="23885" y="37068"/>
                  </a:cubicBezTo>
                  <a:cubicBezTo>
                    <a:pt x="25188" y="36767"/>
                    <a:pt x="24938" y="34888"/>
                    <a:pt x="26341" y="34311"/>
                  </a:cubicBezTo>
                  <a:cubicBezTo>
                    <a:pt x="27745" y="33735"/>
                    <a:pt x="27845" y="33284"/>
                    <a:pt x="29675" y="32381"/>
                  </a:cubicBezTo>
                  <a:cubicBezTo>
                    <a:pt x="31504" y="31504"/>
                    <a:pt x="34562" y="29424"/>
                    <a:pt x="35088" y="28321"/>
                  </a:cubicBezTo>
                  <a:cubicBezTo>
                    <a:pt x="35614" y="27244"/>
                    <a:pt x="33208" y="26091"/>
                    <a:pt x="34737" y="24938"/>
                  </a:cubicBezTo>
                  <a:cubicBezTo>
                    <a:pt x="36241" y="23810"/>
                    <a:pt x="34988" y="22507"/>
                    <a:pt x="36066" y="22081"/>
                  </a:cubicBezTo>
                  <a:cubicBezTo>
                    <a:pt x="37168" y="21655"/>
                    <a:pt x="37594" y="21103"/>
                    <a:pt x="38371" y="20251"/>
                  </a:cubicBezTo>
                  <a:cubicBezTo>
                    <a:pt x="39148" y="19424"/>
                    <a:pt x="40201" y="20201"/>
                    <a:pt x="42056" y="19900"/>
                  </a:cubicBezTo>
                  <a:cubicBezTo>
                    <a:pt x="42757" y="19775"/>
                    <a:pt x="43384" y="19825"/>
                    <a:pt x="43960" y="19975"/>
                  </a:cubicBezTo>
                  <a:cubicBezTo>
                    <a:pt x="43885" y="19148"/>
                    <a:pt x="43710" y="18472"/>
                    <a:pt x="43484" y="18246"/>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0"/>
            <p:cNvSpPr/>
            <p:nvPr/>
          </p:nvSpPr>
          <p:spPr>
            <a:xfrm>
              <a:off x="4561075" y="2307975"/>
              <a:ext cx="553775" cy="263500"/>
            </a:xfrm>
            <a:custGeom>
              <a:avLst/>
              <a:gdLst/>
              <a:ahLst/>
              <a:cxnLst/>
              <a:rect l="l" t="t" r="r" b="b"/>
              <a:pathLst>
                <a:path w="22151" h="10540" extrusionOk="0">
                  <a:moveTo>
                    <a:pt x="2882" y="3257"/>
                  </a:moveTo>
                  <a:cubicBezTo>
                    <a:pt x="2059" y="3257"/>
                    <a:pt x="1007" y="3552"/>
                    <a:pt x="1473" y="3973"/>
                  </a:cubicBezTo>
                  <a:cubicBezTo>
                    <a:pt x="1730" y="4197"/>
                    <a:pt x="2121" y="4320"/>
                    <a:pt x="2511" y="4320"/>
                  </a:cubicBezTo>
                  <a:cubicBezTo>
                    <a:pt x="2997" y="4320"/>
                    <a:pt x="3482" y="4129"/>
                    <a:pt x="3704" y="3698"/>
                  </a:cubicBezTo>
                  <a:cubicBezTo>
                    <a:pt x="3874" y="3387"/>
                    <a:pt x="3429" y="3257"/>
                    <a:pt x="2882" y="3257"/>
                  </a:cubicBezTo>
                  <a:close/>
                  <a:moveTo>
                    <a:pt x="8672" y="8284"/>
                  </a:moveTo>
                  <a:cubicBezTo>
                    <a:pt x="8670" y="8284"/>
                    <a:pt x="8668" y="8284"/>
                    <a:pt x="8666" y="8284"/>
                  </a:cubicBezTo>
                  <a:cubicBezTo>
                    <a:pt x="8669" y="8284"/>
                    <a:pt x="8671" y="8284"/>
                    <a:pt x="8672" y="8284"/>
                  </a:cubicBezTo>
                  <a:close/>
                  <a:moveTo>
                    <a:pt x="3404" y="5018"/>
                  </a:moveTo>
                  <a:cubicBezTo>
                    <a:pt x="3055" y="5018"/>
                    <a:pt x="2634" y="5072"/>
                    <a:pt x="2150" y="5201"/>
                  </a:cubicBezTo>
                  <a:cubicBezTo>
                    <a:pt x="288" y="5723"/>
                    <a:pt x="0" y="8285"/>
                    <a:pt x="725" y="8285"/>
                  </a:cubicBezTo>
                  <a:cubicBezTo>
                    <a:pt x="732" y="8285"/>
                    <a:pt x="739" y="8285"/>
                    <a:pt x="747" y="8284"/>
                  </a:cubicBezTo>
                  <a:cubicBezTo>
                    <a:pt x="1674" y="8234"/>
                    <a:pt x="3804" y="6455"/>
                    <a:pt x="4381" y="5878"/>
                  </a:cubicBezTo>
                  <a:cubicBezTo>
                    <a:pt x="4809" y="5469"/>
                    <a:pt x="4408" y="5018"/>
                    <a:pt x="3404" y="5018"/>
                  </a:cubicBezTo>
                  <a:close/>
                  <a:moveTo>
                    <a:pt x="14563" y="1"/>
                  </a:moveTo>
                  <a:cubicBezTo>
                    <a:pt x="14311" y="1"/>
                    <a:pt x="14073" y="20"/>
                    <a:pt x="13854" y="64"/>
                  </a:cubicBezTo>
                  <a:cubicBezTo>
                    <a:pt x="11975" y="414"/>
                    <a:pt x="8190" y="414"/>
                    <a:pt x="7313" y="1367"/>
                  </a:cubicBezTo>
                  <a:cubicBezTo>
                    <a:pt x="6411" y="2294"/>
                    <a:pt x="4180" y="2545"/>
                    <a:pt x="5158" y="3397"/>
                  </a:cubicBezTo>
                  <a:cubicBezTo>
                    <a:pt x="6160" y="4224"/>
                    <a:pt x="5158" y="4650"/>
                    <a:pt x="5885" y="5628"/>
                  </a:cubicBezTo>
                  <a:cubicBezTo>
                    <a:pt x="6511" y="6463"/>
                    <a:pt x="6859" y="6881"/>
                    <a:pt x="7538" y="6881"/>
                  </a:cubicBezTo>
                  <a:cubicBezTo>
                    <a:pt x="7674" y="6881"/>
                    <a:pt x="7823" y="6864"/>
                    <a:pt x="7990" y="6831"/>
                  </a:cubicBezTo>
                  <a:cubicBezTo>
                    <a:pt x="8131" y="6802"/>
                    <a:pt x="8268" y="6787"/>
                    <a:pt x="8396" y="6787"/>
                  </a:cubicBezTo>
                  <a:cubicBezTo>
                    <a:pt x="9154" y="6787"/>
                    <a:pt x="9596" y="7290"/>
                    <a:pt x="8717" y="8234"/>
                  </a:cubicBezTo>
                  <a:cubicBezTo>
                    <a:pt x="8694" y="8257"/>
                    <a:pt x="8692" y="8280"/>
                    <a:pt x="8672" y="8284"/>
                  </a:cubicBezTo>
                  <a:lnTo>
                    <a:pt x="8672" y="8284"/>
                  </a:lnTo>
                  <a:cubicBezTo>
                    <a:pt x="9663" y="8194"/>
                    <a:pt x="10725" y="8122"/>
                    <a:pt x="11476" y="8122"/>
                  </a:cubicBezTo>
                  <a:cubicBezTo>
                    <a:pt x="11978" y="8122"/>
                    <a:pt x="12341" y="8154"/>
                    <a:pt x="12451" y="8234"/>
                  </a:cubicBezTo>
                  <a:cubicBezTo>
                    <a:pt x="12857" y="8520"/>
                    <a:pt x="15147" y="10329"/>
                    <a:pt x="15907" y="10329"/>
                  </a:cubicBezTo>
                  <a:cubicBezTo>
                    <a:pt x="15945" y="10329"/>
                    <a:pt x="15980" y="10324"/>
                    <a:pt x="16010" y="10314"/>
                  </a:cubicBezTo>
                  <a:cubicBezTo>
                    <a:pt x="16099" y="10285"/>
                    <a:pt x="16262" y="10272"/>
                    <a:pt x="16476" y="10272"/>
                  </a:cubicBezTo>
                  <a:cubicBezTo>
                    <a:pt x="17167" y="10272"/>
                    <a:pt x="18392" y="10406"/>
                    <a:pt x="19368" y="10540"/>
                  </a:cubicBezTo>
                  <a:cubicBezTo>
                    <a:pt x="19218" y="10139"/>
                    <a:pt x="19218" y="9788"/>
                    <a:pt x="19494" y="9562"/>
                  </a:cubicBezTo>
                  <a:cubicBezTo>
                    <a:pt x="19945" y="9161"/>
                    <a:pt x="20972" y="9161"/>
                    <a:pt x="20421" y="8384"/>
                  </a:cubicBezTo>
                  <a:cubicBezTo>
                    <a:pt x="19870" y="7607"/>
                    <a:pt x="19719" y="7457"/>
                    <a:pt x="19644" y="6505"/>
                  </a:cubicBezTo>
                  <a:cubicBezTo>
                    <a:pt x="19569" y="5577"/>
                    <a:pt x="19318" y="5101"/>
                    <a:pt x="19418" y="4475"/>
                  </a:cubicBezTo>
                  <a:cubicBezTo>
                    <a:pt x="19494" y="3848"/>
                    <a:pt x="20120" y="3698"/>
                    <a:pt x="20571" y="2695"/>
                  </a:cubicBezTo>
                  <a:cubicBezTo>
                    <a:pt x="21022" y="1743"/>
                    <a:pt x="22150" y="1592"/>
                    <a:pt x="21298" y="364"/>
                  </a:cubicBezTo>
                  <a:lnTo>
                    <a:pt x="21298" y="364"/>
                  </a:lnTo>
                  <a:cubicBezTo>
                    <a:pt x="21148" y="515"/>
                    <a:pt x="20922" y="640"/>
                    <a:pt x="20521" y="740"/>
                  </a:cubicBezTo>
                  <a:cubicBezTo>
                    <a:pt x="20336" y="790"/>
                    <a:pt x="20124" y="811"/>
                    <a:pt x="19890" y="811"/>
                  </a:cubicBezTo>
                  <a:cubicBezTo>
                    <a:pt x="18450" y="811"/>
                    <a:pt x="16208" y="1"/>
                    <a:pt x="14563" y="1"/>
                  </a:cubicBezTo>
                  <a:close/>
                </a:path>
              </a:pathLst>
            </a:custGeom>
            <a:solidFill>
              <a:srgbClr val="788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0"/>
            <p:cNvSpPr/>
            <p:nvPr/>
          </p:nvSpPr>
          <p:spPr>
            <a:xfrm>
              <a:off x="4560925" y="2300150"/>
              <a:ext cx="553925" cy="271325"/>
            </a:xfrm>
            <a:custGeom>
              <a:avLst/>
              <a:gdLst/>
              <a:ahLst/>
              <a:cxnLst/>
              <a:rect l="l" t="t" r="r" b="b"/>
              <a:pathLst>
                <a:path w="22157" h="10853" fill="none" extrusionOk="0">
                  <a:moveTo>
                    <a:pt x="3710" y="4011"/>
                  </a:moveTo>
                  <a:cubicBezTo>
                    <a:pt x="4136" y="3234"/>
                    <a:pt x="703" y="3585"/>
                    <a:pt x="1479" y="4286"/>
                  </a:cubicBezTo>
                  <a:cubicBezTo>
                    <a:pt x="2056" y="4788"/>
                    <a:pt x="3309" y="4788"/>
                    <a:pt x="3710" y="4011"/>
                  </a:cubicBezTo>
                  <a:close/>
                  <a:moveTo>
                    <a:pt x="2156" y="5514"/>
                  </a:moveTo>
                  <a:cubicBezTo>
                    <a:pt x="276" y="6041"/>
                    <a:pt x="1" y="8647"/>
                    <a:pt x="753" y="8597"/>
                  </a:cubicBezTo>
                  <a:cubicBezTo>
                    <a:pt x="1680" y="8547"/>
                    <a:pt x="3810" y="6768"/>
                    <a:pt x="4387" y="6191"/>
                  </a:cubicBezTo>
                  <a:cubicBezTo>
                    <a:pt x="4963" y="5640"/>
                    <a:pt x="4036" y="5013"/>
                    <a:pt x="2156" y="5514"/>
                  </a:cubicBezTo>
                  <a:close/>
                  <a:moveTo>
                    <a:pt x="20577" y="3008"/>
                  </a:moveTo>
                  <a:cubicBezTo>
                    <a:pt x="21028" y="2056"/>
                    <a:pt x="22156" y="1905"/>
                    <a:pt x="21304" y="677"/>
                  </a:cubicBezTo>
                  <a:cubicBezTo>
                    <a:pt x="21154" y="828"/>
                    <a:pt x="20928" y="953"/>
                    <a:pt x="20527" y="1053"/>
                  </a:cubicBezTo>
                  <a:cubicBezTo>
                    <a:pt x="19023" y="1454"/>
                    <a:pt x="15740" y="1"/>
                    <a:pt x="13860" y="377"/>
                  </a:cubicBezTo>
                  <a:cubicBezTo>
                    <a:pt x="11981" y="727"/>
                    <a:pt x="8196" y="727"/>
                    <a:pt x="7319" y="1680"/>
                  </a:cubicBezTo>
                  <a:cubicBezTo>
                    <a:pt x="6417" y="2607"/>
                    <a:pt x="4186" y="2858"/>
                    <a:pt x="5164" y="3710"/>
                  </a:cubicBezTo>
                  <a:cubicBezTo>
                    <a:pt x="6166" y="4537"/>
                    <a:pt x="5164" y="4963"/>
                    <a:pt x="5891" y="5941"/>
                  </a:cubicBezTo>
                  <a:cubicBezTo>
                    <a:pt x="6642" y="6943"/>
                    <a:pt x="6993" y="7344"/>
                    <a:pt x="7996" y="7144"/>
                  </a:cubicBezTo>
                  <a:cubicBezTo>
                    <a:pt x="8973" y="6943"/>
                    <a:pt x="9750" y="7444"/>
                    <a:pt x="8723" y="8547"/>
                  </a:cubicBezTo>
                  <a:cubicBezTo>
                    <a:pt x="8698" y="8572"/>
                    <a:pt x="8698" y="8597"/>
                    <a:pt x="8672" y="8597"/>
                  </a:cubicBezTo>
                  <a:cubicBezTo>
                    <a:pt x="10327" y="8447"/>
                    <a:pt x="12181" y="8347"/>
                    <a:pt x="12457" y="8547"/>
                  </a:cubicBezTo>
                  <a:cubicBezTo>
                    <a:pt x="12883" y="8848"/>
                    <a:pt x="15389" y="10828"/>
                    <a:pt x="16016" y="10627"/>
                  </a:cubicBezTo>
                  <a:cubicBezTo>
                    <a:pt x="16392" y="10502"/>
                    <a:pt x="18096" y="10677"/>
                    <a:pt x="19374" y="10853"/>
                  </a:cubicBezTo>
                  <a:cubicBezTo>
                    <a:pt x="19224" y="10452"/>
                    <a:pt x="19224" y="10101"/>
                    <a:pt x="19500" y="9875"/>
                  </a:cubicBezTo>
                  <a:cubicBezTo>
                    <a:pt x="19951" y="9474"/>
                    <a:pt x="20978" y="9474"/>
                    <a:pt x="20427" y="8697"/>
                  </a:cubicBezTo>
                  <a:cubicBezTo>
                    <a:pt x="19876" y="7920"/>
                    <a:pt x="19725" y="7770"/>
                    <a:pt x="19650" y="6818"/>
                  </a:cubicBezTo>
                  <a:cubicBezTo>
                    <a:pt x="19575" y="5890"/>
                    <a:pt x="19324" y="5414"/>
                    <a:pt x="19424" y="4788"/>
                  </a:cubicBezTo>
                  <a:cubicBezTo>
                    <a:pt x="19500" y="4161"/>
                    <a:pt x="20126" y="4011"/>
                    <a:pt x="20577" y="3008"/>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0"/>
            <p:cNvSpPr/>
            <p:nvPr/>
          </p:nvSpPr>
          <p:spPr>
            <a:xfrm>
              <a:off x="3094125" y="619925"/>
              <a:ext cx="2280750" cy="1891400"/>
            </a:xfrm>
            <a:custGeom>
              <a:avLst/>
              <a:gdLst/>
              <a:ahLst/>
              <a:cxnLst/>
              <a:rect l="l" t="t" r="r" b="b"/>
              <a:pathLst>
                <a:path w="91230" h="75656" extrusionOk="0">
                  <a:moveTo>
                    <a:pt x="72423" y="1"/>
                  </a:moveTo>
                  <a:cubicBezTo>
                    <a:pt x="71412" y="1"/>
                    <a:pt x="71192" y="1231"/>
                    <a:pt x="70828" y="1595"/>
                  </a:cubicBezTo>
                  <a:cubicBezTo>
                    <a:pt x="70760" y="1664"/>
                    <a:pt x="70647" y="1691"/>
                    <a:pt x="70507" y="1691"/>
                  </a:cubicBezTo>
                  <a:cubicBezTo>
                    <a:pt x="69914" y="1691"/>
                    <a:pt x="68824" y="1198"/>
                    <a:pt x="68451" y="1198"/>
                  </a:cubicBezTo>
                  <a:cubicBezTo>
                    <a:pt x="68362" y="1198"/>
                    <a:pt x="68314" y="1226"/>
                    <a:pt x="68322" y="1295"/>
                  </a:cubicBezTo>
                  <a:cubicBezTo>
                    <a:pt x="68372" y="1721"/>
                    <a:pt x="67169" y="1871"/>
                    <a:pt x="67695" y="2648"/>
                  </a:cubicBezTo>
                  <a:cubicBezTo>
                    <a:pt x="68040" y="3157"/>
                    <a:pt x="67826" y="3623"/>
                    <a:pt x="67489" y="3623"/>
                  </a:cubicBezTo>
                  <a:cubicBezTo>
                    <a:pt x="67311" y="3623"/>
                    <a:pt x="67100" y="3494"/>
                    <a:pt x="66918" y="3174"/>
                  </a:cubicBezTo>
                  <a:cubicBezTo>
                    <a:pt x="66747" y="2863"/>
                    <a:pt x="66492" y="2731"/>
                    <a:pt x="66205" y="2731"/>
                  </a:cubicBezTo>
                  <a:cubicBezTo>
                    <a:pt x="65613" y="2731"/>
                    <a:pt x="64884" y="3292"/>
                    <a:pt x="64462" y="4001"/>
                  </a:cubicBezTo>
                  <a:cubicBezTo>
                    <a:pt x="63836" y="5029"/>
                    <a:pt x="63009" y="4979"/>
                    <a:pt x="63635" y="5355"/>
                  </a:cubicBezTo>
                  <a:cubicBezTo>
                    <a:pt x="64262" y="5706"/>
                    <a:pt x="64212" y="7134"/>
                    <a:pt x="63284" y="7385"/>
                  </a:cubicBezTo>
                  <a:cubicBezTo>
                    <a:pt x="63244" y="7395"/>
                    <a:pt x="63205" y="7401"/>
                    <a:pt x="63169" y="7401"/>
                  </a:cubicBezTo>
                  <a:cubicBezTo>
                    <a:pt x="62402" y="7401"/>
                    <a:pt x="62649" y="5085"/>
                    <a:pt x="62076" y="5085"/>
                  </a:cubicBezTo>
                  <a:cubicBezTo>
                    <a:pt x="62047" y="5085"/>
                    <a:pt x="62015" y="5091"/>
                    <a:pt x="61981" y="5104"/>
                  </a:cubicBezTo>
                  <a:cubicBezTo>
                    <a:pt x="61927" y="5122"/>
                    <a:pt x="61880" y="5130"/>
                    <a:pt x="61838" y="5130"/>
                  </a:cubicBezTo>
                  <a:cubicBezTo>
                    <a:pt x="61300" y="5130"/>
                    <a:pt x="61777" y="3726"/>
                    <a:pt x="62708" y="3726"/>
                  </a:cubicBezTo>
                  <a:cubicBezTo>
                    <a:pt x="63685" y="3726"/>
                    <a:pt x="64688" y="2272"/>
                    <a:pt x="64563" y="1921"/>
                  </a:cubicBezTo>
                  <a:cubicBezTo>
                    <a:pt x="64489" y="1658"/>
                    <a:pt x="64260" y="1532"/>
                    <a:pt x="64020" y="1532"/>
                  </a:cubicBezTo>
                  <a:cubicBezTo>
                    <a:pt x="63688" y="1532"/>
                    <a:pt x="63334" y="1771"/>
                    <a:pt x="63334" y="2222"/>
                  </a:cubicBezTo>
                  <a:cubicBezTo>
                    <a:pt x="63334" y="2735"/>
                    <a:pt x="62645" y="2844"/>
                    <a:pt x="61800" y="2844"/>
                  </a:cubicBezTo>
                  <a:cubicBezTo>
                    <a:pt x="61368" y="2844"/>
                    <a:pt x="60894" y="2815"/>
                    <a:pt x="60452" y="2798"/>
                  </a:cubicBezTo>
                  <a:cubicBezTo>
                    <a:pt x="60432" y="2797"/>
                    <a:pt x="60411" y="2797"/>
                    <a:pt x="60391" y="2797"/>
                  </a:cubicBezTo>
                  <a:cubicBezTo>
                    <a:pt x="59151" y="2797"/>
                    <a:pt x="59222" y="4316"/>
                    <a:pt x="60678" y="5154"/>
                  </a:cubicBezTo>
                  <a:cubicBezTo>
                    <a:pt x="61686" y="5728"/>
                    <a:pt x="61163" y="6157"/>
                    <a:pt x="60505" y="6157"/>
                  </a:cubicBezTo>
                  <a:cubicBezTo>
                    <a:pt x="60215" y="6157"/>
                    <a:pt x="59898" y="6073"/>
                    <a:pt x="59675" y="5881"/>
                  </a:cubicBezTo>
                  <a:cubicBezTo>
                    <a:pt x="59371" y="5619"/>
                    <a:pt x="58993" y="5519"/>
                    <a:pt x="58599" y="5519"/>
                  </a:cubicBezTo>
                  <a:cubicBezTo>
                    <a:pt x="58050" y="5519"/>
                    <a:pt x="57471" y="5712"/>
                    <a:pt x="57019" y="5931"/>
                  </a:cubicBezTo>
                  <a:cubicBezTo>
                    <a:pt x="56242" y="6282"/>
                    <a:pt x="58898" y="7234"/>
                    <a:pt x="58999" y="7686"/>
                  </a:cubicBezTo>
                  <a:cubicBezTo>
                    <a:pt x="59018" y="7778"/>
                    <a:pt x="58979" y="7814"/>
                    <a:pt x="58900" y="7814"/>
                  </a:cubicBezTo>
                  <a:cubicBezTo>
                    <a:pt x="58637" y="7814"/>
                    <a:pt x="57935" y="7410"/>
                    <a:pt x="57551" y="7410"/>
                  </a:cubicBezTo>
                  <a:cubicBezTo>
                    <a:pt x="57462" y="7410"/>
                    <a:pt x="57390" y="7432"/>
                    <a:pt x="57344" y="7485"/>
                  </a:cubicBezTo>
                  <a:cubicBezTo>
                    <a:pt x="57279" y="7561"/>
                    <a:pt x="57166" y="7596"/>
                    <a:pt x="57029" y="7596"/>
                  </a:cubicBezTo>
                  <a:cubicBezTo>
                    <a:pt x="56486" y="7596"/>
                    <a:pt x="55545" y="7052"/>
                    <a:pt x="55465" y="6332"/>
                  </a:cubicBezTo>
                  <a:cubicBezTo>
                    <a:pt x="55439" y="6111"/>
                    <a:pt x="55271" y="6025"/>
                    <a:pt x="55055" y="6025"/>
                  </a:cubicBezTo>
                  <a:cubicBezTo>
                    <a:pt x="54410" y="6025"/>
                    <a:pt x="53337" y="6784"/>
                    <a:pt x="54312" y="7009"/>
                  </a:cubicBezTo>
                  <a:cubicBezTo>
                    <a:pt x="55615" y="7335"/>
                    <a:pt x="55139" y="8162"/>
                    <a:pt x="55139" y="9315"/>
                  </a:cubicBezTo>
                  <a:cubicBezTo>
                    <a:pt x="55139" y="9692"/>
                    <a:pt x="54971" y="9845"/>
                    <a:pt x="54759" y="9845"/>
                  </a:cubicBezTo>
                  <a:cubicBezTo>
                    <a:pt x="54338" y="9845"/>
                    <a:pt x="53744" y="9238"/>
                    <a:pt x="53961" y="8588"/>
                  </a:cubicBezTo>
                  <a:cubicBezTo>
                    <a:pt x="54109" y="8094"/>
                    <a:pt x="53881" y="7898"/>
                    <a:pt x="53488" y="7898"/>
                  </a:cubicBezTo>
                  <a:cubicBezTo>
                    <a:pt x="53083" y="7898"/>
                    <a:pt x="52503" y="8107"/>
                    <a:pt x="51981" y="8412"/>
                  </a:cubicBezTo>
                  <a:cubicBezTo>
                    <a:pt x="51827" y="8504"/>
                    <a:pt x="51722" y="8545"/>
                    <a:pt x="51652" y="8545"/>
                  </a:cubicBezTo>
                  <a:cubicBezTo>
                    <a:pt x="51245" y="8545"/>
                    <a:pt x="52069" y="7153"/>
                    <a:pt x="51705" y="6382"/>
                  </a:cubicBezTo>
                  <a:cubicBezTo>
                    <a:pt x="51577" y="6101"/>
                    <a:pt x="51392" y="6000"/>
                    <a:pt x="51164" y="6000"/>
                  </a:cubicBezTo>
                  <a:cubicBezTo>
                    <a:pt x="50681" y="6000"/>
                    <a:pt x="50007" y="6455"/>
                    <a:pt x="49274" y="6608"/>
                  </a:cubicBezTo>
                  <a:cubicBezTo>
                    <a:pt x="48171" y="6808"/>
                    <a:pt x="47595" y="6858"/>
                    <a:pt x="48272" y="7585"/>
                  </a:cubicBezTo>
                  <a:cubicBezTo>
                    <a:pt x="48904" y="8265"/>
                    <a:pt x="48858" y="9229"/>
                    <a:pt x="48133" y="9229"/>
                  </a:cubicBezTo>
                  <a:cubicBezTo>
                    <a:pt x="48082" y="9229"/>
                    <a:pt x="48028" y="9224"/>
                    <a:pt x="47971" y="9214"/>
                  </a:cubicBezTo>
                  <a:cubicBezTo>
                    <a:pt x="47765" y="9174"/>
                    <a:pt x="47589" y="9153"/>
                    <a:pt x="47439" y="9153"/>
                  </a:cubicBezTo>
                  <a:cubicBezTo>
                    <a:pt x="46932" y="9153"/>
                    <a:pt x="46741" y="9403"/>
                    <a:pt x="46818" y="10041"/>
                  </a:cubicBezTo>
                  <a:cubicBezTo>
                    <a:pt x="46871" y="10482"/>
                    <a:pt x="46541" y="10702"/>
                    <a:pt x="46206" y="10702"/>
                  </a:cubicBezTo>
                  <a:cubicBezTo>
                    <a:pt x="45911" y="10702"/>
                    <a:pt x="45612" y="10532"/>
                    <a:pt x="45565" y="10192"/>
                  </a:cubicBezTo>
                  <a:cubicBezTo>
                    <a:pt x="45523" y="9888"/>
                    <a:pt x="45188" y="9746"/>
                    <a:pt x="44774" y="9746"/>
                  </a:cubicBezTo>
                  <a:cubicBezTo>
                    <a:pt x="44196" y="9746"/>
                    <a:pt x="43465" y="10022"/>
                    <a:pt x="43159" y="10518"/>
                  </a:cubicBezTo>
                  <a:cubicBezTo>
                    <a:pt x="42658" y="11345"/>
                    <a:pt x="41204" y="11971"/>
                    <a:pt x="41354" y="12899"/>
                  </a:cubicBezTo>
                  <a:cubicBezTo>
                    <a:pt x="41393" y="13144"/>
                    <a:pt x="41498" y="13231"/>
                    <a:pt x="41649" y="13231"/>
                  </a:cubicBezTo>
                  <a:cubicBezTo>
                    <a:pt x="42022" y="13231"/>
                    <a:pt x="42672" y="12699"/>
                    <a:pt x="43284" y="12699"/>
                  </a:cubicBezTo>
                  <a:cubicBezTo>
                    <a:pt x="43386" y="12699"/>
                    <a:pt x="43487" y="12714"/>
                    <a:pt x="43585" y="12748"/>
                  </a:cubicBezTo>
                  <a:cubicBezTo>
                    <a:pt x="44537" y="13049"/>
                    <a:pt x="43535" y="13525"/>
                    <a:pt x="44061" y="14001"/>
                  </a:cubicBezTo>
                  <a:cubicBezTo>
                    <a:pt x="44471" y="14372"/>
                    <a:pt x="44486" y="15139"/>
                    <a:pt x="44128" y="15139"/>
                  </a:cubicBezTo>
                  <a:cubicBezTo>
                    <a:pt x="44027" y="15139"/>
                    <a:pt x="43896" y="15078"/>
                    <a:pt x="43735" y="14929"/>
                  </a:cubicBezTo>
                  <a:cubicBezTo>
                    <a:pt x="43372" y="14590"/>
                    <a:pt x="42958" y="14371"/>
                    <a:pt x="42617" y="14371"/>
                  </a:cubicBezTo>
                  <a:cubicBezTo>
                    <a:pt x="42275" y="14371"/>
                    <a:pt x="42006" y="14590"/>
                    <a:pt x="41931" y="15129"/>
                  </a:cubicBezTo>
                  <a:cubicBezTo>
                    <a:pt x="41881" y="15440"/>
                    <a:pt x="41784" y="15564"/>
                    <a:pt x="41656" y="15564"/>
                  </a:cubicBezTo>
                  <a:cubicBezTo>
                    <a:pt x="41329" y="15564"/>
                    <a:pt x="40802" y="14760"/>
                    <a:pt x="40352" y="14202"/>
                  </a:cubicBezTo>
                  <a:cubicBezTo>
                    <a:pt x="40257" y="14085"/>
                    <a:pt x="40163" y="14036"/>
                    <a:pt x="40068" y="14036"/>
                  </a:cubicBezTo>
                  <a:cubicBezTo>
                    <a:pt x="39602" y="14036"/>
                    <a:pt x="39133" y="15210"/>
                    <a:pt x="38639" y="15210"/>
                  </a:cubicBezTo>
                  <a:cubicBezTo>
                    <a:pt x="38567" y="15210"/>
                    <a:pt x="38495" y="15186"/>
                    <a:pt x="38422" y="15129"/>
                  </a:cubicBezTo>
                  <a:cubicBezTo>
                    <a:pt x="37770" y="14628"/>
                    <a:pt x="39775" y="12999"/>
                    <a:pt x="39274" y="12222"/>
                  </a:cubicBezTo>
                  <a:cubicBezTo>
                    <a:pt x="39161" y="12055"/>
                    <a:pt x="39055" y="11982"/>
                    <a:pt x="38946" y="11982"/>
                  </a:cubicBezTo>
                  <a:cubicBezTo>
                    <a:pt x="38549" y="11982"/>
                    <a:pt x="38119" y="12957"/>
                    <a:pt x="37194" y="13901"/>
                  </a:cubicBezTo>
                  <a:cubicBezTo>
                    <a:pt x="35991" y="15079"/>
                    <a:pt x="34362" y="15029"/>
                    <a:pt x="34938" y="15605"/>
                  </a:cubicBezTo>
                  <a:cubicBezTo>
                    <a:pt x="35515" y="16182"/>
                    <a:pt x="33735" y="16508"/>
                    <a:pt x="33435" y="17485"/>
                  </a:cubicBezTo>
                  <a:cubicBezTo>
                    <a:pt x="33134" y="18488"/>
                    <a:pt x="30678" y="18838"/>
                    <a:pt x="29099" y="19891"/>
                  </a:cubicBezTo>
                  <a:cubicBezTo>
                    <a:pt x="28293" y="20424"/>
                    <a:pt x="28410" y="20694"/>
                    <a:pt x="28833" y="20694"/>
                  </a:cubicBezTo>
                  <a:cubicBezTo>
                    <a:pt x="29225" y="20694"/>
                    <a:pt x="29880" y="20462"/>
                    <a:pt x="30302" y="19991"/>
                  </a:cubicBezTo>
                  <a:cubicBezTo>
                    <a:pt x="31204" y="18989"/>
                    <a:pt x="31505" y="19565"/>
                    <a:pt x="32908" y="18688"/>
                  </a:cubicBezTo>
                  <a:cubicBezTo>
                    <a:pt x="34052" y="17953"/>
                    <a:pt x="35280" y="17334"/>
                    <a:pt x="35966" y="17334"/>
                  </a:cubicBezTo>
                  <a:cubicBezTo>
                    <a:pt x="36121" y="17334"/>
                    <a:pt x="36249" y="17365"/>
                    <a:pt x="36342" y="17435"/>
                  </a:cubicBezTo>
                  <a:cubicBezTo>
                    <a:pt x="36600" y="17607"/>
                    <a:pt x="36948" y="17761"/>
                    <a:pt x="37313" y="17761"/>
                  </a:cubicBezTo>
                  <a:cubicBezTo>
                    <a:pt x="37693" y="17761"/>
                    <a:pt x="38090" y="17595"/>
                    <a:pt x="38422" y="17109"/>
                  </a:cubicBezTo>
                  <a:cubicBezTo>
                    <a:pt x="38755" y="16653"/>
                    <a:pt x="39130" y="16470"/>
                    <a:pt x="39506" y="16470"/>
                  </a:cubicBezTo>
                  <a:cubicBezTo>
                    <a:pt x="39894" y="16470"/>
                    <a:pt x="40284" y="16666"/>
                    <a:pt x="40628" y="16959"/>
                  </a:cubicBezTo>
                  <a:cubicBezTo>
                    <a:pt x="41304" y="17535"/>
                    <a:pt x="39475" y="18011"/>
                    <a:pt x="40302" y="18838"/>
                  </a:cubicBezTo>
                  <a:cubicBezTo>
                    <a:pt x="40844" y="19381"/>
                    <a:pt x="40254" y="19773"/>
                    <a:pt x="39784" y="19773"/>
                  </a:cubicBezTo>
                  <a:cubicBezTo>
                    <a:pt x="39538" y="19773"/>
                    <a:pt x="39324" y="19665"/>
                    <a:pt x="39324" y="19415"/>
                  </a:cubicBezTo>
                  <a:cubicBezTo>
                    <a:pt x="39324" y="18907"/>
                    <a:pt x="38811" y="18449"/>
                    <a:pt x="38382" y="18449"/>
                  </a:cubicBezTo>
                  <a:cubicBezTo>
                    <a:pt x="38196" y="18449"/>
                    <a:pt x="38027" y="18534"/>
                    <a:pt x="37921" y="18738"/>
                  </a:cubicBezTo>
                  <a:cubicBezTo>
                    <a:pt x="37545" y="19415"/>
                    <a:pt x="36918" y="20142"/>
                    <a:pt x="36242" y="20192"/>
                  </a:cubicBezTo>
                  <a:cubicBezTo>
                    <a:pt x="35565" y="20242"/>
                    <a:pt x="34838" y="21495"/>
                    <a:pt x="34838" y="22748"/>
                  </a:cubicBezTo>
                  <a:cubicBezTo>
                    <a:pt x="34838" y="23282"/>
                    <a:pt x="34620" y="23361"/>
                    <a:pt x="34361" y="23361"/>
                  </a:cubicBezTo>
                  <a:cubicBezTo>
                    <a:pt x="34253" y="23361"/>
                    <a:pt x="34137" y="23347"/>
                    <a:pt x="34028" y="23347"/>
                  </a:cubicBezTo>
                  <a:cubicBezTo>
                    <a:pt x="33786" y="23347"/>
                    <a:pt x="33574" y="23415"/>
                    <a:pt x="33535" y="23851"/>
                  </a:cubicBezTo>
                  <a:cubicBezTo>
                    <a:pt x="33435" y="24929"/>
                    <a:pt x="31755" y="26859"/>
                    <a:pt x="30302" y="28262"/>
                  </a:cubicBezTo>
                  <a:cubicBezTo>
                    <a:pt x="28848" y="29666"/>
                    <a:pt x="30201" y="29991"/>
                    <a:pt x="29725" y="30869"/>
                  </a:cubicBezTo>
                  <a:cubicBezTo>
                    <a:pt x="29544" y="31222"/>
                    <a:pt x="29154" y="31307"/>
                    <a:pt x="28717" y="31307"/>
                  </a:cubicBezTo>
                  <a:cubicBezTo>
                    <a:pt x="28312" y="31307"/>
                    <a:pt x="27865" y="31234"/>
                    <a:pt x="27503" y="31234"/>
                  </a:cubicBezTo>
                  <a:cubicBezTo>
                    <a:pt x="27285" y="31234"/>
                    <a:pt x="27098" y="31260"/>
                    <a:pt x="26968" y="31345"/>
                  </a:cubicBezTo>
                  <a:cubicBezTo>
                    <a:pt x="26392" y="31696"/>
                    <a:pt x="27294" y="33901"/>
                    <a:pt x="26517" y="34578"/>
                  </a:cubicBezTo>
                  <a:cubicBezTo>
                    <a:pt x="25740" y="35230"/>
                    <a:pt x="26517" y="36182"/>
                    <a:pt x="26517" y="36959"/>
                  </a:cubicBezTo>
                  <a:cubicBezTo>
                    <a:pt x="26517" y="37160"/>
                    <a:pt x="26381" y="37225"/>
                    <a:pt x="26177" y="37225"/>
                  </a:cubicBezTo>
                  <a:cubicBezTo>
                    <a:pt x="25800" y="37225"/>
                    <a:pt x="25191" y="37004"/>
                    <a:pt x="24769" y="37004"/>
                  </a:cubicBezTo>
                  <a:cubicBezTo>
                    <a:pt x="24535" y="37004"/>
                    <a:pt x="24358" y="37072"/>
                    <a:pt x="24312" y="37285"/>
                  </a:cubicBezTo>
                  <a:cubicBezTo>
                    <a:pt x="24161" y="38062"/>
                    <a:pt x="22382" y="37836"/>
                    <a:pt x="21881" y="38062"/>
                  </a:cubicBezTo>
                  <a:cubicBezTo>
                    <a:pt x="21354" y="38262"/>
                    <a:pt x="22908" y="39515"/>
                    <a:pt x="23861" y="40242"/>
                  </a:cubicBezTo>
                  <a:cubicBezTo>
                    <a:pt x="24464" y="40715"/>
                    <a:pt x="23900" y="41125"/>
                    <a:pt x="23377" y="41125"/>
                  </a:cubicBezTo>
                  <a:cubicBezTo>
                    <a:pt x="23096" y="41125"/>
                    <a:pt x="22828" y="41007"/>
                    <a:pt x="22758" y="40718"/>
                  </a:cubicBezTo>
                  <a:cubicBezTo>
                    <a:pt x="22713" y="40526"/>
                    <a:pt x="22611" y="40446"/>
                    <a:pt x="22463" y="40446"/>
                  </a:cubicBezTo>
                  <a:cubicBezTo>
                    <a:pt x="21953" y="40446"/>
                    <a:pt x="20887" y="41389"/>
                    <a:pt x="19625" y="41971"/>
                  </a:cubicBezTo>
                  <a:cubicBezTo>
                    <a:pt x="18021" y="42698"/>
                    <a:pt x="18698" y="44152"/>
                    <a:pt x="17444" y="44202"/>
                  </a:cubicBezTo>
                  <a:cubicBezTo>
                    <a:pt x="16191" y="44252"/>
                    <a:pt x="16567" y="46232"/>
                    <a:pt x="15740" y="46859"/>
                  </a:cubicBezTo>
                  <a:cubicBezTo>
                    <a:pt x="15629" y="46941"/>
                    <a:pt x="15536" y="46976"/>
                    <a:pt x="15456" y="46976"/>
                  </a:cubicBezTo>
                  <a:cubicBezTo>
                    <a:pt x="14921" y="46976"/>
                    <a:pt x="14943" y="45398"/>
                    <a:pt x="13810" y="45355"/>
                  </a:cubicBezTo>
                  <a:cubicBezTo>
                    <a:pt x="13777" y="45354"/>
                    <a:pt x="13744" y="45353"/>
                    <a:pt x="13712" y="45353"/>
                  </a:cubicBezTo>
                  <a:cubicBezTo>
                    <a:pt x="12513" y="45353"/>
                    <a:pt x="12627" y="46261"/>
                    <a:pt x="13384" y="47335"/>
                  </a:cubicBezTo>
                  <a:cubicBezTo>
                    <a:pt x="14161" y="48413"/>
                    <a:pt x="12181" y="47585"/>
                    <a:pt x="11454" y="48513"/>
                  </a:cubicBezTo>
                  <a:cubicBezTo>
                    <a:pt x="10728" y="49465"/>
                    <a:pt x="8647" y="48989"/>
                    <a:pt x="8071" y="49766"/>
                  </a:cubicBezTo>
                  <a:cubicBezTo>
                    <a:pt x="7495" y="50543"/>
                    <a:pt x="9625" y="50543"/>
                    <a:pt x="9951" y="51169"/>
                  </a:cubicBezTo>
                  <a:cubicBezTo>
                    <a:pt x="10082" y="51442"/>
                    <a:pt x="9743" y="51539"/>
                    <a:pt x="9223" y="51539"/>
                  </a:cubicBezTo>
                  <a:cubicBezTo>
                    <a:pt x="8549" y="51539"/>
                    <a:pt x="7569" y="51375"/>
                    <a:pt x="6918" y="51220"/>
                  </a:cubicBezTo>
                  <a:cubicBezTo>
                    <a:pt x="6842" y="51203"/>
                    <a:pt x="6772" y="51195"/>
                    <a:pt x="6707" y="51195"/>
                  </a:cubicBezTo>
                  <a:cubicBezTo>
                    <a:pt x="5883" y="51195"/>
                    <a:pt x="6000" y="52493"/>
                    <a:pt x="5239" y="52493"/>
                  </a:cubicBezTo>
                  <a:cubicBezTo>
                    <a:pt x="5185" y="52493"/>
                    <a:pt x="5127" y="52487"/>
                    <a:pt x="5063" y="52473"/>
                  </a:cubicBezTo>
                  <a:cubicBezTo>
                    <a:pt x="4976" y="52456"/>
                    <a:pt x="4888" y="52448"/>
                    <a:pt x="4798" y="52448"/>
                  </a:cubicBezTo>
                  <a:cubicBezTo>
                    <a:pt x="3809" y="52448"/>
                    <a:pt x="2768" y="53412"/>
                    <a:pt x="3434" y="54102"/>
                  </a:cubicBezTo>
                  <a:cubicBezTo>
                    <a:pt x="3866" y="54534"/>
                    <a:pt x="3581" y="54744"/>
                    <a:pt x="3127" y="54744"/>
                  </a:cubicBezTo>
                  <a:cubicBezTo>
                    <a:pt x="2816" y="54744"/>
                    <a:pt x="2426" y="54646"/>
                    <a:pt x="2131" y="54453"/>
                  </a:cubicBezTo>
                  <a:cubicBezTo>
                    <a:pt x="2017" y="54382"/>
                    <a:pt x="1905" y="54350"/>
                    <a:pt x="1797" y="54350"/>
                  </a:cubicBezTo>
                  <a:cubicBezTo>
                    <a:pt x="1217" y="54350"/>
                    <a:pt x="738" y="55271"/>
                    <a:pt x="527" y="56032"/>
                  </a:cubicBezTo>
                  <a:cubicBezTo>
                    <a:pt x="251" y="56909"/>
                    <a:pt x="1931" y="57385"/>
                    <a:pt x="1880" y="57786"/>
                  </a:cubicBezTo>
                  <a:cubicBezTo>
                    <a:pt x="1830" y="58212"/>
                    <a:pt x="527" y="58889"/>
                    <a:pt x="1454" y="59089"/>
                  </a:cubicBezTo>
                  <a:cubicBezTo>
                    <a:pt x="2407" y="59290"/>
                    <a:pt x="1730" y="60142"/>
                    <a:pt x="1104" y="60393"/>
                  </a:cubicBezTo>
                  <a:cubicBezTo>
                    <a:pt x="477" y="60668"/>
                    <a:pt x="477" y="61270"/>
                    <a:pt x="1104" y="62072"/>
                  </a:cubicBezTo>
                  <a:cubicBezTo>
                    <a:pt x="1730" y="62849"/>
                    <a:pt x="1" y="62999"/>
                    <a:pt x="828" y="64202"/>
                  </a:cubicBezTo>
                  <a:cubicBezTo>
                    <a:pt x="1094" y="64578"/>
                    <a:pt x="1336" y="64687"/>
                    <a:pt x="1554" y="64687"/>
                  </a:cubicBezTo>
                  <a:cubicBezTo>
                    <a:pt x="1856" y="64687"/>
                    <a:pt x="2113" y="64477"/>
                    <a:pt x="2327" y="64477"/>
                  </a:cubicBezTo>
                  <a:cubicBezTo>
                    <a:pt x="2452" y="64477"/>
                    <a:pt x="2562" y="64549"/>
                    <a:pt x="2657" y="64779"/>
                  </a:cubicBezTo>
                  <a:cubicBezTo>
                    <a:pt x="2772" y="65045"/>
                    <a:pt x="2941" y="65159"/>
                    <a:pt x="3154" y="65159"/>
                  </a:cubicBezTo>
                  <a:cubicBezTo>
                    <a:pt x="3643" y="65159"/>
                    <a:pt x="4361" y="64559"/>
                    <a:pt x="5164" y="63826"/>
                  </a:cubicBezTo>
                  <a:cubicBezTo>
                    <a:pt x="5384" y="63630"/>
                    <a:pt x="5577" y="63551"/>
                    <a:pt x="5738" y="63551"/>
                  </a:cubicBezTo>
                  <a:cubicBezTo>
                    <a:pt x="6412" y="63551"/>
                    <a:pt x="6537" y="64930"/>
                    <a:pt x="5821" y="64930"/>
                  </a:cubicBezTo>
                  <a:cubicBezTo>
                    <a:pt x="5811" y="64930"/>
                    <a:pt x="5801" y="64930"/>
                    <a:pt x="5790" y="64929"/>
                  </a:cubicBezTo>
                  <a:cubicBezTo>
                    <a:pt x="5750" y="64927"/>
                    <a:pt x="5710" y="64926"/>
                    <a:pt x="5670" y="64926"/>
                  </a:cubicBezTo>
                  <a:cubicBezTo>
                    <a:pt x="4750" y="64926"/>
                    <a:pt x="3769" y="65470"/>
                    <a:pt x="3961" y="66383"/>
                  </a:cubicBezTo>
                  <a:cubicBezTo>
                    <a:pt x="4048" y="66788"/>
                    <a:pt x="3782" y="66987"/>
                    <a:pt x="3458" y="66987"/>
                  </a:cubicBezTo>
                  <a:cubicBezTo>
                    <a:pt x="3041" y="66987"/>
                    <a:pt x="2529" y="66656"/>
                    <a:pt x="2557" y="66007"/>
                  </a:cubicBezTo>
                  <a:cubicBezTo>
                    <a:pt x="2571" y="65700"/>
                    <a:pt x="2434" y="65577"/>
                    <a:pt x="2242" y="65577"/>
                  </a:cubicBezTo>
                  <a:cubicBezTo>
                    <a:pt x="1730" y="65577"/>
                    <a:pt x="825" y="66457"/>
                    <a:pt x="1354" y="67059"/>
                  </a:cubicBezTo>
                  <a:cubicBezTo>
                    <a:pt x="2081" y="67886"/>
                    <a:pt x="1104" y="68363"/>
                    <a:pt x="1104" y="69139"/>
                  </a:cubicBezTo>
                  <a:cubicBezTo>
                    <a:pt x="1104" y="69481"/>
                    <a:pt x="1375" y="69644"/>
                    <a:pt x="1728" y="69644"/>
                  </a:cubicBezTo>
                  <a:cubicBezTo>
                    <a:pt x="2178" y="69644"/>
                    <a:pt x="2761" y="69380"/>
                    <a:pt x="3083" y="68889"/>
                  </a:cubicBezTo>
                  <a:cubicBezTo>
                    <a:pt x="3327" y="68491"/>
                    <a:pt x="3648" y="68312"/>
                    <a:pt x="3961" y="68312"/>
                  </a:cubicBezTo>
                  <a:cubicBezTo>
                    <a:pt x="4358" y="68312"/>
                    <a:pt x="4742" y="68599"/>
                    <a:pt x="4938" y="69089"/>
                  </a:cubicBezTo>
                  <a:cubicBezTo>
                    <a:pt x="5314" y="69967"/>
                    <a:pt x="4061" y="69290"/>
                    <a:pt x="4061" y="70493"/>
                  </a:cubicBezTo>
                  <a:cubicBezTo>
                    <a:pt x="4061" y="71696"/>
                    <a:pt x="3284" y="70643"/>
                    <a:pt x="2607" y="71596"/>
                  </a:cubicBezTo>
                  <a:cubicBezTo>
                    <a:pt x="1931" y="72523"/>
                    <a:pt x="5264" y="74252"/>
                    <a:pt x="6317" y="74503"/>
                  </a:cubicBezTo>
                  <a:cubicBezTo>
                    <a:pt x="7227" y="74725"/>
                    <a:pt x="8118" y="75655"/>
                    <a:pt x="9756" y="75655"/>
                  </a:cubicBezTo>
                  <a:cubicBezTo>
                    <a:pt x="9967" y="75655"/>
                    <a:pt x="10190" y="75640"/>
                    <a:pt x="10427" y="75606"/>
                  </a:cubicBezTo>
                  <a:cubicBezTo>
                    <a:pt x="12507" y="75280"/>
                    <a:pt x="16467" y="71445"/>
                    <a:pt x="16968" y="70744"/>
                  </a:cubicBezTo>
                  <a:cubicBezTo>
                    <a:pt x="17151" y="70508"/>
                    <a:pt x="17410" y="70452"/>
                    <a:pt x="17702" y="70452"/>
                  </a:cubicBezTo>
                  <a:cubicBezTo>
                    <a:pt x="17973" y="70452"/>
                    <a:pt x="18273" y="70500"/>
                    <a:pt x="18568" y="70500"/>
                  </a:cubicBezTo>
                  <a:cubicBezTo>
                    <a:pt x="18870" y="70500"/>
                    <a:pt x="19168" y="70449"/>
                    <a:pt x="19424" y="70242"/>
                  </a:cubicBezTo>
                  <a:cubicBezTo>
                    <a:pt x="20201" y="69616"/>
                    <a:pt x="19750" y="67987"/>
                    <a:pt x="20302" y="67686"/>
                  </a:cubicBezTo>
                  <a:cubicBezTo>
                    <a:pt x="20344" y="67662"/>
                    <a:pt x="20385" y="67651"/>
                    <a:pt x="20424" y="67651"/>
                  </a:cubicBezTo>
                  <a:cubicBezTo>
                    <a:pt x="20927" y="67651"/>
                    <a:pt x="21242" y="69430"/>
                    <a:pt x="21730" y="69616"/>
                  </a:cubicBezTo>
                  <a:cubicBezTo>
                    <a:pt x="22181" y="69791"/>
                    <a:pt x="22532" y="70167"/>
                    <a:pt x="22557" y="71195"/>
                  </a:cubicBezTo>
                  <a:cubicBezTo>
                    <a:pt x="22670" y="71181"/>
                    <a:pt x="22784" y="71172"/>
                    <a:pt x="22897" y="71172"/>
                  </a:cubicBezTo>
                  <a:cubicBezTo>
                    <a:pt x="23186" y="71172"/>
                    <a:pt x="23462" y="71226"/>
                    <a:pt x="23660" y="71370"/>
                  </a:cubicBezTo>
                  <a:cubicBezTo>
                    <a:pt x="23726" y="71421"/>
                    <a:pt x="23787" y="71444"/>
                    <a:pt x="23844" y="71444"/>
                  </a:cubicBezTo>
                  <a:cubicBezTo>
                    <a:pt x="24345" y="71444"/>
                    <a:pt x="24487" y="69622"/>
                    <a:pt x="24487" y="69014"/>
                  </a:cubicBezTo>
                  <a:cubicBezTo>
                    <a:pt x="24487" y="68363"/>
                    <a:pt x="25164" y="67009"/>
                    <a:pt x="24988" y="66182"/>
                  </a:cubicBezTo>
                  <a:cubicBezTo>
                    <a:pt x="24813" y="65330"/>
                    <a:pt x="26993" y="66007"/>
                    <a:pt x="27344" y="65330"/>
                  </a:cubicBezTo>
                  <a:cubicBezTo>
                    <a:pt x="27670" y="64678"/>
                    <a:pt x="27846" y="62322"/>
                    <a:pt x="27169" y="61997"/>
                  </a:cubicBezTo>
                  <a:cubicBezTo>
                    <a:pt x="26492" y="61671"/>
                    <a:pt x="26342" y="60317"/>
                    <a:pt x="26993" y="60317"/>
                  </a:cubicBezTo>
                  <a:cubicBezTo>
                    <a:pt x="27670" y="60317"/>
                    <a:pt x="28497" y="59816"/>
                    <a:pt x="28347" y="58488"/>
                  </a:cubicBezTo>
                  <a:cubicBezTo>
                    <a:pt x="28171" y="57134"/>
                    <a:pt x="26166" y="57310"/>
                    <a:pt x="25991" y="55982"/>
                  </a:cubicBezTo>
                  <a:cubicBezTo>
                    <a:pt x="25815" y="54628"/>
                    <a:pt x="26993" y="54302"/>
                    <a:pt x="26166" y="52623"/>
                  </a:cubicBezTo>
                  <a:cubicBezTo>
                    <a:pt x="25314" y="50944"/>
                    <a:pt x="26492" y="49941"/>
                    <a:pt x="26166" y="49114"/>
                  </a:cubicBezTo>
                  <a:cubicBezTo>
                    <a:pt x="25815" y="48262"/>
                    <a:pt x="25490" y="47260"/>
                    <a:pt x="26492" y="45606"/>
                  </a:cubicBezTo>
                  <a:cubicBezTo>
                    <a:pt x="27408" y="44071"/>
                    <a:pt x="29036" y="43227"/>
                    <a:pt x="29807" y="43227"/>
                  </a:cubicBezTo>
                  <a:cubicBezTo>
                    <a:pt x="29880" y="43227"/>
                    <a:pt x="29945" y="43235"/>
                    <a:pt x="30001" y="43250"/>
                  </a:cubicBezTo>
                  <a:cubicBezTo>
                    <a:pt x="30400" y="43353"/>
                    <a:pt x="30973" y="43631"/>
                    <a:pt x="31479" y="43631"/>
                  </a:cubicBezTo>
                  <a:cubicBezTo>
                    <a:pt x="31831" y="43631"/>
                    <a:pt x="32151" y="43496"/>
                    <a:pt x="32357" y="43074"/>
                  </a:cubicBezTo>
                  <a:cubicBezTo>
                    <a:pt x="32858" y="42072"/>
                    <a:pt x="32858" y="41245"/>
                    <a:pt x="32357" y="41069"/>
                  </a:cubicBezTo>
                  <a:cubicBezTo>
                    <a:pt x="31856" y="40919"/>
                    <a:pt x="30502" y="40568"/>
                    <a:pt x="31505" y="39240"/>
                  </a:cubicBezTo>
                  <a:cubicBezTo>
                    <a:pt x="32507" y="37911"/>
                    <a:pt x="33685" y="36232"/>
                    <a:pt x="33861" y="34728"/>
                  </a:cubicBezTo>
                  <a:cubicBezTo>
                    <a:pt x="34036" y="33225"/>
                    <a:pt x="33535" y="32047"/>
                    <a:pt x="34036" y="31545"/>
                  </a:cubicBezTo>
                  <a:cubicBezTo>
                    <a:pt x="34537" y="31044"/>
                    <a:pt x="35690" y="31545"/>
                    <a:pt x="36693" y="30869"/>
                  </a:cubicBezTo>
                  <a:cubicBezTo>
                    <a:pt x="37695" y="30192"/>
                    <a:pt x="36868" y="29365"/>
                    <a:pt x="37369" y="28864"/>
                  </a:cubicBezTo>
                  <a:cubicBezTo>
                    <a:pt x="37871" y="28362"/>
                    <a:pt x="38547" y="26683"/>
                    <a:pt x="39199" y="26182"/>
                  </a:cubicBezTo>
                  <a:cubicBezTo>
                    <a:pt x="39876" y="25681"/>
                    <a:pt x="40552" y="25029"/>
                    <a:pt x="40051" y="24352"/>
                  </a:cubicBezTo>
                  <a:cubicBezTo>
                    <a:pt x="39550" y="23676"/>
                    <a:pt x="41054" y="22999"/>
                    <a:pt x="41054" y="21846"/>
                  </a:cubicBezTo>
                  <a:cubicBezTo>
                    <a:pt x="41054" y="20668"/>
                    <a:pt x="42733" y="19841"/>
                    <a:pt x="43735" y="19841"/>
                  </a:cubicBezTo>
                  <a:cubicBezTo>
                    <a:pt x="44738" y="19841"/>
                    <a:pt x="46417" y="19841"/>
                    <a:pt x="46417" y="18838"/>
                  </a:cubicBezTo>
                  <a:cubicBezTo>
                    <a:pt x="46417" y="17963"/>
                    <a:pt x="45901" y="16188"/>
                    <a:pt x="46773" y="16188"/>
                  </a:cubicBezTo>
                  <a:cubicBezTo>
                    <a:pt x="46899" y="16188"/>
                    <a:pt x="47054" y="16225"/>
                    <a:pt x="47244" y="16307"/>
                  </a:cubicBezTo>
                  <a:cubicBezTo>
                    <a:pt x="47792" y="16554"/>
                    <a:pt x="48297" y="16601"/>
                    <a:pt x="48766" y="16601"/>
                  </a:cubicBezTo>
                  <a:cubicBezTo>
                    <a:pt x="49053" y="16601"/>
                    <a:pt x="49327" y="16583"/>
                    <a:pt x="49589" y="16583"/>
                  </a:cubicBezTo>
                  <a:cubicBezTo>
                    <a:pt x="50072" y="16583"/>
                    <a:pt x="50515" y="16643"/>
                    <a:pt x="50928" y="16984"/>
                  </a:cubicBezTo>
                  <a:cubicBezTo>
                    <a:pt x="51332" y="17327"/>
                    <a:pt x="51789" y="17504"/>
                    <a:pt x="52190" y="17504"/>
                  </a:cubicBezTo>
                  <a:cubicBezTo>
                    <a:pt x="52785" y="17504"/>
                    <a:pt x="53259" y="17115"/>
                    <a:pt x="53259" y="16307"/>
                  </a:cubicBezTo>
                  <a:cubicBezTo>
                    <a:pt x="53259" y="15186"/>
                    <a:pt x="53616" y="13458"/>
                    <a:pt x="54631" y="13458"/>
                  </a:cubicBezTo>
                  <a:cubicBezTo>
                    <a:pt x="54819" y="13458"/>
                    <a:pt x="55029" y="13517"/>
                    <a:pt x="55264" y="13650"/>
                  </a:cubicBezTo>
                  <a:cubicBezTo>
                    <a:pt x="55390" y="13701"/>
                    <a:pt x="55490" y="13776"/>
                    <a:pt x="55615" y="13851"/>
                  </a:cubicBezTo>
                  <a:cubicBezTo>
                    <a:pt x="56085" y="12795"/>
                    <a:pt x="56950" y="12112"/>
                    <a:pt x="57778" y="12112"/>
                  </a:cubicBezTo>
                  <a:cubicBezTo>
                    <a:pt x="57834" y="12112"/>
                    <a:pt x="57890" y="12115"/>
                    <a:pt x="57946" y="12122"/>
                  </a:cubicBezTo>
                  <a:cubicBezTo>
                    <a:pt x="59299" y="12297"/>
                    <a:pt x="60126" y="14653"/>
                    <a:pt x="61806" y="14979"/>
                  </a:cubicBezTo>
                  <a:cubicBezTo>
                    <a:pt x="62895" y="15190"/>
                    <a:pt x="63975" y="15550"/>
                    <a:pt x="64735" y="15550"/>
                  </a:cubicBezTo>
                  <a:cubicBezTo>
                    <a:pt x="65146" y="15550"/>
                    <a:pt x="65464" y="15444"/>
                    <a:pt x="65640" y="15154"/>
                  </a:cubicBezTo>
                  <a:cubicBezTo>
                    <a:pt x="65764" y="14943"/>
                    <a:pt x="65930" y="14868"/>
                    <a:pt x="66124" y="14868"/>
                  </a:cubicBezTo>
                  <a:cubicBezTo>
                    <a:pt x="66620" y="14868"/>
                    <a:pt x="67304" y="15364"/>
                    <a:pt x="67957" y="15364"/>
                  </a:cubicBezTo>
                  <a:cubicBezTo>
                    <a:pt x="68080" y="15364"/>
                    <a:pt x="68202" y="15346"/>
                    <a:pt x="68322" y="15305"/>
                  </a:cubicBezTo>
                  <a:cubicBezTo>
                    <a:pt x="68393" y="15281"/>
                    <a:pt x="68459" y="15271"/>
                    <a:pt x="68521" y="15271"/>
                  </a:cubicBezTo>
                  <a:cubicBezTo>
                    <a:pt x="69120" y="15271"/>
                    <a:pt x="69311" y="16253"/>
                    <a:pt x="69748" y="16253"/>
                  </a:cubicBezTo>
                  <a:cubicBezTo>
                    <a:pt x="69902" y="16253"/>
                    <a:pt x="70085" y="16132"/>
                    <a:pt x="70327" y="15806"/>
                  </a:cubicBezTo>
                  <a:cubicBezTo>
                    <a:pt x="71251" y="14582"/>
                    <a:pt x="70344" y="13783"/>
                    <a:pt x="71491" y="13783"/>
                  </a:cubicBezTo>
                  <a:cubicBezTo>
                    <a:pt x="71589" y="13783"/>
                    <a:pt x="71701" y="13789"/>
                    <a:pt x="71831" y="13801"/>
                  </a:cubicBezTo>
                  <a:cubicBezTo>
                    <a:pt x="71900" y="13808"/>
                    <a:pt x="71965" y="13812"/>
                    <a:pt x="72026" y="13812"/>
                  </a:cubicBezTo>
                  <a:cubicBezTo>
                    <a:pt x="73429" y="13812"/>
                    <a:pt x="72507" y="11922"/>
                    <a:pt x="72507" y="10793"/>
                  </a:cubicBezTo>
                  <a:cubicBezTo>
                    <a:pt x="72507" y="9615"/>
                    <a:pt x="74688" y="9465"/>
                    <a:pt x="74688" y="8462"/>
                  </a:cubicBezTo>
                  <a:cubicBezTo>
                    <a:pt x="74688" y="7935"/>
                    <a:pt x="75521" y="7914"/>
                    <a:pt x="76383" y="7914"/>
                  </a:cubicBezTo>
                  <a:cubicBezTo>
                    <a:pt x="76457" y="7914"/>
                    <a:pt x="76531" y="7914"/>
                    <a:pt x="76605" y="7914"/>
                  </a:cubicBezTo>
                  <a:cubicBezTo>
                    <a:pt x="77307" y="7914"/>
                    <a:pt x="77982" y="7900"/>
                    <a:pt x="78197" y="7610"/>
                  </a:cubicBezTo>
                  <a:cubicBezTo>
                    <a:pt x="78480" y="7242"/>
                    <a:pt x="79141" y="6921"/>
                    <a:pt x="79784" y="6921"/>
                  </a:cubicBezTo>
                  <a:cubicBezTo>
                    <a:pt x="80277" y="6921"/>
                    <a:pt x="80760" y="7110"/>
                    <a:pt x="81054" y="7610"/>
                  </a:cubicBezTo>
                  <a:cubicBezTo>
                    <a:pt x="81705" y="8788"/>
                    <a:pt x="84563" y="9114"/>
                    <a:pt x="84713" y="10117"/>
                  </a:cubicBezTo>
                  <a:cubicBezTo>
                    <a:pt x="84813" y="10618"/>
                    <a:pt x="84713" y="11370"/>
                    <a:pt x="84713" y="12097"/>
                  </a:cubicBezTo>
                  <a:cubicBezTo>
                    <a:pt x="85189" y="11620"/>
                    <a:pt x="85766" y="11295"/>
                    <a:pt x="86342" y="11295"/>
                  </a:cubicBezTo>
                  <a:cubicBezTo>
                    <a:pt x="87301" y="11295"/>
                    <a:pt x="88195" y="9919"/>
                    <a:pt x="89064" y="9919"/>
                  </a:cubicBezTo>
                  <a:cubicBezTo>
                    <a:pt x="89126" y="9919"/>
                    <a:pt x="89188" y="9926"/>
                    <a:pt x="89249" y="9941"/>
                  </a:cubicBezTo>
                  <a:cubicBezTo>
                    <a:pt x="89414" y="9978"/>
                    <a:pt x="89579" y="10001"/>
                    <a:pt x="89739" y="10001"/>
                  </a:cubicBezTo>
                  <a:cubicBezTo>
                    <a:pt x="90332" y="10001"/>
                    <a:pt x="90856" y="9690"/>
                    <a:pt x="91054" y="8663"/>
                  </a:cubicBezTo>
                  <a:cubicBezTo>
                    <a:pt x="90641" y="8408"/>
                    <a:pt x="90057" y="8265"/>
                    <a:pt x="89542" y="8265"/>
                  </a:cubicBezTo>
                  <a:cubicBezTo>
                    <a:pt x="88995" y="8265"/>
                    <a:pt x="88526" y="8427"/>
                    <a:pt x="88422" y="8788"/>
                  </a:cubicBezTo>
                  <a:cubicBezTo>
                    <a:pt x="88332" y="9140"/>
                    <a:pt x="87995" y="9301"/>
                    <a:pt x="87658" y="9301"/>
                  </a:cubicBezTo>
                  <a:cubicBezTo>
                    <a:pt x="87250" y="9301"/>
                    <a:pt x="86841" y="9064"/>
                    <a:pt x="86868" y="8638"/>
                  </a:cubicBezTo>
                  <a:cubicBezTo>
                    <a:pt x="86919" y="7861"/>
                    <a:pt x="84663" y="7234"/>
                    <a:pt x="84563" y="6858"/>
                  </a:cubicBezTo>
                  <a:cubicBezTo>
                    <a:pt x="84519" y="6705"/>
                    <a:pt x="84696" y="6628"/>
                    <a:pt x="84978" y="6628"/>
                  </a:cubicBezTo>
                  <a:cubicBezTo>
                    <a:pt x="85340" y="6628"/>
                    <a:pt x="85877" y="6755"/>
                    <a:pt x="86342" y="7009"/>
                  </a:cubicBezTo>
                  <a:cubicBezTo>
                    <a:pt x="86605" y="7160"/>
                    <a:pt x="86843" y="7233"/>
                    <a:pt x="87074" y="7233"/>
                  </a:cubicBezTo>
                  <a:cubicBezTo>
                    <a:pt x="87571" y="7233"/>
                    <a:pt x="88040" y="6897"/>
                    <a:pt x="88673" y="6282"/>
                  </a:cubicBezTo>
                  <a:cubicBezTo>
                    <a:pt x="89625" y="5405"/>
                    <a:pt x="90929" y="6132"/>
                    <a:pt x="91079" y="5355"/>
                  </a:cubicBezTo>
                  <a:cubicBezTo>
                    <a:pt x="91229" y="4578"/>
                    <a:pt x="89575" y="4051"/>
                    <a:pt x="89249" y="3575"/>
                  </a:cubicBezTo>
                  <a:cubicBezTo>
                    <a:pt x="88988" y="3184"/>
                    <a:pt x="88047" y="2660"/>
                    <a:pt x="87049" y="2660"/>
                  </a:cubicBezTo>
                  <a:cubicBezTo>
                    <a:pt x="86897" y="2660"/>
                    <a:pt x="86745" y="2672"/>
                    <a:pt x="86593" y="2698"/>
                  </a:cubicBezTo>
                  <a:cubicBezTo>
                    <a:pt x="86408" y="2731"/>
                    <a:pt x="86252" y="2746"/>
                    <a:pt x="86118" y="2746"/>
                  </a:cubicBezTo>
                  <a:cubicBezTo>
                    <a:pt x="85431" y="2746"/>
                    <a:pt x="85300" y="2345"/>
                    <a:pt x="84713" y="1821"/>
                  </a:cubicBezTo>
                  <a:cubicBezTo>
                    <a:pt x="84579" y="1692"/>
                    <a:pt x="84386" y="1633"/>
                    <a:pt x="84162" y="1633"/>
                  </a:cubicBezTo>
                  <a:cubicBezTo>
                    <a:pt x="83296" y="1633"/>
                    <a:pt x="81981" y="2520"/>
                    <a:pt x="81981" y="3675"/>
                  </a:cubicBezTo>
                  <a:cubicBezTo>
                    <a:pt x="81981" y="4407"/>
                    <a:pt x="81656" y="4684"/>
                    <a:pt x="81386" y="4684"/>
                  </a:cubicBezTo>
                  <a:cubicBezTo>
                    <a:pt x="81109" y="4684"/>
                    <a:pt x="80888" y="4394"/>
                    <a:pt x="81129" y="4001"/>
                  </a:cubicBezTo>
                  <a:cubicBezTo>
                    <a:pt x="81605" y="3224"/>
                    <a:pt x="80502" y="2272"/>
                    <a:pt x="81555" y="2021"/>
                  </a:cubicBezTo>
                  <a:cubicBezTo>
                    <a:pt x="82583" y="1771"/>
                    <a:pt x="82006" y="192"/>
                    <a:pt x="80101" y="41"/>
                  </a:cubicBezTo>
                  <a:cubicBezTo>
                    <a:pt x="80016" y="35"/>
                    <a:pt x="79932" y="31"/>
                    <a:pt x="79851" y="31"/>
                  </a:cubicBezTo>
                  <a:cubicBezTo>
                    <a:pt x="78109" y="31"/>
                    <a:pt x="77465" y="1518"/>
                    <a:pt x="77896" y="2021"/>
                  </a:cubicBezTo>
                  <a:cubicBezTo>
                    <a:pt x="78372" y="2548"/>
                    <a:pt x="76593" y="4778"/>
                    <a:pt x="75816" y="4778"/>
                  </a:cubicBezTo>
                  <a:cubicBezTo>
                    <a:pt x="75039" y="4778"/>
                    <a:pt x="75916" y="2848"/>
                    <a:pt x="75866" y="1821"/>
                  </a:cubicBezTo>
                  <a:cubicBezTo>
                    <a:pt x="75849" y="1460"/>
                    <a:pt x="75752" y="1290"/>
                    <a:pt x="75573" y="1290"/>
                  </a:cubicBezTo>
                  <a:cubicBezTo>
                    <a:pt x="75232" y="1290"/>
                    <a:pt x="74590" y="1912"/>
                    <a:pt x="73635" y="2999"/>
                  </a:cubicBezTo>
                  <a:cubicBezTo>
                    <a:pt x="72182" y="4678"/>
                    <a:pt x="71079" y="6182"/>
                    <a:pt x="70252" y="6332"/>
                  </a:cubicBezTo>
                  <a:cubicBezTo>
                    <a:pt x="70211" y="6341"/>
                    <a:pt x="70173" y="6345"/>
                    <a:pt x="70137" y="6345"/>
                  </a:cubicBezTo>
                  <a:cubicBezTo>
                    <a:pt x="69438" y="6345"/>
                    <a:pt x="69591" y="4793"/>
                    <a:pt x="70878" y="4102"/>
                  </a:cubicBezTo>
                  <a:cubicBezTo>
                    <a:pt x="72232" y="3375"/>
                    <a:pt x="72282" y="1395"/>
                    <a:pt x="73159" y="1395"/>
                  </a:cubicBezTo>
                  <a:cubicBezTo>
                    <a:pt x="74061" y="1395"/>
                    <a:pt x="74061" y="342"/>
                    <a:pt x="72758" y="41"/>
                  </a:cubicBezTo>
                  <a:cubicBezTo>
                    <a:pt x="72637" y="14"/>
                    <a:pt x="72526" y="1"/>
                    <a:pt x="72423"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0"/>
            <p:cNvSpPr/>
            <p:nvPr/>
          </p:nvSpPr>
          <p:spPr>
            <a:xfrm>
              <a:off x="3094125" y="613425"/>
              <a:ext cx="2280750" cy="1904175"/>
            </a:xfrm>
            <a:custGeom>
              <a:avLst/>
              <a:gdLst/>
              <a:ahLst/>
              <a:cxnLst/>
              <a:rect l="l" t="t" r="r" b="b"/>
              <a:pathLst>
                <a:path w="91230" h="76167" fill="none" extrusionOk="0">
                  <a:moveTo>
                    <a:pt x="88422" y="9048"/>
                  </a:moveTo>
                  <a:cubicBezTo>
                    <a:pt x="88222" y="9825"/>
                    <a:pt x="86818" y="9675"/>
                    <a:pt x="86868" y="8898"/>
                  </a:cubicBezTo>
                  <a:cubicBezTo>
                    <a:pt x="86919" y="8121"/>
                    <a:pt x="84663" y="7494"/>
                    <a:pt x="84563" y="7118"/>
                  </a:cubicBezTo>
                  <a:cubicBezTo>
                    <a:pt x="84462" y="6768"/>
                    <a:pt x="85515" y="6818"/>
                    <a:pt x="86342" y="7269"/>
                  </a:cubicBezTo>
                  <a:cubicBezTo>
                    <a:pt x="87169" y="7745"/>
                    <a:pt x="87746" y="7444"/>
                    <a:pt x="88673" y="6542"/>
                  </a:cubicBezTo>
                  <a:cubicBezTo>
                    <a:pt x="89625" y="5665"/>
                    <a:pt x="90929" y="6392"/>
                    <a:pt x="91079" y="5615"/>
                  </a:cubicBezTo>
                  <a:cubicBezTo>
                    <a:pt x="91229" y="4838"/>
                    <a:pt x="89575" y="4311"/>
                    <a:pt x="89249" y="3835"/>
                  </a:cubicBezTo>
                  <a:cubicBezTo>
                    <a:pt x="88949" y="3384"/>
                    <a:pt x="87746" y="2758"/>
                    <a:pt x="86593" y="2958"/>
                  </a:cubicBezTo>
                  <a:cubicBezTo>
                    <a:pt x="85465" y="3159"/>
                    <a:pt x="85415" y="2707"/>
                    <a:pt x="84713" y="2081"/>
                  </a:cubicBezTo>
                  <a:cubicBezTo>
                    <a:pt x="84061" y="1454"/>
                    <a:pt x="81981" y="2482"/>
                    <a:pt x="81981" y="3935"/>
                  </a:cubicBezTo>
                  <a:cubicBezTo>
                    <a:pt x="81981" y="5414"/>
                    <a:pt x="80653" y="5038"/>
                    <a:pt x="81129" y="4261"/>
                  </a:cubicBezTo>
                  <a:cubicBezTo>
                    <a:pt x="81605" y="3484"/>
                    <a:pt x="80502" y="2532"/>
                    <a:pt x="81555" y="2281"/>
                  </a:cubicBezTo>
                  <a:cubicBezTo>
                    <a:pt x="82583" y="2031"/>
                    <a:pt x="82006" y="452"/>
                    <a:pt x="80101" y="301"/>
                  </a:cubicBezTo>
                  <a:cubicBezTo>
                    <a:pt x="78172" y="151"/>
                    <a:pt x="77445" y="1755"/>
                    <a:pt x="77896" y="2281"/>
                  </a:cubicBezTo>
                  <a:cubicBezTo>
                    <a:pt x="78372" y="2808"/>
                    <a:pt x="76593" y="5038"/>
                    <a:pt x="75816" y="5038"/>
                  </a:cubicBezTo>
                  <a:cubicBezTo>
                    <a:pt x="75039" y="5038"/>
                    <a:pt x="75916" y="3108"/>
                    <a:pt x="75866" y="2081"/>
                  </a:cubicBezTo>
                  <a:cubicBezTo>
                    <a:pt x="75816" y="1028"/>
                    <a:pt x="75089" y="1605"/>
                    <a:pt x="73635" y="3259"/>
                  </a:cubicBezTo>
                  <a:cubicBezTo>
                    <a:pt x="72182" y="4938"/>
                    <a:pt x="71079" y="6442"/>
                    <a:pt x="70252" y="6592"/>
                  </a:cubicBezTo>
                  <a:cubicBezTo>
                    <a:pt x="69425" y="6768"/>
                    <a:pt x="69525" y="5088"/>
                    <a:pt x="70878" y="4362"/>
                  </a:cubicBezTo>
                  <a:cubicBezTo>
                    <a:pt x="72232" y="3635"/>
                    <a:pt x="72282" y="1655"/>
                    <a:pt x="73159" y="1655"/>
                  </a:cubicBezTo>
                  <a:cubicBezTo>
                    <a:pt x="74061" y="1655"/>
                    <a:pt x="74061" y="602"/>
                    <a:pt x="72758" y="301"/>
                  </a:cubicBezTo>
                  <a:cubicBezTo>
                    <a:pt x="71455" y="1"/>
                    <a:pt x="71229" y="1454"/>
                    <a:pt x="70828" y="1855"/>
                  </a:cubicBezTo>
                  <a:cubicBezTo>
                    <a:pt x="70402" y="2281"/>
                    <a:pt x="68272" y="1128"/>
                    <a:pt x="68322" y="1555"/>
                  </a:cubicBezTo>
                  <a:cubicBezTo>
                    <a:pt x="68372" y="1981"/>
                    <a:pt x="67169" y="2131"/>
                    <a:pt x="67695" y="2908"/>
                  </a:cubicBezTo>
                  <a:cubicBezTo>
                    <a:pt x="68222" y="3685"/>
                    <a:pt x="67445" y="4362"/>
                    <a:pt x="66918" y="3434"/>
                  </a:cubicBezTo>
                  <a:cubicBezTo>
                    <a:pt x="66392" y="2482"/>
                    <a:pt x="65089" y="3209"/>
                    <a:pt x="64462" y="4261"/>
                  </a:cubicBezTo>
                  <a:cubicBezTo>
                    <a:pt x="63836" y="5289"/>
                    <a:pt x="63009" y="5239"/>
                    <a:pt x="63635" y="5615"/>
                  </a:cubicBezTo>
                  <a:cubicBezTo>
                    <a:pt x="64262" y="5966"/>
                    <a:pt x="64212" y="7394"/>
                    <a:pt x="63284" y="7645"/>
                  </a:cubicBezTo>
                  <a:cubicBezTo>
                    <a:pt x="62332" y="7895"/>
                    <a:pt x="62708" y="5088"/>
                    <a:pt x="61981" y="5364"/>
                  </a:cubicBezTo>
                  <a:cubicBezTo>
                    <a:pt x="61229" y="5615"/>
                    <a:pt x="61705" y="3986"/>
                    <a:pt x="62708" y="3986"/>
                  </a:cubicBezTo>
                  <a:cubicBezTo>
                    <a:pt x="63685" y="3986"/>
                    <a:pt x="64688" y="2532"/>
                    <a:pt x="64563" y="2181"/>
                  </a:cubicBezTo>
                  <a:cubicBezTo>
                    <a:pt x="64387" y="1555"/>
                    <a:pt x="63334" y="1705"/>
                    <a:pt x="63334" y="2482"/>
                  </a:cubicBezTo>
                  <a:cubicBezTo>
                    <a:pt x="63334" y="3259"/>
                    <a:pt x="61755" y="3108"/>
                    <a:pt x="60452" y="3058"/>
                  </a:cubicBezTo>
                  <a:cubicBezTo>
                    <a:pt x="59149" y="3008"/>
                    <a:pt x="59199" y="4562"/>
                    <a:pt x="60678" y="5414"/>
                  </a:cubicBezTo>
                  <a:cubicBezTo>
                    <a:pt x="62131" y="6241"/>
                    <a:pt x="60402" y="6768"/>
                    <a:pt x="59675" y="6141"/>
                  </a:cubicBezTo>
                  <a:cubicBezTo>
                    <a:pt x="58948" y="5514"/>
                    <a:pt x="57796" y="5815"/>
                    <a:pt x="57019" y="6191"/>
                  </a:cubicBezTo>
                  <a:cubicBezTo>
                    <a:pt x="56242" y="6542"/>
                    <a:pt x="58898" y="7494"/>
                    <a:pt x="58999" y="7946"/>
                  </a:cubicBezTo>
                  <a:cubicBezTo>
                    <a:pt x="59099" y="8422"/>
                    <a:pt x="57645" y="7394"/>
                    <a:pt x="57344" y="7745"/>
                  </a:cubicBezTo>
                  <a:cubicBezTo>
                    <a:pt x="57019" y="8121"/>
                    <a:pt x="55565" y="7494"/>
                    <a:pt x="55465" y="6592"/>
                  </a:cubicBezTo>
                  <a:cubicBezTo>
                    <a:pt x="55364" y="5715"/>
                    <a:pt x="53009" y="6968"/>
                    <a:pt x="54312" y="7269"/>
                  </a:cubicBezTo>
                  <a:cubicBezTo>
                    <a:pt x="55615" y="7595"/>
                    <a:pt x="55139" y="8422"/>
                    <a:pt x="55139" y="9575"/>
                  </a:cubicBezTo>
                  <a:cubicBezTo>
                    <a:pt x="55139" y="10702"/>
                    <a:pt x="53635" y="9825"/>
                    <a:pt x="53961" y="8848"/>
                  </a:cubicBezTo>
                  <a:cubicBezTo>
                    <a:pt x="54262" y="7845"/>
                    <a:pt x="53009" y="8071"/>
                    <a:pt x="51981" y="8672"/>
                  </a:cubicBezTo>
                  <a:cubicBezTo>
                    <a:pt x="50928" y="9299"/>
                    <a:pt x="52131" y="7545"/>
                    <a:pt x="51705" y="6642"/>
                  </a:cubicBezTo>
                  <a:cubicBezTo>
                    <a:pt x="51304" y="5765"/>
                    <a:pt x="50352" y="6642"/>
                    <a:pt x="49274" y="6868"/>
                  </a:cubicBezTo>
                  <a:cubicBezTo>
                    <a:pt x="48171" y="7068"/>
                    <a:pt x="47595" y="7118"/>
                    <a:pt x="48272" y="7845"/>
                  </a:cubicBezTo>
                  <a:cubicBezTo>
                    <a:pt x="48948" y="8572"/>
                    <a:pt x="48848" y="9625"/>
                    <a:pt x="47971" y="9474"/>
                  </a:cubicBezTo>
                  <a:cubicBezTo>
                    <a:pt x="47069" y="9299"/>
                    <a:pt x="46718" y="9474"/>
                    <a:pt x="46818" y="10301"/>
                  </a:cubicBezTo>
                  <a:cubicBezTo>
                    <a:pt x="46918" y="11128"/>
                    <a:pt x="45665" y="11179"/>
                    <a:pt x="45565" y="10452"/>
                  </a:cubicBezTo>
                  <a:cubicBezTo>
                    <a:pt x="45465" y="9725"/>
                    <a:pt x="43685" y="9925"/>
                    <a:pt x="43159" y="10778"/>
                  </a:cubicBezTo>
                  <a:cubicBezTo>
                    <a:pt x="42658" y="11605"/>
                    <a:pt x="41204" y="12231"/>
                    <a:pt x="41354" y="13159"/>
                  </a:cubicBezTo>
                  <a:cubicBezTo>
                    <a:pt x="41505" y="14111"/>
                    <a:pt x="42658" y="12682"/>
                    <a:pt x="43585" y="13008"/>
                  </a:cubicBezTo>
                  <a:cubicBezTo>
                    <a:pt x="44537" y="13309"/>
                    <a:pt x="43535" y="13785"/>
                    <a:pt x="44061" y="14261"/>
                  </a:cubicBezTo>
                  <a:cubicBezTo>
                    <a:pt x="44587" y="14738"/>
                    <a:pt x="44462" y="15865"/>
                    <a:pt x="43735" y="15189"/>
                  </a:cubicBezTo>
                  <a:cubicBezTo>
                    <a:pt x="43009" y="14512"/>
                    <a:pt x="42081" y="14311"/>
                    <a:pt x="41931" y="15389"/>
                  </a:cubicBezTo>
                  <a:cubicBezTo>
                    <a:pt x="41755" y="16492"/>
                    <a:pt x="40978" y="15239"/>
                    <a:pt x="40352" y="14462"/>
                  </a:cubicBezTo>
                  <a:cubicBezTo>
                    <a:pt x="39725" y="13685"/>
                    <a:pt x="39099" y="15915"/>
                    <a:pt x="38422" y="15389"/>
                  </a:cubicBezTo>
                  <a:cubicBezTo>
                    <a:pt x="37770" y="14888"/>
                    <a:pt x="39775" y="13259"/>
                    <a:pt x="39274" y="12482"/>
                  </a:cubicBezTo>
                  <a:cubicBezTo>
                    <a:pt x="38748" y="11705"/>
                    <a:pt x="38372" y="12958"/>
                    <a:pt x="37194" y="14161"/>
                  </a:cubicBezTo>
                  <a:cubicBezTo>
                    <a:pt x="35991" y="15339"/>
                    <a:pt x="34362" y="15289"/>
                    <a:pt x="34938" y="15865"/>
                  </a:cubicBezTo>
                  <a:cubicBezTo>
                    <a:pt x="35515" y="16442"/>
                    <a:pt x="33735" y="16768"/>
                    <a:pt x="33435" y="17745"/>
                  </a:cubicBezTo>
                  <a:cubicBezTo>
                    <a:pt x="33134" y="18748"/>
                    <a:pt x="30678" y="19098"/>
                    <a:pt x="29099" y="20151"/>
                  </a:cubicBezTo>
                  <a:cubicBezTo>
                    <a:pt x="27545" y="21179"/>
                    <a:pt x="29424" y="21229"/>
                    <a:pt x="30302" y="20251"/>
                  </a:cubicBezTo>
                  <a:cubicBezTo>
                    <a:pt x="31204" y="19249"/>
                    <a:pt x="31505" y="19825"/>
                    <a:pt x="32908" y="18948"/>
                  </a:cubicBezTo>
                  <a:cubicBezTo>
                    <a:pt x="34312" y="18046"/>
                    <a:pt x="35841" y="17319"/>
                    <a:pt x="36342" y="17695"/>
                  </a:cubicBezTo>
                  <a:cubicBezTo>
                    <a:pt x="36868" y="18046"/>
                    <a:pt x="37770" y="18322"/>
                    <a:pt x="38422" y="17369"/>
                  </a:cubicBezTo>
                  <a:cubicBezTo>
                    <a:pt x="39099" y="16442"/>
                    <a:pt x="39951" y="16642"/>
                    <a:pt x="40628" y="17219"/>
                  </a:cubicBezTo>
                  <a:cubicBezTo>
                    <a:pt x="41304" y="17795"/>
                    <a:pt x="39475" y="18271"/>
                    <a:pt x="40302" y="19098"/>
                  </a:cubicBezTo>
                  <a:cubicBezTo>
                    <a:pt x="41129" y="19926"/>
                    <a:pt x="39324" y="20402"/>
                    <a:pt x="39324" y="19675"/>
                  </a:cubicBezTo>
                  <a:cubicBezTo>
                    <a:pt x="39324" y="18948"/>
                    <a:pt x="38272" y="18322"/>
                    <a:pt x="37921" y="18998"/>
                  </a:cubicBezTo>
                  <a:cubicBezTo>
                    <a:pt x="37545" y="19675"/>
                    <a:pt x="36918" y="20402"/>
                    <a:pt x="36242" y="20452"/>
                  </a:cubicBezTo>
                  <a:cubicBezTo>
                    <a:pt x="35565" y="20502"/>
                    <a:pt x="34838" y="21755"/>
                    <a:pt x="34838" y="23008"/>
                  </a:cubicBezTo>
                  <a:cubicBezTo>
                    <a:pt x="34838" y="24261"/>
                    <a:pt x="33635" y="23008"/>
                    <a:pt x="33535" y="24111"/>
                  </a:cubicBezTo>
                  <a:cubicBezTo>
                    <a:pt x="33435" y="25189"/>
                    <a:pt x="31755" y="27119"/>
                    <a:pt x="30302" y="28522"/>
                  </a:cubicBezTo>
                  <a:cubicBezTo>
                    <a:pt x="28848" y="29926"/>
                    <a:pt x="30201" y="30251"/>
                    <a:pt x="29725" y="31129"/>
                  </a:cubicBezTo>
                  <a:cubicBezTo>
                    <a:pt x="29274" y="32006"/>
                    <a:pt x="27545" y="31229"/>
                    <a:pt x="26968" y="31605"/>
                  </a:cubicBezTo>
                  <a:cubicBezTo>
                    <a:pt x="26392" y="31956"/>
                    <a:pt x="27294" y="34161"/>
                    <a:pt x="26517" y="34838"/>
                  </a:cubicBezTo>
                  <a:cubicBezTo>
                    <a:pt x="25740" y="35490"/>
                    <a:pt x="26517" y="36442"/>
                    <a:pt x="26517" y="37219"/>
                  </a:cubicBezTo>
                  <a:cubicBezTo>
                    <a:pt x="26517" y="37996"/>
                    <a:pt x="24487" y="36743"/>
                    <a:pt x="24312" y="37545"/>
                  </a:cubicBezTo>
                  <a:cubicBezTo>
                    <a:pt x="24161" y="38322"/>
                    <a:pt x="22382" y="38096"/>
                    <a:pt x="21881" y="38322"/>
                  </a:cubicBezTo>
                  <a:cubicBezTo>
                    <a:pt x="21354" y="38522"/>
                    <a:pt x="22908" y="39775"/>
                    <a:pt x="23861" y="40502"/>
                  </a:cubicBezTo>
                  <a:cubicBezTo>
                    <a:pt x="24788" y="41229"/>
                    <a:pt x="22958" y="41805"/>
                    <a:pt x="22758" y="40978"/>
                  </a:cubicBezTo>
                  <a:cubicBezTo>
                    <a:pt x="22557" y="40126"/>
                    <a:pt x="21254" y="41480"/>
                    <a:pt x="19625" y="42231"/>
                  </a:cubicBezTo>
                  <a:cubicBezTo>
                    <a:pt x="18021" y="42958"/>
                    <a:pt x="18698" y="44412"/>
                    <a:pt x="17444" y="44462"/>
                  </a:cubicBezTo>
                  <a:cubicBezTo>
                    <a:pt x="16191" y="44512"/>
                    <a:pt x="16567" y="46492"/>
                    <a:pt x="15740" y="47119"/>
                  </a:cubicBezTo>
                  <a:cubicBezTo>
                    <a:pt x="14888" y="47745"/>
                    <a:pt x="15114" y="45665"/>
                    <a:pt x="13810" y="45615"/>
                  </a:cubicBezTo>
                  <a:cubicBezTo>
                    <a:pt x="12507" y="45565"/>
                    <a:pt x="12607" y="46492"/>
                    <a:pt x="13384" y="47595"/>
                  </a:cubicBezTo>
                  <a:cubicBezTo>
                    <a:pt x="14161" y="48673"/>
                    <a:pt x="12181" y="47845"/>
                    <a:pt x="11454" y="48773"/>
                  </a:cubicBezTo>
                  <a:cubicBezTo>
                    <a:pt x="10728" y="49725"/>
                    <a:pt x="8647" y="49249"/>
                    <a:pt x="8071" y="50026"/>
                  </a:cubicBezTo>
                  <a:cubicBezTo>
                    <a:pt x="7495" y="50803"/>
                    <a:pt x="9625" y="50803"/>
                    <a:pt x="9951" y="51429"/>
                  </a:cubicBezTo>
                  <a:cubicBezTo>
                    <a:pt x="10251" y="52056"/>
                    <a:pt x="8071" y="51755"/>
                    <a:pt x="6918" y="51480"/>
                  </a:cubicBezTo>
                  <a:cubicBezTo>
                    <a:pt x="5790" y="51229"/>
                    <a:pt x="6091" y="52958"/>
                    <a:pt x="5063" y="52733"/>
                  </a:cubicBezTo>
                  <a:cubicBezTo>
                    <a:pt x="4011" y="52532"/>
                    <a:pt x="2708" y="53610"/>
                    <a:pt x="3434" y="54362"/>
                  </a:cubicBezTo>
                  <a:cubicBezTo>
                    <a:pt x="4161" y="55089"/>
                    <a:pt x="2858" y="55189"/>
                    <a:pt x="2131" y="54713"/>
                  </a:cubicBezTo>
                  <a:cubicBezTo>
                    <a:pt x="1404" y="54262"/>
                    <a:pt x="778" y="55389"/>
                    <a:pt x="527" y="56292"/>
                  </a:cubicBezTo>
                  <a:cubicBezTo>
                    <a:pt x="251" y="57169"/>
                    <a:pt x="1931" y="57645"/>
                    <a:pt x="1880" y="58046"/>
                  </a:cubicBezTo>
                  <a:cubicBezTo>
                    <a:pt x="1830" y="58472"/>
                    <a:pt x="527" y="59149"/>
                    <a:pt x="1454" y="59349"/>
                  </a:cubicBezTo>
                  <a:cubicBezTo>
                    <a:pt x="2407" y="59550"/>
                    <a:pt x="1730" y="60402"/>
                    <a:pt x="1104" y="60653"/>
                  </a:cubicBezTo>
                  <a:cubicBezTo>
                    <a:pt x="477" y="60928"/>
                    <a:pt x="477" y="61530"/>
                    <a:pt x="1104" y="62332"/>
                  </a:cubicBezTo>
                  <a:cubicBezTo>
                    <a:pt x="1730" y="63109"/>
                    <a:pt x="1" y="63259"/>
                    <a:pt x="828" y="64462"/>
                  </a:cubicBezTo>
                  <a:cubicBezTo>
                    <a:pt x="1680" y="65665"/>
                    <a:pt x="2281" y="64136"/>
                    <a:pt x="2657" y="65039"/>
                  </a:cubicBezTo>
                  <a:cubicBezTo>
                    <a:pt x="3033" y="65916"/>
                    <a:pt x="4011" y="65139"/>
                    <a:pt x="5164" y="64086"/>
                  </a:cubicBezTo>
                  <a:cubicBezTo>
                    <a:pt x="6317" y="63059"/>
                    <a:pt x="6718" y="65239"/>
                    <a:pt x="5790" y="65189"/>
                  </a:cubicBezTo>
                  <a:cubicBezTo>
                    <a:pt x="4838" y="65139"/>
                    <a:pt x="3760" y="65690"/>
                    <a:pt x="3961" y="66643"/>
                  </a:cubicBezTo>
                  <a:cubicBezTo>
                    <a:pt x="4161" y="67570"/>
                    <a:pt x="2507" y="67420"/>
                    <a:pt x="2557" y="66267"/>
                  </a:cubicBezTo>
                  <a:cubicBezTo>
                    <a:pt x="2607" y="65139"/>
                    <a:pt x="627" y="66492"/>
                    <a:pt x="1354" y="67319"/>
                  </a:cubicBezTo>
                  <a:cubicBezTo>
                    <a:pt x="2081" y="68146"/>
                    <a:pt x="1104" y="68623"/>
                    <a:pt x="1104" y="69399"/>
                  </a:cubicBezTo>
                  <a:cubicBezTo>
                    <a:pt x="1104" y="70176"/>
                    <a:pt x="2507" y="70026"/>
                    <a:pt x="3083" y="69149"/>
                  </a:cubicBezTo>
                  <a:cubicBezTo>
                    <a:pt x="3635" y="68247"/>
                    <a:pt x="4587" y="68472"/>
                    <a:pt x="4938" y="69349"/>
                  </a:cubicBezTo>
                  <a:cubicBezTo>
                    <a:pt x="5314" y="70227"/>
                    <a:pt x="4061" y="69550"/>
                    <a:pt x="4061" y="70753"/>
                  </a:cubicBezTo>
                  <a:cubicBezTo>
                    <a:pt x="4061" y="71956"/>
                    <a:pt x="3284" y="70903"/>
                    <a:pt x="2607" y="71856"/>
                  </a:cubicBezTo>
                  <a:cubicBezTo>
                    <a:pt x="1931" y="72783"/>
                    <a:pt x="5264" y="74512"/>
                    <a:pt x="6317" y="74763"/>
                  </a:cubicBezTo>
                  <a:cubicBezTo>
                    <a:pt x="7344" y="75014"/>
                    <a:pt x="8347" y="76166"/>
                    <a:pt x="10427" y="75866"/>
                  </a:cubicBezTo>
                  <a:cubicBezTo>
                    <a:pt x="12507" y="75540"/>
                    <a:pt x="16467" y="71705"/>
                    <a:pt x="16968" y="71004"/>
                  </a:cubicBezTo>
                  <a:cubicBezTo>
                    <a:pt x="17495" y="70327"/>
                    <a:pt x="18647" y="71129"/>
                    <a:pt x="19424" y="70502"/>
                  </a:cubicBezTo>
                  <a:cubicBezTo>
                    <a:pt x="20201" y="69876"/>
                    <a:pt x="19750" y="68247"/>
                    <a:pt x="20302" y="67946"/>
                  </a:cubicBezTo>
                  <a:cubicBezTo>
                    <a:pt x="20878" y="67620"/>
                    <a:pt x="21204" y="69675"/>
                    <a:pt x="21730" y="69876"/>
                  </a:cubicBezTo>
                  <a:cubicBezTo>
                    <a:pt x="22181" y="70051"/>
                    <a:pt x="22532" y="70427"/>
                    <a:pt x="22557" y="71455"/>
                  </a:cubicBezTo>
                  <a:cubicBezTo>
                    <a:pt x="22958" y="71405"/>
                    <a:pt x="23384" y="71430"/>
                    <a:pt x="23660" y="71630"/>
                  </a:cubicBezTo>
                  <a:cubicBezTo>
                    <a:pt x="24312" y="72131"/>
                    <a:pt x="24487" y="69951"/>
                    <a:pt x="24487" y="69274"/>
                  </a:cubicBezTo>
                  <a:cubicBezTo>
                    <a:pt x="24487" y="68623"/>
                    <a:pt x="25164" y="67269"/>
                    <a:pt x="24988" y="66442"/>
                  </a:cubicBezTo>
                  <a:cubicBezTo>
                    <a:pt x="24813" y="65590"/>
                    <a:pt x="26993" y="66267"/>
                    <a:pt x="27344" y="65590"/>
                  </a:cubicBezTo>
                  <a:cubicBezTo>
                    <a:pt x="27670" y="64938"/>
                    <a:pt x="27846" y="62582"/>
                    <a:pt x="27169" y="62257"/>
                  </a:cubicBezTo>
                  <a:cubicBezTo>
                    <a:pt x="26492" y="61931"/>
                    <a:pt x="26342" y="60577"/>
                    <a:pt x="26993" y="60577"/>
                  </a:cubicBezTo>
                  <a:cubicBezTo>
                    <a:pt x="27670" y="60577"/>
                    <a:pt x="28497" y="60076"/>
                    <a:pt x="28347" y="58748"/>
                  </a:cubicBezTo>
                  <a:cubicBezTo>
                    <a:pt x="28171" y="57394"/>
                    <a:pt x="26166" y="57570"/>
                    <a:pt x="25991" y="56242"/>
                  </a:cubicBezTo>
                  <a:cubicBezTo>
                    <a:pt x="25815" y="54888"/>
                    <a:pt x="26993" y="54562"/>
                    <a:pt x="26166" y="52883"/>
                  </a:cubicBezTo>
                  <a:cubicBezTo>
                    <a:pt x="25314" y="51204"/>
                    <a:pt x="26492" y="50201"/>
                    <a:pt x="26166" y="49374"/>
                  </a:cubicBezTo>
                  <a:cubicBezTo>
                    <a:pt x="25815" y="48522"/>
                    <a:pt x="25490" y="47520"/>
                    <a:pt x="26492" y="45866"/>
                  </a:cubicBezTo>
                  <a:cubicBezTo>
                    <a:pt x="27495" y="44186"/>
                    <a:pt x="29349" y="43334"/>
                    <a:pt x="30001" y="43510"/>
                  </a:cubicBezTo>
                  <a:cubicBezTo>
                    <a:pt x="30678" y="43685"/>
                    <a:pt x="31856" y="44362"/>
                    <a:pt x="32357" y="43334"/>
                  </a:cubicBezTo>
                  <a:cubicBezTo>
                    <a:pt x="32858" y="42332"/>
                    <a:pt x="32858" y="41505"/>
                    <a:pt x="32357" y="41329"/>
                  </a:cubicBezTo>
                  <a:cubicBezTo>
                    <a:pt x="31856" y="41179"/>
                    <a:pt x="30502" y="40828"/>
                    <a:pt x="31505" y="39500"/>
                  </a:cubicBezTo>
                  <a:cubicBezTo>
                    <a:pt x="32507" y="38171"/>
                    <a:pt x="33685" y="36492"/>
                    <a:pt x="33861" y="34988"/>
                  </a:cubicBezTo>
                  <a:cubicBezTo>
                    <a:pt x="34036" y="33485"/>
                    <a:pt x="33535" y="32307"/>
                    <a:pt x="34036" y="31805"/>
                  </a:cubicBezTo>
                  <a:cubicBezTo>
                    <a:pt x="34537" y="31304"/>
                    <a:pt x="35690" y="31805"/>
                    <a:pt x="36693" y="31129"/>
                  </a:cubicBezTo>
                  <a:cubicBezTo>
                    <a:pt x="37695" y="30452"/>
                    <a:pt x="36868" y="29625"/>
                    <a:pt x="37369" y="29124"/>
                  </a:cubicBezTo>
                  <a:cubicBezTo>
                    <a:pt x="37871" y="28622"/>
                    <a:pt x="38547" y="26943"/>
                    <a:pt x="39199" y="26442"/>
                  </a:cubicBezTo>
                  <a:cubicBezTo>
                    <a:pt x="39876" y="25941"/>
                    <a:pt x="40552" y="25289"/>
                    <a:pt x="40051" y="24612"/>
                  </a:cubicBezTo>
                  <a:cubicBezTo>
                    <a:pt x="39550" y="23936"/>
                    <a:pt x="41054" y="23259"/>
                    <a:pt x="41054" y="22106"/>
                  </a:cubicBezTo>
                  <a:cubicBezTo>
                    <a:pt x="41054" y="20928"/>
                    <a:pt x="42733" y="20101"/>
                    <a:pt x="43735" y="20101"/>
                  </a:cubicBezTo>
                  <a:cubicBezTo>
                    <a:pt x="44738" y="20101"/>
                    <a:pt x="46417" y="20101"/>
                    <a:pt x="46417" y="19098"/>
                  </a:cubicBezTo>
                  <a:cubicBezTo>
                    <a:pt x="46417" y="18096"/>
                    <a:pt x="45740" y="15915"/>
                    <a:pt x="47244" y="16567"/>
                  </a:cubicBezTo>
                  <a:cubicBezTo>
                    <a:pt x="48748" y="17244"/>
                    <a:pt x="49926" y="16417"/>
                    <a:pt x="50928" y="17244"/>
                  </a:cubicBezTo>
                  <a:cubicBezTo>
                    <a:pt x="51931" y="18096"/>
                    <a:pt x="53259" y="17921"/>
                    <a:pt x="53259" y="16567"/>
                  </a:cubicBezTo>
                  <a:cubicBezTo>
                    <a:pt x="53259" y="15239"/>
                    <a:pt x="53760" y="13058"/>
                    <a:pt x="55264" y="13910"/>
                  </a:cubicBezTo>
                  <a:cubicBezTo>
                    <a:pt x="55390" y="13961"/>
                    <a:pt x="55490" y="14036"/>
                    <a:pt x="55615" y="14111"/>
                  </a:cubicBezTo>
                  <a:cubicBezTo>
                    <a:pt x="56116" y="12983"/>
                    <a:pt x="57069" y="12281"/>
                    <a:pt x="57946" y="12382"/>
                  </a:cubicBezTo>
                  <a:cubicBezTo>
                    <a:pt x="59299" y="12557"/>
                    <a:pt x="60126" y="14913"/>
                    <a:pt x="61806" y="15239"/>
                  </a:cubicBezTo>
                  <a:cubicBezTo>
                    <a:pt x="63485" y="15565"/>
                    <a:pt x="65139" y="16241"/>
                    <a:pt x="65640" y="15414"/>
                  </a:cubicBezTo>
                  <a:cubicBezTo>
                    <a:pt x="66141" y="14562"/>
                    <a:pt x="67319" y="15915"/>
                    <a:pt x="68322" y="15565"/>
                  </a:cubicBezTo>
                  <a:cubicBezTo>
                    <a:pt x="69324" y="15239"/>
                    <a:pt x="69324" y="17419"/>
                    <a:pt x="70327" y="16066"/>
                  </a:cubicBezTo>
                  <a:cubicBezTo>
                    <a:pt x="71329" y="14738"/>
                    <a:pt x="70177" y="13910"/>
                    <a:pt x="71831" y="14061"/>
                  </a:cubicBezTo>
                  <a:cubicBezTo>
                    <a:pt x="73510" y="14236"/>
                    <a:pt x="72507" y="12231"/>
                    <a:pt x="72507" y="11053"/>
                  </a:cubicBezTo>
                  <a:cubicBezTo>
                    <a:pt x="72507" y="9875"/>
                    <a:pt x="74688" y="9725"/>
                    <a:pt x="74688" y="8722"/>
                  </a:cubicBezTo>
                  <a:cubicBezTo>
                    <a:pt x="74688" y="7720"/>
                    <a:pt x="77695" y="8547"/>
                    <a:pt x="78197" y="7870"/>
                  </a:cubicBezTo>
                  <a:cubicBezTo>
                    <a:pt x="78698" y="7219"/>
                    <a:pt x="80377" y="6717"/>
                    <a:pt x="81054" y="7870"/>
                  </a:cubicBezTo>
                  <a:cubicBezTo>
                    <a:pt x="81705" y="9048"/>
                    <a:pt x="84563" y="9374"/>
                    <a:pt x="84713" y="10377"/>
                  </a:cubicBezTo>
                  <a:cubicBezTo>
                    <a:pt x="84813" y="10878"/>
                    <a:pt x="84713" y="11630"/>
                    <a:pt x="84713" y="12357"/>
                  </a:cubicBezTo>
                  <a:cubicBezTo>
                    <a:pt x="85189" y="11880"/>
                    <a:pt x="85766" y="11555"/>
                    <a:pt x="86342" y="11555"/>
                  </a:cubicBezTo>
                  <a:cubicBezTo>
                    <a:pt x="87370" y="11555"/>
                    <a:pt x="88322" y="9976"/>
                    <a:pt x="89249" y="10201"/>
                  </a:cubicBezTo>
                  <a:cubicBezTo>
                    <a:pt x="90026" y="10377"/>
                    <a:pt x="90803" y="10226"/>
                    <a:pt x="91054" y="8923"/>
                  </a:cubicBezTo>
                  <a:cubicBezTo>
                    <a:pt x="90202" y="8397"/>
                    <a:pt x="88623" y="8347"/>
                    <a:pt x="88422" y="9048"/>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0"/>
            <p:cNvSpPr/>
            <p:nvPr/>
          </p:nvSpPr>
          <p:spPr>
            <a:xfrm>
              <a:off x="3245750" y="3835875"/>
              <a:ext cx="1016325" cy="1104700"/>
            </a:xfrm>
            <a:custGeom>
              <a:avLst/>
              <a:gdLst/>
              <a:ahLst/>
              <a:cxnLst/>
              <a:rect l="l" t="t" r="r" b="b"/>
              <a:pathLst>
                <a:path w="40653" h="44188" extrusionOk="0">
                  <a:moveTo>
                    <a:pt x="9399" y="26023"/>
                  </a:moveTo>
                  <a:cubicBezTo>
                    <a:pt x="8901" y="26023"/>
                    <a:pt x="8406" y="26162"/>
                    <a:pt x="8046" y="26467"/>
                  </a:cubicBezTo>
                  <a:cubicBezTo>
                    <a:pt x="7662" y="26808"/>
                    <a:pt x="7298" y="26897"/>
                    <a:pt x="6967" y="26897"/>
                  </a:cubicBezTo>
                  <a:cubicBezTo>
                    <a:pt x="6609" y="26897"/>
                    <a:pt x="6289" y="26794"/>
                    <a:pt x="6022" y="26794"/>
                  </a:cubicBezTo>
                  <a:cubicBezTo>
                    <a:pt x="5809" y="26794"/>
                    <a:pt x="5629" y="26859"/>
                    <a:pt x="5490" y="27093"/>
                  </a:cubicBezTo>
                  <a:cubicBezTo>
                    <a:pt x="4913" y="28096"/>
                    <a:pt x="7269" y="29600"/>
                    <a:pt x="6793" y="31630"/>
                  </a:cubicBezTo>
                  <a:cubicBezTo>
                    <a:pt x="6422" y="33298"/>
                    <a:pt x="6847" y="35323"/>
                    <a:pt x="7664" y="35323"/>
                  </a:cubicBezTo>
                  <a:cubicBezTo>
                    <a:pt x="7841" y="35323"/>
                    <a:pt x="8037" y="35228"/>
                    <a:pt x="8247" y="35013"/>
                  </a:cubicBezTo>
                  <a:cubicBezTo>
                    <a:pt x="9450" y="33810"/>
                    <a:pt x="10026" y="34387"/>
                    <a:pt x="10703" y="33510"/>
                  </a:cubicBezTo>
                  <a:cubicBezTo>
                    <a:pt x="11379" y="32632"/>
                    <a:pt x="10803" y="29349"/>
                    <a:pt x="11279" y="27770"/>
                  </a:cubicBezTo>
                  <a:cubicBezTo>
                    <a:pt x="11607" y="26701"/>
                    <a:pt x="10498" y="26023"/>
                    <a:pt x="9399" y="26023"/>
                  </a:cubicBezTo>
                  <a:close/>
                  <a:moveTo>
                    <a:pt x="19851" y="1"/>
                  </a:moveTo>
                  <a:cubicBezTo>
                    <a:pt x="19600" y="1"/>
                    <a:pt x="17420" y="1"/>
                    <a:pt x="17044" y="376"/>
                  </a:cubicBezTo>
                  <a:cubicBezTo>
                    <a:pt x="16727" y="693"/>
                    <a:pt x="15925" y="1198"/>
                    <a:pt x="15293" y="1198"/>
                  </a:cubicBezTo>
                  <a:cubicBezTo>
                    <a:pt x="15125" y="1198"/>
                    <a:pt x="14970" y="1162"/>
                    <a:pt x="14838" y="1078"/>
                  </a:cubicBezTo>
                  <a:cubicBezTo>
                    <a:pt x="14713" y="1003"/>
                    <a:pt x="14562" y="928"/>
                    <a:pt x="14412" y="853"/>
                  </a:cubicBezTo>
                  <a:lnTo>
                    <a:pt x="13735" y="1479"/>
                  </a:lnTo>
                  <a:cubicBezTo>
                    <a:pt x="13735" y="1479"/>
                    <a:pt x="13610" y="2306"/>
                    <a:pt x="13209" y="2306"/>
                  </a:cubicBezTo>
                  <a:cubicBezTo>
                    <a:pt x="13016" y="2306"/>
                    <a:pt x="12782" y="2245"/>
                    <a:pt x="12584" y="2245"/>
                  </a:cubicBezTo>
                  <a:cubicBezTo>
                    <a:pt x="12344" y="2245"/>
                    <a:pt x="12156" y="2335"/>
                    <a:pt x="12156" y="2732"/>
                  </a:cubicBezTo>
                  <a:cubicBezTo>
                    <a:pt x="12156" y="3150"/>
                    <a:pt x="11783" y="3262"/>
                    <a:pt x="11366" y="3262"/>
                  </a:cubicBezTo>
                  <a:cubicBezTo>
                    <a:pt x="11058" y="3262"/>
                    <a:pt x="10726" y="3201"/>
                    <a:pt x="10502" y="3158"/>
                  </a:cubicBezTo>
                  <a:cubicBezTo>
                    <a:pt x="10409" y="3136"/>
                    <a:pt x="10310" y="3125"/>
                    <a:pt x="10210" y="3125"/>
                  </a:cubicBezTo>
                  <a:cubicBezTo>
                    <a:pt x="9742" y="3125"/>
                    <a:pt x="9249" y="3369"/>
                    <a:pt x="9249" y="3885"/>
                  </a:cubicBezTo>
                  <a:cubicBezTo>
                    <a:pt x="9249" y="4385"/>
                    <a:pt x="9185" y="5347"/>
                    <a:pt x="8740" y="5347"/>
                  </a:cubicBezTo>
                  <a:cubicBezTo>
                    <a:pt x="8627" y="5347"/>
                    <a:pt x="8489" y="5285"/>
                    <a:pt x="8322" y="5138"/>
                  </a:cubicBezTo>
                  <a:cubicBezTo>
                    <a:pt x="7513" y="4425"/>
                    <a:pt x="6727" y="2717"/>
                    <a:pt x="6392" y="2717"/>
                  </a:cubicBezTo>
                  <a:cubicBezTo>
                    <a:pt x="6374" y="2717"/>
                    <a:pt x="6357" y="2722"/>
                    <a:pt x="6342" y="2732"/>
                  </a:cubicBezTo>
                  <a:cubicBezTo>
                    <a:pt x="6016" y="2933"/>
                    <a:pt x="5289" y="5239"/>
                    <a:pt x="4562" y="5239"/>
                  </a:cubicBezTo>
                  <a:cubicBezTo>
                    <a:pt x="4111" y="5239"/>
                    <a:pt x="2633" y="5339"/>
                    <a:pt x="1555" y="5439"/>
                  </a:cubicBezTo>
                  <a:cubicBezTo>
                    <a:pt x="1279" y="6341"/>
                    <a:pt x="1580" y="6868"/>
                    <a:pt x="1956" y="7118"/>
                  </a:cubicBezTo>
                  <a:cubicBezTo>
                    <a:pt x="2357" y="7344"/>
                    <a:pt x="1730" y="8271"/>
                    <a:pt x="1254" y="8522"/>
                  </a:cubicBezTo>
                  <a:cubicBezTo>
                    <a:pt x="778" y="8747"/>
                    <a:pt x="1" y="8522"/>
                    <a:pt x="552" y="9374"/>
                  </a:cubicBezTo>
                  <a:cubicBezTo>
                    <a:pt x="1104" y="10226"/>
                    <a:pt x="2106" y="10301"/>
                    <a:pt x="1555" y="11153"/>
                  </a:cubicBezTo>
                  <a:cubicBezTo>
                    <a:pt x="1029" y="12031"/>
                    <a:pt x="1555" y="12808"/>
                    <a:pt x="2357" y="12883"/>
                  </a:cubicBezTo>
                  <a:cubicBezTo>
                    <a:pt x="3134" y="12958"/>
                    <a:pt x="4212" y="12808"/>
                    <a:pt x="3986" y="13434"/>
                  </a:cubicBezTo>
                  <a:cubicBezTo>
                    <a:pt x="3861" y="13810"/>
                    <a:pt x="3635" y="14211"/>
                    <a:pt x="3585" y="14637"/>
                  </a:cubicBezTo>
                  <a:cubicBezTo>
                    <a:pt x="4212" y="14437"/>
                    <a:pt x="4738" y="14412"/>
                    <a:pt x="5289" y="14136"/>
                  </a:cubicBezTo>
                  <a:cubicBezTo>
                    <a:pt x="6392" y="13560"/>
                    <a:pt x="5916" y="12582"/>
                    <a:pt x="7745" y="12056"/>
                  </a:cubicBezTo>
                  <a:cubicBezTo>
                    <a:pt x="8001" y="11981"/>
                    <a:pt x="8269" y="11947"/>
                    <a:pt x="8542" y="11947"/>
                  </a:cubicBezTo>
                  <a:cubicBezTo>
                    <a:pt x="10198" y="11947"/>
                    <a:pt x="12059" y="13189"/>
                    <a:pt x="12683" y="14136"/>
                  </a:cubicBezTo>
                  <a:cubicBezTo>
                    <a:pt x="13410" y="15239"/>
                    <a:pt x="13610" y="15339"/>
                    <a:pt x="13785" y="16216"/>
                  </a:cubicBezTo>
                  <a:cubicBezTo>
                    <a:pt x="13936" y="17093"/>
                    <a:pt x="14613" y="18873"/>
                    <a:pt x="17119" y="20477"/>
                  </a:cubicBezTo>
                  <a:cubicBezTo>
                    <a:pt x="19600" y="22106"/>
                    <a:pt x="20603" y="23936"/>
                    <a:pt x="21906" y="24612"/>
                  </a:cubicBezTo>
                  <a:cubicBezTo>
                    <a:pt x="23209" y="25289"/>
                    <a:pt x="24512" y="25113"/>
                    <a:pt x="25289" y="26066"/>
                  </a:cubicBezTo>
                  <a:cubicBezTo>
                    <a:pt x="26066" y="26993"/>
                    <a:pt x="27119" y="27520"/>
                    <a:pt x="28372" y="28096"/>
                  </a:cubicBezTo>
                  <a:cubicBezTo>
                    <a:pt x="29600" y="28672"/>
                    <a:pt x="29650" y="30026"/>
                    <a:pt x="30853" y="30176"/>
                  </a:cubicBezTo>
                  <a:cubicBezTo>
                    <a:pt x="32056" y="30327"/>
                    <a:pt x="31279" y="31379"/>
                    <a:pt x="32006" y="32256"/>
                  </a:cubicBezTo>
                  <a:cubicBezTo>
                    <a:pt x="32733" y="33134"/>
                    <a:pt x="32933" y="35013"/>
                    <a:pt x="32157" y="36066"/>
                  </a:cubicBezTo>
                  <a:cubicBezTo>
                    <a:pt x="31380" y="37093"/>
                    <a:pt x="31806" y="38873"/>
                    <a:pt x="32307" y="38873"/>
                  </a:cubicBezTo>
                  <a:cubicBezTo>
                    <a:pt x="32833" y="38873"/>
                    <a:pt x="33936" y="36993"/>
                    <a:pt x="34086" y="35966"/>
                  </a:cubicBezTo>
                  <a:cubicBezTo>
                    <a:pt x="34237" y="34913"/>
                    <a:pt x="35289" y="34963"/>
                    <a:pt x="36116" y="33860"/>
                  </a:cubicBezTo>
                  <a:cubicBezTo>
                    <a:pt x="36944" y="32783"/>
                    <a:pt x="34863" y="32507"/>
                    <a:pt x="34512" y="31103"/>
                  </a:cubicBezTo>
                  <a:cubicBezTo>
                    <a:pt x="34240" y="30086"/>
                    <a:pt x="35179" y="29148"/>
                    <a:pt x="36414" y="29148"/>
                  </a:cubicBezTo>
                  <a:cubicBezTo>
                    <a:pt x="36882" y="29148"/>
                    <a:pt x="37393" y="29283"/>
                    <a:pt x="37896" y="29600"/>
                  </a:cubicBezTo>
                  <a:cubicBezTo>
                    <a:pt x="38933" y="30262"/>
                    <a:pt x="39623" y="30801"/>
                    <a:pt x="40041" y="30801"/>
                  </a:cubicBezTo>
                  <a:cubicBezTo>
                    <a:pt x="40350" y="30801"/>
                    <a:pt x="40510" y="30507"/>
                    <a:pt x="40553" y="29750"/>
                  </a:cubicBezTo>
                  <a:cubicBezTo>
                    <a:pt x="40653" y="27996"/>
                    <a:pt x="34913" y="25640"/>
                    <a:pt x="33560" y="24813"/>
                  </a:cubicBezTo>
                  <a:cubicBezTo>
                    <a:pt x="32254" y="24015"/>
                    <a:pt x="33048" y="22727"/>
                    <a:pt x="31171" y="22727"/>
                  </a:cubicBezTo>
                  <a:cubicBezTo>
                    <a:pt x="31102" y="22727"/>
                    <a:pt x="31030" y="22729"/>
                    <a:pt x="30954" y="22733"/>
                  </a:cubicBezTo>
                  <a:cubicBezTo>
                    <a:pt x="30914" y="22734"/>
                    <a:pt x="30875" y="22735"/>
                    <a:pt x="30836" y="22735"/>
                  </a:cubicBezTo>
                  <a:cubicBezTo>
                    <a:pt x="28730" y="22735"/>
                    <a:pt x="26253" y="20120"/>
                    <a:pt x="25490" y="17093"/>
                  </a:cubicBezTo>
                  <a:cubicBezTo>
                    <a:pt x="24713" y="14036"/>
                    <a:pt x="21380" y="13885"/>
                    <a:pt x="20552" y="12056"/>
                  </a:cubicBezTo>
                  <a:cubicBezTo>
                    <a:pt x="19725" y="10226"/>
                    <a:pt x="21329" y="10026"/>
                    <a:pt x="20603" y="8522"/>
                  </a:cubicBezTo>
                  <a:cubicBezTo>
                    <a:pt x="20202" y="7670"/>
                    <a:pt x="21104" y="6918"/>
                    <a:pt x="22156" y="6517"/>
                  </a:cubicBezTo>
                  <a:cubicBezTo>
                    <a:pt x="22056" y="4838"/>
                    <a:pt x="22207" y="3008"/>
                    <a:pt x="22332" y="1830"/>
                  </a:cubicBezTo>
                  <a:cubicBezTo>
                    <a:pt x="21505" y="1755"/>
                    <a:pt x="20803" y="1630"/>
                    <a:pt x="20552" y="1479"/>
                  </a:cubicBezTo>
                  <a:cubicBezTo>
                    <a:pt x="20151" y="1254"/>
                    <a:pt x="20076" y="1"/>
                    <a:pt x="19851" y="1"/>
                  </a:cubicBezTo>
                  <a:close/>
                  <a:moveTo>
                    <a:pt x="29890" y="38081"/>
                  </a:moveTo>
                  <a:cubicBezTo>
                    <a:pt x="29457" y="38081"/>
                    <a:pt x="28896" y="38140"/>
                    <a:pt x="28197" y="38297"/>
                  </a:cubicBezTo>
                  <a:cubicBezTo>
                    <a:pt x="27060" y="38551"/>
                    <a:pt x="26280" y="38712"/>
                    <a:pt x="25609" y="38712"/>
                  </a:cubicBezTo>
                  <a:cubicBezTo>
                    <a:pt x="25023" y="38712"/>
                    <a:pt x="24520" y="38589"/>
                    <a:pt x="23936" y="38297"/>
                  </a:cubicBezTo>
                  <a:cubicBezTo>
                    <a:pt x="23693" y="38175"/>
                    <a:pt x="23421" y="38122"/>
                    <a:pt x="23142" y="38122"/>
                  </a:cubicBezTo>
                  <a:cubicBezTo>
                    <a:pt x="21983" y="38122"/>
                    <a:pt x="20711" y="39033"/>
                    <a:pt x="20953" y="39700"/>
                  </a:cubicBezTo>
                  <a:cubicBezTo>
                    <a:pt x="21179" y="40276"/>
                    <a:pt x="22006" y="41003"/>
                    <a:pt x="24613" y="41680"/>
                  </a:cubicBezTo>
                  <a:cubicBezTo>
                    <a:pt x="27219" y="42357"/>
                    <a:pt x="27520" y="44136"/>
                    <a:pt x="28623" y="44186"/>
                  </a:cubicBezTo>
                  <a:cubicBezTo>
                    <a:pt x="28647" y="44187"/>
                    <a:pt x="28672" y="44188"/>
                    <a:pt x="28695" y="44188"/>
                  </a:cubicBezTo>
                  <a:cubicBezTo>
                    <a:pt x="29706" y="44188"/>
                    <a:pt x="29819" y="43152"/>
                    <a:pt x="29550" y="41780"/>
                  </a:cubicBezTo>
                  <a:cubicBezTo>
                    <a:pt x="29299" y="40377"/>
                    <a:pt x="30853" y="38773"/>
                    <a:pt x="31004" y="38497"/>
                  </a:cubicBezTo>
                  <a:cubicBezTo>
                    <a:pt x="31121" y="38329"/>
                    <a:pt x="30776" y="38081"/>
                    <a:pt x="29890" y="3808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0"/>
            <p:cNvSpPr/>
            <p:nvPr/>
          </p:nvSpPr>
          <p:spPr>
            <a:xfrm>
              <a:off x="3245750" y="3835875"/>
              <a:ext cx="1016325" cy="1105925"/>
            </a:xfrm>
            <a:custGeom>
              <a:avLst/>
              <a:gdLst/>
              <a:ahLst/>
              <a:cxnLst/>
              <a:rect l="l" t="t" r="r" b="b"/>
              <a:pathLst>
                <a:path w="40653" h="44237" fill="none" extrusionOk="0">
                  <a:moveTo>
                    <a:pt x="33560" y="24813"/>
                  </a:moveTo>
                  <a:cubicBezTo>
                    <a:pt x="32207" y="23986"/>
                    <a:pt x="33109" y="22632"/>
                    <a:pt x="30954" y="22733"/>
                  </a:cubicBezTo>
                  <a:cubicBezTo>
                    <a:pt x="28823" y="22833"/>
                    <a:pt x="26267" y="20176"/>
                    <a:pt x="25490" y="17093"/>
                  </a:cubicBezTo>
                  <a:cubicBezTo>
                    <a:pt x="24713" y="14036"/>
                    <a:pt x="21380" y="13885"/>
                    <a:pt x="20552" y="12056"/>
                  </a:cubicBezTo>
                  <a:cubicBezTo>
                    <a:pt x="19725" y="10226"/>
                    <a:pt x="21329" y="10026"/>
                    <a:pt x="20603" y="8522"/>
                  </a:cubicBezTo>
                  <a:cubicBezTo>
                    <a:pt x="20202" y="7670"/>
                    <a:pt x="21104" y="6918"/>
                    <a:pt x="22156" y="6517"/>
                  </a:cubicBezTo>
                  <a:cubicBezTo>
                    <a:pt x="22056" y="4838"/>
                    <a:pt x="22207" y="3008"/>
                    <a:pt x="22332" y="1830"/>
                  </a:cubicBezTo>
                  <a:cubicBezTo>
                    <a:pt x="21505" y="1755"/>
                    <a:pt x="20803" y="1630"/>
                    <a:pt x="20552" y="1479"/>
                  </a:cubicBezTo>
                  <a:cubicBezTo>
                    <a:pt x="20151" y="1254"/>
                    <a:pt x="20076" y="1"/>
                    <a:pt x="19851" y="1"/>
                  </a:cubicBezTo>
                  <a:cubicBezTo>
                    <a:pt x="19600" y="1"/>
                    <a:pt x="17420" y="1"/>
                    <a:pt x="17044" y="376"/>
                  </a:cubicBezTo>
                  <a:cubicBezTo>
                    <a:pt x="16643" y="778"/>
                    <a:pt x="15465" y="1479"/>
                    <a:pt x="14838" y="1078"/>
                  </a:cubicBezTo>
                  <a:cubicBezTo>
                    <a:pt x="14713" y="1003"/>
                    <a:pt x="14562" y="928"/>
                    <a:pt x="14412" y="853"/>
                  </a:cubicBezTo>
                  <a:lnTo>
                    <a:pt x="13735" y="1479"/>
                  </a:lnTo>
                  <a:cubicBezTo>
                    <a:pt x="13735" y="1479"/>
                    <a:pt x="13610" y="2306"/>
                    <a:pt x="13209" y="2306"/>
                  </a:cubicBezTo>
                  <a:cubicBezTo>
                    <a:pt x="12783" y="2306"/>
                    <a:pt x="12156" y="2006"/>
                    <a:pt x="12156" y="2732"/>
                  </a:cubicBezTo>
                  <a:cubicBezTo>
                    <a:pt x="12156" y="3459"/>
                    <a:pt x="11029" y="3259"/>
                    <a:pt x="10502" y="3158"/>
                  </a:cubicBezTo>
                  <a:cubicBezTo>
                    <a:pt x="9976" y="3033"/>
                    <a:pt x="9249" y="3259"/>
                    <a:pt x="9249" y="3885"/>
                  </a:cubicBezTo>
                  <a:cubicBezTo>
                    <a:pt x="9249" y="4512"/>
                    <a:pt x="9149" y="5865"/>
                    <a:pt x="8322" y="5138"/>
                  </a:cubicBezTo>
                  <a:cubicBezTo>
                    <a:pt x="7470" y="4387"/>
                    <a:pt x="6643" y="2532"/>
                    <a:pt x="6342" y="2732"/>
                  </a:cubicBezTo>
                  <a:cubicBezTo>
                    <a:pt x="6016" y="2933"/>
                    <a:pt x="5289" y="5239"/>
                    <a:pt x="4562" y="5239"/>
                  </a:cubicBezTo>
                  <a:cubicBezTo>
                    <a:pt x="4111" y="5239"/>
                    <a:pt x="2633" y="5339"/>
                    <a:pt x="1555" y="5439"/>
                  </a:cubicBezTo>
                  <a:cubicBezTo>
                    <a:pt x="1279" y="6341"/>
                    <a:pt x="1580" y="6868"/>
                    <a:pt x="1956" y="7118"/>
                  </a:cubicBezTo>
                  <a:cubicBezTo>
                    <a:pt x="2357" y="7344"/>
                    <a:pt x="1730" y="8271"/>
                    <a:pt x="1254" y="8522"/>
                  </a:cubicBezTo>
                  <a:cubicBezTo>
                    <a:pt x="778" y="8747"/>
                    <a:pt x="1" y="8522"/>
                    <a:pt x="552" y="9374"/>
                  </a:cubicBezTo>
                  <a:cubicBezTo>
                    <a:pt x="1104" y="10226"/>
                    <a:pt x="2106" y="10301"/>
                    <a:pt x="1555" y="11153"/>
                  </a:cubicBezTo>
                  <a:cubicBezTo>
                    <a:pt x="1029" y="12031"/>
                    <a:pt x="1555" y="12808"/>
                    <a:pt x="2357" y="12883"/>
                  </a:cubicBezTo>
                  <a:cubicBezTo>
                    <a:pt x="3134" y="12958"/>
                    <a:pt x="4212" y="12808"/>
                    <a:pt x="3986" y="13434"/>
                  </a:cubicBezTo>
                  <a:cubicBezTo>
                    <a:pt x="3861" y="13810"/>
                    <a:pt x="3635" y="14211"/>
                    <a:pt x="3585" y="14637"/>
                  </a:cubicBezTo>
                  <a:cubicBezTo>
                    <a:pt x="4212" y="14437"/>
                    <a:pt x="4738" y="14412"/>
                    <a:pt x="5289" y="14136"/>
                  </a:cubicBezTo>
                  <a:cubicBezTo>
                    <a:pt x="6392" y="13560"/>
                    <a:pt x="5916" y="12582"/>
                    <a:pt x="7745" y="12056"/>
                  </a:cubicBezTo>
                  <a:cubicBezTo>
                    <a:pt x="9550" y="11529"/>
                    <a:pt x="11956" y="13033"/>
                    <a:pt x="12683" y="14136"/>
                  </a:cubicBezTo>
                  <a:cubicBezTo>
                    <a:pt x="13410" y="15239"/>
                    <a:pt x="13610" y="15339"/>
                    <a:pt x="13785" y="16216"/>
                  </a:cubicBezTo>
                  <a:cubicBezTo>
                    <a:pt x="13936" y="17093"/>
                    <a:pt x="14613" y="18873"/>
                    <a:pt x="17119" y="20477"/>
                  </a:cubicBezTo>
                  <a:cubicBezTo>
                    <a:pt x="19600" y="22106"/>
                    <a:pt x="20603" y="23936"/>
                    <a:pt x="21906" y="24612"/>
                  </a:cubicBezTo>
                  <a:cubicBezTo>
                    <a:pt x="23209" y="25289"/>
                    <a:pt x="24512" y="25113"/>
                    <a:pt x="25289" y="26066"/>
                  </a:cubicBezTo>
                  <a:cubicBezTo>
                    <a:pt x="26066" y="26993"/>
                    <a:pt x="27119" y="27520"/>
                    <a:pt x="28372" y="28096"/>
                  </a:cubicBezTo>
                  <a:cubicBezTo>
                    <a:pt x="29600" y="28672"/>
                    <a:pt x="29650" y="30026"/>
                    <a:pt x="30853" y="30176"/>
                  </a:cubicBezTo>
                  <a:cubicBezTo>
                    <a:pt x="32056" y="30327"/>
                    <a:pt x="31279" y="31379"/>
                    <a:pt x="32006" y="32256"/>
                  </a:cubicBezTo>
                  <a:cubicBezTo>
                    <a:pt x="32733" y="33134"/>
                    <a:pt x="32933" y="35013"/>
                    <a:pt x="32157" y="36066"/>
                  </a:cubicBezTo>
                  <a:cubicBezTo>
                    <a:pt x="31380" y="37093"/>
                    <a:pt x="31806" y="38873"/>
                    <a:pt x="32307" y="38873"/>
                  </a:cubicBezTo>
                  <a:cubicBezTo>
                    <a:pt x="32833" y="38873"/>
                    <a:pt x="33936" y="36993"/>
                    <a:pt x="34086" y="35966"/>
                  </a:cubicBezTo>
                  <a:cubicBezTo>
                    <a:pt x="34237" y="34913"/>
                    <a:pt x="35289" y="34963"/>
                    <a:pt x="36116" y="33860"/>
                  </a:cubicBezTo>
                  <a:cubicBezTo>
                    <a:pt x="36944" y="32783"/>
                    <a:pt x="34863" y="32507"/>
                    <a:pt x="34512" y="31103"/>
                  </a:cubicBezTo>
                  <a:cubicBezTo>
                    <a:pt x="34136" y="29700"/>
                    <a:pt x="36066" y="28447"/>
                    <a:pt x="37896" y="29600"/>
                  </a:cubicBezTo>
                  <a:cubicBezTo>
                    <a:pt x="39700" y="30753"/>
                    <a:pt x="40452" y="31530"/>
                    <a:pt x="40553" y="29750"/>
                  </a:cubicBezTo>
                  <a:cubicBezTo>
                    <a:pt x="40653" y="27996"/>
                    <a:pt x="34913" y="25640"/>
                    <a:pt x="33560" y="24813"/>
                  </a:cubicBezTo>
                  <a:close/>
                  <a:moveTo>
                    <a:pt x="8046" y="26467"/>
                  </a:moveTo>
                  <a:cubicBezTo>
                    <a:pt x="6918" y="27469"/>
                    <a:pt x="5966" y="26291"/>
                    <a:pt x="5490" y="27093"/>
                  </a:cubicBezTo>
                  <a:cubicBezTo>
                    <a:pt x="4913" y="28096"/>
                    <a:pt x="7269" y="29600"/>
                    <a:pt x="6793" y="31630"/>
                  </a:cubicBezTo>
                  <a:cubicBezTo>
                    <a:pt x="6342" y="33660"/>
                    <a:pt x="7069" y="36216"/>
                    <a:pt x="8247" y="35013"/>
                  </a:cubicBezTo>
                  <a:cubicBezTo>
                    <a:pt x="9450" y="33810"/>
                    <a:pt x="10026" y="34387"/>
                    <a:pt x="10703" y="33510"/>
                  </a:cubicBezTo>
                  <a:cubicBezTo>
                    <a:pt x="11379" y="32632"/>
                    <a:pt x="10803" y="29349"/>
                    <a:pt x="11279" y="27770"/>
                  </a:cubicBezTo>
                  <a:cubicBezTo>
                    <a:pt x="11755" y="26216"/>
                    <a:pt x="9199" y="25489"/>
                    <a:pt x="8046" y="26467"/>
                  </a:cubicBezTo>
                  <a:close/>
                  <a:moveTo>
                    <a:pt x="28197" y="38297"/>
                  </a:moveTo>
                  <a:cubicBezTo>
                    <a:pt x="26066" y="38773"/>
                    <a:pt x="25189" y="38923"/>
                    <a:pt x="23936" y="38297"/>
                  </a:cubicBezTo>
                  <a:cubicBezTo>
                    <a:pt x="22683" y="37670"/>
                    <a:pt x="20653" y="38873"/>
                    <a:pt x="20953" y="39700"/>
                  </a:cubicBezTo>
                  <a:cubicBezTo>
                    <a:pt x="21179" y="40276"/>
                    <a:pt x="22006" y="41003"/>
                    <a:pt x="24613" y="41680"/>
                  </a:cubicBezTo>
                  <a:cubicBezTo>
                    <a:pt x="27219" y="42357"/>
                    <a:pt x="27520" y="44136"/>
                    <a:pt x="28623" y="44186"/>
                  </a:cubicBezTo>
                  <a:cubicBezTo>
                    <a:pt x="29700" y="44236"/>
                    <a:pt x="29826" y="43184"/>
                    <a:pt x="29550" y="41780"/>
                  </a:cubicBezTo>
                  <a:cubicBezTo>
                    <a:pt x="29299" y="40377"/>
                    <a:pt x="30853" y="38773"/>
                    <a:pt x="31004" y="38497"/>
                  </a:cubicBezTo>
                  <a:cubicBezTo>
                    <a:pt x="31179" y="38246"/>
                    <a:pt x="30327" y="37820"/>
                    <a:pt x="28197" y="38297"/>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0"/>
            <p:cNvSpPr/>
            <p:nvPr/>
          </p:nvSpPr>
          <p:spPr>
            <a:xfrm>
              <a:off x="4260800" y="4241900"/>
              <a:ext cx="106550" cy="141000"/>
            </a:xfrm>
            <a:custGeom>
              <a:avLst/>
              <a:gdLst/>
              <a:ahLst/>
              <a:cxnLst/>
              <a:rect l="l" t="t" r="r" b="b"/>
              <a:pathLst>
                <a:path w="4262" h="5640" extrusionOk="0">
                  <a:moveTo>
                    <a:pt x="1504" y="0"/>
                  </a:moveTo>
                  <a:cubicBezTo>
                    <a:pt x="778" y="978"/>
                    <a:pt x="76" y="2206"/>
                    <a:pt x="151" y="2607"/>
                  </a:cubicBezTo>
                  <a:cubicBezTo>
                    <a:pt x="176" y="2782"/>
                    <a:pt x="126" y="3183"/>
                    <a:pt x="1" y="3710"/>
                  </a:cubicBezTo>
                  <a:cubicBezTo>
                    <a:pt x="928" y="4461"/>
                    <a:pt x="1830" y="5213"/>
                    <a:pt x="2482" y="5539"/>
                  </a:cubicBezTo>
                  <a:cubicBezTo>
                    <a:pt x="2557" y="5589"/>
                    <a:pt x="2607" y="5614"/>
                    <a:pt x="2682" y="5639"/>
                  </a:cubicBezTo>
                  <a:cubicBezTo>
                    <a:pt x="2883" y="4486"/>
                    <a:pt x="3685" y="3283"/>
                    <a:pt x="4261" y="3158"/>
                  </a:cubicBezTo>
                  <a:cubicBezTo>
                    <a:pt x="3459" y="2156"/>
                    <a:pt x="2256" y="752"/>
                    <a:pt x="1504" y="0"/>
                  </a:cubicBez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0"/>
            <p:cNvSpPr/>
            <p:nvPr/>
          </p:nvSpPr>
          <p:spPr>
            <a:xfrm>
              <a:off x="4260800" y="4241900"/>
              <a:ext cx="106550" cy="141000"/>
            </a:xfrm>
            <a:custGeom>
              <a:avLst/>
              <a:gdLst/>
              <a:ahLst/>
              <a:cxnLst/>
              <a:rect l="l" t="t" r="r" b="b"/>
              <a:pathLst>
                <a:path w="4262" h="5640" fill="none" extrusionOk="0">
                  <a:moveTo>
                    <a:pt x="1504" y="0"/>
                  </a:moveTo>
                  <a:cubicBezTo>
                    <a:pt x="778" y="978"/>
                    <a:pt x="76" y="2206"/>
                    <a:pt x="151" y="2607"/>
                  </a:cubicBezTo>
                  <a:cubicBezTo>
                    <a:pt x="176" y="2782"/>
                    <a:pt x="126" y="3183"/>
                    <a:pt x="1" y="3710"/>
                  </a:cubicBezTo>
                  <a:cubicBezTo>
                    <a:pt x="928" y="4461"/>
                    <a:pt x="1830" y="5213"/>
                    <a:pt x="2482" y="5539"/>
                  </a:cubicBezTo>
                  <a:cubicBezTo>
                    <a:pt x="2557" y="5589"/>
                    <a:pt x="2607" y="5614"/>
                    <a:pt x="2682" y="5639"/>
                  </a:cubicBezTo>
                  <a:cubicBezTo>
                    <a:pt x="2883" y="4486"/>
                    <a:pt x="3685" y="3283"/>
                    <a:pt x="4261" y="3158"/>
                  </a:cubicBezTo>
                  <a:cubicBezTo>
                    <a:pt x="3459" y="2156"/>
                    <a:pt x="2256" y="752"/>
                    <a:pt x="1504" y="0"/>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0"/>
            <p:cNvSpPr/>
            <p:nvPr/>
          </p:nvSpPr>
          <p:spPr>
            <a:xfrm>
              <a:off x="4287125" y="3927350"/>
              <a:ext cx="364675" cy="439250"/>
            </a:xfrm>
            <a:custGeom>
              <a:avLst/>
              <a:gdLst/>
              <a:ahLst/>
              <a:cxnLst/>
              <a:rect l="l" t="t" r="r" b="b"/>
              <a:pathLst>
                <a:path w="14587" h="17570" extrusionOk="0">
                  <a:moveTo>
                    <a:pt x="3659" y="1"/>
                  </a:moveTo>
                  <a:cubicBezTo>
                    <a:pt x="3659" y="1"/>
                    <a:pt x="1504" y="702"/>
                    <a:pt x="0" y="1154"/>
                  </a:cubicBezTo>
                  <a:cubicBezTo>
                    <a:pt x="101" y="2081"/>
                    <a:pt x="351" y="3083"/>
                    <a:pt x="928" y="3284"/>
                  </a:cubicBezTo>
                  <a:cubicBezTo>
                    <a:pt x="2030" y="3710"/>
                    <a:pt x="1629" y="4838"/>
                    <a:pt x="2030" y="5815"/>
                  </a:cubicBezTo>
                  <a:cubicBezTo>
                    <a:pt x="2456" y="6793"/>
                    <a:pt x="2306" y="11279"/>
                    <a:pt x="1755" y="11279"/>
                  </a:cubicBezTo>
                  <a:cubicBezTo>
                    <a:pt x="1529" y="11279"/>
                    <a:pt x="978" y="11855"/>
                    <a:pt x="451" y="12582"/>
                  </a:cubicBezTo>
                  <a:cubicBezTo>
                    <a:pt x="1203" y="13334"/>
                    <a:pt x="2406" y="14738"/>
                    <a:pt x="3208" y="15740"/>
                  </a:cubicBezTo>
                  <a:cubicBezTo>
                    <a:pt x="3233" y="15740"/>
                    <a:pt x="3284" y="15715"/>
                    <a:pt x="3309" y="15715"/>
                  </a:cubicBezTo>
                  <a:cubicBezTo>
                    <a:pt x="4010" y="15715"/>
                    <a:pt x="6567" y="17570"/>
                    <a:pt x="6567" y="17570"/>
                  </a:cubicBezTo>
                  <a:cubicBezTo>
                    <a:pt x="6567" y="17570"/>
                    <a:pt x="10201" y="16818"/>
                    <a:pt x="12632" y="16467"/>
                  </a:cubicBezTo>
                  <a:cubicBezTo>
                    <a:pt x="12682" y="16091"/>
                    <a:pt x="12757" y="15665"/>
                    <a:pt x="12707" y="15389"/>
                  </a:cubicBezTo>
                  <a:cubicBezTo>
                    <a:pt x="12632" y="14938"/>
                    <a:pt x="13183" y="13986"/>
                    <a:pt x="13885" y="13986"/>
                  </a:cubicBezTo>
                  <a:cubicBezTo>
                    <a:pt x="14587" y="13986"/>
                    <a:pt x="13559" y="12432"/>
                    <a:pt x="12782" y="11730"/>
                  </a:cubicBezTo>
                  <a:cubicBezTo>
                    <a:pt x="12005" y="11028"/>
                    <a:pt x="12081" y="9775"/>
                    <a:pt x="12782" y="9299"/>
                  </a:cubicBezTo>
                  <a:cubicBezTo>
                    <a:pt x="13484" y="8823"/>
                    <a:pt x="12858" y="8221"/>
                    <a:pt x="12858" y="7419"/>
                  </a:cubicBezTo>
                  <a:cubicBezTo>
                    <a:pt x="12858" y="6642"/>
                    <a:pt x="9524" y="6417"/>
                    <a:pt x="8973" y="6266"/>
                  </a:cubicBezTo>
                  <a:cubicBezTo>
                    <a:pt x="8421" y="6091"/>
                    <a:pt x="9349" y="4061"/>
                    <a:pt x="8497" y="4061"/>
                  </a:cubicBezTo>
                  <a:cubicBezTo>
                    <a:pt x="7644" y="4061"/>
                    <a:pt x="7319" y="3459"/>
                    <a:pt x="7319" y="2808"/>
                  </a:cubicBezTo>
                  <a:cubicBezTo>
                    <a:pt x="7319" y="2206"/>
                    <a:pt x="5990" y="1179"/>
                    <a:pt x="6066" y="778"/>
                  </a:cubicBezTo>
                  <a:cubicBezTo>
                    <a:pt x="6091" y="728"/>
                    <a:pt x="6116" y="677"/>
                    <a:pt x="6166" y="627"/>
                  </a:cubicBezTo>
                  <a:cubicBezTo>
                    <a:pt x="5690" y="552"/>
                    <a:pt x="5314" y="502"/>
                    <a:pt x="5188" y="477"/>
                  </a:cubicBezTo>
                  <a:cubicBezTo>
                    <a:pt x="4612" y="352"/>
                    <a:pt x="3659" y="1"/>
                    <a:pt x="3659" y="1"/>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0"/>
            <p:cNvSpPr/>
            <p:nvPr/>
          </p:nvSpPr>
          <p:spPr>
            <a:xfrm>
              <a:off x="4287125" y="3927350"/>
              <a:ext cx="364675" cy="439250"/>
            </a:xfrm>
            <a:custGeom>
              <a:avLst/>
              <a:gdLst/>
              <a:ahLst/>
              <a:cxnLst/>
              <a:rect l="l" t="t" r="r" b="b"/>
              <a:pathLst>
                <a:path w="14587" h="17570" fill="none" extrusionOk="0">
                  <a:moveTo>
                    <a:pt x="12782" y="11730"/>
                  </a:moveTo>
                  <a:cubicBezTo>
                    <a:pt x="12005" y="11028"/>
                    <a:pt x="12081" y="9775"/>
                    <a:pt x="12782" y="9299"/>
                  </a:cubicBezTo>
                  <a:cubicBezTo>
                    <a:pt x="13484" y="8823"/>
                    <a:pt x="12858" y="8221"/>
                    <a:pt x="12858" y="7419"/>
                  </a:cubicBezTo>
                  <a:cubicBezTo>
                    <a:pt x="12858" y="6642"/>
                    <a:pt x="9524" y="6417"/>
                    <a:pt x="8973" y="6266"/>
                  </a:cubicBezTo>
                  <a:cubicBezTo>
                    <a:pt x="8421" y="6091"/>
                    <a:pt x="9349" y="4061"/>
                    <a:pt x="8497" y="4061"/>
                  </a:cubicBezTo>
                  <a:cubicBezTo>
                    <a:pt x="7644" y="4061"/>
                    <a:pt x="7319" y="3459"/>
                    <a:pt x="7319" y="2808"/>
                  </a:cubicBezTo>
                  <a:cubicBezTo>
                    <a:pt x="7319" y="2206"/>
                    <a:pt x="5990" y="1179"/>
                    <a:pt x="6066" y="778"/>
                  </a:cubicBezTo>
                  <a:cubicBezTo>
                    <a:pt x="6091" y="728"/>
                    <a:pt x="6116" y="677"/>
                    <a:pt x="6166" y="627"/>
                  </a:cubicBezTo>
                  <a:cubicBezTo>
                    <a:pt x="5690" y="552"/>
                    <a:pt x="5314" y="502"/>
                    <a:pt x="5188" y="477"/>
                  </a:cubicBezTo>
                  <a:cubicBezTo>
                    <a:pt x="4612" y="352"/>
                    <a:pt x="3659" y="1"/>
                    <a:pt x="3659" y="1"/>
                  </a:cubicBezTo>
                  <a:cubicBezTo>
                    <a:pt x="3659" y="1"/>
                    <a:pt x="1504" y="702"/>
                    <a:pt x="0" y="1154"/>
                  </a:cubicBezTo>
                  <a:cubicBezTo>
                    <a:pt x="101" y="2081"/>
                    <a:pt x="351" y="3083"/>
                    <a:pt x="928" y="3284"/>
                  </a:cubicBezTo>
                  <a:cubicBezTo>
                    <a:pt x="2030" y="3710"/>
                    <a:pt x="1629" y="4838"/>
                    <a:pt x="2030" y="5815"/>
                  </a:cubicBezTo>
                  <a:cubicBezTo>
                    <a:pt x="2456" y="6793"/>
                    <a:pt x="2306" y="11279"/>
                    <a:pt x="1755" y="11279"/>
                  </a:cubicBezTo>
                  <a:cubicBezTo>
                    <a:pt x="1529" y="11279"/>
                    <a:pt x="978" y="11855"/>
                    <a:pt x="451" y="12582"/>
                  </a:cubicBezTo>
                  <a:cubicBezTo>
                    <a:pt x="1203" y="13334"/>
                    <a:pt x="2406" y="14738"/>
                    <a:pt x="3208" y="15740"/>
                  </a:cubicBezTo>
                  <a:cubicBezTo>
                    <a:pt x="3233" y="15740"/>
                    <a:pt x="3284" y="15715"/>
                    <a:pt x="3309" y="15715"/>
                  </a:cubicBezTo>
                  <a:cubicBezTo>
                    <a:pt x="4010" y="15715"/>
                    <a:pt x="6567" y="17570"/>
                    <a:pt x="6567" y="17570"/>
                  </a:cubicBezTo>
                  <a:cubicBezTo>
                    <a:pt x="6567" y="17570"/>
                    <a:pt x="10201" y="16818"/>
                    <a:pt x="12632" y="16467"/>
                  </a:cubicBezTo>
                  <a:cubicBezTo>
                    <a:pt x="12682" y="16091"/>
                    <a:pt x="12757" y="15665"/>
                    <a:pt x="12707" y="15389"/>
                  </a:cubicBezTo>
                  <a:cubicBezTo>
                    <a:pt x="12632" y="14938"/>
                    <a:pt x="13183" y="13986"/>
                    <a:pt x="13885" y="13986"/>
                  </a:cubicBezTo>
                  <a:cubicBezTo>
                    <a:pt x="14587" y="13986"/>
                    <a:pt x="13559" y="12432"/>
                    <a:pt x="12782" y="11730"/>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0"/>
            <p:cNvSpPr/>
            <p:nvPr/>
          </p:nvSpPr>
          <p:spPr>
            <a:xfrm>
              <a:off x="1659350" y="1713225"/>
              <a:ext cx="805100" cy="386500"/>
            </a:xfrm>
            <a:custGeom>
              <a:avLst/>
              <a:gdLst/>
              <a:ahLst/>
              <a:cxnLst/>
              <a:rect l="l" t="t" r="r" b="b"/>
              <a:pathLst>
                <a:path w="32204" h="15460" extrusionOk="0">
                  <a:moveTo>
                    <a:pt x="23289" y="1"/>
                  </a:moveTo>
                  <a:cubicBezTo>
                    <a:pt x="23222" y="1"/>
                    <a:pt x="23161" y="14"/>
                    <a:pt x="23106" y="44"/>
                  </a:cubicBezTo>
                  <a:cubicBezTo>
                    <a:pt x="22429" y="395"/>
                    <a:pt x="22930" y="1322"/>
                    <a:pt x="22755" y="1848"/>
                  </a:cubicBezTo>
                  <a:cubicBezTo>
                    <a:pt x="22709" y="1974"/>
                    <a:pt x="22592" y="2018"/>
                    <a:pt x="22439" y="2018"/>
                  </a:cubicBezTo>
                  <a:cubicBezTo>
                    <a:pt x="22087" y="2018"/>
                    <a:pt x="21543" y="1789"/>
                    <a:pt x="21227" y="1789"/>
                  </a:cubicBezTo>
                  <a:cubicBezTo>
                    <a:pt x="21075" y="1789"/>
                    <a:pt x="20976" y="1842"/>
                    <a:pt x="20976" y="1999"/>
                  </a:cubicBezTo>
                  <a:cubicBezTo>
                    <a:pt x="20976" y="2314"/>
                    <a:pt x="20789" y="2492"/>
                    <a:pt x="20537" y="2492"/>
                  </a:cubicBezTo>
                  <a:cubicBezTo>
                    <a:pt x="20307" y="2492"/>
                    <a:pt x="20023" y="2346"/>
                    <a:pt x="19773" y="2024"/>
                  </a:cubicBezTo>
                  <a:cubicBezTo>
                    <a:pt x="19578" y="1783"/>
                    <a:pt x="19284" y="1686"/>
                    <a:pt x="18993" y="1686"/>
                  </a:cubicBezTo>
                  <a:cubicBezTo>
                    <a:pt x="18498" y="1686"/>
                    <a:pt x="18012" y="1968"/>
                    <a:pt x="18043" y="2300"/>
                  </a:cubicBezTo>
                  <a:cubicBezTo>
                    <a:pt x="18059" y="2466"/>
                    <a:pt x="18012" y="2537"/>
                    <a:pt x="17909" y="2537"/>
                  </a:cubicBezTo>
                  <a:cubicBezTo>
                    <a:pt x="17684" y="2537"/>
                    <a:pt x="17193" y="2202"/>
                    <a:pt x="16489" y="1773"/>
                  </a:cubicBezTo>
                  <a:cubicBezTo>
                    <a:pt x="16302" y="1659"/>
                    <a:pt x="16113" y="1610"/>
                    <a:pt x="15931" y="1610"/>
                  </a:cubicBezTo>
                  <a:cubicBezTo>
                    <a:pt x="15115" y="1610"/>
                    <a:pt x="14423" y="2598"/>
                    <a:pt x="14484" y="3152"/>
                  </a:cubicBezTo>
                  <a:cubicBezTo>
                    <a:pt x="14529" y="3442"/>
                    <a:pt x="14464" y="3637"/>
                    <a:pt x="14304" y="3637"/>
                  </a:cubicBezTo>
                  <a:cubicBezTo>
                    <a:pt x="14104" y="3637"/>
                    <a:pt x="13754" y="3332"/>
                    <a:pt x="13281" y="2525"/>
                  </a:cubicBezTo>
                  <a:cubicBezTo>
                    <a:pt x="13038" y="2098"/>
                    <a:pt x="12782" y="1933"/>
                    <a:pt x="12553" y="1933"/>
                  </a:cubicBezTo>
                  <a:cubicBezTo>
                    <a:pt x="12003" y="1933"/>
                    <a:pt x="11609" y="2886"/>
                    <a:pt x="11928" y="3452"/>
                  </a:cubicBezTo>
                  <a:cubicBezTo>
                    <a:pt x="12286" y="4126"/>
                    <a:pt x="12219" y="4924"/>
                    <a:pt x="11802" y="4924"/>
                  </a:cubicBezTo>
                  <a:cubicBezTo>
                    <a:pt x="11723" y="4924"/>
                    <a:pt x="11631" y="4895"/>
                    <a:pt x="11527" y="4831"/>
                  </a:cubicBezTo>
                  <a:cubicBezTo>
                    <a:pt x="11385" y="4747"/>
                    <a:pt x="11234" y="4710"/>
                    <a:pt x="11081" y="4710"/>
                  </a:cubicBezTo>
                  <a:cubicBezTo>
                    <a:pt x="10503" y="4710"/>
                    <a:pt x="9889" y="5233"/>
                    <a:pt x="9572" y="5708"/>
                  </a:cubicBezTo>
                  <a:cubicBezTo>
                    <a:pt x="9527" y="5779"/>
                    <a:pt x="9469" y="5810"/>
                    <a:pt x="9402" y="5810"/>
                  </a:cubicBezTo>
                  <a:cubicBezTo>
                    <a:pt x="8880" y="5810"/>
                    <a:pt x="7858" y="3839"/>
                    <a:pt x="8770" y="3327"/>
                  </a:cubicBezTo>
                  <a:cubicBezTo>
                    <a:pt x="9798" y="2751"/>
                    <a:pt x="5537" y="295"/>
                    <a:pt x="4209" y="295"/>
                  </a:cubicBezTo>
                  <a:cubicBezTo>
                    <a:pt x="2855" y="295"/>
                    <a:pt x="3757" y="1272"/>
                    <a:pt x="4635" y="1999"/>
                  </a:cubicBezTo>
                  <a:cubicBezTo>
                    <a:pt x="5040" y="2314"/>
                    <a:pt x="4955" y="2452"/>
                    <a:pt x="4695" y="2452"/>
                  </a:cubicBezTo>
                  <a:cubicBezTo>
                    <a:pt x="4376" y="2452"/>
                    <a:pt x="3794" y="2244"/>
                    <a:pt x="3532" y="1899"/>
                  </a:cubicBezTo>
                  <a:cubicBezTo>
                    <a:pt x="3377" y="1704"/>
                    <a:pt x="3180" y="1619"/>
                    <a:pt x="2968" y="1619"/>
                  </a:cubicBezTo>
                  <a:cubicBezTo>
                    <a:pt x="2495" y="1619"/>
                    <a:pt x="1940" y="2045"/>
                    <a:pt x="1577" y="2650"/>
                  </a:cubicBezTo>
                  <a:cubicBezTo>
                    <a:pt x="1051" y="3553"/>
                    <a:pt x="148" y="4029"/>
                    <a:pt x="73" y="4655"/>
                  </a:cubicBezTo>
                  <a:cubicBezTo>
                    <a:pt x="0" y="5111"/>
                    <a:pt x="829" y="5580"/>
                    <a:pt x="1817" y="5580"/>
                  </a:cubicBezTo>
                  <a:cubicBezTo>
                    <a:pt x="2187" y="5580"/>
                    <a:pt x="2580" y="5514"/>
                    <a:pt x="2955" y="5357"/>
                  </a:cubicBezTo>
                  <a:cubicBezTo>
                    <a:pt x="3666" y="5060"/>
                    <a:pt x="4422" y="4896"/>
                    <a:pt x="5085" y="4896"/>
                  </a:cubicBezTo>
                  <a:cubicBezTo>
                    <a:pt x="5709" y="4896"/>
                    <a:pt x="6249" y="5041"/>
                    <a:pt x="6589" y="5357"/>
                  </a:cubicBezTo>
                  <a:cubicBezTo>
                    <a:pt x="7291" y="6034"/>
                    <a:pt x="5311" y="6285"/>
                    <a:pt x="6013" y="6836"/>
                  </a:cubicBezTo>
                  <a:cubicBezTo>
                    <a:pt x="6622" y="7292"/>
                    <a:pt x="6269" y="7692"/>
                    <a:pt x="5069" y="7692"/>
                  </a:cubicBezTo>
                  <a:cubicBezTo>
                    <a:pt x="4885" y="7692"/>
                    <a:pt x="4682" y="7683"/>
                    <a:pt x="4459" y="7663"/>
                  </a:cubicBezTo>
                  <a:cubicBezTo>
                    <a:pt x="4276" y="7649"/>
                    <a:pt x="4088" y="7643"/>
                    <a:pt x="3900" y="7643"/>
                  </a:cubicBezTo>
                  <a:cubicBezTo>
                    <a:pt x="2360" y="7643"/>
                    <a:pt x="760" y="8077"/>
                    <a:pt x="1051" y="8590"/>
                  </a:cubicBezTo>
                  <a:cubicBezTo>
                    <a:pt x="1120" y="8723"/>
                    <a:pt x="1384" y="8769"/>
                    <a:pt x="1752" y="8769"/>
                  </a:cubicBezTo>
                  <a:cubicBezTo>
                    <a:pt x="2616" y="8769"/>
                    <a:pt x="4048" y="8512"/>
                    <a:pt x="4832" y="8512"/>
                  </a:cubicBezTo>
                  <a:cubicBezTo>
                    <a:pt x="5165" y="8512"/>
                    <a:pt x="5381" y="8558"/>
                    <a:pt x="5386" y="8691"/>
                  </a:cubicBezTo>
                  <a:cubicBezTo>
                    <a:pt x="5428" y="9164"/>
                    <a:pt x="5401" y="9909"/>
                    <a:pt x="5988" y="9909"/>
                  </a:cubicBezTo>
                  <a:cubicBezTo>
                    <a:pt x="6116" y="9909"/>
                    <a:pt x="6272" y="9874"/>
                    <a:pt x="6464" y="9793"/>
                  </a:cubicBezTo>
                  <a:cubicBezTo>
                    <a:pt x="6618" y="9731"/>
                    <a:pt x="6734" y="9704"/>
                    <a:pt x="6822" y="9704"/>
                  </a:cubicBezTo>
                  <a:cubicBezTo>
                    <a:pt x="7338" y="9704"/>
                    <a:pt x="6892" y="10628"/>
                    <a:pt x="7341" y="10821"/>
                  </a:cubicBezTo>
                  <a:cubicBezTo>
                    <a:pt x="7868" y="11047"/>
                    <a:pt x="7742" y="12099"/>
                    <a:pt x="6339" y="12199"/>
                  </a:cubicBezTo>
                  <a:cubicBezTo>
                    <a:pt x="4910" y="12275"/>
                    <a:pt x="4209" y="12575"/>
                    <a:pt x="4810" y="13177"/>
                  </a:cubicBezTo>
                  <a:cubicBezTo>
                    <a:pt x="5091" y="13458"/>
                    <a:pt x="5483" y="13560"/>
                    <a:pt x="5945" y="13560"/>
                  </a:cubicBezTo>
                  <a:cubicBezTo>
                    <a:pt x="6719" y="13560"/>
                    <a:pt x="7687" y="13271"/>
                    <a:pt x="8645" y="13052"/>
                  </a:cubicBezTo>
                  <a:cubicBezTo>
                    <a:pt x="8782" y="13017"/>
                    <a:pt x="8926" y="13001"/>
                    <a:pt x="9074" y="13001"/>
                  </a:cubicBezTo>
                  <a:cubicBezTo>
                    <a:pt x="10544" y="13001"/>
                    <a:pt x="12490" y="14569"/>
                    <a:pt x="14083" y="15207"/>
                  </a:cubicBezTo>
                  <a:cubicBezTo>
                    <a:pt x="14516" y="15384"/>
                    <a:pt x="15025" y="15460"/>
                    <a:pt x="15551" y="15460"/>
                  </a:cubicBezTo>
                  <a:cubicBezTo>
                    <a:pt x="17190" y="15460"/>
                    <a:pt x="19006" y="14725"/>
                    <a:pt x="19271" y="14004"/>
                  </a:cubicBezTo>
                  <a:cubicBezTo>
                    <a:pt x="19647" y="13077"/>
                    <a:pt x="22028" y="13427"/>
                    <a:pt x="23006" y="12776"/>
                  </a:cubicBezTo>
                  <a:cubicBezTo>
                    <a:pt x="23983" y="12099"/>
                    <a:pt x="25311" y="11297"/>
                    <a:pt x="27041" y="11222"/>
                  </a:cubicBezTo>
                  <a:cubicBezTo>
                    <a:pt x="28726" y="11124"/>
                    <a:pt x="28745" y="9313"/>
                    <a:pt x="29394" y="9313"/>
                  </a:cubicBezTo>
                  <a:cubicBezTo>
                    <a:pt x="29411" y="9313"/>
                    <a:pt x="29429" y="9315"/>
                    <a:pt x="29447" y="9317"/>
                  </a:cubicBezTo>
                  <a:cubicBezTo>
                    <a:pt x="29465" y="9319"/>
                    <a:pt x="29483" y="9320"/>
                    <a:pt x="29502" y="9320"/>
                  </a:cubicBezTo>
                  <a:cubicBezTo>
                    <a:pt x="30208" y="9320"/>
                    <a:pt x="31313" y="7966"/>
                    <a:pt x="31753" y="7087"/>
                  </a:cubicBezTo>
                  <a:cubicBezTo>
                    <a:pt x="32204" y="6209"/>
                    <a:pt x="31251" y="4605"/>
                    <a:pt x="30199" y="4605"/>
                  </a:cubicBezTo>
                  <a:cubicBezTo>
                    <a:pt x="29121" y="4605"/>
                    <a:pt x="28344" y="3778"/>
                    <a:pt x="28570" y="3152"/>
                  </a:cubicBezTo>
                  <a:cubicBezTo>
                    <a:pt x="28770" y="2525"/>
                    <a:pt x="27968" y="1723"/>
                    <a:pt x="28018" y="1272"/>
                  </a:cubicBezTo>
                  <a:cubicBezTo>
                    <a:pt x="28034" y="1134"/>
                    <a:pt x="27900" y="1083"/>
                    <a:pt x="27687" y="1083"/>
                  </a:cubicBezTo>
                  <a:cubicBezTo>
                    <a:pt x="27245" y="1083"/>
                    <a:pt x="26462" y="1304"/>
                    <a:pt x="25988" y="1422"/>
                  </a:cubicBezTo>
                  <a:cubicBezTo>
                    <a:pt x="25956" y="1430"/>
                    <a:pt x="25922" y="1434"/>
                    <a:pt x="25887" y="1434"/>
                  </a:cubicBezTo>
                  <a:cubicBezTo>
                    <a:pt x="25197" y="1434"/>
                    <a:pt x="23972" y="1"/>
                    <a:pt x="23289"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0"/>
            <p:cNvSpPr/>
            <p:nvPr/>
          </p:nvSpPr>
          <p:spPr>
            <a:xfrm>
              <a:off x="1658650" y="1705550"/>
              <a:ext cx="805800" cy="406025"/>
            </a:xfrm>
            <a:custGeom>
              <a:avLst/>
              <a:gdLst/>
              <a:ahLst/>
              <a:cxnLst/>
              <a:rect l="l" t="t" r="r" b="b"/>
              <a:pathLst>
                <a:path w="32232" h="16241" fill="none" extrusionOk="0">
                  <a:moveTo>
                    <a:pt x="27069" y="11529"/>
                  </a:moveTo>
                  <a:cubicBezTo>
                    <a:pt x="28798" y="11429"/>
                    <a:pt x="28773" y="9524"/>
                    <a:pt x="29475" y="9624"/>
                  </a:cubicBezTo>
                  <a:cubicBezTo>
                    <a:pt x="30177" y="9699"/>
                    <a:pt x="31329" y="8296"/>
                    <a:pt x="31781" y="7394"/>
                  </a:cubicBezTo>
                  <a:cubicBezTo>
                    <a:pt x="32232" y="6516"/>
                    <a:pt x="31279" y="4912"/>
                    <a:pt x="30227" y="4912"/>
                  </a:cubicBezTo>
                  <a:cubicBezTo>
                    <a:pt x="29149" y="4912"/>
                    <a:pt x="28372" y="4085"/>
                    <a:pt x="28598" y="3459"/>
                  </a:cubicBezTo>
                  <a:cubicBezTo>
                    <a:pt x="28798" y="2832"/>
                    <a:pt x="27996" y="2030"/>
                    <a:pt x="28046" y="1579"/>
                  </a:cubicBezTo>
                  <a:cubicBezTo>
                    <a:pt x="28096" y="1153"/>
                    <a:pt x="26718" y="1554"/>
                    <a:pt x="26016" y="1729"/>
                  </a:cubicBezTo>
                  <a:cubicBezTo>
                    <a:pt x="25289" y="1905"/>
                    <a:pt x="23785" y="0"/>
                    <a:pt x="23134" y="351"/>
                  </a:cubicBezTo>
                  <a:cubicBezTo>
                    <a:pt x="22457" y="702"/>
                    <a:pt x="22958" y="1629"/>
                    <a:pt x="22783" y="2155"/>
                  </a:cubicBezTo>
                  <a:cubicBezTo>
                    <a:pt x="22582" y="2707"/>
                    <a:pt x="21004" y="1679"/>
                    <a:pt x="21004" y="2306"/>
                  </a:cubicBezTo>
                  <a:cubicBezTo>
                    <a:pt x="21004" y="2907"/>
                    <a:pt x="20327" y="3008"/>
                    <a:pt x="19801" y="2331"/>
                  </a:cubicBezTo>
                  <a:cubicBezTo>
                    <a:pt x="19274" y="1679"/>
                    <a:pt x="18021" y="2080"/>
                    <a:pt x="18071" y="2607"/>
                  </a:cubicBezTo>
                  <a:cubicBezTo>
                    <a:pt x="18121" y="3133"/>
                    <a:pt x="17545" y="2707"/>
                    <a:pt x="16517" y="2080"/>
                  </a:cubicBezTo>
                  <a:cubicBezTo>
                    <a:pt x="15490" y="1454"/>
                    <a:pt x="14437" y="2782"/>
                    <a:pt x="14512" y="3459"/>
                  </a:cubicBezTo>
                  <a:cubicBezTo>
                    <a:pt x="14613" y="4110"/>
                    <a:pt x="14161" y="4286"/>
                    <a:pt x="13309" y="2832"/>
                  </a:cubicBezTo>
                  <a:cubicBezTo>
                    <a:pt x="12482" y="1379"/>
                    <a:pt x="11505" y="2957"/>
                    <a:pt x="11956" y="3759"/>
                  </a:cubicBezTo>
                  <a:cubicBezTo>
                    <a:pt x="12382" y="4561"/>
                    <a:pt x="12206" y="5539"/>
                    <a:pt x="11555" y="5138"/>
                  </a:cubicBezTo>
                  <a:cubicBezTo>
                    <a:pt x="10878" y="4737"/>
                    <a:pt x="10001" y="5414"/>
                    <a:pt x="9600" y="6015"/>
                  </a:cubicBezTo>
                  <a:cubicBezTo>
                    <a:pt x="9199" y="6642"/>
                    <a:pt x="7770" y="4211"/>
                    <a:pt x="8798" y="3634"/>
                  </a:cubicBezTo>
                  <a:cubicBezTo>
                    <a:pt x="9826" y="3058"/>
                    <a:pt x="5565" y="602"/>
                    <a:pt x="4237" y="602"/>
                  </a:cubicBezTo>
                  <a:cubicBezTo>
                    <a:pt x="2883" y="602"/>
                    <a:pt x="3785" y="1579"/>
                    <a:pt x="4663" y="2306"/>
                  </a:cubicBezTo>
                  <a:cubicBezTo>
                    <a:pt x="5565" y="3008"/>
                    <a:pt x="4036" y="2832"/>
                    <a:pt x="3560" y="2206"/>
                  </a:cubicBezTo>
                  <a:cubicBezTo>
                    <a:pt x="3059" y="1579"/>
                    <a:pt x="2131" y="2080"/>
                    <a:pt x="1605" y="2957"/>
                  </a:cubicBezTo>
                  <a:cubicBezTo>
                    <a:pt x="1079" y="3860"/>
                    <a:pt x="176" y="4336"/>
                    <a:pt x="101" y="4962"/>
                  </a:cubicBezTo>
                  <a:cubicBezTo>
                    <a:pt x="1" y="5589"/>
                    <a:pt x="1605" y="6241"/>
                    <a:pt x="2983" y="5664"/>
                  </a:cubicBezTo>
                  <a:cubicBezTo>
                    <a:pt x="4362" y="5088"/>
                    <a:pt x="5916" y="5013"/>
                    <a:pt x="6617" y="5664"/>
                  </a:cubicBezTo>
                  <a:cubicBezTo>
                    <a:pt x="7319" y="6341"/>
                    <a:pt x="5339" y="6592"/>
                    <a:pt x="6041" y="7143"/>
                  </a:cubicBezTo>
                  <a:cubicBezTo>
                    <a:pt x="6743" y="7669"/>
                    <a:pt x="6166" y="8120"/>
                    <a:pt x="4487" y="7970"/>
                  </a:cubicBezTo>
                  <a:cubicBezTo>
                    <a:pt x="2808" y="7845"/>
                    <a:pt x="753" y="8321"/>
                    <a:pt x="1079" y="8897"/>
                  </a:cubicBezTo>
                  <a:cubicBezTo>
                    <a:pt x="1379" y="9474"/>
                    <a:pt x="5389" y="8421"/>
                    <a:pt x="5414" y="8998"/>
                  </a:cubicBezTo>
                  <a:cubicBezTo>
                    <a:pt x="5465" y="9574"/>
                    <a:pt x="5414" y="10551"/>
                    <a:pt x="6492" y="10100"/>
                  </a:cubicBezTo>
                  <a:cubicBezTo>
                    <a:pt x="7545" y="9674"/>
                    <a:pt x="6843" y="10902"/>
                    <a:pt x="7369" y="11128"/>
                  </a:cubicBezTo>
                  <a:cubicBezTo>
                    <a:pt x="7896" y="11354"/>
                    <a:pt x="7770" y="12406"/>
                    <a:pt x="6367" y="12506"/>
                  </a:cubicBezTo>
                  <a:cubicBezTo>
                    <a:pt x="4938" y="12582"/>
                    <a:pt x="4237" y="12882"/>
                    <a:pt x="4838" y="13484"/>
                  </a:cubicBezTo>
                  <a:cubicBezTo>
                    <a:pt x="5590" y="14236"/>
                    <a:pt x="7144" y="13709"/>
                    <a:pt x="8673" y="13359"/>
                  </a:cubicBezTo>
                  <a:cubicBezTo>
                    <a:pt x="10176" y="12983"/>
                    <a:pt x="12357" y="14812"/>
                    <a:pt x="14111" y="15514"/>
                  </a:cubicBezTo>
                  <a:cubicBezTo>
                    <a:pt x="15891" y="16241"/>
                    <a:pt x="18948" y="15263"/>
                    <a:pt x="19299" y="14311"/>
                  </a:cubicBezTo>
                  <a:cubicBezTo>
                    <a:pt x="19675" y="13384"/>
                    <a:pt x="22056" y="13734"/>
                    <a:pt x="23034" y="13083"/>
                  </a:cubicBezTo>
                  <a:cubicBezTo>
                    <a:pt x="24011" y="12406"/>
                    <a:pt x="25339" y="11604"/>
                    <a:pt x="27069" y="11529"/>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0"/>
            <p:cNvSpPr/>
            <p:nvPr/>
          </p:nvSpPr>
          <p:spPr>
            <a:xfrm>
              <a:off x="3512050" y="3781375"/>
              <a:ext cx="80225" cy="71725"/>
            </a:xfrm>
            <a:custGeom>
              <a:avLst/>
              <a:gdLst/>
              <a:ahLst/>
              <a:cxnLst/>
              <a:rect l="l" t="t" r="r" b="b"/>
              <a:pathLst>
                <a:path w="3209" h="2869" extrusionOk="0">
                  <a:moveTo>
                    <a:pt x="602" y="0"/>
                  </a:moveTo>
                  <a:cubicBezTo>
                    <a:pt x="602" y="0"/>
                    <a:pt x="1" y="50"/>
                    <a:pt x="151" y="1053"/>
                  </a:cubicBezTo>
                  <a:cubicBezTo>
                    <a:pt x="201" y="1379"/>
                    <a:pt x="226" y="1604"/>
                    <a:pt x="226" y="1754"/>
                  </a:cubicBezTo>
                  <a:cubicBezTo>
                    <a:pt x="251" y="2005"/>
                    <a:pt x="377" y="2206"/>
                    <a:pt x="552" y="2381"/>
                  </a:cubicBezTo>
                  <a:cubicBezTo>
                    <a:pt x="776" y="2605"/>
                    <a:pt x="1140" y="2869"/>
                    <a:pt x="1501" y="2869"/>
                  </a:cubicBezTo>
                  <a:cubicBezTo>
                    <a:pt x="1544" y="2869"/>
                    <a:pt x="1587" y="2865"/>
                    <a:pt x="1630" y="2857"/>
                  </a:cubicBezTo>
                  <a:cubicBezTo>
                    <a:pt x="2098" y="2790"/>
                    <a:pt x="2365" y="2735"/>
                    <a:pt x="2662" y="2735"/>
                  </a:cubicBezTo>
                  <a:cubicBezTo>
                    <a:pt x="2810" y="2735"/>
                    <a:pt x="2966" y="2749"/>
                    <a:pt x="3159" y="2782"/>
                  </a:cubicBezTo>
                  <a:cubicBezTo>
                    <a:pt x="3159" y="2782"/>
                    <a:pt x="3209" y="1754"/>
                    <a:pt x="2106" y="1554"/>
                  </a:cubicBezTo>
                  <a:cubicBezTo>
                    <a:pt x="1003" y="1353"/>
                    <a:pt x="1078" y="978"/>
                    <a:pt x="978" y="627"/>
                  </a:cubicBezTo>
                  <a:cubicBezTo>
                    <a:pt x="928" y="451"/>
                    <a:pt x="602" y="0"/>
                    <a:pt x="602" y="0"/>
                  </a:cubicBez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0"/>
            <p:cNvSpPr/>
            <p:nvPr/>
          </p:nvSpPr>
          <p:spPr>
            <a:xfrm>
              <a:off x="3512050" y="3781375"/>
              <a:ext cx="80225" cy="73325"/>
            </a:xfrm>
            <a:custGeom>
              <a:avLst/>
              <a:gdLst/>
              <a:ahLst/>
              <a:cxnLst/>
              <a:rect l="l" t="t" r="r" b="b"/>
              <a:pathLst>
                <a:path w="3209" h="2933" fill="none" extrusionOk="0">
                  <a:moveTo>
                    <a:pt x="3159" y="2782"/>
                  </a:moveTo>
                  <a:cubicBezTo>
                    <a:pt x="3159" y="2782"/>
                    <a:pt x="3209" y="1754"/>
                    <a:pt x="2106" y="1554"/>
                  </a:cubicBezTo>
                  <a:cubicBezTo>
                    <a:pt x="1003" y="1353"/>
                    <a:pt x="1078" y="978"/>
                    <a:pt x="978" y="627"/>
                  </a:cubicBezTo>
                  <a:cubicBezTo>
                    <a:pt x="928" y="451"/>
                    <a:pt x="602" y="0"/>
                    <a:pt x="602" y="0"/>
                  </a:cubicBezTo>
                  <a:cubicBezTo>
                    <a:pt x="602" y="0"/>
                    <a:pt x="1" y="50"/>
                    <a:pt x="151" y="1053"/>
                  </a:cubicBezTo>
                  <a:cubicBezTo>
                    <a:pt x="201" y="1379"/>
                    <a:pt x="226" y="1604"/>
                    <a:pt x="226" y="1754"/>
                  </a:cubicBezTo>
                  <a:cubicBezTo>
                    <a:pt x="251" y="2005"/>
                    <a:pt x="377" y="2206"/>
                    <a:pt x="552" y="2381"/>
                  </a:cubicBezTo>
                  <a:cubicBezTo>
                    <a:pt x="803" y="2632"/>
                    <a:pt x="1229" y="2932"/>
                    <a:pt x="1630" y="2857"/>
                  </a:cubicBezTo>
                  <a:cubicBezTo>
                    <a:pt x="2331" y="2757"/>
                    <a:pt x="2582" y="2682"/>
                    <a:pt x="3159" y="2782"/>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0"/>
            <p:cNvSpPr/>
            <p:nvPr/>
          </p:nvSpPr>
          <p:spPr>
            <a:xfrm>
              <a:off x="2664775" y="4298775"/>
              <a:ext cx="136500" cy="56000"/>
            </a:xfrm>
            <a:custGeom>
              <a:avLst/>
              <a:gdLst/>
              <a:ahLst/>
              <a:cxnLst/>
              <a:rect l="l" t="t" r="r" b="b"/>
              <a:pathLst>
                <a:path w="5460" h="2240" extrusionOk="0">
                  <a:moveTo>
                    <a:pt x="2353" y="1"/>
                  </a:moveTo>
                  <a:cubicBezTo>
                    <a:pt x="2324" y="1"/>
                    <a:pt x="2293" y="3"/>
                    <a:pt x="2262" y="6"/>
                  </a:cubicBezTo>
                  <a:cubicBezTo>
                    <a:pt x="1786" y="56"/>
                    <a:pt x="1962" y="482"/>
                    <a:pt x="1962" y="482"/>
                  </a:cubicBezTo>
                  <a:cubicBezTo>
                    <a:pt x="1962" y="482"/>
                    <a:pt x="2037" y="1034"/>
                    <a:pt x="308" y="1059"/>
                  </a:cubicBezTo>
                  <a:cubicBezTo>
                    <a:pt x="308" y="1059"/>
                    <a:pt x="0" y="2240"/>
                    <a:pt x="1772" y="2240"/>
                  </a:cubicBezTo>
                  <a:cubicBezTo>
                    <a:pt x="1825" y="2240"/>
                    <a:pt x="1880" y="2239"/>
                    <a:pt x="1937" y="2237"/>
                  </a:cubicBezTo>
                  <a:cubicBezTo>
                    <a:pt x="1937" y="2237"/>
                    <a:pt x="2677" y="1866"/>
                    <a:pt x="3546" y="1866"/>
                  </a:cubicBezTo>
                  <a:cubicBezTo>
                    <a:pt x="3830" y="1866"/>
                    <a:pt x="4128" y="1906"/>
                    <a:pt x="4418" y="2011"/>
                  </a:cubicBezTo>
                  <a:cubicBezTo>
                    <a:pt x="4612" y="2081"/>
                    <a:pt x="4762" y="2111"/>
                    <a:pt x="4877" y="2111"/>
                  </a:cubicBezTo>
                  <a:cubicBezTo>
                    <a:pt x="5459" y="2111"/>
                    <a:pt x="5145" y="1359"/>
                    <a:pt x="5145" y="1359"/>
                  </a:cubicBezTo>
                  <a:cubicBezTo>
                    <a:pt x="5145" y="1359"/>
                    <a:pt x="3992" y="1159"/>
                    <a:pt x="3516" y="708"/>
                  </a:cubicBezTo>
                  <a:cubicBezTo>
                    <a:pt x="3072" y="311"/>
                    <a:pt x="2759" y="1"/>
                    <a:pt x="2353"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0"/>
            <p:cNvSpPr/>
            <p:nvPr/>
          </p:nvSpPr>
          <p:spPr>
            <a:xfrm>
              <a:off x="2664300" y="4297650"/>
              <a:ext cx="140375" cy="62075"/>
            </a:xfrm>
            <a:custGeom>
              <a:avLst/>
              <a:gdLst/>
              <a:ahLst/>
              <a:cxnLst/>
              <a:rect l="l" t="t" r="r" b="b"/>
              <a:pathLst>
                <a:path w="5615" h="2483" fill="none" extrusionOk="0">
                  <a:moveTo>
                    <a:pt x="327" y="1104"/>
                  </a:moveTo>
                  <a:cubicBezTo>
                    <a:pt x="327" y="1104"/>
                    <a:pt x="1" y="2357"/>
                    <a:pt x="1956" y="2282"/>
                  </a:cubicBezTo>
                  <a:cubicBezTo>
                    <a:pt x="1956" y="2282"/>
                    <a:pt x="3259" y="1630"/>
                    <a:pt x="4437" y="2056"/>
                  </a:cubicBezTo>
                  <a:cubicBezTo>
                    <a:pt x="5615" y="2482"/>
                    <a:pt x="5164" y="1404"/>
                    <a:pt x="5164" y="1404"/>
                  </a:cubicBezTo>
                  <a:cubicBezTo>
                    <a:pt x="5164" y="1404"/>
                    <a:pt x="4011" y="1204"/>
                    <a:pt x="3535" y="753"/>
                  </a:cubicBezTo>
                  <a:cubicBezTo>
                    <a:pt x="3058" y="327"/>
                    <a:pt x="2733" y="1"/>
                    <a:pt x="2281" y="51"/>
                  </a:cubicBezTo>
                  <a:cubicBezTo>
                    <a:pt x="1805" y="101"/>
                    <a:pt x="1981" y="527"/>
                    <a:pt x="1981" y="527"/>
                  </a:cubicBezTo>
                  <a:cubicBezTo>
                    <a:pt x="1981" y="527"/>
                    <a:pt x="2056" y="1079"/>
                    <a:pt x="327" y="1104"/>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0"/>
            <p:cNvSpPr/>
            <p:nvPr/>
          </p:nvSpPr>
          <p:spPr>
            <a:xfrm>
              <a:off x="3235850" y="4205725"/>
              <a:ext cx="87000" cy="59700"/>
            </a:xfrm>
            <a:custGeom>
              <a:avLst/>
              <a:gdLst/>
              <a:ahLst/>
              <a:cxnLst/>
              <a:rect l="l" t="t" r="r" b="b"/>
              <a:pathLst>
                <a:path w="3480" h="2388" extrusionOk="0">
                  <a:moveTo>
                    <a:pt x="3137" y="0"/>
                  </a:moveTo>
                  <a:cubicBezTo>
                    <a:pt x="2798" y="0"/>
                    <a:pt x="2246" y="48"/>
                    <a:pt x="1675" y="294"/>
                  </a:cubicBezTo>
                  <a:cubicBezTo>
                    <a:pt x="1249" y="495"/>
                    <a:pt x="297" y="319"/>
                    <a:pt x="171" y="1121"/>
                  </a:cubicBezTo>
                  <a:cubicBezTo>
                    <a:pt x="1" y="2087"/>
                    <a:pt x="142" y="2388"/>
                    <a:pt x="383" y="2388"/>
                  </a:cubicBezTo>
                  <a:cubicBezTo>
                    <a:pt x="780" y="2388"/>
                    <a:pt x="1450" y="1573"/>
                    <a:pt x="1450" y="1573"/>
                  </a:cubicBezTo>
                  <a:lnTo>
                    <a:pt x="3104" y="194"/>
                  </a:lnTo>
                  <a:lnTo>
                    <a:pt x="3480" y="19"/>
                  </a:lnTo>
                  <a:cubicBezTo>
                    <a:pt x="3480" y="19"/>
                    <a:pt x="3350" y="0"/>
                    <a:pt x="3137"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0"/>
            <p:cNvSpPr/>
            <p:nvPr/>
          </p:nvSpPr>
          <p:spPr>
            <a:xfrm>
              <a:off x="3228850" y="4203050"/>
              <a:ext cx="94000" cy="94625"/>
            </a:xfrm>
            <a:custGeom>
              <a:avLst/>
              <a:gdLst/>
              <a:ahLst/>
              <a:cxnLst/>
              <a:rect l="l" t="t" r="r" b="b"/>
              <a:pathLst>
                <a:path w="3760" h="3785" fill="none" extrusionOk="0">
                  <a:moveTo>
                    <a:pt x="3760" y="126"/>
                  </a:moveTo>
                  <a:cubicBezTo>
                    <a:pt x="3760" y="126"/>
                    <a:pt x="2882" y="0"/>
                    <a:pt x="1955" y="401"/>
                  </a:cubicBezTo>
                  <a:cubicBezTo>
                    <a:pt x="1529" y="602"/>
                    <a:pt x="577" y="426"/>
                    <a:pt x="451" y="1228"/>
                  </a:cubicBezTo>
                  <a:cubicBezTo>
                    <a:pt x="0" y="3785"/>
                    <a:pt x="1730" y="1680"/>
                    <a:pt x="1730" y="1680"/>
                  </a:cubicBezTo>
                  <a:lnTo>
                    <a:pt x="3384" y="301"/>
                  </a:lnTo>
                  <a:lnTo>
                    <a:pt x="3760" y="126"/>
                  </a:ln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0"/>
            <p:cNvSpPr/>
            <p:nvPr/>
          </p:nvSpPr>
          <p:spPr>
            <a:xfrm>
              <a:off x="4674975" y="2747525"/>
              <a:ext cx="828350" cy="587550"/>
            </a:xfrm>
            <a:custGeom>
              <a:avLst/>
              <a:gdLst/>
              <a:ahLst/>
              <a:cxnLst/>
              <a:rect l="l" t="t" r="r" b="b"/>
              <a:pathLst>
                <a:path w="33134" h="23502" extrusionOk="0">
                  <a:moveTo>
                    <a:pt x="17644" y="0"/>
                  </a:moveTo>
                  <a:cubicBezTo>
                    <a:pt x="17294" y="76"/>
                    <a:pt x="16842" y="201"/>
                    <a:pt x="16542" y="452"/>
                  </a:cubicBezTo>
                  <a:cubicBezTo>
                    <a:pt x="16015" y="853"/>
                    <a:pt x="15915" y="1680"/>
                    <a:pt x="15188" y="1680"/>
                  </a:cubicBezTo>
                  <a:cubicBezTo>
                    <a:pt x="14832" y="1680"/>
                    <a:pt x="14452" y="1608"/>
                    <a:pt x="14060" y="1608"/>
                  </a:cubicBezTo>
                  <a:cubicBezTo>
                    <a:pt x="13651" y="1608"/>
                    <a:pt x="13229" y="1686"/>
                    <a:pt x="12807" y="2006"/>
                  </a:cubicBezTo>
                  <a:cubicBezTo>
                    <a:pt x="11955" y="2632"/>
                    <a:pt x="11755" y="3359"/>
                    <a:pt x="11855" y="3885"/>
                  </a:cubicBezTo>
                  <a:cubicBezTo>
                    <a:pt x="11955" y="4386"/>
                    <a:pt x="12055" y="5239"/>
                    <a:pt x="11454" y="5239"/>
                  </a:cubicBezTo>
                  <a:cubicBezTo>
                    <a:pt x="10827" y="5239"/>
                    <a:pt x="10928" y="5965"/>
                    <a:pt x="10301" y="6166"/>
                  </a:cubicBezTo>
                  <a:cubicBezTo>
                    <a:pt x="9674" y="6366"/>
                    <a:pt x="8622" y="7319"/>
                    <a:pt x="8522" y="7845"/>
                  </a:cubicBezTo>
                  <a:cubicBezTo>
                    <a:pt x="8421" y="8346"/>
                    <a:pt x="8421" y="9499"/>
                    <a:pt x="7995" y="9499"/>
                  </a:cubicBezTo>
                  <a:cubicBezTo>
                    <a:pt x="7594" y="9499"/>
                    <a:pt x="6141" y="9700"/>
                    <a:pt x="5715" y="10226"/>
                  </a:cubicBezTo>
                  <a:cubicBezTo>
                    <a:pt x="5358" y="10666"/>
                    <a:pt x="4949" y="11107"/>
                    <a:pt x="4326" y="11107"/>
                  </a:cubicBezTo>
                  <a:cubicBezTo>
                    <a:pt x="4204" y="11107"/>
                    <a:pt x="4074" y="11090"/>
                    <a:pt x="3935" y="11053"/>
                  </a:cubicBezTo>
                  <a:cubicBezTo>
                    <a:pt x="3509" y="10953"/>
                    <a:pt x="2381" y="10903"/>
                    <a:pt x="1354" y="10878"/>
                  </a:cubicBezTo>
                  <a:lnTo>
                    <a:pt x="1354" y="10878"/>
                  </a:lnTo>
                  <a:cubicBezTo>
                    <a:pt x="1379" y="10978"/>
                    <a:pt x="1379" y="11078"/>
                    <a:pt x="1329" y="11204"/>
                  </a:cubicBezTo>
                  <a:cubicBezTo>
                    <a:pt x="953" y="12281"/>
                    <a:pt x="1253" y="13309"/>
                    <a:pt x="1880" y="13860"/>
                  </a:cubicBezTo>
                  <a:cubicBezTo>
                    <a:pt x="2506" y="14387"/>
                    <a:pt x="2757" y="16592"/>
                    <a:pt x="2030" y="16893"/>
                  </a:cubicBezTo>
                  <a:cubicBezTo>
                    <a:pt x="1329" y="17194"/>
                    <a:pt x="0" y="18146"/>
                    <a:pt x="0" y="18697"/>
                  </a:cubicBezTo>
                  <a:cubicBezTo>
                    <a:pt x="0" y="19249"/>
                    <a:pt x="1429" y="19700"/>
                    <a:pt x="1178" y="20477"/>
                  </a:cubicBezTo>
                  <a:cubicBezTo>
                    <a:pt x="1053" y="20928"/>
                    <a:pt x="1053" y="21730"/>
                    <a:pt x="1128" y="22432"/>
                  </a:cubicBezTo>
                  <a:cubicBezTo>
                    <a:pt x="1334" y="22440"/>
                    <a:pt x="1540" y="22455"/>
                    <a:pt x="1743" y="22455"/>
                  </a:cubicBezTo>
                  <a:cubicBezTo>
                    <a:pt x="2184" y="22455"/>
                    <a:pt x="2613" y="22383"/>
                    <a:pt x="3008" y="22006"/>
                  </a:cubicBezTo>
                  <a:cubicBezTo>
                    <a:pt x="3634" y="21379"/>
                    <a:pt x="3935" y="20652"/>
                    <a:pt x="5288" y="20652"/>
                  </a:cubicBezTo>
                  <a:cubicBezTo>
                    <a:pt x="6642" y="20652"/>
                    <a:pt x="10702" y="20652"/>
                    <a:pt x="11329" y="21379"/>
                  </a:cubicBezTo>
                  <a:cubicBezTo>
                    <a:pt x="11606" y="21701"/>
                    <a:pt x="12090" y="21757"/>
                    <a:pt x="12623" y="21757"/>
                  </a:cubicBezTo>
                  <a:cubicBezTo>
                    <a:pt x="12912" y="21757"/>
                    <a:pt x="13215" y="21741"/>
                    <a:pt x="13508" y="21741"/>
                  </a:cubicBezTo>
                  <a:cubicBezTo>
                    <a:pt x="13896" y="21741"/>
                    <a:pt x="14267" y="21770"/>
                    <a:pt x="14562" y="21905"/>
                  </a:cubicBezTo>
                  <a:cubicBezTo>
                    <a:pt x="15197" y="22173"/>
                    <a:pt x="16010" y="22451"/>
                    <a:pt x="16511" y="22451"/>
                  </a:cubicBezTo>
                  <a:cubicBezTo>
                    <a:pt x="16762" y="22451"/>
                    <a:pt x="16934" y="22382"/>
                    <a:pt x="16968" y="22206"/>
                  </a:cubicBezTo>
                  <a:cubicBezTo>
                    <a:pt x="16986" y="22111"/>
                    <a:pt x="17041" y="22074"/>
                    <a:pt x="17126" y="22074"/>
                  </a:cubicBezTo>
                  <a:cubicBezTo>
                    <a:pt x="17425" y="22074"/>
                    <a:pt x="18086" y="22539"/>
                    <a:pt x="18723" y="22539"/>
                  </a:cubicBezTo>
                  <a:cubicBezTo>
                    <a:pt x="18903" y="22539"/>
                    <a:pt x="19081" y="22502"/>
                    <a:pt x="19248" y="22407"/>
                  </a:cubicBezTo>
                  <a:cubicBezTo>
                    <a:pt x="19383" y="22336"/>
                    <a:pt x="19514" y="22306"/>
                    <a:pt x="19643" y="22306"/>
                  </a:cubicBezTo>
                  <a:cubicBezTo>
                    <a:pt x="20340" y="22306"/>
                    <a:pt x="20949" y="23179"/>
                    <a:pt x="21394" y="23179"/>
                  </a:cubicBezTo>
                  <a:cubicBezTo>
                    <a:pt x="21450" y="23179"/>
                    <a:pt x="21503" y="23165"/>
                    <a:pt x="21554" y="23133"/>
                  </a:cubicBezTo>
                  <a:cubicBezTo>
                    <a:pt x="21770" y="23004"/>
                    <a:pt x="22302" y="22930"/>
                    <a:pt x="22877" y="22930"/>
                  </a:cubicBezTo>
                  <a:cubicBezTo>
                    <a:pt x="23639" y="22930"/>
                    <a:pt x="24477" y="23059"/>
                    <a:pt x="24762" y="23359"/>
                  </a:cubicBezTo>
                  <a:cubicBezTo>
                    <a:pt x="24862" y="23459"/>
                    <a:pt x="24946" y="23502"/>
                    <a:pt x="25018" y="23502"/>
                  </a:cubicBezTo>
                  <a:cubicBezTo>
                    <a:pt x="25323" y="23502"/>
                    <a:pt x="25389" y="22714"/>
                    <a:pt x="25389" y="22206"/>
                  </a:cubicBezTo>
                  <a:cubicBezTo>
                    <a:pt x="25389" y="21580"/>
                    <a:pt x="27494" y="19925"/>
                    <a:pt x="27494" y="19925"/>
                  </a:cubicBezTo>
                  <a:cubicBezTo>
                    <a:pt x="27494" y="19925"/>
                    <a:pt x="28898" y="19850"/>
                    <a:pt x="29750" y="19449"/>
                  </a:cubicBezTo>
                  <a:cubicBezTo>
                    <a:pt x="29549" y="19199"/>
                    <a:pt x="29399" y="18747"/>
                    <a:pt x="29223" y="17996"/>
                  </a:cubicBezTo>
                  <a:cubicBezTo>
                    <a:pt x="28847" y="16266"/>
                    <a:pt x="28221" y="15264"/>
                    <a:pt x="28672" y="14712"/>
                  </a:cubicBezTo>
                  <a:cubicBezTo>
                    <a:pt x="28760" y="14610"/>
                    <a:pt x="28877" y="14570"/>
                    <a:pt x="29014" y="14570"/>
                  </a:cubicBezTo>
                  <a:cubicBezTo>
                    <a:pt x="29530" y="14570"/>
                    <a:pt x="30328" y="15143"/>
                    <a:pt x="30906" y="15143"/>
                  </a:cubicBezTo>
                  <a:cubicBezTo>
                    <a:pt x="31004" y="15143"/>
                    <a:pt x="31095" y="15127"/>
                    <a:pt x="31178" y="15088"/>
                  </a:cubicBezTo>
                  <a:cubicBezTo>
                    <a:pt x="31880" y="14788"/>
                    <a:pt x="33133" y="14161"/>
                    <a:pt x="32983" y="13459"/>
                  </a:cubicBezTo>
                  <a:cubicBezTo>
                    <a:pt x="32807" y="12757"/>
                    <a:pt x="31654" y="11805"/>
                    <a:pt x="31028" y="11655"/>
                  </a:cubicBezTo>
                  <a:cubicBezTo>
                    <a:pt x="30401" y="11504"/>
                    <a:pt x="30000" y="10101"/>
                    <a:pt x="28998" y="9700"/>
                  </a:cubicBezTo>
                  <a:cubicBezTo>
                    <a:pt x="27970" y="9324"/>
                    <a:pt x="28221" y="8071"/>
                    <a:pt x="27344" y="7519"/>
                  </a:cubicBezTo>
                  <a:cubicBezTo>
                    <a:pt x="26492" y="6968"/>
                    <a:pt x="27043" y="5890"/>
                    <a:pt x="26968" y="5013"/>
                  </a:cubicBezTo>
                  <a:cubicBezTo>
                    <a:pt x="26893" y="4161"/>
                    <a:pt x="27118" y="2833"/>
                    <a:pt x="26642" y="2607"/>
                  </a:cubicBezTo>
                  <a:cubicBezTo>
                    <a:pt x="26235" y="2393"/>
                    <a:pt x="24769" y="1576"/>
                    <a:pt x="23803" y="1576"/>
                  </a:cubicBezTo>
                  <a:cubicBezTo>
                    <a:pt x="23637" y="1576"/>
                    <a:pt x="23487" y="1600"/>
                    <a:pt x="23359" y="1655"/>
                  </a:cubicBezTo>
                  <a:cubicBezTo>
                    <a:pt x="22877" y="1881"/>
                    <a:pt x="22468" y="2076"/>
                    <a:pt x="22131" y="2076"/>
                  </a:cubicBezTo>
                  <a:cubicBezTo>
                    <a:pt x="21871" y="2076"/>
                    <a:pt x="21654" y="1960"/>
                    <a:pt x="21479" y="1655"/>
                  </a:cubicBezTo>
                  <a:cubicBezTo>
                    <a:pt x="21177" y="1091"/>
                    <a:pt x="20761" y="737"/>
                    <a:pt x="20168" y="737"/>
                  </a:cubicBezTo>
                  <a:cubicBezTo>
                    <a:pt x="20023" y="737"/>
                    <a:pt x="19867" y="758"/>
                    <a:pt x="19700" y="802"/>
                  </a:cubicBezTo>
                  <a:cubicBezTo>
                    <a:pt x="19517" y="849"/>
                    <a:pt x="19349" y="870"/>
                    <a:pt x="19194" y="870"/>
                  </a:cubicBezTo>
                  <a:cubicBezTo>
                    <a:pt x="18605" y="870"/>
                    <a:pt x="18197" y="569"/>
                    <a:pt x="17820" y="251"/>
                  </a:cubicBezTo>
                  <a:cubicBezTo>
                    <a:pt x="17745" y="201"/>
                    <a:pt x="17695" y="101"/>
                    <a:pt x="17644" y="0"/>
                  </a:cubicBezTo>
                  <a:close/>
                </a:path>
              </a:pathLst>
            </a:custGeom>
            <a:solidFill>
              <a:srgbClr val="F28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0"/>
            <p:cNvSpPr/>
            <p:nvPr/>
          </p:nvSpPr>
          <p:spPr>
            <a:xfrm>
              <a:off x="4674975" y="2747525"/>
              <a:ext cx="828350" cy="597150"/>
            </a:xfrm>
            <a:custGeom>
              <a:avLst/>
              <a:gdLst/>
              <a:ahLst/>
              <a:cxnLst/>
              <a:rect l="l" t="t" r="r" b="b"/>
              <a:pathLst>
                <a:path w="33134" h="23886" fill="none" extrusionOk="0">
                  <a:moveTo>
                    <a:pt x="31028" y="11655"/>
                  </a:moveTo>
                  <a:cubicBezTo>
                    <a:pt x="30401" y="11504"/>
                    <a:pt x="30000" y="10101"/>
                    <a:pt x="28998" y="9700"/>
                  </a:cubicBezTo>
                  <a:cubicBezTo>
                    <a:pt x="27970" y="9324"/>
                    <a:pt x="28221" y="8071"/>
                    <a:pt x="27344" y="7519"/>
                  </a:cubicBezTo>
                  <a:cubicBezTo>
                    <a:pt x="26492" y="6968"/>
                    <a:pt x="27043" y="5890"/>
                    <a:pt x="26968" y="5013"/>
                  </a:cubicBezTo>
                  <a:cubicBezTo>
                    <a:pt x="26893" y="4161"/>
                    <a:pt x="27118" y="2833"/>
                    <a:pt x="26642" y="2607"/>
                  </a:cubicBezTo>
                  <a:cubicBezTo>
                    <a:pt x="26166" y="2356"/>
                    <a:pt x="24236" y="1279"/>
                    <a:pt x="23359" y="1655"/>
                  </a:cubicBezTo>
                  <a:cubicBezTo>
                    <a:pt x="22507" y="2056"/>
                    <a:pt x="21880" y="2356"/>
                    <a:pt x="21479" y="1655"/>
                  </a:cubicBezTo>
                  <a:cubicBezTo>
                    <a:pt x="21103" y="953"/>
                    <a:pt x="20552" y="577"/>
                    <a:pt x="19700" y="802"/>
                  </a:cubicBezTo>
                  <a:cubicBezTo>
                    <a:pt x="18822" y="1028"/>
                    <a:pt x="18296" y="652"/>
                    <a:pt x="17820" y="251"/>
                  </a:cubicBezTo>
                  <a:cubicBezTo>
                    <a:pt x="17745" y="201"/>
                    <a:pt x="17695" y="101"/>
                    <a:pt x="17644" y="0"/>
                  </a:cubicBezTo>
                  <a:cubicBezTo>
                    <a:pt x="17294" y="76"/>
                    <a:pt x="16842" y="201"/>
                    <a:pt x="16542" y="452"/>
                  </a:cubicBezTo>
                  <a:cubicBezTo>
                    <a:pt x="16015" y="853"/>
                    <a:pt x="15915" y="1680"/>
                    <a:pt x="15188" y="1680"/>
                  </a:cubicBezTo>
                  <a:cubicBezTo>
                    <a:pt x="14461" y="1680"/>
                    <a:pt x="13634" y="1379"/>
                    <a:pt x="12807" y="2006"/>
                  </a:cubicBezTo>
                  <a:cubicBezTo>
                    <a:pt x="11955" y="2632"/>
                    <a:pt x="11755" y="3359"/>
                    <a:pt x="11855" y="3885"/>
                  </a:cubicBezTo>
                  <a:cubicBezTo>
                    <a:pt x="11955" y="4386"/>
                    <a:pt x="12055" y="5239"/>
                    <a:pt x="11454" y="5239"/>
                  </a:cubicBezTo>
                  <a:cubicBezTo>
                    <a:pt x="10827" y="5239"/>
                    <a:pt x="10928" y="5965"/>
                    <a:pt x="10301" y="6166"/>
                  </a:cubicBezTo>
                  <a:cubicBezTo>
                    <a:pt x="9674" y="6366"/>
                    <a:pt x="8622" y="7319"/>
                    <a:pt x="8522" y="7845"/>
                  </a:cubicBezTo>
                  <a:cubicBezTo>
                    <a:pt x="8421" y="8346"/>
                    <a:pt x="8421" y="9499"/>
                    <a:pt x="7995" y="9499"/>
                  </a:cubicBezTo>
                  <a:cubicBezTo>
                    <a:pt x="7594" y="9499"/>
                    <a:pt x="6141" y="9700"/>
                    <a:pt x="5715" y="10226"/>
                  </a:cubicBezTo>
                  <a:cubicBezTo>
                    <a:pt x="5288" y="10752"/>
                    <a:pt x="4787" y="11279"/>
                    <a:pt x="3935" y="11053"/>
                  </a:cubicBezTo>
                  <a:cubicBezTo>
                    <a:pt x="3509" y="10953"/>
                    <a:pt x="2381" y="10903"/>
                    <a:pt x="1354" y="10878"/>
                  </a:cubicBezTo>
                  <a:cubicBezTo>
                    <a:pt x="1379" y="10978"/>
                    <a:pt x="1379" y="11078"/>
                    <a:pt x="1329" y="11204"/>
                  </a:cubicBezTo>
                  <a:cubicBezTo>
                    <a:pt x="953" y="12281"/>
                    <a:pt x="1253" y="13309"/>
                    <a:pt x="1880" y="13860"/>
                  </a:cubicBezTo>
                  <a:cubicBezTo>
                    <a:pt x="2506" y="14387"/>
                    <a:pt x="2757" y="16592"/>
                    <a:pt x="2030" y="16893"/>
                  </a:cubicBezTo>
                  <a:cubicBezTo>
                    <a:pt x="1329" y="17194"/>
                    <a:pt x="0" y="18146"/>
                    <a:pt x="0" y="18697"/>
                  </a:cubicBezTo>
                  <a:cubicBezTo>
                    <a:pt x="0" y="19249"/>
                    <a:pt x="1429" y="19700"/>
                    <a:pt x="1178" y="20477"/>
                  </a:cubicBezTo>
                  <a:cubicBezTo>
                    <a:pt x="1053" y="20928"/>
                    <a:pt x="1053" y="21730"/>
                    <a:pt x="1128" y="22432"/>
                  </a:cubicBezTo>
                  <a:cubicBezTo>
                    <a:pt x="1780" y="22457"/>
                    <a:pt x="2431" y="22557"/>
                    <a:pt x="3008" y="22006"/>
                  </a:cubicBezTo>
                  <a:cubicBezTo>
                    <a:pt x="3634" y="21379"/>
                    <a:pt x="3935" y="20652"/>
                    <a:pt x="5288" y="20652"/>
                  </a:cubicBezTo>
                  <a:cubicBezTo>
                    <a:pt x="6642" y="20652"/>
                    <a:pt x="10702" y="20652"/>
                    <a:pt x="11329" y="21379"/>
                  </a:cubicBezTo>
                  <a:cubicBezTo>
                    <a:pt x="11955" y="22106"/>
                    <a:pt x="13634" y="21479"/>
                    <a:pt x="14562" y="21905"/>
                  </a:cubicBezTo>
                  <a:cubicBezTo>
                    <a:pt x="15514" y="22306"/>
                    <a:pt x="16867" y="22732"/>
                    <a:pt x="16968" y="22206"/>
                  </a:cubicBezTo>
                  <a:cubicBezTo>
                    <a:pt x="17068" y="21680"/>
                    <a:pt x="18321" y="22933"/>
                    <a:pt x="19248" y="22407"/>
                  </a:cubicBezTo>
                  <a:cubicBezTo>
                    <a:pt x="20201" y="21905"/>
                    <a:pt x="21028" y="23459"/>
                    <a:pt x="21554" y="23133"/>
                  </a:cubicBezTo>
                  <a:cubicBezTo>
                    <a:pt x="22055" y="22833"/>
                    <a:pt x="24261" y="22833"/>
                    <a:pt x="24762" y="23359"/>
                  </a:cubicBezTo>
                  <a:cubicBezTo>
                    <a:pt x="25289" y="23885"/>
                    <a:pt x="25389" y="22833"/>
                    <a:pt x="25389" y="22206"/>
                  </a:cubicBezTo>
                  <a:cubicBezTo>
                    <a:pt x="25389" y="21580"/>
                    <a:pt x="27494" y="19925"/>
                    <a:pt x="27494" y="19925"/>
                  </a:cubicBezTo>
                  <a:cubicBezTo>
                    <a:pt x="27494" y="19925"/>
                    <a:pt x="28898" y="19850"/>
                    <a:pt x="29750" y="19449"/>
                  </a:cubicBezTo>
                  <a:cubicBezTo>
                    <a:pt x="29549" y="19199"/>
                    <a:pt x="29399" y="18747"/>
                    <a:pt x="29223" y="17996"/>
                  </a:cubicBezTo>
                  <a:cubicBezTo>
                    <a:pt x="28847" y="16266"/>
                    <a:pt x="28221" y="15264"/>
                    <a:pt x="28672" y="14712"/>
                  </a:cubicBezTo>
                  <a:cubicBezTo>
                    <a:pt x="29148" y="14161"/>
                    <a:pt x="30477" y="15414"/>
                    <a:pt x="31178" y="15088"/>
                  </a:cubicBezTo>
                  <a:cubicBezTo>
                    <a:pt x="31880" y="14788"/>
                    <a:pt x="33133" y="14161"/>
                    <a:pt x="32983" y="13459"/>
                  </a:cubicBezTo>
                  <a:cubicBezTo>
                    <a:pt x="32807" y="12757"/>
                    <a:pt x="31654" y="11805"/>
                    <a:pt x="31028" y="11655"/>
                  </a:cubicBezTo>
                  <a:close/>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81"/>
        <p:cNvGrpSpPr/>
        <p:nvPr/>
      </p:nvGrpSpPr>
      <p:grpSpPr>
        <a:xfrm>
          <a:off x="0" y="0"/>
          <a:ext cx="0" cy="0"/>
          <a:chOff x="0" y="0"/>
          <a:chExt cx="0" cy="0"/>
        </a:xfrm>
      </p:grpSpPr>
      <p:sp>
        <p:nvSpPr>
          <p:cNvPr id="1082" name="Google Shape;1082;p51"/>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Process</a:t>
            </a:r>
            <a:endParaRPr/>
          </a:p>
        </p:txBody>
      </p:sp>
      <p:grpSp>
        <p:nvGrpSpPr>
          <p:cNvPr id="1083" name="Google Shape;1083;p51"/>
          <p:cNvGrpSpPr/>
          <p:nvPr/>
        </p:nvGrpSpPr>
        <p:grpSpPr>
          <a:xfrm>
            <a:off x="3360073" y="1577785"/>
            <a:ext cx="2429971" cy="2420449"/>
            <a:chOff x="3360073" y="1577785"/>
            <a:chExt cx="2429971" cy="2420449"/>
          </a:xfrm>
        </p:grpSpPr>
        <p:grpSp>
          <p:nvGrpSpPr>
            <p:cNvPr id="1084" name="Google Shape;1084;p51"/>
            <p:cNvGrpSpPr/>
            <p:nvPr/>
          </p:nvGrpSpPr>
          <p:grpSpPr>
            <a:xfrm>
              <a:off x="3615368" y="1938959"/>
              <a:ext cx="1913264" cy="1699311"/>
              <a:chOff x="6644304" y="3073628"/>
              <a:chExt cx="576302" cy="511871"/>
            </a:xfrm>
          </p:grpSpPr>
          <p:sp>
            <p:nvSpPr>
              <p:cNvPr id="1085" name="Google Shape;1085;p5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 name="Google Shape;1086;p51"/>
              <p:cNvGrpSpPr/>
              <p:nvPr/>
            </p:nvGrpSpPr>
            <p:grpSpPr>
              <a:xfrm>
                <a:off x="6712169" y="3085440"/>
                <a:ext cx="481622" cy="494913"/>
                <a:chOff x="6712169" y="3085440"/>
                <a:chExt cx="481622" cy="494913"/>
              </a:xfrm>
            </p:grpSpPr>
            <p:sp>
              <p:nvSpPr>
                <p:cNvPr id="1087" name="Google Shape;1087;p5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 name="Google Shape;1092;p5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51"/>
            <p:cNvGrpSpPr/>
            <p:nvPr/>
          </p:nvGrpSpPr>
          <p:grpSpPr>
            <a:xfrm>
              <a:off x="4854485" y="1586339"/>
              <a:ext cx="935559" cy="930169"/>
              <a:chOff x="4854485" y="1586339"/>
              <a:chExt cx="935559" cy="930169"/>
            </a:xfrm>
          </p:grpSpPr>
          <p:sp>
            <p:nvSpPr>
              <p:cNvPr id="1096" name="Google Shape;1096;p51"/>
              <p:cNvSpPr/>
              <p:nvPr/>
            </p:nvSpPr>
            <p:spPr>
              <a:xfrm>
                <a:off x="4854485" y="1586339"/>
                <a:ext cx="860475" cy="761150"/>
              </a:xfrm>
              <a:custGeom>
                <a:avLst/>
                <a:gdLst/>
                <a:ahLst/>
                <a:cxnLst/>
                <a:rect l="l" t="t" r="r" b="b"/>
                <a:pathLst>
                  <a:path w="62263" h="55076" extrusionOk="0">
                    <a:moveTo>
                      <a:pt x="1467" y="0"/>
                    </a:moveTo>
                    <a:lnTo>
                      <a:pt x="0" y="5743"/>
                    </a:lnTo>
                    <a:cubicBezTo>
                      <a:pt x="12895" y="9021"/>
                      <a:pt x="24598" y="15291"/>
                      <a:pt x="34329" y="23773"/>
                    </a:cubicBezTo>
                    <a:cubicBezTo>
                      <a:pt x="44049" y="32266"/>
                      <a:pt x="51797" y="42960"/>
                      <a:pt x="56795" y="55076"/>
                    </a:cubicBezTo>
                    <a:lnTo>
                      <a:pt x="62262" y="52817"/>
                    </a:lnTo>
                    <a:cubicBezTo>
                      <a:pt x="56921" y="39842"/>
                      <a:pt x="48634" y="28392"/>
                      <a:pt x="38215" y="19314"/>
                    </a:cubicBezTo>
                    <a:cubicBezTo>
                      <a:pt x="27807" y="10236"/>
                      <a:pt x="15279" y="3519"/>
                      <a:pt x="1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1"/>
              <p:cNvSpPr/>
              <p:nvPr/>
            </p:nvSpPr>
            <p:spPr>
              <a:xfrm>
                <a:off x="5534512" y="2252588"/>
                <a:ext cx="255532" cy="263921"/>
              </a:xfrm>
              <a:custGeom>
                <a:avLst/>
                <a:gdLst/>
                <a:ahLst/>
                <a:cxnLst/>
                <a:rect l="l" t="t" r="r" b="b"/>
                <a:pathLst>
                  <a:path w="18490" h="19097" extrusionOk="0">
                    <a:moveTo>
                      <a:pt x="18489" y="1"/>
                    </a:moveTo>
                    <a:lnTo>
                      <a:pt x="1" y="6167"/>
                    </a:lnTo>
                    <a:lnTo>
                      <a:pt x="14592" y="19097"/>
                    </a:lnTo>
                    <a:lnTo>
                      <a:pt x="184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51"/>
            <p:cNvGrpSpPr/>
            <p:nvPr/>
          </p:nvGrpSpPr>
          <p:grpSpPr>
            <a:xfrm>
              <a:off x="3360073" y="1577785"/>
              <a:ext cx="911332" cy="947914"/>
              <a:chOff x="3360073" y="1577785"/>
              <a:chExt cx="911332" cy="947914"/>
            </a:xfrm>
          </p:grpSpPr>
          <p:sp>
            <p:nvSpPr>
              <p:cNvPr id="1099" name="Google Shape;1099;p51"/>
              <p:cNvSpPr/>
              <p:nvPr/>
            </p:nvSpPr>
            <p:spPr>
              <a:xfrm>
                <a:off x="3360073" y="1651445"/>
                <a:ext cx="744373" cy="874253"/>
              </a:xfrm>
              <a:custGeom>
                <a:avLst/>
                <a:gdLst/>
                <a:ahLst/>
                <a:cxnLst/>
                <a:rect l="l" t="t" r="r" b="b"/>
                <a:pathLst>
                  <a:path w="53862" h="63260" extrusionOk="0">
                    <a:moveTo>
                      <a:pt x="51488" y="0"/>
                    </a:moveTo>
                    <a:cubicBezTo>
                      <a:pt x="38662" y="5617"/>
                      <a:pt x="27395" y="14133"/>
                      <a:pt x="18535" y="24735"/>
                    </a:cubicBezTo>
                    <a:cubicBezTo>
                      <a:pt x="9686" y="35326"/>
                      <a:pt x="3221" y="48003"/>
                      <a:pt x="1" y="61930"/>
                    </a:cubicBezTo>
                    <a:lnTo>
                      <a:pt x="5766" y="63259"/>
                    </a:lnTo>
                    <a:cubicBezTo>
                      <a:pt x="8769" y="50273"/>
                      <a:pt x="14810" y="38432"/>
                      <a:pt x="23085" y="28529"/>
                    </a:cubicBezTo>
                    <a:cubicBezTo>
                      <a:pt x="31361" y="18626"/>
                      <a:pt x="41883" y="10660"/>
                      <a:pt x="53861" y="5422"/>
                    </a:cubicBezTo>
                    <a:lnTo>
                      <a:pt x="51488"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1"/>
              <p:cNvSpPr/>
              <p:nvPr/>
            </p:nvSpPr>
            <p:spPr>
              <a:xfrm>
                <a:off x="4006365" y="1577785"/>
                <a:ext cx="265040" cy="253625"/>
              </a:xfrm>
              <a:custGeom>
                <a:avLst/>
                <a:gdLst/>
                <a:ahLst/>
                <a:cxnLst/>
                <a:rect l="l" t="t" r="r" b="b"/>
                <a:pathLst>
                  <a:path w="19178" h="18352" extrusionOk="0">
                    <a:moveTo>
                      <a:pt x="1" y="0"/>
                    </a:moveTo>
                    <a:lnTo>
                      <a:pt x="6569" y="18351"/>
                    </a:lnTo>
                    <a:lnTo>
                      <a:pt x="19177" y="3485"/>
                    </a:lnTo>
                    <a:lnTo>
                      <a:pt x="1"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 name="Google Shape;1101;p51"/>
            <p:cNvGrpSpPr/>
            <p:nvPr/>
          </p:nvGrpSpPr>
          <p:grpSpPr>
            <a:xfrm>
              <a:off x="3370217" y="3109732"/>
              <a:ext cx="911318" cy="879961"/>
              <a:chOff x="3370217" y="3109732"/>
              <a:chExt cx="911318" cy="879961"/>
            </a:xfrm>
          </p:grpSpPr>
          <p:sp>
            <p:nvSpPr>
              <p:cNvPr id="1102" name="Google Shape;1102;p51"/>
              <p:cNvSpPr/>
              <p:nvPr/>
            </p:nvSpPr>
            <p:spPr>
              <a:xfrm>
                <a:off x="3442440" y="3274466"/>
                <a:ext cx="839095" cy="715226"/>
              </a:xfrm>
              <a:custGeom>
                <a:avLst/>
                <a:gdLst/>
                <a:ahLst/>
                <a:cxnLst/>
                <a:rect l="l" t="t" r="r" b="b"/>
                <a:pathLst>
                  <a:path w="60716" h="51753" extrusionOk="0">
                    <a:moveTo>
                      <a:pt x="5377" y="1"/>
                    </a:moveTo>
                    <a:lnTo>
                      <a:pt x="1" y="2488"/>
                    </a:lnTo>
                    <a:cubicBezTo>
                      <a:pt x="5606" y="14592"/>
                      <a:pt x="13836" y="25229"/>
                      <a:pt x="23945" y="33676"/>
                    </a:cubicBezTo>
                    <a:cubicBezTo>
                      <a:pt x="34066" y="42135"/>
                      <a:pt x="46079" y="48405"/>
                      <a:pt x="59248" y="51752"/>
                    </a:cubicBezTo>
                    <a:lnTo>
                      <a:pt x="60716" y="46021"/>
                    </a:lnTo>
                    <a:cubicBezTo>
                      <a:pt x="48417" y="42880"/>
                      <a:pt x="37195" y="37035"/>
                      <a:pt x="27751" y="29137"/>
                    </a:cubicBezTo>
                    <a:cubicBezTo>
                      <a:pt x="18294" y="21240"/>
                      <a:pt x="10615" y="11302"/>
                      <a:pt x="5377" y="1"/>
                    </a:cubicBezTo>
                    <a:close/>
                  </a:path>
                </a:pathLst>
              </a:custGeom>
              <a:solidFill>
                <a:srgbClr val="788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1"/>
              <p:cNvSpPr/>
              <p:nvPr/>
            </p:nvSpPr>
            <p:spPr>
              <a:xfrm>
                <a:off x="3370217" y="3109732"/>
                <a:ext cx="251565" cy="265966"/>
              </a:xfrm>
              <a:custGeom>
                <a:avLst/>
                <a:gdLst/>
                <a:ahLst/>
                <a:cxnLst/>
                <a:rect l="l" t="t" r="r" b="b"/>
                <a:pathLst>
                  <a:path w="18203" h="19245" extrusionOk="0">
                    <a:moveTo>
                      <a:pt x="3072" y="0"/>
                    </a:moveTo>
                    <a:lnTo>
                      <a:pt x="0" y="19245"/>
                    </a:lnTo>
                    <a:lnTo>
                      <a:pt x="18202" y="12276"/>
                    </a:lnTo>
                    <a:lnTo>
                      <a:pt x="3072" y="0"/>
                    </a:lnTo>
                    <a:close/>
                  </a:path>
                </a:pathLst>
              </a:custGeom>
              <a:solidFill>
                <a:srgbClr val="788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51"/>
            <p:cNvGrpSpPr/>
            <p:nvPr/>
          </p:nvGrpSpPr>
          <p:grpSpPr>
            <a:xfrm>
              <a:off x="4864615" y="3098800"/>
              <a:ext cx="898176" cy="899433"/>
              <a:chOff x="4864615" y="3098800"/>
              <a:chExt cx="898176" cy="899433"/>
            </a:xfrm>
          </p:grpSpPr>
          <p:sp>
            <p:nvSpPr>
              <p:cNvPr id="1105" name="Google Shape;1105;p51"/>
              <p:cNvSpPr/>
              <p:nvPr/>
            </p:nvSpPr>
            <p:spPr>
              <a:xfrm>
                <a:off x="5031574" y="3098800"/>
                <a:ext cx="731216" cy="825786"/>
              </a:xfrm>
              <a:custGeom>
                <a:avLst/>
                <a:gdLst/>
                <a:ahLst/>
                <a:cxnLst/>
                <a:rect l="l" t="t" r="r" b="b"/>
                <a:pathLst>
                  <a:path w="52910" h="59753" extrusionOk="0">
                    <a:moveTo>
                      <a:pt x="47202" y="0"/>
                    </a:moveTo>
                    <a:cubicBezTo>
                      <a:pt x="43809" y="12196"/>
                      <a:pt x="37734" y="23280"/>
                      <a:pt x="29642" y="32564"/>
                    </a:cubicBezTo>
                    <a:cubicBezTo>
                      <a:pt x="21538" y="41848"/>
                      <a:pt x="11428" y="49333"/>
                      <a:pt x="1" y="54331"/>
                    </a:cubicBezTo>
                    <a:lnTo>
                      <a:pt x="2373" y="59752"/>
                    </a:lnTo>
                    <a:cubicBezTo>
                      <a:pt x="14615" y="54399"/>
                      <a:pt x="25435" y="46387"/>
                      <a:pt x="34100" y="36450"/>
                    </a:cubicBezTo>
                    <a:cubicBezTo>
                      <a:pt x="42766" y="26512"/>
                      <a:pt x="49276" y="14649"/>
                      <a:pt x="52910" y="1582"/>
                    </a:cubicBezTo>
                    <a:lnTo>
                      <a:pt x="47202" y="0"/>
                    </a:ln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1"/>
              <p:cNvSpPr/>
              <p:nvPr/>
            </p:nvSpPr>
            <p:spPr>
              <a:xfrm>
                <a:off x="4864615" y="3744622"/>
                <a:ext cx="265026" cy="253611"/>
              </a:xfrm>
              <a:custGeom>
                <a:avLst/>
                <a:gdLst/>
                <a:ahLst/>
                <a:cxnLst/>
                <a:rect l="l" t="t" r="r" b="b"/>
                <a:pathLst>
                  <a:path w="19177" h="18351" extrusionOk="0">
                    <a:moveTo>
                      <a:pt x="12609" y="0"/>
                    </a:moveTo>
                    <a:lnTo>
                      <a:pt x="1" y="14867"/>
                    </a:lnTo>
                    <a:lnTo>
                      <a:pt x="19177" y="18351"/>
                    </a:lnTo>
                    <a:lnTo>
                      <a:pt x="12609" y="0"/>
                    </a:ln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07" name="Google Shape;1107;p51"/>
          <p:cNvSpPr txBox="1"/>
          <p:nvPr/>
        </p:nvSpPr>
        <p:spPr>
          <a:xfrm>
            <a:off x="895430" y="1422693"/>
            <a:ext cx="1874700" cy="469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800" b="1">
                <a:solidFill>
                  <a:srgbClr val="83BCD9"/>
                </a:solidFill>
                <a:latin typeface="Cairo"/>
                <a:ea typeface="Cairo"/>
                <a:cs typeface="Cairo"/>
                <a:sym typeface="Cairo"/>
              </a:rPr>
              <a:t>Step 1</a:t>
            </a:r>
            <a:endParaRPr sz="1800" b="1">
              <a:solidFill>
                <a:srgbClr val="83BCD9"/>
              </a:solidFill>
              <a:latin typeface="Cairo"/>
              <a:ea typeface="Cairo"/>
              <a:cs typeface="Cairo"/>
              <a:sym typeface="Cairo"/>
            </a:endParaRPr>
          </a:p>
        </p:txBody>
      </p:sp>
      <p:sp>
        <p:nvSpPr>
          <p:cNvPr id="1108" name="Google Shape;1108;p51"/>
          <p:cNvSpPr txBox="1"/>
          <p:nvPr/>
        </p:nvSpPr>
        <p:spPr>
          <a:xfrm>
            <a:off x="895462" y="1731791"/>
            <a:ext cx="1874700" cy="899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600">
                <a:solidFill>
                  <a:srgbClr val="595959"/>
                </a:solidFill>
                <a:latin typeface="Cairo"/>
                <a:ea typeface="Cairo"/>
                <a:cs typeface="Cairo"/>
                <a:sym typeface="Cairo"/>
              </a:rPr>
              <a:t>It’s a cold place. The planet is full of iron oxide dust</a:t>
            </a:r>
            <a:endParaRPr sz="1600">
              <a:solidFill>
                <a:srgbClr val="595959"/>
              </a:solidFill>
              <a:latin typeface="Cairo"/>
              <a:ea typeface="Cairo"/>
              <a:cs typeface="Cairo"/>
              <a:sym typeface="Cairo"/>
            </a:endParaRPr>
          </a:p>
        </p:txBody>
      </p:sp>
      <p:sp>
        <p:nvSpPr>
          <p:cNvPr id="1109" name="Google Shape;1109;p51"/>
          <p:cNvSpPr txBox="1"/>
          <p:nvPr/>
        </p:nvSpPr>
        <p:spPr>
          <a:xfrm>
            <a:off x="895430" y="2905313"/>
            <a:ext cx="1874700" cy="467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800" b="1">
                <a:solidFill>
                  <a:srgbClr val="83BCD9"/>
                </a:solidFill>
                <a:latin typeface="Cairo"/>
                <a:ea typeface="Cairo"/>
                <a:cs typeface="Cairo"/>
                <a:sym typeface="Cairo"/>
              </a:rPr>
              <a:t>Step 4</a:t>
            </a:r>
            <a:endParaRPr sz="1800" b="1">
              <a:solidFill>
                <a:srgbClr val="83BCD9"/>
              </a:solidFill>
              <a:latin typeface="Cairo"/>
              <a:ea typeface="Cairo"/>
              <a:cs typeface="Cairo"/>
              <a:sym typeface="Cairo"/>
            </a:endParaRPr>
          </a:p>
        </p:txBody>
      </p:sp>
      <p:sp>
        <p:nvSpPr>
          <p:cNvPr id="1110" name="Google Shape;1110;p51"/>
          <p:cNvSpPr txBox="1"/>
          <p:nvPr/>
        </p:nvSpPr>
        <p:spPr>
          <a:xfrm>
            <a:off x="895362" y="3214591"/>
            <a:ext cx="1874700" cy="93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600">
                <a:solidFill>
                  <a:srgbClr val="595959"/>
                </a:solidFill>
                <a:latin typeface="Cairo"/>
                <a:ea typeface="Cairo"/>
                <a:cs typeface="Cairo"/>
                <a:sym typeface="Cairo"/>
              </a:rPr>
              <a:t>Mercury is the smallest one in the solar system</a:t>
            </a:r>
            <a:endParaRPr sz="1600">
              <a:solidFill>
                <a:srgbClr val="595959"/>
              </a:solidFill>
              <a:latin typeface="Cairo"/>
              <a:ea typeface="Cairo"/>
              <a:cs typeface="Cairo"/>
              <a:sym typeface="Cairo"/>
            </a:endParaRPr>
          </a:p>
        </p:txBody>
      </p:sp>
      <p:sp>
        <p:nvSpPr>
          <p:cNvPr id="1111" name="Google Shape;1111;p51"/>
          <p:cNvSpPr txBox="1"/>
          <p:nvPr/>
        </p:nvSpPr>
        <p:spPr>
          <a:xfrm>
            <a:off x="6373938" y="1422693"/>
            <a:ext cx="1874700" cy="469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800" b="1">
                <a:solidFill>
                  <a:srgbClr val="83BCD9"/>
                </a:solidFill>
                <a:latin typeface="Cairo"/>
                <a:ea typeface="Cairo"/>
                <a:cs typeface="Cairo"/>
                <a:sym typeface="Cairo"/>
              </a:rPr>
              <a:t>Step 2</a:t>
            </a:r>
            <a:endParaRPr sz="1800" b="1">
              <a:solidFill>
                <a:srgbClr val="83BCD9"/>
              </a:solidFill>
              <a:latin typeface="Cairo"/>
              <a:ea typeface="Cairo"/>
              <a:cs typeface="Cairo"/>
              <a:sym typeface="Cairo"/>
            </a:endParaRPr>
          </a:p>
        </p:txBody>
      </p:sp>
      <p:sp>
        <p:nvSpPr>
          <p:cNvPr id="1112" name="Google Shape;1112;p51"/>
          <p:cNvSpPr txBox="1"/>
          <p:nvPr/>
        </p:nvSpPr>
        <p:spPr>
          <a:xfrm>
            <a:off x="6373937" y="1731791"/>
            <a:ext cx="1874700" cy="89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595959"/>
                </a:solidFill>
                <a:latin typeface="Cairo"/>
                <a:ea typeface="Cairo"/>
                <a:cs typeface="Cairo"/>
                <a:sym typeface="Cairo"/>
              </a:rPr>
              <a:t>Saturn is composed mostly of hydrogen and helium</a:t>
            </a:r>
            <a:endParaRPr sz="1600">
              <a:solidFill>
                <a:srgbClr val="595959"/>
              </a:solidFill>
              <a:latin typeface="Cairo"/>
              <a:ea typeface="Cairo"/>
              <a:cs typeface="Cairo"/>
              <a:sym typeface="Cairo"/>
            </a:endParaRPr>
          </a:p>
        </p:txBody>
      </p:sp>
      <p:sp>
        <p:nvSpPr>
          <p:cNvPr id="1113" name="Google Shape;1113;p51"/>
          <p:cNvSpPr txBox="1"/>
          <p:nvPr/>
        </p:nvSpPr>
        <p:spPr>
          <a:xfrm>
            <a:off x="6373938" y="2905313"/>
            <a:ext cx="1874700" cy="467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800" b="1">
                <a:solidFill>
                  <a:srgbClr val="83BCD9"/>
                </a:solidFill>
                <a:latin typeface="Cairo"/>
                <a:ea typeface="Cairo"/>
                <a:cs typeface="Cairo"/>
                <a:sym typeface="Cairo"/>
              </a:rPr>
              <a:t>Step 3</a:t>
            </a:r>
            <a:endParaRPr sz="1800" b="1">
              <a:solidFill>
                <a:srgbClr val="83BCD9"/>
              </a:solidFill>
              <a:latin typeface="Cairo"/>
              <a:ea typeface="Cairo"/>
              <a:cs typeface="Cairo"/>
              <a:sym typeface="Cairo"/>
            </a:endParaRPr>
          </a:p>
        </p:txBody>
      </p:sp>
      <p:sp>
        <p:nvSpPr>
          <p:cNvPr id="1114" name="Google Shape;1114;p51"/>
          <p:cNvSpPr txBox="1"/>
          <p:nvPr/>
        </p:nvSpPr>
        <p:spPr>
          <a:xfrm>
            <a:off x="6373938" y="3214591"/>
            <a:ext cx="1874700" cy="93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595959"/>
                </a:solidFill>
                <a:latin typeface="Cairo"/>
                <a:ea typeface="Cairo"/>
                <a:cs typeface="Cairo"/>
                <a:sym typeface="Cairo"/>
              </a:rPr>
              <a:t>Venus is the second planet from the Sun. It’s terribly hot</a:t>
            </a:r>
            <a:endParaRPr sz="1600">
              <a:solidFill>
                <a:srgbClr val="595959"/>
              </a:solidFill>
              <a:latin typeface="Cairo"/>
              <a:ea typeface="Cairo"/>
              <a:cs typeface="Cairo"/>
              <a:sym typeface="Cairo"/>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sp>
        <p:nvSpPr>
          <p:cNvPr id="1119" name="Google Shape;1119;p52"/>
          <p:cNvSpPr/>
          <p:nvPr/>
        </p:nvSpPr>
        <p:spPr>
          <a:xfrm rot="900200">
            <a:off x="6370660" y="2500371"/>
            <a:ext cx="754418" cy="754418"/>
          </a:xfrm>
          <a:prstGeom prst="roundRect">
            <a:avLst>
              <a:gd name="adj" fmla="val 25581"/>
            </a:avLst>
          </a:pr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20" name="Google Shape;1120;p52"/>
          <p:cNvSpPr/>
          <p:nvPr/>
        </p:nvSpPr>
        <p:spPr>
          <a:xfrm rot="899752">
            <a:off x="1906891" y="2500309"/>
            <a:ext cx="755944" cy="754418"/>
          </a:xfrm>
          <a:prstGeom prst="roundRect">
            <a:avLst>
              <a:gd name="adj" fmla="val 25581"/>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21" name="Google Shape;1121;p52"/>
          <p:cNvSpPr/>
          <p:nvPr/>
        </p:nvSpPr>
        <p:spPr>
          <a:xfrm rot="710438">
            <a:off x="1999965" y="2500250"/>
            <a:ext cx="755884" cy="754416"/>
          </a:xfrm>
          <a:prstGeom prst="roundRect">
            <a:avLst>
              <a:gd name="adj" fmla="val 2558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cxnSp>
        <p:nvCxnSpPr>
          <p:cNvPr id="1122" name="Google Shape;1122;p52"/>
          <p:cNvCxnSpPr/>
          <p:nvPr/>
        </p:nvCxnSpPr>
        <p:spPr>
          <a:xfrm rot="10800000">
            <a:off x="4566450" y="1329701"/>
            <a:ext cx="11100" cy="1548300"/>
          </a:xfrm>
          <a:prstGeom prst="straightConnector1">
            <a:avLst/>
          </a:prstGeom>
          <a:noFill/>
          <a:ln w="9525" cap="flat" cmpd="sng">
            <a:solidFill>
              <a:schemeClr val="dk2"/>
            </a:solidFill>
            <a:prstDash val="solid"/>
            <a:round/>
            <a:headEnd type="none" w="med" len="med"/>
            <a:tailEnd type="none" w="med" len="med"/>
          </a:ln>
        </p:spPr>
      </p:cxnSp>
      <p:sp>
        <p:nvSpPr>
          <p:cNvPr id="1123" name="Google Shape;1123;p52"/>
          <p:cNvSpPr txBox="1">
            <a:spLocks noGrp="1"/>
          </p:cNvSpPr>
          <p:nvPr>
            <p:ph type="title"/>
          </p:nvPr>
        </p:nvSpPr>
        <p:spPr>
          <a:xfrm>
            <a:off x="713225" y="3520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Overview Diagram</a:t>
            </a:r>
            <a:endParaRPr/>
          </a:p>
        </p:txBody>
      </p:sp>
      <p:sp>
        <p:nvSpPr>
          <p:cNvPr id="1124" name="Google Shape;1124;p52"/>
          <p:cNvSpPr/>
          <p:nvPr/>
        </p:nvSpPr>
        <p:spPr>
          <a:xfrm>
            <a:off x="3833533" y="1329701"/>
            <a:ext cx="1476900" cy="576000"/>
          </a:xfrm>
          <a:prstGeom prst="roundRect">
            <a:avLst>
              <a:gd name="adj" fmla="val 2558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Cairo"/>
                <a:ea typeface="Cairo"/>
                <a:cs typeface="Cairo"/>
                <a:sym typeface="Cairo"/>
              </a:rPr>
              <a:t>Mars</a:t>
            </a:r>
            <a:endParaRPr sz="1800" b="1">
              <a:solidFill>
                <a:schemeClr val="accent1"/>
              </a:solidFill>
              <a:latin typeface="Cairo"/>
              <a:ea typeface="Cairo"/>
              <a:cs typeface="Cairo"/>
              <a:sym typeface="Cairo"/>
            </a:endParaRPr>
          </a:p>
        </p:txBody>
      </p:sp>
      <p:cxnSp>
        <p:nvCxnSpPr>
          <p:cNvPr id="1125" name="Google Shape;1125;p52"/>
          <p:cNvCxnSpPr>
            <a:stCxn id="1124" idx="2"/>
            <a:endCxn id="1120" idx="0"/>
          </p:cNvCxnSpPr>
          <p:nvPr/>
        </p:nvCxnSpPr>
        <p:spPr>
          <a:xfrm rot="5400000">
            <a:off x="3173533" y="1114751"/>
            <a:ext cx="607500" cy="2189400"/>
          </a:xfrm>
          <a:prstGeom prst="bentConnector3">
            <a:avLst>
              <a:gd name="adj1" fmla="val 45513"/>
            </a:avLst>
          </a:prstGeom>
          <a:noFill/>
          <a:ln w="9525" cap="flat" cmpd="sng">
            <a:solidFill>
              <a:schemeClr val="dk2"/>
            </a:solidFill>
            <a:prstDash val="solid"/>
            <a:round/>
            <a:headEnd type="none" w="med" len="med"/>
            <a:tailEnd type="none" w="med" len="med"/>
          </a:ln>
        </p:spPr>
      </p:cxnSp>
      <p:cxnSp>
        <p:nvCxnSpPr>
          <p:cNvPr id="1126" name="Google Shape;1126;p52"/>
          <p:cNvCxnSpPr>
            <a:stCxn id="1124" idx="2"/>
            <a:endCxn id="1127" idx="0"/>
          </p:cNvCxnSpPr>
          <p:nvPr/>
        </p:nvCxnSpPr>
        <p:spPr>
          <a:xfrm rot="-5400000" flipH="1">
            <a:off x="5360683" y="1117001"/>
            <a:ext cx="607500" cy="2184900"/>
          </a:xfrm>
          <a:prstGeom prst="bentConnector3">
            <a:avLst>
              <a:gd name="adj1" fmla="val 45532"/>
            </a:avLst>
          </a:prstGeom>
          <a:noFill/>
          <a:ln w="9525" cap="flat" cmpd="sng">
            <a:solidFill>
              <a:schemeClr val="dk2"/>
            </a:solidFill>
            <a:prstDash val="solid"/>
            <a:round/>
            <a:headEnd type="none" w="med" len="med"/>
            <a:tailEnd type="none" w="med" len="med"/>
          </a:ln>
        </p:spPr>
      </p:cxnSp>
      <p:sp>
        <p:nvSpPr>
          <p:cNvPr id="1128" name="Google Shape;1128;p52"/>
          <p:cNvSpPr txBox="1"/>
          <p:nvPr/>
        </p:nvSpPr>
        <p:spPr>
          <a:xfrm>
            <a:off x="1600281" y="3381810"/>
            <a:ext cx="1568100" cy="39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800" b="1">
                <a:solidFill>
                  <a:srgbClr val="83BCD9"/>
                </a:solidFill>
                <a:latin typeface="Cairo"/>
                <a:ea typeface="Cairo"/>
                <a:cs typeface="Cairo"/>
                <a:sym typeface="Cairo"/>
              </a:rPr>
              <a:t>Mercury</a:t>
            </a:r>
            <a:endParaRPr sz="1800" b="1">
              <a:solidFill>
                <a:srgbClr val="83BCD9"/>
              </a:solidFill>
              <a:latin typeface="Cairo"/>
              <a:ea typeface="Cairo"/>
              <a:cs typeface="Cairo"/>
              <a:sym typeface="Cairo"/>
            </a:endParaRPr>
          </a:p>
        </p:txBody>
      </p:sp>
      <p:sp>
        <p:nvSpPr>
          <p:cNvPr id="1129" name="Google Shape;1129;p52"/>
          <p:cNvSpPr txBox="1"/>
          <p:nvPr/>
        </p:nvSpPr>
        <p:spPr>
          <a:xfrm>
            <a:off x="1600281" y="3679669"/>
            <a:ext cx="1568100" cy="65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595959"/>
                </a:solidFill>
                <a:latin typeface="Cairo"/>
                <a:ea typeface="Cairo"/>
                <a:cs typeface="Cairo"/>
                <a:sym typeface="Cairo"/>
              </a:rPr>
              <a:t>Mercury is the closest planet</a:t>
            </a:r>
            <a:endParaRPr sz="1600">
              <a:solidFill>
                <a:srgbClr val="595959"/>
              </a:solidFill>
              <a:latin typeface="Cairo"/>
              <a:ea typeface="Cairo"/>
              <a:cs typeface="Cairo"/>
              <a:sym typeface="Cairo"/>
            </a:endParaRPr>
          </a:p>
        </p:txBody>
      </p:sp>
      <p:sp>
        <p:nvSpPr>
          <p:cNvPr id="1130" name="Google Shape;1130;p52"/>
          <p:cNvSpPr txBox="1"/>
          <p:nvPr/>
        </p:nvSpPr>
        <p:spPr>
          <a:xfrm>
            <a:off x="3787938" y="3339685"/>
            <a:ext cx="1568100" cy="39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800" b="1">
                <a:solidFill>
                  <a:srgbClr val="83BCD9"/>
                </a:solidFill>
                <a:latin typeface="Cairo"/>
                <a:ea typeface="Cairo"/>
                <a:cs typeface="Cairo"/>
                <a:sym typeface="Cairo"/>
              </a:rPr>
              <a:t>Jupiter</a:t>
            </a:r>
            <a:endParaRPr sz="1800" b="1">
              <a:solidFill>
                <a:srgbClr val="83BCD9"/>
              </a:solidFill>
              <a:latin typeface="Cairo"/>
              <a:ea typeface="Cairo"/>
              <a:cs typeface="Cairo"/>
              <a:sym typeface="Cairo"/>
            </a:endParaRPr>
          </a:p>
        </p:txBody>
      </p:sp>
      <p:sp>
        <p:nvSpPr>
          <p:cNvPr id="1131" name="Google Shape;1131;p52"/>
          <p:cNvSpPr txBox="1"/>
          <p:nvPr/>
        </p:nvSpPr>
        <p:spPr>
          <a:xfrm>
            <a:off x="3787950" y="3679675"/>
            <a:ext cx="1568100" cy="65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595959"/>
                </a:solidFill>
                <a:latin typeface="Cairo"/>
                <a:ea typeface="Cairo"/>
                <a:cs typeface="Cairo"/>
                <a:sym typeface="Cairo"/>
              </a:rPr>
              <a:t>Jupiter is the biggest planet</a:t>
            </a:r>
            <a:endParaRPr sz="1600">
              <a:solidFill>
                <a:srgbClr val="595959"/>
              </a:solidFill>
              <a:latin typeface="Cairo"/>
              <a:ea typeface="Cairo"/>
              <a:cs typeface="Cairo"/>
              <a:sym typeface="Cairo"/>
            </a:endParaRPr>
          </a:p>
        </p:txBody>
      </p:sp>
      <p:sp>
        <p:nvSpPr>
          <p:cNvPr id="1132" name="Google Shape;1132;p52"/>
          <p:cNvSpPr txBox="1"/>
          <p:nvPr/>
        </p:nvSpPr>
        <p:spPr>
          <a:xfrm>
            <a:off x="5963823" y="3381810"/>
            <a:ext cx="1568100" cy="39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800" b="1">
                <a:solidFill>
                  <a:srgbClr val="83BCD9"/>
                </a:solidFill>
                <a:latin typeface="Cairo"/>
                <a:ea typeface="Cairo"/>
                <a:cs typeface="Cairo"/>
                <a:sym typeface="Cairo"/>
              </a:rPr>
              <a:t>Neptune</a:t>
            </a:r>
            <a:endParaRPr sz="1800" b="1">
              <a:solidFill>
                <a:srgbClr val="83BCD9"/>
              </a:solidFill>
              <a:latin typeface="Cairo"/>
              <a:ea typeface="Cairo"/>
              <a:cs typeface="Cairo"/>
              <a:sym typeface="Cairo"/>
            </a:endParaRPr>
          </a:p>
        </p:txBody>
      </p:sp>
      <p:sp>
        <p:nvSpPr>
          <p:cNvPr id="1133" name="Google Shape;1133;p52"/>
          <p:cNvSpPr txBox="1"/>
          <p:nvPr/>
        </p:nvSpPr>
        <p:spPr>
          <a:xfrm>
            <a:off x="5963823" y="3679669"/>
            <a:ext cx="1568100" cy="65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595959"/>
                </a:solidFill>
                <a:latin typeface="Cairo"/>
                <a:ea typeface="Cairo"/>
                <a:cs typeface="Cairo"/>
                <a:sym typeface="Cairo"/>
              </a:rPr>
              <a:t>Neptune is the farthest planet</a:t>
            </a:r>
            <a:endParaRPr sz="1600">
              <a:solidFill>
                <a:srgbClr val="595959"/>
              </a:solidFill>
              <a:latin typeface="Cairo"/>
              <a:ea typeface="Cairo"/>
              <a:cs typeface="Cairo"/>
              <a:sym typeface="Cairo"/>
            </a:endParaRPr>
          </a:p>
        </p:txBody>
      </p:sp>
      <p:sp>
        <p:nvSpPr>
          <p:cNvPr id="1127" name="Google Shape;1127;p52"/>
          <p:cNvSpPr/>
          <p:nvPr/>
        </p:nvSpPr>
        <p:spPr>
          <a:xfrm rot="900200">
            <a:off x="6282103" y="2500371"/>
            <a:ext cx="754418" cy="754418"/>
          </a:xfrm>
          <a:prstGeom prst="roundRect">
            <a:avLst>
              <a:gd name="adj" fmla="val 25581"/>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34" name="Google Shape;1134;p52"/>
          <p:cNvSpPr/>
          <p:nvPr/>
        </p:nvSpPr>
        <p:spPr>
          <a:xfrm rot="-900200">
            <a:off x="4195541" y="2500316"/>
            <a:ext cx="754418" cy="754418"/>
          </a:xfrm>
          <a:prstGeom prst="roundRect">
            <a:avLst>
              <a:gd name="adj" fmla="val 25581"/>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nvGrpSpPr>
          <p:cNvPr id="1135" name="Google Shape;1135;p52"/>
          <p:cNvGrpSpPr/>
          <p:nvPr/>
        </p:nvGrpSpPr>
        <p:grpSpPr>
          <a:xfrm>
            <a:off x="4426711" y="2707898"/>
            <a:ext cx="292078" cy="339253"/>
            <a:chOff x="4492800" y="2027925"/>
            <a:chExt cx="414825" cy="481825"/>
          </a:xfrm>
        </p:grpSpPr>
        <p:sp>
          <p:nvSpPr>
            <p:cNvPr id="1136" name="Google Shape;1136;p52"/>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7" name="Google Shape;1137;p52"/>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8" name="Google Shape;1138;p52"/>
          <p:cNvGrpSpPr/>
          <p:nvPr/>
        </p:nvGrpSpPr>
        <p:grpSpPr>
          <a:xfrm>
            <a:off x="6576579" y="2708623"/>
            <a:ext cx="342580" cy="337915"/>
            <a:chOff x="2084100" y="4400250"/>
            <a:chExt cx="486550" cy="479925"/>
          </a:xfrm>
        </p:grpSpPr>
        <p:sp>
          <p:nvSpPr>
            <p:cNvPr id="1139" name="Google Shape;1139;p52"/>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40" name="Google Shape;1140;p52"/>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41" name="Google Shape;1141;p52"/>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42" name="Google Shape;1142;p52"/>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43" name="Google Shape;1143;p52"/>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44" name="Google Shape;1144;p52"/>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45" name="Google Shape;1145;p52"/>
          <p:cNvGrpSpPr/>
          <p:nvPr/>
        </p:nvGrpSpPr>
        <p:grpSpPr>
          <a:xfrm>
            <a:off x="2214673" y="2728425"/>
            <a:ext cx="339306" cy="298186"/>
            <a:chOff x="2085450" y="2057100"/>
            <a:chExt cx="481900" cy="423500"/>
          </a:xfrm>
        </p:grpSpPr>
        <p:sp>
          <p:nvSpPr>
            <p:cNvPr id="1146" name="Google Shape;1146;p52"/>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47" name="Google Shape;1147;p52"/>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48" name="Google Shape;1148;p52"/>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pic>
        <p:nvPicPr>
          <p:cNvPr id="1153" name="Google Shape;1153;p53" title="Chart">
            <a:hlinkClick r:id="rId3"/>
          </p:cNvPr>
          <p:cNvPicPr preferRelativeResize="0"/>
          <p:nvPr/>
        </p:nvPicPr>
        <p:blipFill>
          <a:blip r:embed="rId4">
            <a:alphaModFix/>
          </a:blip>
          <a:stretch>
            <a:fillRect/>
          </a:stretch>
        </p:blipFill>
        <p:spPr>
          <a:xfrm>
            <a:off x="3230825" y="1096861"/>
            <a:ext cx="4804074" cy="2970506"/>
          </a:xfrm>
          <a:prstGeom prst="rect">
            <a:avLst/>
          </a:prstGeom>
          <a:noFill/>
          <a:ln>
            <a:noFill/>
          </a:ln>
        </p:spPr>
      </p:pic>
      <p:sp>
        <p:nvSpPr>
          <p:cNvPr id="1154" name="Google Shape;1154;p53"/>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Chart</a:t>
            </a:r>
            <a:endParaRPr/>
          </a:p>
        </p:txBody>
      </p:sp>
      <p:sp>
        <p:nvSpPr>
          <p:cNvPr id="1155" name="Google Shape;1155;p53"/>
          <p:cNvSpPr txBox="1"/>
          <p:nvPr/>
        </p:nvSpPr>
        <p:spPr>
          <a:xfrm>
            <a:off x="1261551" y="1075846"/>
            <a:ext cx="1789200" cy="396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600">
                <a:solidFill>
                  <a:schemeClr val="accent1"/>
                </a:solidFill>
                <a:latin typeface="Neucha"/>
                <a:ea typeface="Neucha"/>
                <a:cs typeface="Neucha"/>
                <a:sym typeface="Neucha"/>
              </a:rPr>
              <a:t>569 785</a:t>
            </a:r>
            <a:endParaRPr sz="2600">
              <a:solidFill>
                <a:schemeClr val="accent1"/>
              </a:solidFill>
              <a:latin typeface="Neucha"/>
              <a:ea typeface="Neucha"/>
              <a:cs typeface="Neucha"/>
              <a:sym typeface="Neucha"/>
            </a:endParaRPr>
          </a:p>
        </p:txBody>
      </p:sp>
      <p:sp>
        <p:nvSpPr>
          <p:cNvPr id="1156" name="Google Shape;1156;p53"/>
          <p:cNvSpPr txBox="1"/>
          <p:nvPr/>
        </p:nvSpPr>
        <p:spPr>
          <a:xfrm>
            <a:off x="1261551" y="1470866"/>
            <a:ext cx="1789200" cy="651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Cairo"/>
                <a:ea typeface="Cairo"/>
                <a:cs typeface="Cairo"/>
                <a:sym typeface="Cairo"/>
              </a:rPr>
              <a:t>Jupiter is the biggest planet</a:t>
            </a:r>
            <a:endParaRPr sz="1600">
              <a:solidFill>
                <a:schemeClr val="dk2"/>
              </a:solidFill>
              <a:latin typeface="Cairo"/>
              <a:ea typeface="Cairo"/>
              <a:cs typeface="Cairo"/>
              <a:sym typeface="Cairo"/>
            </a:endParaRPr>
          </a:p>
        </p:txBody>
      </p:sp>
      <p:sp>
        <p:nvSpPr>
          <p:cNvPr id="1157" name="Google Shape;1157;p53"/>
          <p:cNvSpPr txBox="1"/>
          <p:nvPr/>
        </p:nvSpPr>
        <p:spPr>
          <a:xfrm>
            <a:off x="1261551" y="2375351"/>
            <a:ext cx="1789200" cy="396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600">
                <a:solidFill>
                  <a:srgbClr val="AB67A5"/>
                </a:solidFill>
                <a:latin typeface="Neucha"/>
                <a:ea typeface="Neucha"/>
                <a:cs typeface="Neucha"/>
                <a:sym typeface="Neucha"/>
              </a:rPr>
              <a:t>259 624</a:t>
            </a:r>
            <a:endParaRPr sz="2600">
              <a:solidFill>
                <a:srgbClr val="AB67A5"/>
              </a:solidFill>
              <a:latin typeface="Neucha"/>
              <a:ea typeface="Neucha"/>
              <a:cs typeface="Neucha"/>
              <a:sym typeface="Neucha"/>
            </a:endParaRPr>
          </a:p>
        </p:txBody>
      </p:sp>
      <p:sp>
        <p:nvSpPr>
          <p:cNvPr id="1158" name="Google Shape;1158;p53"/>
          <p:cNvSpPr txBox="1"/>
          <p:nvPr/>
        </p:nvSpPr>
        <p:spPr>
          <a:xfrm>
            <a:off x="1261551" y="2771014"/>
            <a:ext cx="1789200" cy="651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Cairo"/>
                <a:ea typeface="Cairo"/>
                <a:cs typeface="Cairo"/>
                <a:sym typeface="Cairo"/>
              </a:rPr>
              <a:t>Mars is a cold place, not hot</a:t>
            </a:r>
            <a:endParaRPr sz="1600">
              <a:solidFill>
                <a:schemeClr val="dk2"/>
              </a:solidFill>
              <a:latin typeface="Cairo"/>
              <a:ea typeface="Cairo"/>
              <a:cs typeface="Cairo"/>
              <a:sym typeface="Cairo"/>
            </a:endParaRPr>
          </a:p>
        </p:txBody>
      </p:sp>
      <p:sp>
        <p:nvSpPr>
          <p:cNvPr id="1159" name="Google Shape;1159;p53"/>
          <p:cNvSpPr txBox="1"/>
          <p:nvPr/>
        </p:nvSpPr>
        <p:spPr>
          <a:xfrm>
            <a:off x="3359463" y="4183675"/>
            <a:ext cx="4546800" cy="54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2"/>
                </a:solidFill>
                <a:latin typeface="Cairo"/>
                <a:ea typeface="Cairo"/>
                <a:cs typeface="Cairo"/>
                <a:sym typeface="Cairo"/>
              </a:rPr>
              <a:t>If you want to modify this graph, click on it, follow the link, change the data and replace it</a:t>
            </a:r>
            <a:endParaRPr sz="1200">
              <a:solidFill>
                <a:schemeClr val="dk2"/>
              </a:solidFill>
              <a:latin typeface="Cairo"/>
              <a:ea typeface="Cairo"/>
              <a:cs typeface="Cairo"/>
              <a:sym typeface="Cairo"/>
            </a:endParaRPr>
          </a:p>
        </p:txBody>
      </p:sp>
      <p:sp>
        <p:nvSpPr>
          <p:cNvPr id="1160" name="Google Shape;1160;p53"/>
          <p:cNvSpPr txBox="1"/>
          <p:nvPr/>
        </p:nvSpPr>
        <p:spPr>
          <a:xfrm>
            <a:off x="1261551" y="3675500"/>
            <a:ext cx="1789200" cy="396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600">
                <a:solidFill>
                  <a:schemeClr val="accent3"/>
                </a:solidFill>
                <a:latin typeface="Neucha"/>
                <a:ea typeface="Neucha"/>
                <a:cs typeface="Neucha"/>
                <a:sym typeface="Neucha"/>
              </a:rPr>
              <a:t>156 236</a:t>
            </a:r>
            <a:endParaRPr sz="2600">
              <a:solidFill>
                <a:schemeClr val="accent3"/>
              </a:solidFill>
              <a:latin typeface="Neucha"/>
              <a:ea typeface="Neucha"/>
              <a:cs typeface="Neucha"/>
              <a:sym typeface="Neucha"/>
            </a:endParaRPr>
          </a:p>
        </p:txBody>
      </p:sp>
      <p:sp>
        <p:nvSpPr>
          <p:cNvPr id="1161" name="Google Shape;1161;p53"/>
          <p:cNvSpPr txBox="1"/>
          <p:nvPr/>
        </p:nvSpPr>
        <p:spPr>
          <a:xfrm>
            <a:off x="1261551" y="4071163"/>
            <a:ext cx="1789200" cy="651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Cairo"/>
                <a:ea typeface="Cairo"/>
                <a:cs typeface="Cairo"/>
                <a:sym typeface="Cairo"/>
              </a:rPr>
              <a:t>Neptune is the farthest planet</a:t>
            </a:r>
            <a:endParaRPr sz="1600">
              <a:solidFill>
                <a:schemeClr val="dk2"/>
              </a:solidFill>
              <a:latin typeface="Cairo"/>
              <a:ea typeface="Cairo"/>
              <a:cs typeface="Cairo"/>
              <a:sym typeface="Cairo"/>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65"/>
        <p:cNvGrpSpPr/>
        <p:nvPr/>
      </p:nvGrpSpPr>
      <p:grpSpPr>
        <a:xfrm>
          <a:off x="0" y="0"/>
          <a:ext cx="0" cy="0"/>
          <a:chOff x="0" y="0"/>
          <a:chExt cx="0" cy="0"/>
        </a:xfrm>
      </p:grpSpPr>
      <p:sp>
        <p:nvSpPr>
          <p:cNvPr id="1166" name="Google Shape;1166;p54"/>
          <p:cNvSpPr/>
          <p:nvPr/>
        </p:nvSpPr>
        <p:spPr>
          <a:xfrm rot="368741">
            <a:off x="3144229" y="1317736"/>
            <a:ext cx="2508014" cy="2508014"/>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4"/>
          <p:cNvSpPr txBox="1">
            <a:spLocks noGrp="1"/>
          </p:cNvSpPr>
          <p:nvPr>
            <p:ph type="title"/>
          </p:nvPr>
        </p:nvSpPr>
        <p:spPr>
          <a:xfrm>
            <a:off x="1761300" y="1106125"/>
            <a:ext cx="56214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4,498,300</a:t>
            </a:r>
            <a:endParaRPr/>
          </a:p>
        </p:txBody>
      </p:sp>
      <p:sp>
        <p:nvSpPr>
          <p:cNvPr id="1168" name="Google Shape;1168;p54"/>
          <p:cNvSpPr txBox="1">
            <a:spLocks noGrp="1"/>
          </p:cNvSpPr>
          <p:nvPr>
            <p:ph type="subTitle" idx="1"/>
          </p:nvPr>
        </p:nvSpPr>
        <p:spPr>
          <a:xfrm>
            <a:off x="1761300" y="2888725"/>
            <a:ext cx="5621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Big numbers catch your audience’s attention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72"/>
        <p:cNvGrpSpPr/>
        <p:nvPr/>
      </p:nvGrpSpPr>
      <p:grpSpPr>
        <a:xfrm>
          <a:off x="0" y="0"/>
          <a:ext cx="0" cy="0"/>
          <a:chOff x="0" y="0"/>
          <a:chExt cx="0" cy="0"/>
        </a:xfrm>
      </p:grpSpPr>
      <p:sp>
        <p:nvSpPr>
          <p:cNvPr id="1173" name="Google Shape;1173;p55"/>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a:t>
            </a:r>
            <a:endParaRPr/>
          </a:p>
        </p:txBody>
      </p:sp>
      <p:sp>
        <p:nvSpPr>
          <p:cNvPr id="1174" name="Google Shape;1174;p55"/>
          <p:cNvSpPr/>
          <p:nvPr/>
        </p:nvSpPr>
        <p:spPr>
          <a:xfrm>
            <a:off x="919050" y="1404425"/>
            <a:ext cx="1253100" cy="446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lt1"/>
                </a:solidFill>
                <a:latin typeface="Cairo"/>
                <a:ea typeface="Cairo"/>
                <a:cs typeface="Cairo"/>
                <a:sym typeface="Cairo"/>
              </a:rPr>
              <a:t>North America</a:t>
            </a:r>
            <a:endParaRPr sz="1200"/>
          </a:p>
        </p:txBody>
      </p:sp>
      <p:sp>
        <p:nvSpPr>
          <p:cNvPr id="1175" name="Google Shape;1175;p55"/>
          <p:cNvSpPr/>
          <p:nvPr/>
        </p:nvSpPr>
        <p:spPr>
          <a:xfrm>
            <a:off x="919104" y="2489450"/>
            <a:ext cx="1253100" cy="446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lt1"/>
                </a:solidFill>
                <a:latin typeface="Cairo"/>
                <a:ea typeface="Cairo"/>
                <a:cs typeface="Cairo"/>
                <a:sym typeface="Cairo"/>
              </a:rPr>
              <a:t>Europe</a:t>
            </a:r>
            <a:endParaRPr sz="1200"/>
          </a:p>
        </p:txBody>
      </p:sp>
      <p:sp>
        <p:nvSpPr>
          <p:cNvPr id="1176" name="Google Shape;1176;p55"/>
          <p:cNvSpPr/>
          <p:nvPr/>
        </p:nvSpPr>
        <p:spPr>
          <a:xfrm>
            <a:off x="919104" y="3574475"/>
            <a:ext cx="1253100" cy="446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lt1"/>
                </a:solidFill>
                <a:latin typeface="Cairo"/>
                <a:ea typeface="Cairo"/>
                <a:cs typeface="Cairo"/>
                <a:sym typeface="Cairo"/>
              </a:rPr>
              <a:t>Asia</a:t>
            </a:r>
            <a:endParaRPr sz="1200"/>
          </a:p>
        </p:txBody>
      </p:sp>
      <p:sp>
        <p:nvSpPr>
          <p:cNvPr id="1177" name="Google Shape;1177;p55"/>
          <p:cNvSpPr/>
          <p:nvPr/>
        </p:nvSpPr>
        <p:spPr>
          <a:xfrm>
            <a:off x="6971800" y="1404425"/>
            <a:ext cx="1253100" cy="446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lt1"/>
                </a:solidFill>
                <a:latin typeface="Cairo"/>
                <a:ea typeface="Cairo"/>
                <a:cs typeface="Cairo"/>
                <a:sym typeface="Cairo"/>
              </a:rPr>
              <a:t>South America</a:t>
            </a:r>
            <a:endParaRPr sz="1200"/>
          </a:p>
        </p:txBody>
      </p:sp>
      <p:sp>
        <p:nvSpPr>
          <p:cNvPr id="1178" name="Google Shape;1178;p55"/>
          <p:cNvSpPr/>
          <p:nvPr/>
        </p:nvSpPr>
        <p:spPr>
          <a:xfrm>
            <a:off x="6971800" y="2489450"/>
            <a:ext cx="1253100" cy="446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lt1"/>
                </a:solidFill>
                <a:latin typeface="Cairo"/>
                <a:ea typeface="Cairo"/>
                <a:cs typeface="Cairo"/>
                <a:sym typeface="Cairo"/>
              </a:rPr>
              <a:t>Africa</a:t>
            </a:r>
            <a:endParaRPr sz="1200"/>
          </a:p>
        </p:txBody>
      </p:sp>
      <p:sp>
        <p:nvSpPr>
          <p:cNvPr id="1179" name="Google Shape;1179;p55"/>
          <p:cNvSpPr/>
          <p:nvPr/>
        </p:nvSpPr>
        <p:spPr>
          <a:xfrm>
            <a:off x="6971800" y="3574475"/>
            <a:ext cx="1253100" cy="446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lt1"/>
                </a:solidFill>
                <a:latin typeface="Cairo"/>
                <a:ea typeface="Cairo"/>
                <a:cs typeface="Cairo"/>
                <a:sym typeface="Cairo"/>
              </a:rPr>
              <a:t>Oceania</a:t>
            </a:r>
            <a:endParaRPr sz="1200"/>
          </a:p>
        </p:txBody>
      </p:sp>
      <p:grpSp>
        <p:nvGrpSpPr>
          <p:cNvPr id="1180" name="Google Shape;1180;p55"/>
          <p:cNvGrpSpPr/>
          <p:nvPr/>
        </p:nvGrpSpPr>
        <p:grpSpPr>
          <a:xfrm>
            <a:off x="2401047" y="1217487"/>
            <a:ext cx="4341804" cy="2807491"/>
            <a:chOff x="2401047" y="1217487"/>
            <a:chExt cx="4341804" cy="2807491"/>
          </a:xfrm>
        </p:grpSpPr>
        <p:grpSp>
          <p:nvGrpSpPr>
            <p:cNvPr id="1181" name="Google Shape;1181;p55"/>
            <p:cNvGrpSpPr/>
            <p:nvPr/>
          </p:nvGrpSpPr>
          <p:grpSpPr>
            <a:xfrm>
              <a:off x="5811987" y="3213179"/>
              <a:ext cx="814489" cy="636422"/>
              <a:chOff x="5811987" y="3213179"/>
              <a:chExt cx="814489" cy="636422"/>
            </a:xfrm>
          </p:grpSpPr>
          <p:sp>
            <p:nvSpPr>
              <p:cNvPr id="1182" name="Google Shape;1182;p55"/>
              <p:cNvSpPr/>
              <p:nvPr/>
            </p:nvSpPr>
            <p:spPr>
              <a:xfrm>
                <a:off x="6590689" y="3402010"/>
                <a:ext cx="35787" cy="35498"/>
              </a:xfrm>
              <a:custGeom>
                <a:avLst/>
                <a:gdLst/>
                <a:ahLst/>
                <a:cxnLst/>
                <a:rect l="l" t="t" r="r" b="b"/>
                <a:pathLst>
                  <a:path w="2354" h="2335" extrusionOk="0">
                    <a:moveTo>
                      <a:pt x="1175" y="0"/>
                    </a:moveTo>
                    <a:lnTo>
                      <a:pt x="128" y="1057"/>
                    </a:lnTo>
                    <a:lnTo>
                      <a:pt x="0" y="2334"/>
                    </a:lnTo>
                    <a:lnTo>
                      <a:pt x="929" y="2334"/>
                    </a:lnTo>
                    <a:lnTo>
                      <a:pt x="929" y="1504"/>
                    </a:lnTo>
                    <a:lnTo>
                      <a:pt x="1440" y="1057"/>
                    </a:lnTo>
                    <a:lnTo>
                      <a:pt x="2069" y="1253"/>
                    </a:lnTo>
                    <a:lnTo>
                      <a:pt x="2354" y="482"/>
                    </a:lnTo>
                    <a:lnTo>
                      <a:pt x="1175"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5"/>
              <p:cNvSpPr/>
              <p:nvPr/>
            </p:nvSpPr>
            <p:spPr>
              <a:xfrm>
                <a:off x="6536006" y="3655375"/>
                <a:ext cx="70084" cy="107056"/>
              </a:xfrm>
              <a:custGeom>
                <a:avLst/>
                <a:gdLst/>
                <a:ahLst/>
                <a:cxnLst/>
                <a:rect l="l" t="t" r="r" b="b"/>
                <a:pathLst>
                  <a:path w="4610" h="7042" extrusionOk="0">
                    <a:moveTo>
                      <a:pt x="163" y="0"/>
                    </a:moveTo>
                    <a:lnTo>
                      <a:pt x="1" y="865"/>
                    </a:lnTo>
                    <a:lnTo>
                      <a:pt x="728" y="1691"/>
                    </a:lnTo>
                    <a:lnTo>
                      <a:pt x="1529" y="3057"/>
                    </a:lnTo>
                    <a:lnTo>
                      <a:pt x="1298" y="4314"/>
                    </a:lnTo>
                    <a:lnTo>
                      <a:pt x="728" y="4133"/>
                    </a:lnTo>
                    <a:lnTo>
                      <a:pt x="728" y="4997"/>
                    </a:lnTo>
                    <a:lnTo>
                      <a:pt x="1686" y="5233"/>
                    </a:lnTo>
                    <a:lnTo>
                      <a:pt x="1873" y="5951"/>
                    </a:lnTo>
                    <a:lnTo>
                      <a:pt x="1494" y="6270"/>
                    </a:lnTo>
                    <a:lnTo>
                      <a:pt x="1873" y="7041"/>
                    </a:lnTo>
                    <a:lnTo>
                      <a:pt x="2683" y="6953"/>
                    </a:lnTo>
                    <a:lnTo>
                      <a:pt x="2521" y="6235"/>
                    </a:lnTo>
                    <a:lnTo>
                      <a:pt x="3239" y="5341"/>
                    </a:lnTo>
                    <a:lnTo>
                      <a:pt x="3293" y="4349"/>
                    </a:lnTo>
                    <a:lnTo>
                      <a:pt x="4172" y="4457"/>
                    </a:lnTo>
                    <a:lnTo>
                      <a:pt x="4609" y="3042"/>
                    </a:lnTo>
                    <a:lnTo>
                      <a:pt x="4118" y="2767"/>
                    </a:lnTo>
                    <a:lnTo>
                      <a:pt x="3489" y="3238"/>
                    </a:lnTo>
                    <a:lnTo>
                      <a:pt x="2723" y="3111"/>
                    </a:lnTo>
                    <a:lnTo>
                      <a:pt x="1730" y="2103"/>
                    </a:lnTo>
                    <a:lnTo>
                      <a:pt x="1371" y="777"/>
                    </a:lnTo>
                    <a:lnTo>
                      <a:pt x="163"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5"/>
              <p:cNvSpPr/>
              <p:nvPr/>
            </p:nvSpPr>
            <p:spPr>
              <a:xfrm>
                <a:off x="6461240" y="3745829"/>
                <a:ext cx="90987" cy="103772"/>
              </a:xfrm>
              <a:custGeom>
                <a:avLst/>
                <a:gdLst/>
                <a:ahLst/>
                <a:cxnLst/>
                <a:rect l="l" t="t" r="r" b="b"/>
                <a:pathLst>
                  <a:path w="5985" h="6826" extrusionOk="0">
                    <a:moveTo>
                      <a:pt x="4796" y="1"/>
                    </a:moveTo>
                    <a:lnTo>
                      <a:pt x="4005" y="285"/>
                    </a:lnTo>
                    <a:lnTo>
                      <a:pt x="3936" y="1312"/>
                    </a:lnTo>
                    <a:lnTo>
                      <a:pt x="3287" y="1602"/>
                    </a:lnTo>
                    <a:lnTo>
                      <a:pt x="3538" y="2320"/>
                    </a:lnTo>
                    <a:lnTo>
                      <a:pt x="1096" y="3848"/>
                    </a:lnTo>
                    <a:lnTo>
                      <a:pt x="0" y="5155"/>
                    </a:lnTo>
                    <a:lnTo>
                      <a:pt x="109" y="6236"/>
                    </a:lnTo>
                    <a:lnTo>
                      <a:pt x="1096" y="6378"/>
                    </a:lnTo>
                    <a:lnTo>
                      <a:pt x="1941" y="6825"/>
                    </a:lnTo>
                    <a:lnTo>
                      <a:pt x="2585" y="6599"/>
                    </a:lnTo>
                    <a:lnTo>
                      <a:pt x="2585" y="5749"/>
                    </a:lnTo>
                    <a:lnTo>
                      <a:pt x="3057" y="5749"/>
                    </a:lnTo>
                    <a:lnTo>
                      <a:pt x="3862" y="3651"/>
                    </a:lnTo>
                    <a:lnTo>
                      <a:pt x="5100" y="3401"/>
                    </a:lnTo>
                    <a:lnTo>
                      <a:pt x="4904" y="2713"/>
                    </a:lnTo>
                    <a:lnTo>
                      <a:pt x="5985" y="1509"/>
                    </a:lnTo>
                    <a:lnTo>
                      <a:pt x="5715" y="413"/>
                    </a:lnTo>
                    <a:lnTo>
                      <a:pt x="4796" y="625"/>
                    </a:lnTo>
                    <a:lnTo>
                      <a:pt x="4796" y="1"/>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5"/>
              <p:cNvSpPr/>
              <p:nvPr/>
            </p:nvSpPr>
            <p:spPr>
              <a:xfrm>
                <a:off x="6455341" y="3383113"/>
                <a:ext cx="29660" cy="34966"/>
              </a:xfrm>
              <a:custGeom>
                <a:avLst/>
                <a:gdLst/>
                <a:ahLst/>
                <a:cxnLst/>
                <a:rect l="l" t="t" r="r" b="b"/>
                <a:pathLst>
                  <a:path w="1951" h="2300" extrusionOk="0">
                    <a:moveTo>
                      <a:pt x="595" y="0"/>
                    </a:moveTo>
                    <a:lnTo>
                      <a:pt x="0" y="285"/>
                    </a:lnTo>
                    <a:lnTo>
                      <a:pt x="69" y="1199"/>
                    </a:lnTo>
                    <a:lnTo>
                      <a:pt x="1273" y="2300"/>
                    </a:lnTo>
                    <a:lnTo>
                      <a:pt x="1867" y="2202"/>
                    </a:lnTo>
                    <a:lnTo>
                      <a:pt x="1951" y="585"/>
                    </a:lnTo>
                    <a:lnTo>
                      <a:pt x="1283" y="379"/>
                    </a:lnTo>
                    <a:lnTo>
                      <a:pt x="1184" y="1209"/>
                    </a:lnTo>
                    <a:lnTo>
                      <a:pt x="644" y="728"/>
                    </a:lnTo>
                    <a:lnTo>
                      <a:pt x="595"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5"/>
              <p:cNvSpPr/>
              <p:nvPr/>
            </p:nvSpPr>
            <p:spPr>
              <a:xfrm>
                <a:off x="6425833" y="3457727"/>
                <a:ext cx="39298" cy="31834"/>
              </a:xfrm>
              <a:custGeom>
                <a:avLst/>
                <a:gdLst/>
                <a:ahLst/>
                <a:cxnLst/>
                <a:rect l="l" t="t" r="r" b="b"/>
                <a:pathLst>
                  <a:path w="2585" h="2094" extrusionOk="0">
                    <a:moveTo>
                      <a:pt x="453" y="1"/>
                    </a:moveTo>
                    <a:lnTo>
                      <a:pt x="0" y="369"/>
                    </a:lnTo>
                    <a:lnTo>
                      <a:pt x="1042" y="1701"/>
                    </a:lnTo>
                    <a:lnTo>
                      <a:pt x="2133" y="2094"/>
                    </a:lnTo>
                    <a:lnTo>
                      <a:pt x="2585" y="1716"/>
                    </a:lnTo>
                    <a:lnTo>
                      <a:pt x="2324" y="1209"/>
                    </a:lnTo>
                    <a:lnTo>
                      <a:pt x="1701" y="1067"/>
                    </a:lnTo>
                    <a:lnTo>
                      <a:pt x="453" y="1"/>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5"/>
              <p:cNvSpPr/>
              <p:nvPr/>
            </p:nvSpPr>
            <p:spPr>
              <a:xfrm>
                <a:off x="6372579" y="3314246"/>
                <a:ext cx="34738" cy="39010"/>
              </a:xfrm>
              <a:custGeom>
                <a:avLst/>
                <a:gdLst/>
                <a:ahLst/>
                <a:cxnLst/>
                <a:rect l="l" t="t" r="r" b="b"/>
                <a:pathLst>
                  <a:path w="2285" h="2566" extrusionOk="0">
                    <a:moveTo>
                      <a:pt x="1563" y="0"/>
                    </a:moveTo>
                    <a:lnTo>
                      <a:pt x="949" y="418"/>
                    </a:lnTo>
                    <a:lnTo>
                      <a:pt x="1012" y="811"/>
                    </a:lnTo>
                    <a:lnTo>
                      <a:pt x="192" y="501"/>
                    </a:lnTo>
                    <a:lnTo>
                      <a:pt x="0" y="1150"/>
                    </a:lnTo>
                    <a:lnTo>
                      <a:pt x="1012" y="1774"/>
                    </a:lnTo>
                    <a:lnTo>
                      <a:pt x="315" y="2088"/>
                    </a:lnTo>
                    <a:lnTo>
                      <a:pt x="929" y="2565"/>
                    </a:lnTo>
                    <a:lnTo>
                      <a:pt x="1956" y="1980"/>
                    </a:lnTo>
                    <a:lnTo>
                      <a:pt x="2285" y="1523"/>
                    </a:lnTo>
                    <a:lnTo>
                      <a:pt x="1632" y="1224"/>
                    </a:lnTo>
                    <a:lnTo>
                      <a:pt x="1656" y="885"/>
                    </a:lnTo>
                    <a:lnTo>
                      <a:pt x="1563"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5"/>
              <p:cNvSpPr/>
              <p:nvPr/>
            </p:nvSpPr>
            <p:spPr>
              <a:xfrm>
                <a:off x="6363017" y="3298177"/>
                <a:ext cx="24963" cy="18091"/>
              </a:xfrm>
              <a:custGeom>
                <a:avLst/>
                <a:gdLst/>
                <a:ahLst/>
                <a:cxnLst/>
                <a:rect l="l" t="t" r="r" b="b"/>
                <a:pathLst>
                  <a:path w="1642" h="1190" extrusionOk="0">
                    <a:moveTo>
                      <a:pt x="212" y="1"/>
                    </a:moveTo>
                    <a:lnTo>
                      <a:pt x="0" y="399"/>
                    </a:lnTo>
                    <a:lnTo>
                      <a:pt x="1140" y="1190"/>
                    </a:lnTo>
                    <a:lnTo>
                      <a:pt x="1641" y="713"/>
                    </a:lnTo>
                    <a:lnTo>
                      <a:pt x="212" y="1"/>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5"/>
              <p:cNvSpPr/>
              <p:nvPr/>
            </p:nvSpPr>
            <p:spPr>
              <a:xfrm>
                <a:off x="6338510" y="3289815"/>
                <a:ext cx="23169" cy="30785"/>
              </a:xfrm>
              <a:custGeom>
                <a:avLst/>
                <a:gdLst/>
                <a:ahLst/>
                <a:cxnLst/>
                <a:rect l="l" t="t" r="r" b="b"/>
                <a:pathLst>
                  <a:path w="1524" h="2025" extrusionOk="0">
                    <a:moveTo>
                      <a:pt x="119" y="1"/>
                    </a:moveTo>
                    <a:lnTo>
                      <a:pt x="1" y="1165"/>
                    </a:lnTo>
                    <a:lnTo>
                      <a:pt x="1106" y="2025"/>
                    </a:lnTo>
                    <a:lnTo>
                      <a:pt x="1524" y="1583"/>
                    </a:lnTo>
                    <a:lnTo>
                      <a:pt x="689" y="856"/>
                    </a:lnTo>
                    <a:lnTo>
                      <a:pt x="767" y="60"/>
                    </a:lnTo>
                    <a:lnTo>
                      <a:pt x="119" y="1"/>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5"/>
              <p:cNvSpPr/>
              <p:nvPr/>
            </p:nvSpPr>
            <p:spPr>
              <a:xfrm>
                <a:off x="6310431" y="3271299"/>
                <a:ext cx="22500" cy="29371"/>
              </a:xfrm>
              <a:custGeom>
                <a:avLst/>
                <a:gdLst/>
                <a:ahLst/>
                <a:cxnLst/>
                <a:rect l="l" t="t" r="r" b="b"/>
                <a:pathLst>
                  <a:path w="1480" h="1932" extrusionOk="0">
                    <a:moveTo>
                      <a:pt x="84" y="0"/>
                    </a:moveTo>
                    <a:lnTo>
                      <a:pt x="0" y="752"/>
                    </a:lnTo>
                    <a:lnTo>
                      <a:pt x="1184" y="1931"/>
                    </a:lnTo>
                    <a:lnTo>
                      <a:pt x="1479" y="884"/>
                    </a:lnTo>
                    <a:lnTo>
                      <a:pt x="84"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5"/>
              <p:cNvSpPr/>
              <p:nvPr/>
            </p:nvSpPr>
            <p:spPr>
              <a:xfrm>
                <a:off x="5811987" y="3339421"/>
                <a:ext cx="488897" cy="379606"/>
              </a:xfrm>
              <a:custGeom>
                <a:avLst/>
                <a:gdLst/>
                <a:ahLst/>
                <a:cxnLst/>
                <a:rect l="l" t="t" r="r" b="b"/>
                <a:pathLst>
                  <a:path w="32159" h="24970" extrusionOk="0">
                    <a:moveTo>
                      <a:pt x="23604" y="0"/>
                    </a:moveTo>
                    <a:lnTo>
                      <a:pt x="22528" y="1395"/>
                    </a:lnTo>
                    <a:lnTo>
                      <a:pt x="22528" y="4741"/>
                    </a:lnTo>
                    <a:lnTo>
                      <a:pt x="21379" y="5891"/>
                    </a:lnTo>
                    <a:lnTo>
                      <a:pt x="17753" y="3376"/>
                    </a:lnTo>
                    <a:lnTo>
                      <a:pt x="18647" y="2083"/>
                    </a:lnTo>
                    <a:lnTo>
                      <a:pt x="18647" y="1110"/>
                    </a:lnTo>
                    <a:lnTo>
                      <a:pt x="15738" y="894"/>
                    </a:lnTo>
                    <a:lnTo>
                      <a:pt x="15016" y="1469"/>
                    </a:lnTo>
                    <a:lnTo>
                      <a:pt x="14338" y="1219"/>
                    </a:lnTo>
                    <a:lnTo>
                      <a:pt x="13512" y="3518"/>
                    </a:lnTo>
                    <a:lnTo>
                      <a:pt x="12181" y="3955"/>
                    </a:lnTo>
                    <a:lnTo>
                      <a:pt x="11930" y="2943"/>
                    </a:lnTo>
                    <a:lnTo>
                      <a:pt x="10668" y="2476"/>
                    </a:lnTo>
                    <a:lnTo>
                      <a:pt x="9056" y="3626"/>
                    </a:lnTo>
                    <a:lnTo>
                      <a:pt x="8879" y="4776"/>
                    </a:lnTo>
                    <a:lnTo>
                      <a:pt x="8334" y="5351"/>
                    </a:lnTo>
                    <a:lnTo>
                      <a:pt x="7798" y="4776"/>
                    </a:lnTo>
                    <a:lnTo>
                      <a:pt x="7115" y="5385"/>
                    </a:lnTo>
                    <a:lnTo>
                      <a:pt x="6688" y="6972"/>
                    </a:lnTo>
                    <a:lnTo>
                      <a:pt x="3376" y="8078"/>
                    </a:lnTo>
                    <a:lnTo>
                      <a:pt x="757" y="9414"/>
                    </a:lnTo>
                    <a:lnTo>
                      <a:pt x="969" y="10495"/>
                    </a:lnTo>
                    <a:lnTo>
                      <a:pt x="1" y="11065"/>
                    </a:lnTo>
                    <a:lnTo>
                      <a:pt x="399" y="12480"/>
                    </a:lnTo>
                    <a:lnTo>
                      <a:pt x="399" y="13114"/>
                    </a:lnTo>
                    <a:lnTo>
                      <a:pt x="2374" y="17855"/>
                    </a:lnTo>
                    <a:lnTo>
                      <a:pt x="2158" y="19585"/>
                    </a:lnTo>
                    <a:lnTo>
                      <a:pt x="1524" y="19619"/>
                    </a:lnTo>
                    <a:lnTo>
                      <a:pt x="1524" y="20587"/>
                    </a:lnTo>
                    <a:lnTo>
                      <a:pt x="3700" y="21304"/>
                    </a:lnTo>
                    <a:lnTo>
                      <a:pt x="5356" y="19978"/>
                    </a:lnTo>
                    <a:lnTo>
                      <a:pt x="8511" y="20012"/>
                    </a:lnTo>
                    <a:lnTo>
                      <a:pt x="9056" y="19334"/>
                    </a:lnTo>
                    <a:lnTo>
                      <a:pt x="10417" y="18789"/>
                    </a:lnTo>
                    <a:lnTo>
                      <a:pt x="14230" y="17786"/>
                    </a:lnTo>
                    <a:lnTo>
                      <a:pt x="15129" y="18430"/>
                    </a:lnTo>
                    <a:lnTo>
                      <a:pt x="16455" y="18612"/>
                    </a:lnTo>
                    <a:lnTo>
                      <a:pt x="16455" y="19260"/>
                    </a:lnTo>
                    <a:lnTo>
                      <a:pt x="17359" y="19943"/>
                    </a:lnTo>
                    <a:lnTo>
                      <a:pt x="17969" y="21304"/>
                    </a:lnTo>
                    <a:lnTo>
                      <a:pt x="17993" y="21270"/>
                    </a:lnTo>
                    <a:lnTo>
                      <a:pt x="19295" y="19300"/>
                    </a:lnTo>
                    <a:lnTo>
                      <a:pt x="20303" y="20587"/>
                    </a:lnTo>
                    <a:lnTo>
                      <a:pt x="19944" y="21525"/>
                    </a:lnTo>
                    <a:lnTo>
                      <a:pt x="18647" y="21702"/>
                    </a:lnTo>
                    <a:lnTo>
                      <a:pt x="18578" y="22385"/>
                    </a:lnTo>
                    <a:lnTo>
                      <a:pt x="20086" y="22346"/>
                    </a:lnTo>
                    <a:lnTo>
                      <a:pt x="21020" y="21560"/>
                    </a:lnTo>
                    <a:lnTo>
                      <a:pt x="21413" y="24110"/>
                    </a:lnTo>
                    <a:lnTo>
                      <a:pt x="24327" y="24970"/>
                    </a:lnTo>
                    <a:lnTo>
                      <a:pt x="24651" y="24110"/>
                    </a:lnTo>
                    <a:lnTo>
                      <a:pt x="25511" y="23717"/>
                    </a:lnTo>
                    <a:lnTo>
                      <a:pt x="25511" y="24577"/>
                    </a:lnTo>
                    <a:lnTo>
                      <a:pt x="26592" y="24970"/>
                    </a:lnTo>
                    <a:lnTo>
                      <a:pt x="28169" y="23933"/>
                    </a:lnTo>
                    <a:lnTo>
                      <a:pt x="29323" y="23933"/>
                    </a:lnTo>
                    <a:lnTo>
                      <a:pt x="29215" y="22744"/>
                    </a:lnTo>
                    <a:lnTo>
                      <a:pt x="30473" y="19226"/>
                    </a:lnTo>
                    <a:lnTo>
                      <a:pt x="31191" y="18931"/>
                    </a:lnTo>
                    <a:lnTo>
                      <a:pt x="32158" y="14986"/>
                    </a:lnTo>
                    <a:lnTo>
                      <a:pt x="31800" y="14263"/>
                    </a:lnTo>
                    <a:lnTo>
                      <a:pt x="31657" y="12107"/>
                    </a:lnTo>
                    <a:lnTo>
                      <a:pt x="29181" y="9841"/>
                    </a:lnTo>
                    <a:lnTo>
                      <a:pt x="28891" y="8805"/>
                    </a:lnTo>
                    <a:lnTo>
                      <a:pt x="27987" y="7650"/>
                    </a:lnTo>
                    <a:lnTo>
                      <a:pt x="26449" y="7115"/>
                    </a:lnTo>
                    <a:lnTo>
                      <a:pt x="26449" y="5100"/>
                    </a:lnTo>
                    <a:lnTo>
                      <a:pt x="25801" y="4992"/>
                    </a:lnTo>
                    <a:lnTo>
                      <a:pt x="25584" y="3410"/>
                    </a:lnTo>
                    <a:lnTo>
                      <a:pt x="24508" y="3302"/>
                    </a:lnTo>
                    <a:lnTo>
                      <a:pt x="24508" y="1798"/>
                    </a:lnTo>
                    <a:lnTo>
                      <a:pt x="24076" y="1504"/>
                    </a:lnTo>
                    <a:lnTo>
                      <a:pt x="23604"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5"/>
              <p:cNvSpPr/>
              <p:nvPr/>
            </p:nvSpPr>
            <p:spPr>
              <a:xfrm>
                <a:off x="6234616" y="3256507"/>
                <a:ext cx="58651" cy="34221"/>
              </a:xfrm>
              <a:custGeom>
                <a:avLst/>
                <a:gdLst/>
                <a:ahLst/>
                <a:cxnLst/>
                <a:rect l="l" t="t" r="r" b="b"/>
                <a:pathLst>
                  <a:path w="3858" h="2251" extrusionOk="0">
                    <a:moveTo>
                      <a:pt x="3356" y="0"/>
                    </a:moveTo>
                    <a:lnTo>
                      <a:pt x="3327" y="25"/>
                    </a:lnTo>
                    <a:lnTo>
                      <a:pt x="1926" y="1130"/>
                    </a:lnTo>
                    <a:lnTo>
                      <a:pt x="143" y="963"/>
                    </a:lnTo>
                    <a:lnTo>
                      <a:pt x="0" y="1464"/>
                    </a:lnTo>
                    <a:lnTo>
                      <a:pt x="1582" y="2251"/>
                    </a:lnTo>
                    <a:lnTo>
                      <a:pt x="3189" y="1464"/>
                    </a:lnTo>
                    <a:lnTo>
                      <a:pt x="3857" y="501"/>
                    </a:lnTo>
                    <a:lnTo>
                      <a:pt x="3356"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5"/>
              <p:cNvSpPr/>
              <p:nvPr/>
            </p:nvSpPr>
            <p:spPr>
              <a:xfrm>
                <a:off x="6252099" y="3233201"/>
                <a:ext cx="31150" cy="14731"/>
              </a:xfrm>
              <a:custGeom>
                <a:avLst/>
                <a:gdLst/>
                <a:ahLst/>
                <a:cxnLst/>
                <a:rect l="l" t="t" r="r" b="b"/>
                <a:pathLst>
                  <a:path w="2049" h="969" extrusionOk="0">
                    <a:moveTo>
                      <a:pt x="1135" y="0"/>
                    </a:moveTo>
                    <a:lnTo>
                      <a:pt x="98" y="59"/>
                    </a:lnTo>
                    <a:lnTo>
                      <a:pt x="0" y="654"/>
                    </a:lnTo>
                    <a:lnTo>
                      <a:pt x="0" y="654"/>
                    </a:lnTo>
                    <a:lnTo>
                      <a:pt x="943" y="629"/>
                    </a:lnTo>
                    <a:lnTo>
                      <a:pt x="1705" y="968"/>
                    </a:lnTo>
                    <a:lnTo>
                      <a:pt x="2049" y="477"/>
                    </a:lnTo>
                    <a:lnTo>
                      <a:pt x="1135"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5"/>
              <p:cNvSpPr/>
              <p:nvPr/>
            </p:nvSpPr>
            <p:spPr>
              <a:xfrm>
                <a:off x="6024502" y="3213179"/>
                <a:ext cx="247253" cy="131182"/>
              </a:xfrm>
              <a:custGeom>
                <a:avLst/>
                <a:gdLst/>
                <a:ahLst/>
                <a:cxnLst/>
                <a:rect l="l" t="t" r="r" b="b"/>
                <a:pathLst>
                  <a:path w="16264" h="8629" extrusionOk="0">
                    <a:moveTo>
                      <a:pt x="359" y="1"/>
                    </a:moveTo>
                    <a:lnTo>
                      <a:pt x="0" y="1027"/>
                    </a:lnTo>
                    <a:lnTo>
                      <a:pt x="1533" y="1681"/>
                    </a:lnTo>
                    <a:lnTo>
                      <a:pt x="978" y="2133"/>
                    </a:lnTo>
                    <a:lnTo>
                      <a:pt x="1725" y="3091"/>
                    </a:lnTo>
                    <a:lnTo>
                      <a:pt x="2752" y="3091"/>
                    </a:lnTo>
                    <a:lnTo>
                      <a:pt x="5896" y="4074"/>
                    </a:lnTo>
                    <a:lnTo>
                      <a:pt x="6348" y="5410"/>
                    </a:lnTo>
                    <a:lnTo>
                      <a:pt x="5513" y="5705"/>
                    </a:lnTo>
                    <a:lnTo>
                      <a:pt x="5729" y="6683"/>
                    </a:lnTo>
                    <a:lnTo>
                      <a:pt x="7139" y="6255"/>
                    </a:lnTo>
                    <a:lnTo>
                      <a:pt x="7881" y="7017"/>
                    </a:lnTo>
                    <a:lnTo>
                      <a:pt x="10087" y="7090"/>
                    </a:lnTo>
                    <a:lnTo>
                      <a:pt x="10254" y="6373"/>
                    </a:lnTo>
                    <a:lnTo>
                      <a:pt x="12102" y="6231"/>
                    </a:lnTo>
                    <a:lnTo>
                      <a:pt x="13296" y="7980"/>
                    </a:lnTo>
                    <a:lnTo>
                      <a:pt x="14829" y="8147"/>
                    </a:lnTo>
                    <a:lnTo>
                      <a:pt x="15546" y="8628"/>
                    </a:lnTo>
                    <a:lnTo>
                      <a:pt x="16263" y="8053"/>
                    </a:lnTo>
                    <a:lnTo>
                      <a:pt x="15880" y="7331"/>
                    </a:lnTo>
                    <a:lnTo>
                      <a:pt x="14829" y="7189"/>
                    </a:lnTo>
                    <a:lnTo>
                      <a:pt x="13055" y="5651"/>
                    </a:lnTo>
                    <a:lnTo>
                      <a:pt x="12804" y="4540"/>
                    </a:lnTo>
                    <a:lnTo>
                      <a:pt x="12603" y="3646"/>
                    </a:lnTo>
                    <a:lnTo>
                      <a:pt x="11856" y="3376"/>
                    </a:lnTo>
                    <a:lnTo>
                      <a:pt x="5385" y="1052"/>
                    </a:lnTo>
                    <a:lnTo>
                      <a:pt x="4147" y="2374"/>
                    </a:lnTo>
                    <a:lnTo>
                      <a:pt x="2943" y="2015"/>
                    </a:lnTo>
                    <a:lnTo>
                      <a:pt x="2776" y="516"/>
                    </a:lnTo>
                    <a:lnTo>
                      <a:pt x="359" y="1"/>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5"/>
              <p:cNvSpPr/>
              <p:nvPr/>
            </p:nvSpPr>
            <p:spPr>
              <a:xfrm>
                <a:off x="6186211" y="3734625"/>
                <a:ext cx="54623" cy="59548"/>
              </a:xfrm>
              <a:custGeom>
                <a:avLst/>
                <a:gdLst/>
                <a:ahLst/>
                <a:cxnLst/>
                <a:rect l="l" t="t" r="r" b="b"/>
                <a:pathLst>
                  <a:path w="3593" h="3917" extrusionOk="0">
                    <a:moveTo>
                      <a:pt x="2944" y="1"/>
                    </a:moveTo>
                    <a:lnTo>
                      <a:pt x="2693" y="1096"/>
                    </a:lnTo>
                    <a:lnTo>
                      <a:pt x="1617" y="1401"/>
                    </a:lnTo>
                    <a:lnTo>
                      <a:pt x="787" y="1008"/>
                    </a:lnTo>
                    <a:lnTo>
                      <a:pt x="359" y="1150"/>
                    </a:lnTo>
                    <a:lnTo>
                      <a:pt x="0" y="1597"/>
                    </a:lnTo>
                    <a:lnTo>
                      <a:pt x="733" y="2103"/>
                    </a:lnTo>
                    <a:lnTo>
                      <a:pt x="752" y="2644"/>
                    </a:lnTo>
                    <a:lnTo>
                      <a:pt x="1474" y="3916"/>
                    </a:lnTo>
                    <a:lnTo>
                      <a:pt x="2531" y="3916"/>
                    </a:lnTo>
                    <a:lnTo>
                      <a:pt x="3106" y="3553"/>
                    </a:lnTo>
                    <a:lnTo>
                      <a:pt x="3592" y="1597"/>
                    </a:lnTo>
                    <a:lnTo>
                      <a:pt x="3356" y="1"/>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5"/>
              <p:cNvSpPr/>
              <p:nvPr/>
            </p:nvSpPr>
            <p:spPr>
              <a:xfrm>
                <a:off x="6213333" y="3231711"/>
                <a:ext cx="17635" cy="8817"/>
              </a:xfrm>
              <a:custGeom>
                <a:avLst/>
                <a:gdLst/>
                <a:ahLst/>
                <a:cxnLst/>
                <a:rect l="l" t="t" r="r" b="b"/>
                <a:pathLst>
                  <a:path w="1160" h="580" extrusionOk="0">
                    <a:moveTo>
                      <a:pt x="310" y="0"/>
                    </a:moveTo>
                    <a:lnTo>
                      <a:pt x="0" y="580"/>
                    </a:lnTo>
                    <a:lnTo>
                      <a:pt x="1101" y="580"/>
                    </a:lnTo>
                    <a:lnTo>
                      <a:pt x="1160"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5"/>
              <p:cNvSpPr/>
              <p:nvPr/>
            </p:nvSpPr>
            <p:spPr>
              <a:xfrm>
                <a:off x="6060578" y="3276589"/>
                <a:ext cx="13302" cy="19885"/>
              </a:xfrm>
              <a:custGeom>
                <a:avLst/>
                <a:gdLst/>
                <a:ahLst/>
                <a:cxnLst/>
                <a:rect l="l" t="t" r="r" b="b"/>
                <a:pathLst>
                  <a:path w="875" h="1308" extrusionOk="0">
                    <a:moveTo>
                      <a:pt x="251" y="1"/>
                    </a:moveTo>
                    <a:lnTo>
                      <a:pt x="0" y="1219"/>
                    </a:lnTo>
                    <a:lnTo>
                      <a:pt x="767" y="1308"/>
                    </a:lnTo>
                    <a:lnTo>
                      <a:pt x="875" y="1"/>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 name="Google Shape;1198;p55"/>
            <p:cNvGrpSpPr/>
            <p:nvPr/>
          </p:nvGrpSpPr>
          <p:grpSpPr>
            <a:xfrm>
              <a:off x="4757891" y="1431188"/>
              <a:ext cx="1984960" cy="1893456"/>
              <a:chOff x="4757891" y="1431188"/>
              <a:chExt cx="1984960" cy="1893456"/>
            </a:xfrm>
          </p:grpSpPr>
          <p:sp>
            <p:nvSpPr>
              <p:cNvPr id="1199" name="Google Shape;1199;p55"/>
              <p:cNvSpPr/>
              <p:nvPr/>
            </p:nvSpPr>
            <p:spPr>
              <a:xfrm>
                <a:off x="4757891" y="1670126"/>
                <a:ext cx="1984960" cy="1461127"/>
              </a:xfrm>
              <a:custGeom>
                <a:avLst/>
                <a:gdLst/>
                <a:ahLst/>
                <a:cxnLst/>
                <a:rect l="l" t="t" r="r" b="b"/>
                <a:pathLst>
                  <a:path w="130568" h="96111" extrusionOk="0">
                    <a:moveTo>
                      <a:pt x="61540" y="1"/>
                    </a:moveTo>
                    <a:lnTo>
                      <a:pt x="59501" y="2472"/>
                    </a:lnTo>
                    <a:lnTo>
                      <a:pt x="59742" y="4310"/>
                    </a:lnTo>
                    <a:lnTo>
                      <a:pt x="58573" y="4310"/>
                    </a:lnTo>
                    <a:lnTo>
                      <a:pt x="58332" y="4988"/>
                    </a:lnTo>
                    <a:lnTo>
                      <a:pt x="57157" y="5199"/>
                    </a:lnTo>
                    <a:lnTo>
                      <a:pt x="56868" y="5990"/>
                    </a:lnTo>
                    <a:lnTo>
                      <a:pt x="56106" y="5823"/>
                    </a:lnTo>
                    <a:lnTo>
                      <a:pt x="56106" y="4890"/>
                    </a:lnTo>
                    <a:lnTo>
                      <a:pt x="54976" y="5012"/>
                    </a:lnTo>
                    <a:lnTo>
                      <a:pt x="54976" y="5705"/>
                    </a:lnTo>
                    <a:lnTo>
                      <a:pt x="53443" y="5705"/>
                    </a:lnTo>
                    <a:lnTo>
                      <a:pt x="53443" y="6658"/>
                    </a:lnTo>
                    <a:lnTo>
                      <a:pt x="50520" y="7263"/>
                    </a:lnTo>
                    <a:lnTo>
                      <a:pt x="47434" y="10756"/>
                    </a:lnTo>
                    <a:lnTo>
                      <a:pt x="49222" y="13223"/>
                    </a:lnTo>
                    <a:lnTo>
                      <a:pt x="48530" y="13444"/>
                    </a:lnTo>
                    <a:lnTo>
                      <a:pt x="47257" y="12888"/>
                    </a:lnTo>
                    <a:lnTo>
                      <a:pt x="43312" y="13444"/>
                    </a:lnTo>
                    <a:lnTo>
                      <a:pt x="43528" y="16102"/>
                    </a:lnTo>
                    <a:lnTo>
                      <a:pt x="44982" y="17247"/>
                    </a:lnTo>
                    <a:lnTo>
                      <a:pt x="45252" y="19738"/>
                    </a:lnTo>
                    <a:lnTo>
                      <a:pt x="46063" y="21462"/>
                    </a:lnTo>
                    <a:lnTo>
                      <a:pt x="45444" y="22425"/>
                    </a:lnTo>
                    <a:lnTo>
                      <a:pt x="44673" y="20986"/>
                    </a:lnTo>
                    <a:lnTo>
                      <a:pt x="44054" y="18185"/>
                    </a:lnTo>
                    <a:lnTo>
                      <a:pt x="42447" y="16195"/>
                    </a:lnTo>
                    <a:lnTo>
                      <a:pt x="41130" y="15812"/>
                    </a:lnTo>
                    <a:lnTo>
                      <a:pt x="40698" y="16844"/>
                    </a:lnTo>
                    <a:lnTo>
                      <a:pt x="41587" y="17969"/>
                    </a:lnTo>
                    <a:lnTo>
                      <a:pt x="40339" y="17512"/>
                    </a:lnTo>
                    <a:lnTo>
                      <a:pt x="39980" y="18785"/>
                    </a:lnTo>
                    <a:lnTo>
                      <a:pt x="41464" y="19571"/>
                    </a:lnTo>
                    <a:lnTo>
                      <a:pt x="41464" y="20175"/>
                    </a:lnTo>
                    <a:lnTo>
                      <a:pt x="39288" y="19404"/>
                    </a:lnTo>
                    <a:lnTo>
                      <a:pt x="39096" y="18328"/>
                    </a:lnTo>
                    <a:lnTo>
                      <a:pt x="39499" y="17826"/>
                    </a:lnTo>
                    <a:lnTo>
                      <a:pt x="39882" y="16387"/>
                    </a:lnTo>
                    <a:lnTo>
                      <a:pt x="39022" y="14353"/>
                    </a:lnTo>
                    <a:lnTo>
                      <a:pt x="38251" y="14947"/>
                    </a:lnTo>
                    <a:lnTo>
                      <a:pt x="38713" y="15719"/>
                    </a:lnTo>
                    <a:lnTo>
                      <a:pt x="38806" y="17153"/>
                    </a:lnTo>
                    <a:lnTo>
                      <a:pt x="37917" y="17733"/>
                    </a:lnTo>
                    <a:lnTo>
                      <a:pt x="37514" y="18829"/>
                    </a:lnTo>
                    <a:lnTo>
                      <a:pt x="38418" y="20627"/>
                    </a:lnTo>
                    <a:lnTo>
                      <a:pt x="37892" y="22425"/>
                    </a:lnTo>
                    <a:lnTo>
                      <a:pt x="38108" y="24676"/>
                    </a:lnTo>
                    <a:lnTo>
                      <a:pt x="40074" y="24145"/>
                    </a:lnTo>
                    <a:lnTo>
                      <a:pt x="41179" y="25034"/>
                    </a:lnTo>
                    <a:lnTo>
                      <a:pt x="41179" y="26548"/>
                    </a:lnTo>
                    <a:lnTo>
                      <a:pt x="40600" y="26523"/>
                    </a:lnTo>
                    <a:lnTo>
                      <a:pt x="40482" y="25442"/>
                    </a:lnTo>
                    <a:lnTo>
                      <a:pt x="39882" y="24892"/>
                    </a:lnTo>
                    <a:lnTo>
                      <a:pt x="38615" y="25275"/>
                    </a:lnTo>
                    <a:lnTo>
                      <a:pt x="38349" y="26302"/>
                    </a:lnTo>
                    <a:lnTo>
                      <a:pt x="38831" y="27457"/>
                    </a:lnTo>
                    <a:lnTo>
                      <a:pt x="37057" y="30763"/>
                    </a:lnTo>
                    <a:lnTo>
                      <a:pt x="34856" y="30257"/>
                    </a:lnTo>
                    <a:lnTo>
                      <a:pt x="34782" y="29825"/>
                    </a:lnTo>
                    <a:lnTo>
                      <a:pt x="36217" y="29442"/>
                    </a:lnTo>
                    <a:lnTo>
                      <a:pt x="37656" y="26302"/>
                    </a:lnTo>
                    <a:lnTo>
                      <a:pt x="36841" y="25083"/>
                    </a:lnTo>
                    <a:lnTo>
                      <a:pt x="37131" y="19983"/>
                    </a:lnTo>
                    <a:lnTo>
                      <a:pt x="36192" y="19163"/>
                    </a:lnTo>
                    <a:lnTo>
                      <a:pt x="36841" y="18450"/>
                    </a:lnTo>
                    <a:lnTo>
                      <a:pt x="37298" y="16362"/>
                    </a:lnTo>
                    <a:lnTo>
                      <a:pt x="36310" y="15257"/>
                    </a:lnTo>
                    <a:lnTo>
                      <a:pt x="34281" y="15404"/>
                    </a:lnTo>
                    <a:lnTo>
                      <a:pt x="33652" y="18711"/>
                    </a:lnTo>
                    <a:lnTo>
                      <a:pt x="32389" y="19689"/>
                    </a:lnTo>
                    <a:lnTo>
                      <a:pt x="32507" y="23285"/>
                    </a:lnTo>
                    <a:lnTo>
                      <a:pt x="34522" y="25275"/>
                    </a:lnTo>
                    <a:lnTo>
                      <a:pt x="33775" y="26326"/>
                    </a:lnTo>
                    <a:lnTo>
                      <a:pt x="32227" y="25005"/>
                    </a:lnTo>
                    <a:lnTo>
                      <a:pt x="32227" y="26936"/>
                    </a:lnTo>
                    <a:lnTo>
                      <a:pt x="27368" y="32168"/>
                    </a:lnTo>
                    <a:lnTo>
                      <a:pt x="26970" y="42295"/>
                    </a:lnTo>
                    <a:lnTo>
                      <a:pt x="28719" y="45262"/>
                    </a:lnTo>
                    <a:lnTo>
                      <a:pt x="26552" y="53070"/>
                    </a:lnTo>
                    <a:lnTo>
                      <a:pt x="20764" y="53070"/>
                    </a:lnTo>
                    <a:lnTo>
                      <a:pt x="19010" y="55453"/>
                    </a:lnTo>
                    <a:lnTo>
                      <a:pt x="20578" y="58745"/>
                    </a:lnTo>
                    <a:lnTo>
                      <a:pt x="22523" y="59265"/>
                    </a:lnTo>
                    <a:lnTo>
                      <a:pt x="22450" y="60907"/>
                    </a:lnTo>
                    <a:lnTo>
                      <a:pt x="21698" y="60907"/>
                    </a:lnTo>
                    <a:lnTo>
                      <a:pt x="20764" y="62032"/>
                    </a:lnTo>
                    <a:lnTo>
                      <a:pt x="22071" y="63619"/>
                    </a:lnTo>
                    <a:lnTo>
                      <a:pt x="23486" y="65304"/>
                    </a:lnTo>
                    <a:lnTo>
                      <a:pt x="22523" y="66213"/>
                    </a:lnTo>
                    <a:lnTo>
                      <a:pt x="23486" y="67721"/>
                    </a:lnTo>
                    <a:lnTo>
                      <a:pt x="23486" y="70689"/>
                    </a:lnTo>
                    <a:lnTo>
                      <a:pt x="21398" y="70689"/>
                    </a:lnTo>
                    <a:lnTo>
                      <a:pt x="19084" y="69269"/>
                    </a:lnTo>
                    <a:lnTo>
                      <a:pt x="20278" y="66562"/>
                    </a:lnTo>
                    <a:lnTo>
                      <a:pt x="19693" y="65800"/>
                    </a:lnTo>
                    <a:lnTo>
                      <a:pt x="12598" y="64420"/>
                    </a:lnTo>
                    <a:lnTo>
                      <a:pt x="12284" y="65471"/>
                    </a:lnTo>
                    <a:lnTo>
                      <a:pt x="8859" y="65540"/>
                    </a:lnTo>
                    <a:lnTo>
                      <a:pt x="7302" y="64754"/>
                    </a:lnTo>
                    <a:lnTo>
                      <a:pt x="5410" y="64754"/>
                    </a:lnTo>
                    <a:lnTo>
                      <a:pt x="4216" y="65835"/>
                    </a:lnTo>
                    <a:lnTo>
                      <a:pt x="3327" y="65540"/>
                    </a:lnTo>
                    <a:lnTo>
                      <a:pt x="1725" y="66719"/>
                    </a:lnTo>
                    <a:lnTo>
                      <a:pt x="836" y="66409"/>
                    </a:lnTo>
                    <a:lnTo>
                      <a:pt x="286" y="66409"/>
                    </a:lnTo>
                    <a:lnTo>
                      <a:pt x="1" y="67338"/>
                    </a:lnTo>
                    <a:lnTo>
                      <a:pt x="477" y="67746"/>
                    </a:lnTo>
                    <a:lnTo>
                      <a:pt x="595" y="68920"/>
                    </a:lnTo>
                    <a:lnTo>
                      <a:pt x="1460" y="70099"/>
                    </a:lnTo>
                    <a:lnTo>
                      <a:pt x="2108" y="70050"/>
                    </a:lnTo>
                    <a:lnTo>
                      <a:pt x="2177" y="70694"/>
                    </a:lnTo>
                    <a:lnTo>
                      <a:pt x="3204" y="70601"/>
                    </a:lnTo>
                    <a:lnTo>
                      <a:pt x="3538" y="70021"/>
                    </a:lnTo>
                    <a:lnTo>
                      <a:pt x="4595" y="69996"/>
                    </a:lnTo>
                    <a:lnTo>
                      <a:pt x="5292" y="70861"/>
                    </a:lnTo>
                    <a:lnTo>
                      <a:pt x="6467" y="70625"/>
                    </a:lnTo>
                    <a:lnTo>
                      <a:pt x="6776" y="70021"/>
                    </a:lnTo>
                    <a:lnTo>
                      <a:pt x="7852" y="70266"/>
                    </a:lnTo>
                    <a:lnTo>
                      <a:pt x="8073" y="72350"/>
                    </a:lnTo>
                    <a:lnTo>
                      <a:pt x="7135" y="73377"/>
                    </a:lnTo>
                    <a:lnTo>
                      <a:pt x="6584" y="75057"/>
                    </a:lnTo>
                    <a:lnTo>
                      <a:pt x="6108" y="75303"/>
                    </a:lnTo>
                    <a:lnTo>
                      <a:pt x="6614" y="78034"/>
                    </a:lnTo>
                    <a:lnTo>
                      <a:pt x="7135" y="77784"/>
                    </a:lnTo>
                    <a:lnTo>
                      <a:pt x="8358" y="79508"/>
                    </a:lnTo>
                    <a:lnTo>
                      <a:pt x="8756" y="81164"/>
                    </a:lnTo>
                    <a:lnTo>
                      <a:pt x="10589" y="82275"/>
                    </a:lnTo>
                    <a:lnTo>
                      <a:pt x="10623" y="84363"/>
                    </a:lnTo>
                    <a:lnTo>
                      <a:pt x="13389" y="87340"/>
                    </a:lnTo>
                    <a:lnTo>
                      <a:pt x="13281" y="88888"/>
                    </a:lnTo>
                    <a:lnTo>
                      <a:pt x="14284" y="91045"/>
                    </a:lnTo>
                    <a:lnTo>
                      <a:pt x="19855" y="89139"/>
                    </a:lnTo>
                    <a:lnTo>
                      <a:pt x="20538" y="87886"/>
                    </a:lnTo>
                    <a:lnTo>
                      <a:pt x="22155" y="87527"/>
                    </a:lnTo>
                    <a:lnTo>
                      <a:pt x="25894" y="84972"/>
                    </a:lnTo>
                    <a:lnTo>
                      <a:pt x="27147" y="83213"/>
                    </a:lnTo>
                    <a:lnTo>
                      <a:pt x="26434" y="82098"/>
                    </a:lnTo>
                    <a:lnTo>
                      <a:pt x="25098" y="81955"/>
                    </a:lnTo>
                    <a:lnTo>
                      <a:pt x="24562" y="80481"/>
                    </a:lnTo>
                    <a:lnTo>
                      <a:pt x="23811" y="80299"/>
                    </a:lnTo>
                    <a:lnTo>
                      <a:pt x="22371" y="81739"/>
                    </a:lnTo>
                    <a:lnTo>
                      <a:pt x="20072" y="81597"/>
                    </a:lnTo>
                    <a:lnTo>
                      <a:pt x="20361" y="80191"/>
                    </a:lnTo>
                    <a:lnTo>
                      <a:pt x="17163" y="77248"/>
                    </a:lnTo>
                    <a:lnTo>
                      <a:pt x="17698" y="76452"/>
                    </a:lnTo>
                    <a:lnTo>
                      <a:pt x="19354" y="76639"/>
                    </a:lnTo>
                    <a:lnTo>
                      <a:pt x="21477" y="79189"/>
                    </a:lnTo>
                    <a:lnTo>
                      <a:pt x="23526" y="79906"/>
                    </a:lnTo>
                    <a:lnTo>
                      <a:pt x="23811" y="78865"/>
                    </a:lnTo>
                    <a:lnTo>
                      <a:pt x="24813" y="78644"/>
                    </a:lnTo>
                    <a:lnTo>
                      <a:pt x="25137" y="80191"/>
                    </a:lnTo>
                    <a:lnTo>
                      <a:pt x="29338" y="80693"/>
                    </a:lnTo>
                    <a:lnTo>
                      <a:pt x="32507" y="80373"/>
                    </a:lnTo>
                    <a:lnTo>
                      <a:pt x="34011" y="83144"/>
                    </a:lnTo>
                    <a:lnTo>
                      <a:pt x="35848" y="84825"/>
                    </a:lnTo>
                    <a:lnTo>
                      <a:pt x="37141" y="83321"/>
                    </a:lnTo>
                    <a:lnTo>
                      <a:pt x="37681" y="83862"/>
                    </a:lnTo>
                    <a:lnTo>
                      <a:pt x="37106" y="85149"/>
                    </a:lnTo>
                    <a:lnTo>
                      <a:pt x="37534" y="88348"/>
                    </a:lnTo>
                    <a:lnTo>
                      <a:pt x="41022" y="94892"/>
                    </a:lnTo>
                    <a:lnTo>
                      <a:pt x="42565" y="93094"/>
                    </a:lnTo>
                    <a:lnTo>
                      <a:pt x="43002" y="90544"/>
                    </a:lnTo>
                    <a:lnTo>
                      <a:pt x="42747" y="88711"/>
                    </a:lnTo>
                    <a:lnTo>
                      <a:pt x="44791" y="88136"/>
                    </a:lnTo>
                    <a:lnTo>
                      <a:pt x="46913" y="85763"/>
                    </a:lnTo>
                    <a:lnTo>
                      <a:pt x="48495" y="85080"/>
                    </a:lnTo>
                    <a:lnTo>
                      <a:pt x="49031" y="83862"/>
                    </a:lnTo>
                    <a:lnTo>
                      <a:pt x="52627" y="83179"/>
                    </a:lnTo>
                    <a:lnTo>
                      <a:pt x="52917" y="84790"/>
                    </a:lnTo>
                    <a:lnTo>
                      <a:pt x="54568" y="87124"/>
                    </a:lnTo>
                    <a:lnTo>
                      <a:pt x="54249" y="88564"/>
                    </a:lnTo>
                    <a:lnTo>
                      <a:pt x="55251" y="88711"/>
                    </a:lnTo>
                    <a:lnTo>
                      <a:pt x="56543" y="87743"/>
                    </a:lnTo>
                    <a:lnTo>
                      <a:pt x="57619" y="91256"/>
                    </a:lnTo>
                    <a:lnTo>
                      <a:pt x="57084" y="94818"/>
                    </a:lnTo>
                    <a:lnTo>
                      <a:pt x="58641" y="96111"/>
                    </a:lnTo>
                    <a:lnTo>
                      <a:pt x="59025" y="95644"/>
                    </a:lnTo>
                    <a:lnTo>
                      <a:pt x="59241" y="94710"/>
                    </a:lnTo>
                    <a:lnTo>
                      <a:pt x="58342" y="93811"/>
                    </a:lnTo>
                    <a:lnTo>
                      <a:pt x="59025" y="90578"/>
                    </a:lnTo>
                    <a:lnTo>
                      <a:pt x="63088" y="94175"/>
                    </a:lnTo>
                    <a:lnTo>
                      <a:pt x="65923" y="92303"/>
                    </a:lnTo>
                    <a:lnTo>
                      <a:pt x="65707" y="89030"/>
                    </a:lnTo>
                    <a:lnTo>
                      <a:pt x="64591" y="87576"/>
                    </a:lnTo>
                    <a:lnTo>
                      <a:pt x="63338" y="85945"/>
                    </a:lnTo>
                    <a:lnTo>
                      <a:pt x="64557" y="84289"/>
                    </a:lnTo>
                    <a:lnTo>
                      <a:pt x="66065" y="84004"/>
                    </a:lnTo>
                    <a:lnTo>
                      <a:pt x="66606" y="85291"/>
                    </a:lnTo>
                    <a:lnTo>
                      <a:pt x="65815" y="85586"/>
                    </a:lnTo>
                    <a:lnTo>
                      <a:pt x="65923" y="86554"/>
                    </a:lnTo>
                    <a:lnTo>
                      <a:pt x="67004" y="86662"/>
                    </a:lnTo>
                    <a:lnTo>
                      <a:pt x="67687" y="85404"/>
                    </a:lnTo>
                    <a:lnTo>
                      <a:pt x="67254" y="84181"/>
                    </a:lnTo>
                    <a:lnTo>
                      <a:pt x="72428" y="82633"/>
                    </a:lnTo>
                    <a:lnTo>
                      <a:pt x="75985" y="78644"/>
                    </a:lnTo>
                    <a:lnTo>
                      <a:pt x="76487" y="76855"/>
                    </a:lnTo>
                    <a:lnTo>
                      <a:pt x="75440" y="76310"/>
                    </a:lnTo>
                    <a:lnTo>
                      <a:pt x="74978" y="75735"/>
                    </a:lnTo>
                    <a:lnTo>
                      <a:pt x="76383" y="75091"/>
                    </a:lnTo>
                    <a:lnTo>
                      <a:pt x="74438" y="72035"/>
                    </a:lnTo>
                    <a:lnTo>
                      <a:pt x="75514" y="70242"/>
                    </a:lnTo>
                    <a:lnTo>
                      <a:pt x="76560" y="70242"/>
                    </a:lnTo>
                    <a:lnTo>
                      <a:pt x="76953" y="69161"/>
                    </a:lnTo>
                    <a:lnTo>
                      <a:pt x="75155" y="68876"/>
                    </a:lnTo>
                    <a:lnTo>
                      <a:pt x="74079" y="69696"/>
                    </a:lnTo>
                    <a:lnTo>
                      <a:pt x="74079" y="69696"/>
                    </a:lnTo>
                    <a:lnTo>
                      <a:pt x="74118" y="69053"/>
                    </a:lnTo>
                    <a:lnTo>
                      <a:pt x="72212" y="68409"/>
                    </a:lnTo>
                    <a:lnTo>
                      <a:pt x="72394" y="67505"/>
                    </a:lnTo>
                    <a:lnTo>
                      <a:pt x="74226" y="67756"/>
                    </a:lnTo>
                    <a:lnTo>
                      <a:pt x="75843" y="65825"/>
                    </a:lnTo>
                    <a:lnTo>
                      <a:pt x="76418" y="66434"/>
                    </a:lnTo>
                    <a:lnTo>
                      <a:pt x="75622" y="67436"/>
                    </a:lnTo>
                    <a:lnTo>
                      <a:pt x="75917" y="68124"/>
                    </a:lnTo>
                    <a:lnTo>
                      <a:pt x="76953" y="67397"/>
                    </a:lnTo>
                    <a:lnTo>
                      <a:pt x="78108" y="66719"/>
                    </a:lnTo>
                    <a:lnTo>
                      <a:pt x="78968" y="67294"/>
                    </a:lnTo>
                    <a:lnTo>
                      <a:pt x="78467" y="68837"/>
                    </a:lnTo>
                    <a:lnTo>
                      <a:pt x="78860" y="69377"/>
                    </a:lnTo>
                    <a:lnTo>
                      <a:pt x="79862" y="69127"/>
                    </a:lnTo>
                    <a:lnTo>
                      <a:pt x="80977" y="67869"/>
                    </a:lnTo>
                    <a:lnTo>
                      <a:pt x="80874" y="67078"/>
                    </a:lnTo>
                    <a:lnTo>
                      <a:pt x="82417" y="66434"/>
                    </a:lnTo>
                    <a:lnTo>
                      <a:pt x="82815" y="64778"/>
                    </a:lnTo>
                    <a:lnTo>
                      <a:pt x="84392" y="63196"/>
                    </a:lnTo>
                    <a:lnTo>
                      <a:pt x="85724" y="63918"/>
                    </a:lnTo>
                    <a:lnTo>
                      <a:pt x="88667" y="60749"/>
                    </a:lnTo>
                    <a:lnTo>
                      <a:pt x="90789" y="57305"/>
                    </a:lnTo>
                    <a:lnTo>
                      <a:pt x="90858" y="54534"/>
                    </a:lnTo>
                    <a:lnTo>
                      <a:pt x="91615" y="53566"/>
                    </a:lnTo>
                    <a:lnTo>
                      <a:pt x="92155" y="53674"/>
                    </a:lnTo>
                    <a:lnTo>
                      <a:pt x="92332" y="57339"/>
                    </a:lnTo>
                    <a:lnTo>
                      <a:pt x="91973" y="60789"/>
                    </a:lnTo>
                    <a:lnTo>
                      <a:pt x="92514" y="60965"/>
                    </a:lnTo>
                    <a:lnTo>
                      <a:pt x="92514" y="59604"/>
                    </a:lnTo>
                    <a:lnTo>
                      <a:pt x="92941" y="59570"/>
                    </a:lnTo>
                    <a:lnTo>
                      <a:pt x="93344" y="60037"/>
                    </a:lnTo>
                    <a:lnTo>
                      <a:pt x="93703" y="59713"/>
                    </a:lnTo>
                    <a:lnTo>
                      <a:pt x="92941" y="58239"/>
                    </a:lnTo>
                    <a:lnTo>
                      <a:pt x="92981" y="56760"/>
                    </a:lnTo>
                    <a:lnTo>
                      <a:pt x="93595" y="56259"/>
                    </a:lnTo>
                    <a:lnTo>
                      <a:pt x="94312" y="57163"/>
                    </a:lnTo>
                    <a:lnTo>
                      <a:pt x="94813" y="56946"/>
                    </a:lnTo>
                    <a:lnTo>
                      <a:pt x="93305" y="53139"/>
                    </a:lnTo>
                    <a:lnTo>
                      <a:pt x="93452" y="49969"/>
                    </a:lnTo>
                    <a:lnTo>
                      <a:pt x="92764" y="49684"/>
                    </a:lnTo>
                    <a:lnTo>
                      <a:pt x="92263" y="50839"/>
                    </a:lnTo>
                    <a:lnTo>
                      <a:pt x="92121" y="51910"/>
                    </a:lnTo>
                    <a:lnTo>
                      <a:pt x="91723" y="52126"/>
                    </a:lnTo>
                    <a:lnTo>
                      <a:pt x="90824" y="50009"/>
                    </a:lnTo>
                    <a:lnTo>
                      <a:pt x="89640" y="50009"/>
                    </a:lnTo>
                    <a:lnTo>
                      <a:pt x="89463" y="50908"/>
                    </a:lnTo>
                    <a:lnTo>
                      <a:pt x="88736" y="51124"/>
                    </a:lnTo>
                    <a:lnTo>
                      <a:pt x="88593" y="49793"/>
                    </a:lnTo>
                    <a:lnTo>
                      <a:pt x="86873" y="49360"/>
                    </a:lnTo>
                    <a:lnTo>
                      <a:pt x="93344" y="42354"/>
                    </a:lnTo>
                    <a:lnTo>
                      <a:pt x="100203" y="42894"/>
                    </a:lnTo>
                    <a:lnTo>
                      <a:pt x="101933" y="42609"/>
                    </a:lnTo>
                    <a:lnTo>
                      <a:pt x="104267" y="38905"/>
                    </a:lnTo>
                    <a:lnTo>
                      <a:pt x="106168" y="38546"/>
                    </a:lnTo>
                    <a:lnTo>
                      <a:pt x="106998" y="40379"/>
                    </a:lnTo>
                    <a:lnTo>
                      <a:pt x="108974" y="38973"/>
                    </a:lnTo>
                    <a:lnTo>
                      <a:pt x="109332" y="37293"/>
                    </a:lnTo>
                    <a:lnTo>
                      <a:pt x="110226" y="36964"/>
                    </a:lnTo>
                    <a:lnTo>
                      <a:pt x="110226" y="36964"/>
                    </a:lnTo>
                    <a:lnTo>
                      <a:pt x="109691" y="39769"/>
                    </a:lnTo>
                    <a:lnTo>
                      <a:pt x="108885" y="40678"/>
                    </a:lnTo>
                    <a:lnTo>
                      <a:pt x="109833" y="41528"/>
                    </a:lnTo>
                    <a:lnTo>
                      <a:pt x="111848" y="41641"/>
                    </a:lnTo>
                    <a:lnTo>
                      <a:pt x="113322" y="40737"/>
                    </a:lnTo>
                    <a:lnTo>
                      <a:pt x="114039" y="41238"/>
                    </a:lnTo>
                    <a:lnTo>
                      <a:pt x="114894" y="41853"/>
                    </a:lnTo>
                    <a:lnTo>
                      <a:pt x="115228" y="40880"/>
                    </a:lnTo>
                    <a:lnTo>
                      <a:pt x="120436" y="36674"/>
                    </a:lnTo>
                    <a:lnTo>
                      <a:pt x="121625" y="37937"/>
                    </a:lnTo>
                    <a:lnTo>
                      <a:pt x="122446" y="37106"/>
                    </a:lnTo>
                    <a:lnTo>
                      <a:pt x="121542" y="35780"/>
                    </a:lnTo>
                    <a:lnTo>
                      <a:pt x="121625" y="34881"/>
                    </a:lnTo>
                    <a:lnTo>
                      <a:pt x="120721" y="34483"/>
                    </a:lnTo>
                    <a:lnTo>
                      <a:pt x="120328" y="33731"/>
                    </a:lnTo>
                    <a:lnTo>
                      <a:pt x="121586" y="33770"/>
                    </a:lnTo>
                    <a:lnTo>
                      <a:pt x="123237" y="32473"/>
                    </a:lnTo>
                    <a:lnTo>
                      <a:pt x="122662" y="31613"/>
                    </a:lnTo>
                    <a:lnTo>
                      <a:pt x="122805" y="30788"/>
                    </a:lnTo>
                    <a:lnTo>
                      <a:pt x="123556" y="30788"/>
                    </a:lnTo>
                    <a:lnTo>
                      <a:pt x="123522" y="31972"/>
                    </a:lnTo>
                    <a:lnTo>
                      <a:pt x="124067" y="32222"/>
                    </a:lnTo>
                    <a:lnTo>
                      <a:pt x="125178" y="31790"/>
                    </a:lnTo>
                    <a:lnTo>
                      <a:pt x="125713" y="32291"/>
                    </a:lnTo>
                    <a:lnTo>
                      <a:pt x="125645" y="33264"/>
                    </a:lnTo>
                    <a:lnTo>
                      <a:pt x="127762" y="34375"/>
                    </a:lnTo>
                    <a:lnTo>
                      <a:pt x="128769" y="33480"/>
                    </a:lnTo>
                    <a:lnTo>
                      <a:pt x="128951" y="31824"/>
                    </a:lnTo>
                    <a:lnTo>
                      <a:pt x="129811" y="31933"/>
                    </a:lnTo>
                    <a:lnTo>
                      <a:pt x="130568" y="31004"/>
                    </a:lnTo>
                    <a:lnTo>
                      <a:pt x="129487" y="28990"/>
                    </a:lnTo>
                    <a:lnTo>
                      <a:pt x="127438" y="28410"/>
                    </a:lnTo>
                    <a:lnTo>
                      <a:pt x="127438" y="30100"/>
                    </a:lnTo>
                    <a:lnTo>
                      <a:pt x="126612" y="29923"/>
                    </a:lnTo>
                    <a:lnTo>
                      <a:pt x="126612" y="28051"/>
                    </a:lnTo>
                    <a:lnTo>
                      <a:pt x="120112" y="22917"/>
                    </a:lnTo>
                    <a:lnTo>
                      <a:pt x="114860" y="22165"/>
                    </a:lnTo>
                    <a:lnTo>
                      <a:pt x="114860" y="22165"/>
                    </a:lnTo>
                    <a:lnTo>
                      <a:pt x="115046" y="24425"/>
                    </a:lnTo>
                    <a:lnTo>
                      <a:pt x="114575" y="24965"/>
                    </a:lnTo>
                    <a:lnTo>
                      <a:pt x="112526" y="23953"/>
                    </a:lnTo>
                    <a:lnTo>
                      <a:pt x="113607" y="23953"/>
                    </a:lnTo>
                    <a:lnTo>
                      <a:pt x="114359" y="22809"/>
                    </a:lnTo>
                    <a:lnTo>
                      <a:pt x="112929" y="22376"/>
                    </a:lnTo>
                    <a:lnTo>
                      <a:pt x="112025" y="23526"/>
                    </a:lnTo>
                    <a:lnTo>
                      <a:pt x="108035" y="23634"/>
                    </a:lnTo>
                    <a:lnTo>
                      <a:pt x="106458" y="22985"/>
                    </a:lnTo>
                    <a:lnTo>
                      <a:pt x="106458" y="20583"/>
                    </a:lnTo>
                    <a:lnTo>
                      <a:pt x="103328" y="19792"/>
                    </a:lnTo>
                    <a:lnTo>
                      <a:pt x="100562" y="20543"/>
                    </a:lnTo>
                    <a:lnTo>
                      <a:pt x="100238" y="19428"/>
                    </a:lnTo>
                    <a:lnTo>
                      <a:pt x="98518" y="18534"/>
                    </a:lnTo>
                    <a:lnTo>
                      <a:pt x="98803" y="17197"/>
                    </a:lnTo>
                    <a:lnTo>
                      <a:pt x="91472" y="15296"/>
                    </a:lnTo>
                    <a:lnTo>
                      <a:pt x="91472" y="16087"/>
                    </a:lnTo>
                    <a:lnTo>
                      <a:pt x="90642" y="15984"/>
                    </a:lnTo>
                    <a:lnTo>
                      <a:pt x="90033" y="16804"/>
                    </a:lnTo>
                    <a:lnTo>
                      <a:pt x="90642" y="17556"/>
                    </a:lnTo>
                    <a:lnTo>
                      <a:pt x="90642" y="18534"/>
                    </a:lnTo>
                    <a:lnTo>
                      <a:pt x="86353" y="18927"/>
                    </a:lnTo>
                    <a:lnTo>
                      <a:pt x="84657" y="18234"/>
                    </a:lnTo>
                    <a:lnTo>
                      <a:pt x="83744" y="21202"/>
                    </a:lnTo>
                    <a:lnTo>
                      <a:pt x="81709" y="18760"/>
                    </a:lnTo>
                    <a:lnTo>
                      <a:pt x="82186" y="15910"/>
                    </a:lnTo>
                    <a:lnTo>
                      <a:pt x="82186" y="14613"/>
                    </a:lnTo>
                    <a:lnTo>
                      <a:pt x="80393" y="13326"/>
                    </a:lnTo>
                    <a:lnTo>
                      <a:pt x="79980" y="14279"/>
                    </a:lnTo>
                    <a:lnTo>
                      <a:pt x="79646" y="13419"/>
                    </a:lnTo>
                    <a:lnTo>
                      <a:pt x="77469" y="12957"/>
                    </a:lnTo>
                    <a:lnTo>
                      <a:pt x="77061" y="14996"/>
                    </a:lnTo>
                    <a:lnTo>
                      <a:pt x="73760" y="14589"/>
                    </a:lnTo>
                    <a:lnTo>
                      <a:pt x="73951" y="13419"/>
                    </a:lnTo>
                    <a:lnTo>
                      <a:pt x="68154" y="12864"/>
                    </a:lnTo>
                    <a:lnTo>
                      <a:pt x="64316" y="15045"/>
                    </a:lnTo>
                    <a:lnTo>
                      <a:pt x="63599" y="14972"/>
                    </a:lnTo>
                    <a:lnTo>
                      <a:pt x="63673" y="13778"/>
                    </a:lnTo>
                    <a:lnTo>
                      <a:pt x="64921" y="13252"/>
                    </a:lnTo>
                    <a:lnTo>
                      <a:pt x="66783" y="11763"/>
                    </a:lnTo>
                    <a:lnTo>
                      <a:pt x="66807" y="11120"/>
                    </a:lnTo>
                    <a:lnTo>
                      <a:pt x="69780" y="8815"/>
                    </a:lnTo>
                    <a:lnTo>
                      <a:pt x="70045" y="6108"/>
                    </a:lnTo>
                    <a:lnTo>
                      <a:pt x="68104" y="3642"/>
                    </a:lnTo>
                    <a:lnTo>
                      <a:pt x="65491" y="3450"/>
                    </a:lnTo>
                    <a:lnTo>
                      <a:pt x="64606" y="4747"/>
                    </a:lnTo>
                    <a:lnTo>
                      <a:pt x="64125" y="4049"/>
                    </a:lnTo>
                    <a:lnTo>
                      <a:pt x="64871" y="3067"/>
                    </a:lnTo>
                    <a:lnTo>
                      <a:pt x="64699" y="2472"/>
                    </a:lnTo>
                    <a:lnTo>
                      <a:pt x="63383" y="2615"/>
                    </a:lnTo>
                    <a:lnTo>
                      <a:pt x="62493" y="2251"/>
                    </a:lnTo>
                    <a:lnTo>
                      <a:pt x="64125" y="767"/>
                    </a:lnTo>
                    <a:lnTo>
                      <a:pt x="61540"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5"/>
              <p:cNvSpPr/>
              <p:nvPr/>
            </p:nvSpPr>
            <p:spPr>
              <a:xfrm>
                <a:off x="6603535" y="1954565"/>
                <a:ext cx="52221" cy="31986"/>
              </a:xfrm>
              <a:custGeom>
                <a:avLst/>
                <a:gdLst/>
                <a:ahLst/>
                <a:cxnLst/>
                <a:rect l="l" t="t" r="r" b="b"/>
                <a:pathLst>
                  <a:path w="3435" h="2104" extrusionOk="0">
                    <a:moveTo>
                      <a:pt x="954" y="1"/>
                    </a:moveTo>
                    <a:lnTo>
                      <a:pt x="0" y="861"/>
                    </a:lnTo>
                    <a:lnTo>
                      <a:pt x="217" y="1799"/>
                    </a:lnTo>
                    <a:lnTo>
                      <a:pt x="541" y="2104"/>
                    </a:lnTo>
                    <a:lnTo>
                      <a:pt x="1062" y="1549"/>
                    </a:lnTo>
                    <a:lnTo>
                      <a:pt x="2914" y="1691"/>
                    </a:lnTo>
                    <a:lnTo>
                      <a:pt x="3435" y="895"/>
                    </a:lnTo>
                    <a:lnTo>
                      <a:pt x="2786"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5"/>
              <p:cNvSpPr/>
              <p:nvPr/>
            </p:nvSpPr>
            <p:spPr>
              <a:xfrm>
                <a:off x="6322760" y="2288533"/>
                <a:ext cx="104882" cy="209536"/>
              </a:xfrm>
              <a:custGeom>
                <a:avLst/>
                <a:gdLst/>
                <a:ahLst/>
                <a:cxnLst/>
                <a:rect l="l" t="t" r="r" b="b"/>
                <a:pathLst>
                  <a:path w="6899" h="13783" extrusionOk="0">
                    <a:moveTo>
                      <a:pt x="5950" y="0"/>
                    </a:moveTo>
                    <a:lnTo>
                      <a:pt x="3302" y="2968"/>
                    </a:lnTo>
                    <a:lnTo>
                      <a:pt x="894" y="4874"/>
                    </a:lnTo>
                    <a:lnTo>
                      <a:pt x="0" y="6599"/>
                    </a:lnTo>
                    <a:lnTo>
                      <a:pt x="644" y="13782"/>
                    </a:lnTo>
                    <a:lnTo>
                      <a:pt x="2226" y="12854"/>
                    </a:lnTo>
                    <a:lnTo>
                      <a:pt x="2584" y="11232"/>
                    </a:lnTo>
                    <a:lnTo>
                      <a:pt x="3774" y="10839"/>
                    </a:lnTo>
                    <a:lnTo>
                      <a:pt x="3774" y="9434"/>
                    </a:lnTo>
                    <a:lnTo>
                      <a:pt x="5424" y="8972"/>
                    </a:lnTo>
                    <a:lnTo>
                      <a:pt x="5135" y="6884"/>
                    </a:lnTo>
                    <a:lnTo>
                      <a:pt x="5857" y="6781"/>
                    </a:lnTo>
                    <a:lnTo>
                      <a:pt x="6363" y="6098"/>
                    </a:lnTo>
                    <a:lnTo>
                      <a:pt x="5424" y="4373"/>
                    </a:lnTo>
                    <a:lnTo>
                      <a:pt x="5316" y="3042"/>
                    </a:lnTo>
                    <a:lnTo>
                      <a:pt x="6181" y="2034"/>
                    </a:lnTo>
                    <a:lnTo>
                      <a:pt x="6898" y="845"/>
                    </a:lnTo>
                    <a:lnTo>
                      <a:pt x="5950"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5"/>
              <p:cNvSpPr/>
              <p:nvPr/>
            </p:nvSpPr>
            <p:spPr>
              <a:xfrm>
                <a:off x="6308044" y="2512086"/>
                <a:ext cx="18532" cy="17954"/>
              </a:xfrm>
              <a:custGeom>
                <a:avLst/>
                <a:gdLst/>
                <a:ahLst/>
                <a:cxnLst/>
                <a:rect l="l" t="t" r="r" b="b"/>
                <a:pathLst>
                  <a:path w="1219" h="1181" extrusionOk="0">
                    <a:moveTo>
                      <a:pt x="609" y="1"/>
                    </a:moveTo>
                    <a:lnTo>
                      <a:pt x="0" y="915"/>
                    </a:lnTo>
                    <a:lnTo>
                      <a:pt x="718" y="1180"/>
                    </a:lnTo>
                    <a:lnTo>
                      <a:pt x="1219" y="468"/>
                    </a:lnTo>
                    <a:lnTo>
                      <a:pt x="609"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5"/>
              <p:cNvSpPr/>
              <p:nvPr/>
            </p:nvSpPr>
            <p:spPr>
              <a:xfrm>
                <a:off x="6268898" y="2567970"/>
                <a:ext cx="13454" cy="15096"/>
              </a:xfrm>
              <a:custGeom>
                <a:avLst/>
                <a:gdLst/>
                <a:ahLst/>
                <a:cxnLst/>
                <a:rect l="l" t="t" r="r" b="b"/>
                <a:pathLst>
                  <a:path w="885" h="993" extrusionOk="0">
                    <a:moveTo>
                      <a:pt x="742" y="0"/>
                    </a:moveTo>
                    <a:lnTo>
                      <a:pt x="1" y="423"/>
                    </a:lnTo>
                    <a:lnTo>
                      <a:pt x="109" y="993"/>
                    </a:lnTo>
                    <a:lnTo>
                      <a:pt x="885" y="329"/>
                    </a:lnTo>
                    <a:lnTo>
                      <a:pt x="742"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5"/>
              <p:cNvSpPr/>
              <p:nvPr/>
            </p:nvSpPr>
            <p:spPr>
              <a:xfrm>
                <a:off x="6209897" y="1786136"/>
                <a:ext cx="57678" cy="35711"/>
              </a:xfrm>
              <a:custGeom>
                <a:avLst/>
                <a:gdLst/>
                <a:ahLst/>
                <a:cxnLst/>
                <a:rect l="l" t="t" r="r" b="b"/>
                <a:pathLst>
                  <a:path w="3794" h="2349" extrusionOk="0">
                    <a:moveTo>
                      <a:pt x="324" y="0"/>
                    </a:moveTo>
                    <a:lnTo>
                      <a:pt x="0" y="1297"/>
                    </a:lnTo>
                    <a:lnTo>
                      <a:pt x="717" y="1391"/>
                    </a:lnTo>
                    <a:lnTo>
                      <a:pt x="1901" y="2349"/>
                    </a:lnTo>
                    <a:lnTo>
                      <a:pt x="3149" y="2349"/>
                    </a:lnTo>
                    <a:lnTo>
                      <a:pt x="3793" y="1391"/>
                    </a:lnTo>
                    <a:lnTo>
                      <a:pt x="2909" y="693"/>
                    </a:lnTo>
                    <a:lnTo>
                      <a:pt x="2118" y="659"/>
                    </a:lnTo>
                    <a:lnTo>
                      <a:pt x="1744" y="993"/>
                    </a:lnTo>
                    <a:lnTo>
                      <a:pt x="1651" y="334"/>
                    </a:lnTo>
                    <a:lnTo>
                      <a:pt x="919" y="241"/>
                    </a:lnTo>
                    <a:lnTo>
                      <a:pt x="811" y="624"/>
                    </a:lnTo>
                    <a:lnTo>
                      <a:pt x="324"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5"/>
              <p:cNvSpPr/>
              <p:nvPr/>
            </p:nvSpPr>
            <p:spPr>
              <a:xfrm>
                <a:off x="6230436" y="2588509"/>
                <a:ext cx="28398" cy="23017"/>
              </a:xfrm>
              <a:custGeom>
                <a:avLst/>
                <a:gdLst/>
                <a:ahLst/>
                <a:cxnLst/>
                <a:rect l="l" t="t" r="r" b="b"/>
                <a:pathLst>
                  <a:path w="1868" h="1514" extrusionOk="0">
                    <a:moveTo>
                      <a:pt x="1725" y="0"/>
                    </a:moveTo>
                    <a:lnTo>
                      <a:pt x="0" y="683"/>
                    </a:lnTo>
                    <a:lnTo>
                      <a:pt x="143" y="1514"/>
                    </a:lnTo>
                    <a:lnTo>
                      <a:pt x="1867" y="555"/>
                    </a:lnTo>
                    <a:lnTo>
                      <a:pt x="1725"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5"/>
              <p:cNvSpPr/>
              <p:nvPr/>
            </p:nvSpPr>
            <p:spPr>
              <a:xfrm>
                <a:off x="6026813" y="2605019"/>
                <a:ext cx="189666" cy="188982"/>
              </a:xfrm>
              <a:custGeom>
                <a:avLst/>
                <a:gdLst/>
                <a:ahLst/>
                <a:cxnLst/>
                <a:rect l="l" t="t" r="r" b="b"/>
                <a:pathLst>
                  <a:path w="12476" h="12431" extrusionOk="0">
                    <a:moveTo>
                      <a:pt x="8520" y="0"/>
                    </a:moveTo>
                    <a:lnTo>
                      <a:pt x="8353" y="1602"/>
                    </a:lnTo>
                    <a:lnTo>
                      <a:pt x="6771" y="2422"/>
                    </a:lnTo>
                    <a:lnTo>
                      <a:pt x="7415" y="4840"/>
                    </a:lnTo>
                    <a:lnTo>
                      <a:pt x="6840" y="7355"/>
                    </a:lnTo>
                    <a:lnTo>
                      <a:pt x="4757" y="8451"/>
                    </a:lnTo>
                    <a:lnTo>
                      <a:pt x="3754" y="9822"/>
                    </a:lnTo>
                    <a:lnTo>
                      <a:pt x="1696" y="9699"/>
                    </a:lnTo>
                    <a:lnTo>
                      <a:pt x="0" y="10834"/>
                    </a:lnTo>
                    <a:lnTo>
                      <a:pt x="492" y="11571"/>
                    </a:lnTo>
                    <a:lnTo>
                      <a:pt x="1214" y="11596"/>
                    </a:lnTo>
                    <a:lnTo>
                      <a:pt x="1263" y="12431"/>
                    </a:lnTo>
                    <a:lnTo>
                      <a:pt x="1715" y="12431"/>
                    </a:lnTo>
                    <a:lnTo>
                      <a:pt x="2939" y="11571"/>
                    </a:lnTo>
                    <a:lnTo>
                      <a:pt x="3823" y="12072"/>
                    </a:lnTo>
                    <a:lnTo>
                      <a:pt x="5022" y="10760"/>
                    </a:lnTo>
                    <a:lnTo>
                      <a:pt x="6289" y="10760"/>
                    </a:lnTo>
                    <a:lnTo>
                      <a:pt x="7852" y="10323"/>
                    </a:lnTo>
                    <a:lnTo>
                      <a:pt x="8161" y="7090"/>
                    </a:lnTo>
                    <a:lnTo>
                      <a:pt x="9164" y="5700"/>
                    </a:lnTo>
                    <a:lnTo>
                      <a:pt x="7852" y="2924"/>
                    </a:lnTo>
                    <a:lnTo>
                      <a:pt x="8496" y="2732"/>
                    </a:lnTo>
                    <a:lnTo>
                      <a:pt x="9911" y="3425"/>
                    </a:lnTo>
                    <a:lnTo>
                      <a:pt x="10294" y="2467"/>
                    </a:lnTo>
                    <a:lnTo>
                      <a:pt x="11036" y="2373"/>
                    </a:lnTo>
                    <a:lnTo>
                      <a:pt x="12161" y="1794"/>
                    </a:lnTo>
                    <a:lnTo>
                      <a:pt x="12475" y="290"/>
                    </a:lnTo>
                    <a:lnTo>
                      <a:pt x="12475" y="290"/>
                    </a:lnTo>
                    <a:lnTo>
                      <a:pt x="11105" y="1150"/>
                    </a:lnTo>
                    <a:lnTo>
                      <a:pt x="9498" y="143"/>
                    </a:lnTo>
                    <a:lnTo>
                      <a:pt x="8957" y="69"/>
                    </a:lnTo>
                    <a:lnTo>
                      <a:pt x="8520"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5"/>
              <p:cNvSpPr/>
              <p:nvPr/>
            </p:nvSpPr>
            <p:spPr>
              <a:xfrm>
                <a:off x="6094936" y="1750425"/>
                <a:ext cx="106524" cy="74857"/>
              </a:xfrm>
              <a:custGeom>
                <a:avLst/>
                <a:gdLst/>
                <a:ahLst/>
                <a:cxnLst/>
                <a:rect l="l" t="t" r="r" b="b"/>
                <a:pathLst>
                  <a:path w="7007" h="4924" extrusionOk="0">
                    <a:moveTo>
                      <a:pt x="1499" y="1"/>
                    </a:moveTo>
                    <a:lnTo>
                      <a:pt x="418" y="1563"/>
                    </a:lnTo>
                    <a:lnTo>
                      <a:pt x="561" y="2384"/>
                    </a:lnTo>
                    <a:lnTo>
                      <a:pt x="0" y="3484"/>
                    </a:lnTo>
                    <a:lnTo>
                      <a:pt x="1573" y="4924"/>
                    </a:lnTo>
                    <a:lnTo>
                      <a:pt x="2359" y="4816"/>
                    </a:lnTo>
                    <a:lnTo>
                      <a:pt x="4039" y="4182"/>
                    </a:lnTo>
                    <a:lnTo>
                      <a:pt x="4575" y="4658"/>
                    </a:lnTo>
                    <a:lnTo>
                      <a:pt x="5538" y="4408"/>
                    </a:lnTo>
                    <a:lnTo>
                      <a:pt x="5670" y="3838"/>
                    </a:lnTo>
                    <a:lnTo>
                      <a:pt x="6496" y="4123"/>
                    </a:lnTo>
                    <a:lnTo>
                      <a:pt x="7007" y="2192"/>
                    </a:lnTo>
                    <a:lnTo>
                      <a:pt x="5872" y="1195"/>
                    </a:lnTo>
                    <a:lnTo>
                      <a:pt x="5336" y="1740"/>
                    </a:lnTo>
                    <a:lnTo>
                      <a:pt x="5336" y="2266"/>
                    </a:lnTo>
                    <a:lnTo>
                      <a:pt x="4732" y="2462"/>
                    </a:lnTo>
                    <a:lnTo>
                      <a:pt x="4698" y="1814"/>
                    </a:lnTo>
                    <a:lnTo>
                      <a:pt x="5041" y="1111"/>
                    </a:lnTo>
                    <a:lnTo>
                      <a:pt x="4064" y="315"/>
                    </a:lnTo>
                    <a:lnTo>
                      <a:pt x="3430" y="649"/>
                    </a:lnTo>
                    <a:lnTo>
                      <a:pt x="3322" y="1774"/>
                    </a:lnTo>
                    <a:lnTo>
                      <a:pt x="2909" y="1632"/>
                    </a:lnTo>
                    <a:lnTo>
                      <a:pt x="2757" y="708"/>
                    </a:lnTo>
                    <a:lnTo>
                      <a:pt x="1499"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5"/>
              <p:cNvSpPr/>
              <p:nvPr/>
            </p:nvSpPr>
            <p:spPr>
              <a:xfrm>
                <a:off x="6143264" y="1860233"/>
                <a:ext cx="38554" cy="30785"/>
              </a:xfrm>
              <a:custGeom>
                <a:avLst/>
                <a:gdLst/>
                <a:ahLst/>
                <a:cxnLst/>
                <a:rect l="l" t="t" r="r" b="b"/>
                <a:pathLst>
                  <a:path w="2536" h="2025" extrusionOk="0">
                    <a:moveTo>
                      <a:pt x="919" y="0"/>
                    </a:moveTo>
                    <a:lnTo>
                      <a:pt x="0" y="536"/>
                    </a:lnTo>
                    <a:lnTo>
                      <a:pt x="359" y="1381"/>
                    </a:lnTo>
                    <a:lnTo>
                      <a:pt x="811" y="1784"/>
                    </a:lnTo>
                    <a:lnTo>
                      <a:pt x="2167" y="2025"/>
                    </a:lnTo>
                    <a:lnTo>
                      <a:pt x="2536" y="914"/>
                    </a:lnTo>
                    <a:lnTo>
                      <a:pt x="1980" y="688"/>
                    </a:lnTo>
                    <a:lnTo>
                      <a:pt x="1828" y="133"/>
                    </a:lnTo>
                    <a:lnTo>
                      <a:pt x="919"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5"/>
              <p:cNvSpPr/>
              <p:nvPr/>
            </p:nvSpPr>
            <p:spPr>
              <a:xfrm>
                <a:off x="6134599" y="1842233"/>
                <a:ext cx="17346" cy="18015"/>
              </a:xfrm>
              <a:custGeom>
                <a:avLst/>
                <a:gdLst/>
                <a:ahLst/>
                <a:cxnLst/>
                <a:rect l="l" t="t" r="r" b="b"/>
                <a:pathLst>
                  <a:path w="1141" h="1185" extrusionOk="0">
                    <a:moveTo>
                      <a:pt x="398" y="0"/>
                    </a:moveTo>
                    <a:lnTo>
                      <a:pt x="0" y="482"/>
                    </a:lnTo>
                    <a:lnTo>
                      <a:pt x="251" y="1184"/>
                    </a:lnTo>
                    <a:lnTo>
                      <a:pt x="1140" y="742"/>
                    </a:lnTo>
                    <a:lnTo>
                      <a:pt x="1081"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5"/>
              <p:cNvSpPr/>
              <p:nvPr/>
            </p:nvSpPr>
            <p:spPr>
              <a:xfrm>
                <a:off x="6078943" y="1844468"/>
                <a:ext cx="16008" cy="17787"/>
              </a:xfrm>
              <a:custGeom>
                <a:avLst/>
                <a:gdLst/>
                <a:ahLst/>
                <a:cxnLst/>
                <a:rect l="l" t="t" r="r" b="b"/>
                <a:pathLst>
                  <a:path w="1053" h="1170" extrusionOk="0">
                    <a:moveTo>
                      <a:pt x="423" y="1"/>
                    </a:moveTo>
                    <a:lnTo>
                      <a:pt x="1" y="187"/>
                    </a:lnTo>
                    <a:lnTo>
                      <a:pt x="350" y="1037"/>
                    </a:lnTo>
                    <a:lnTo>
                      <a:pt x="836" y="1170"/>
                    </a:lnTo>
                    <a:lnTo>
                      <a:pt x="1052" y="669"/>
                    </a:lnTo>
                    <a:lnTo>
                      <a:pt x="423"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5"/>
              <p:cNvSpPr/>
              <p:nvPr/>
            </p:nvSpPr>
            <p:spPr>
              <a:xfrm>
                <a:off x="6078046" y="1768060"/>
                <a:ext cx="14731" cy="30268"/>
              </a:xfrm>
              <a:custGeom>
                <a:avLst/>
                <a:gdLst/>
                <a:ahLst/>
                <a:cxnLst/>
                <a:rect l="l" t="t" r="r" b="b"/>
                <a:pathLst>
                  <a:path w="969" h="1991" extrusionOk="0">
                    <a:moveTo>
                      <a:pt x="50" y="0"/>
                    </a:moveTo>
                    <a:lnTo>
                      <a:pt x="1" y="1749"/>
                    </a:lnTo>
                    <a:lnTo>
                      <a:pt x="394" y="1990"/>
                    </a:lnTo>
                    <a:lnTo>
                      <a:pt x="969" y="1096"/>
                    </a:lnTo>
                    <a:lnTo>
                      <a:pt x="551"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5"/>
              <p:cNvSpPr/>
              <p:nvPr/>
            </p:nvSpPr>
            <p:spPr>
              <a:xfrm>
                <a:off x="6024502" y="3296459"/>
                <a:ext cx="15689" cy="17057"/>
              </a:xfrm>
              <a:custGeom>
                <a:avLst/>
                <a:gdLst/>
                <a:ahLst/>
                <a:cxnLst/>
                <a:rect l="l" t="t" r="r" b="b"/>
                <a:pathLst>
                  <a:path w="1032" h="1122" extrusionOk="0">
                    <a:moveTo>
                      <a:pt x="644" y="1"/>
                    </a:moveTo>
                    <a:lnTo>
                      <a:pt x="0" y="959"/>
                    </a:lnTo>
                    <a:lnTo>
                      <a:pt x="575" y="1121"/>
                    </a:lnTo>
                    <a:lnTo>
                      <a:pt x="1032" y="384"/>
                    </a:lnTo>
                    <a:lnTo>
                      <a:pt x="644"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5"/>
              <p:cNvSpPr/>
              <p:nvPr/>
            </p:nvSpPr>
            <p:spPr>
              <a:xfrm>
                <a:off x="6008509" y="2769723"/>
                <a:ext cx="29447" cy="54531"/>
              </a:xfrm>
              <a:custGeom>
                <a:avLst/>
                <a:gdLst/>
                <a:ahLst/>
                <a:cxnLst/>
                <a:rect l="l" t="t" r="r" b="b"/>
                <a:pathLst>
                  <a:path w="1937" h="3587" extrusionOk="0">
                    <a:moveTo>
                      <a:pt x="1204" y="0"/>
                    </a:moveTo>
                    <a:lnTo>
                      <a:pt x="944" y="177"/>
                    </a:lnTo>
                    <a:lnTo>
                      <a:pt x="1" y="806"/>
                    </a:lnTo>
                    <a:lnTo>
                      <a:pt x="119" y="2319"/>
                    </a:lnTo>
                    <a:lnTo>
                      <a:pt x="192" y="3587"/>
                    </a:lnTo>
                    <a:lnTo>
                      <a:pt x="1313" y="3587"/>
                    </a:lnTo>
                    <a:lnTo>
                      <a:pt x="1937" y="2177"/>
                    </a:lnTo>
                    <a:lnTo>
                      <a:pt x="1696" y="737"/>
                    </a:lnTo>
                    <a:lnTo>
                      <a:pt x="1204"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5"/>
              <p:cNvSpPr/>
              <p:nvPr/>
            </p:nvSpPr>
            <p:spPr>
              <a:xfrm>
                <a:off x="5964149" y="3242688"/>
                <a:ext cx="64702" cy="21527"/>
              </a:xfrm>
              <a:custGeom>
                <a:avLst/>
                <a:gdLst/>
                <a:ahLst/>
                <a:cxnLst/>
                <a:rect l="l" t="t" r="r" b="b"/>
                <a:pathLst>
                  <a:path w="4256" h="1416" extrusionOk="0">
                    <a:moveTo>
                      <a:pt x="2781" y="0"/>
                    </a:moveTo>
                    <a:lnTo>
                      <a:pt x="1386" y="501"/>
                    </a:lnTo>
                    <a:lnTo>
                      <a:pt x="644" y="197"/>
                    </a:lnTo>
                    <a:lnTo>
                      <a:pt x="0" y="501"/>
                    </a:lnTo>
                    <a:lnTo>
                      <a:pt x="374" y="1150"/>
                    </a:lnTo>
                    <a:lnTo>
                      <a:pt x="1420" y="1415"/>
                    </a:lnTo>
                    <a:lnTo>
                      <a:pt x="2870" y="806"/>
                    </a:lnTo>
                    <a:lnTo>
                      <a:pt x="3700" y="1150"/>
                    </a:lnTo>
                    <a:lnTo>
                      <a:pt x="4255" y="1003"/>
                    </a:lnTo>
                    <a:lnTo>
                      <a:pt x="3970" y="251"/>
                    </a:lnTo>
                    <a:lnTo>
                      <a:pt x="2781"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5"/>
              <p:cNvSpPr/>
              <p:nvPr/>
            </p:nvSpPr>
            <p:spPr>
              <a:xfrm>
                <a:off x="6000589" y="3300655"/>
                <a:ext cx="17422" cy="8529"/>
              </a:xfrm>
              <a:custGeom>
                <a:avLst/>
                <a:gdLst/>
                <a:ahLst/>
                <a:cxnLst/>
                <a:rect l="l" t="t" r="r" b="b"/>
                <a:pathLst>
                  <a:path w="1146" h="561" extrusionOk="0">
                    <a:moveTo>
                      <a:pt x="1" y="0"/>
                    </a:moveTo>
                    <a:lnTo>
                      <a:pt x="207" y="560"/>
                    </a:lnTo>
                    <a:lnTo>
                      <a:pt x="1072" y="560"/>
                    </a:lnTo>
                    <a:lnTo>
                      <a:pt x="1146" y="167"/>
                    </a:lnTo>
                    <a:lnTo>
                      <a:pt x="1"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5"/>
              <p:cNvSpPr/>
              <p:nvPr/>
            </p:nvSpPr>
            <p:spPr>
              <a:xfrm>
                <a:off x="5971993" y="2701889"/>
                <a:ext cx="39450" cy="68883"/>
              </a:xfrm>
              <a:custGeom>
                <a:avLst/>
                <a:gdLst/>
                <a:ahLst/>
                <a:cxnLst/>
                <a:rect l="l" t="t" r="r" b="b"/>
                <a:pathLst>
                  <a:path w="2595" h="4531" extrusionOk="0">
                    <a:moveTo>
                      <a:pt x="1120" y="1"/>
                    </a:moveTo>
                    <a:lnTo>
                      <a:pt x="0" y="1259"/>
                    </a:lnTo>
                    <a:lnTo>
                      <a:pt x="260" y="4531"/>
                    </a:lnTo>
                    <a:lnTo>
                      <a:pt x="2594" y="3519"/>
                    </a:lnTo>
                    <a:lnTo>
                      <a:pt x="2412" y="1150"/>
                    </a:lnTo>
                    <a:lnTo>
                      <a:pt x="1120"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5"/>
              <p:cNvSpPr/>
              <p:nvPr/>
            </p:nvSpPr>
            <p:spPr>
              <a:xfrm>
                <a:off x="5976098" y="3181209"/>
                <a:ext cx="26224" cy="59320"/>
              </a:xfrm>
              <a:custGeom>
                <a:avLst/>
                <a:gdLst/>
                <a:ahLst/>
                <a:cxnLst/>
                <a:rect l="l" t="t" r="r" b="b"/>
                <a:pathLst>
                  <a:path w="1725" h="3902" extrusionOk="0">
                    <a:moveTo>
                      <a:pt x="1317" y="1"/>
                    </a:moveTo>
                    <a:lnTo>
                      <a:pt x="506" y="448"/>
                    </a:lnTo>
                    <a:lnTo>
                      <a:pt x="506" y="1691"/>
                    </a:lnTo>
                    <a:lnTo>
                      <a:pt x="0" y="1961"/>
                    </a:lnTo>
                    <a:lnTo>
                      <a:pt x="202" y="2570"/>
                    </a:lnTo>
                    <a:lnTo>
                      <a:pt x="541" y="2767"/>
                    </a:lnTo>
                    <a:lnTo>
                      <a:pt x="256" y="3268"/>
                    </a:lnTo>
                    <a:lnTo>
                      <a:pt x="384" y="3902"/>
                    </a:lnTo>
                    <a:lnTo>
                      <a:pt x="1420" y="3543"/>
                    </a:lnTo>
                    <a:lnTo>
                      <a:pt x="1420" y="2339"/>
                    </a:lnTo>
                    <a:lnTo>
                      <a:pt x="1007" y="1951"/>
                    </a:lnTo>
                    <a:lnTo>
                      <a:pt x="1725" y="1637"/>
                    </a:lnTo>
                    <a:lnTo>
                      <a:pt x="1317"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5"/>
              <p:cNvSpPr/>
              <p:nvPr/>
            </p:nvSpPr>
            <p:spPr>
              <a:xfrm>
                <a:off x="5981175" y="3305808"/>
                <a:ext cx="14275" cy="10383"/>
              </a:xfrm>
              <a:custGeom>
                <a:avLst/>
                <a:gdLst/>
                <a:ahLst/>
                <a:cxnLst/>
                <a:rect l="l" t="t" r="r" b="b"/>
                <a:pathLst>
                  <a:path w="939" h="683" extrusionOk="0">
                    <a:moveTo>
                      <a:pt x="693" y="0"/>
                    </a:moveTo>
                    <a:lnTo>
                      <a:pt x="0" y="108"/>
                    </a:lnTo>
                    <a:lnTo>
                      <a:pt x="128" y="683"/>
                    </a:lnTo>
                    <a:lnTo>
                      <a:pt x="939" y="486"/>
                    </a:lnTo>
                    <a:lnTo>
                      <a:pt x="693"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5"/>
              <p:cNvSpPr/>
              <p:nvPr/>
            </p:nvSpPr>
            <p:spPr>
              <a:xfrm>
                <a:off x="5937407" y="3101061"/>
                <a:ext cx="38706" cy="44756"/>
              </a:xfrm>
              <a:custGeom>
                <a:avLst/>
                <a:gdLst/>
                <a:ahLst/>
                <a:cxnLst/>
                <a:rect l="l" t="t" r="r" b="b"/>
                <a:pathLst>
                  <a:path w="2546" h="2944" extrusionOk="0">
                    <a:moveTo>
                      <a:pt x="1921" y="1"/>
                    </a:moveTo>
                    <a:lnTo>
                      <a:pt x="388" y="811"/>
                    </a:lnTo>
                    <a:lnTo>
                      <a:pt x="0" y="1529"/>
                    </a:lnTo>
                    <a:lnTo>
                      <a:pt x="1346" y="2944"/>
                    </a:lnTo>
                    <a:lnTo>
                      <a:pt x="1725" y="2492"/>
                    </a:lnTo>
                    <a:lnTo>
                      <a:pt x="1391" y="1470"/>
                    </a:lnTo>
                    <a:lnTo>
                      <a:pt x="1921" y="1470"/>
                    </a:lnTo>
                    <a:lnTo>
                      <a:pt x="2545" y="1219"/>
                    </a:lnTo>
                    <a:lnTo>
                      <a:pt x="1921"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5"/>
              <p:cNvSpPr/>
              <p:nvPr/>
            </p:nvSpPr>
            <p:spPr>
              <a:xfrm>
                <a:off x="5907975" y="3039886"/>
                <a:ext cx="55656" cy="62984"/>
              </a:xfrm>
              <a:custGeom>
                <a:avLst/>
                <a:gdLst/>
                <a:ahLst/>
                <a:cxnLst/>
                <a:rect l="l" t="t" r="r" b="b"/>
                <a:pathLst>
                  <a:path w="3661" h="4143" extrusionOk="0">
                    <a:moveTo>
                      <a:pt x="1577" y="1"/>
                    </a:moveTo>
                    <a:lnTo>
                      <a:pt x="1602" y="526"/>
                    </a:lnTo>
                    <a:lnTo>
                      <a:pt x="2010" y="1145"/>
                    </a:lnTo>
                    <a:lnTo>
                      <a:pt x="2565" y="1504"/>
                    </a:lnTo>
                    <a:lnTo>
                      <a:pt x="2152" y="2536"/>
                    </a:lnTo>
                    <a:lnTo>
                      <a:pt x="1037" y="1799"/>
                    </a:lnTo>
                    <a:lnTo>
                      <a:pt x="1386" y="1430"/>
                    </a:lnTo>
                    <a:lnTo>
                      <a:pt x="1037" y="860"/>
                    </a:lnTo>
                    <a:lnTo>
                      <a:pt x="0" y="1411"/>
                    </a:lnTo>
                    <a:lnTo>
                      <a:pt x="811" y="3730"/>
                    </a:lnTo>
                    <a:lnTo>
                      <a:pt x="2034" y="4143"/>
                    </a:lnTo>
                    <a:lnTo>
                      <a:pt x="3661" y="3160"/>
                    </a:lnTo>
                    <a:lnTo>
                      <a:pt x="3533" y="1504"/>
                    </a:lnTo>
                    <a:lnTo>
                      <a:pt x="2373"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5"/>
              <p:cNvSpPr/>
              <p:nvPr/>
            </p:nvSpPr>
            <p:spPr>
              <a:xfrm>
                <a:off x="5885795" y="3186438"/>
                <a:ext cx="75891" cy="101598"/>
              </a:xfrm>
              <a:custGeom>
                <a:avLst/>
                <a:gdLst/>
                <a:ahLst/>
                <a:cxnLst/>
                <a:rect l="l" t="t" r="r" b="b"/>
                <a:pathLst>
                  <a:path w="4992" h="6683" extrusionOk="0">
                    <a:moveTo>
                      <a:pt x="4417" y="1"/>
                    </a:moveTo>
                    <a:lnTo>
                      <a:pt x="3700" y="713"/>
                    </a:lnTo>
                    <a:lnTo>
                      <a:pt x="1469" y="536"/>
                    </a:lnTo>
                    <a:lnTo>
                      <a:pt x="393" y="934"/>
                    </a:lnTo>
                    <a:lnTo>
                      <a:pt x="0" y="2442"/>
                    </a:lnTo>
                    <a:lnTo>
                      <a:pt x="0" y="4668"/>
                    </a:lnTo>
                    <a:lnTo>
                      <a:pt x="1179" y="6683"/>
                    </a:lnTo>
                    <a:lnTo>
                      <a:pt x="1508" y="6142"/>
                    </a:lnTo>
                    <a:lnTo>
                      <a:pt x="678" y="3808"/>
                    </a:lnTo>
                    <a:lnTo>
                      <a:pt x="1071" y="3592"/>
                    </a:lnTo>
                    <a:lnTo>
                      <a:pt x="2118" y="5965"/>
                    </a:lnTo>
                    <a:lnTo>
                      <a:pt x="3336" y="6182"/>
                    </a:lnTo>
                    <a:lnTo>
                      <a:pt x="3336" y="4850"/>
                    </a:lnTo>
                    <a:lnTo>
                      <a:pt x="2295" y="4634"/>
                    </a:lnTo>
                    <a:lnTo>
                      <a:pt x="2049" y="3592"/>
                    </a:lnTo>
                    <a:lnTo>
                      <a:pt x="1941" y="3012"/>
                    </a:lnTo>
                    <a:lnTo>
                      <a:pt x="3371" y="2762"/>
                    </a:lnTo>
                    <a:lnTo>
                      <a:pt x="3228" y="2049"/>
                    </a:lnTo>
                    <a:lnTo>
                      <a:pt x="1941" y="2300"/>
                    </a:lnTo>
                    <a:lnTo>
                      <a:pt x="963" y="2403"/>
                    </a:lnTo>
                    <a:lnTo>
                      <a:pt x="963" y="2403"/>
                    </a:lnTo>
                    <a:lnTo>
                      <a:pt x="1395" y="1332"/>
                    </a:lnTo>
                    <a:lnTo>
                      <a:pt x="3985" y="1563"/>
                    </a:lnTo>
                    <a:lnTo>
                      <a:pt x="4992" y="536"/>
                    </a:lnTo>
                    <a:lnTo>
                      <a:pt x="4417"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5"/>
              <p:cNvSpPr/>
              <p:nvPr/>
            </p:nvSpPr>
            <p:spPr>
              <a:xfrm>
                <a:off x="5720787" y="3283613"/>
                <a:ext cx="228874" cy="41032"/>
              </a:xfrm>
              <a:custGeom>
                <a:avLst/>
                <a:gdLst/>
                <a:ahLst/>
                <a:cxnLst/>
                <a:rect l="l" t="t" r="r" b="b"/>
                <a:pathLst>
                  <a:path w="15055" h="2699" extrusionOk="0">
                    <a:moveTo>
                      <a:pt x="4206" y="1"/>
                    </a:moveTo>
                    <a:lnTo>
                      <a:pt x="3518" y="541"/>
                    </a:lnTo>
                    <a:lnTo>
                      <a:pt x="1111" y="183"/>
                    </a:lnTo>
                    <a:lnTo>
                      <a:pt x="0" y="792"/>
                    </a:lnTo>
                    <a:lnTo>
                      <a:pt x="2192" y="1480"/>
                    </a:lnTo>
                    <a:lnTo>
                      <a:pt x="3410" y="1480"/>
                    </a:lnTo>
                    <a:lnTo>
                      <a:pt x="4560" y="2197"/>
                    </a:lnTo>
                    <a:lnTo>
                      <a:pt x="7184" y="2197"/>
                    </a:lnTo>
                    <a:lnTo>
                      <a:pt x="9051" y="2698"/>
                    </a:lnTo>
                    <a:lnTo>
                      <a:pt x="15055" y="2089"/>
                    </a:lnTo>
                    <a:lnTo>
                      <a:pt x="14475" y="1440"/>
                    </a:lnTo>
                    <a:lnTo>
                      <a:pt x="8230" y="1691"/>
                    </a:lnTo>
                    <a:lnTo>
                      <a:pt x="6648" y="1008"/>
                    </a:lnTo>
                    <a:lnTo>
                      <a:pt x="4206"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5"/>
              <p:cNvSpPr/>
              <p:nvPr/>
            </p:nvSpPr>
            <p:spPr>
              <a:xfrm>
                <a:off x="5892286" y="2896694"/>
                <a:ext cx="31454" cy="42673"/>
              </a:xfrm>
              <a:custGeom>
                <a:avLst/>
                <a:gdLst/>
                <a:ahLst/>
                <a:cxnLst/>
                <a:rect l="l" t="t" r="r" b="b"/>
                <a:pathLst>
                  <a:path w="2069" h="2807" extrusionOk="0">
                    <a:moveTo>
                      <a:pt x="1032" y="1"/>
                    </a:moveTo>
                    <a:lnTo>
                      <a:pt x="0" y="1416"/>
                    </a:lnTo>
                    <a:lnTo>
                      <a:pt x="236" y="2546"/>
                    </a:lnTo>
                    <a:lnTo>
                      <a:pt x="1175" y="2806"/>
                    </a:lnTo>
                    <a:lnTo>
                      <a:pt x="1298" y="1583"/>
                    </a:lnTo>
                    <a:lnTo>
                      <a:pt x="2069" y="237"/>
                    </a:lnTo>
                    <a:lnTo>
                      <a:pt x="1032"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5"/>
              <p:cNvSpPr/>
              <p:nvPr/>
            </p:nvSpPr>
            <p:spPr>
              <a:xfrm>
                <a:off x="5892286" y="2983196"/>
                <a:ext cx="31454" cy="68290"/>
              </a:xfrm>
              <a:custGeom>
                <a:avLst/>
                <a:gdLst/>
                <a:ahLst/>
                <a:cxnLst/>
                <a:rect l="l" t="t" r="r" b="b"/>
                <a:pathLst>
                  <a:path w="2069" h="4492" extrusionOk="0">
                    <a:moveTo>
                      <a:pt x="502" y="0"/>
                    </a:moveTo>
                    <a:lnTo>
                      <a:pt x="0" y="2732"/>
                    </a:lnTo>
                    <a:lnTo>
                      <a:pt x="895" y="4491"/>
                    </a:lnTo>
                    <a:lnTo>
                      <a:pt x="2069" y="3381"/>
                    </a:lnTo>
                    <a:lnTo>
                      <a:pt x="1032" y="2408"/>
                    </a:lnTo>
                    <a:lnTo>
                      <a:pt x="1509" y="1941"/>
                    </a:lnTo>
                    <a:lnTo>
                      <a:pt x="2069" y="2049"/>
                    </a:lnTo>
                    <a:lnTo>
                      <a:pt x="1868"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5"/>
              <p:cNvSpPr/>
              <p:nvPr/>
            </p:nvSpPr>
            <p:spPr>
              <a:xfrm>
                <a:off x="5759036" y="3129003"/>
                <a:ext cx="123475" cy="131167"/>
              </a:xfrm>
              <a:custGeom>
                <a:avLst/>
                <a:gdLst/>
                <a:ahLst/>
                <a:cxnLst/>
                <a:rect l="l" t="t" r="r" b="b"/>
                <a:pathLst>
                  <a:path w="8122" h="8628" extrusionOk="0">
                    <a:moveTo>
                      <a:pt x="6215" y="0"/>
                    </a:moveTo>
                    <a:lnTo>
                      <a:pt x="3592" y="3022"/>
                    </a:lnTo>
                    <a:lnTo>
                      <a:pt x="2191" y="2987"/>
                    </a:lnTo>
                    <a:lnTo>
                      <a:pt x="1902" y="4314"/>
                    </a:lnTo>
                    <a:lnTo>
                      <a:pt x="786" y="3739"/>
                    </a:lnTo>
                    <a:lnTo>
                      <a:pt x="0" y="4422"/>
                    </a:lnTo>
                    <a:lnTo>
                      <a:pt x="393" y="6147"/>
                    </a:lnTo>
                    <a:lnTo>
                      <a:pt x="1071" y="6614"/>
                    </a:lnTo>
                    <a:lnTo>
                      <a:pt x="1071" y="7621"/>
                    </a:lnTo>
                    <a:lnTo>
                      <a:pt x="2835" y="8127"/>
                    </a:lnTo>
                    <a:lnTo>
                      <a:pt x="4309" y="7945"/>
                    </a:lnTo>
                    <a:lnTo>
                      <a:pt x="4599" y="8628"/>
                    </a:lnTo>
                    <a:lnTo>
                      <a:pt x="5931" y="8628"/>
                    </a:lnTo>
                    <a:lnTo>
                      <a:pt x="5931" y="6869"/>
                    </a:lnTo>
                    <a:lnTo>
                      <a:pt x="7149" y="6181"/>
                    </a:lnTo>
                    <a:lnTo>
                      <a:pt x="6756" y="2737"/>
                    </a:lnTo>
                    <a:lnTo>
                      <a:pt x="8122" y="1479"/>
                    </a:lnTo>
                    <a:lnTo>
                      <a:pt x="6215"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5"/>
              <p:cNvSpPr/>
              <p:nvPr/>
            </p:nvSpPr>
            <p:spPr>
              <a:xfrm>
                <a:off x="5792117" y="1829980"/>
                <a:ext cx="25115" cy="24446"/>
              </a:xfrm>
              <a:custGeom>
                <a:avLst/>
                <a:gdLst/>
                <a:ahLst/>
                <a:cxnLst/>
                <a:rect l="l" t="t" r="r" b="b"/>
                <a:pathLst>
                  <a:path w="1652" h="1608" extrusionOk="0">
                    <a:moveTo>
                      <a:pt x="438" y="0"/>
                    </a:moveTo>
                    <a:lnTo>
                      <a:pt x="1" y="580"/>
                    </a:lnTo>
                    <a:lnTo>
                      <a:pt x="222" y="1194"/>
                    </a:lnTo>
                    <a:lnTo>
                      <a:pt x="1362" y="1607"/>
                    </a:lnTo>
                    <a:lnTo>
                      <a:pt x="1652" y="379"/>
                    </a:lnTo>
                    <a:lnTo>
                      <a:pt x="438"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5"/>
              <p:cNvSpPr/>
              <p:nvPr/>
            </p:nvSpPr>
            <p:spPr>
              <a:xfrm>
                <a:off x="5725500" y="1630250"/>
                <a:ext cx="27501" cy="19353"/>
              </a:xfrm>
              <a:custGeom>
                <a:avLst/>
                <a:gdLst/>
                <a:ahLst/>
                <a:cxnLst/>
                <a:rect l="l" t="t" r="r" b="b"/>
                <a:pathLst>
                  <a:path w="1809" h="1273" extrusionOk="0">
                    <a:moveTo>
                      <a:pt x="742" y="0"/>
                    </a:moveTo>
                    <a:lnTo>
                      <a:pt x="334" y="369"/>
                    </a:lnTo>
                    <a:lnTo>
                      <a:pt x="0" y="806"/>
                    </a:lnTo>
                    <a:lnTo>
                      <a:pt x="575" y="1273"/>
                    </a:lnTo>
                    <a:lnTo>
                      <a:pt x="1405" y="1273"/>
                    </a:lnTo>
                    <a:lnTo>
                      <a:pt x="1808" y="369"/>
                    </a:lnTo>
                    <a:lnTo>
                      <a:pt x="904" y="501"/>
                    </a:lnTo>
                    <a:lnTo>
                      <a:pt x="742"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5"/>
              <p:cNvSpPr/>
              <p:nvPr/>
            </p:nvSpPr>
            <p:spPr>
              <a:xfrm>
                <a:off x="5585287" y="3136772"/>
                <a:ext cx="142539" cy="146932"/>
              </a:xfrm>
              <a:custGeom>
                <a:avLst/>
                <a:gdLst/>
                <a:ahLst/>
                <a:cxnLst/>
                <a:rect l="l" t="t" r="r" b="b"/>
                <a:pathLst>
                  <a:path w="9376" h="9665" extrusionOk="0">
                    <a:moveTo>
                      <a:pt x="433" y="0"/>
                    </a:moveTo>
                    <a:lnTo>
                      <a:pt x="1" y="678"/>
                    </a:lnTo>
                    <a:lnTo>
                      <a:pt x="1435" y="2192"/>
                    </a:lnTo>
                    <a:lnTo>
                      <a:pt x="3627" y="3803"/>
                    </a:lnTo>
                    <a:lnTo>
                      <a:pt x="5710" y="7616"/>
                    </a:lnTo>
                    <a:lnTo>
                      <a:pt x="8231" y="9665"/>
                    </a:lnTo>
                    <a:lnTo>
                      <a:pt x="9375" y="9340"/>
                    </a:lnTo>
                    <a:lnTo>
                      <a:pt x="9164" y="6245"/>
                    </a:lnTo>
                    <a:lnTo>
                      <a:pt x="7936" y="5567"/>
                    </a:lnTo>
                    <a:lnTo>
                      <a:pt x="7651" y="4830"/>
                    </a:lnTo>
                    <a:lnTo>
                      <a:pt x="4688" y="3228"/>
                    </a:lnTo>
                    <a:lnTo>
                      <a:pt x="2266" y="678"/>
                    </a:lnTo>
                    <a:lnTo>
                      <a:pt x="1327" y="678"/>
                    </a:lnTo>
                    <a:lnTo>
                      <a:pt x="433"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5"/>
              <p:cNvSpPr/>
              <p:nvPr/>
            </p:nvSpPr>
            <p:spPr>
              <a:xfrm>
                <a:off x="5646462" y="1566156"/>
                <a:ext cx="71056" cy="94286"/>
              </a:xfrm>
              <a:custGeom>
                <a:avLst/>
                <a:gdLst/>
                <a:ahLst/>
                <a:cxnLst/>
                <a:rect l="l" t="t" r="r" b="b"/>
                <a:pathLst>
                  <a:path w="4674" h="6202" extrusionOk="0">
                    <a:moveTo>
                      <a:pt x="2339" y="0"/>
                    </a:moveTo>
                    <a:lnTo>
                      <a:pt x="1524" y="374"/>
                    </a:lnTo>
                    <a:lnTo>
                      <a:pt x="1" y="5376"/>
                    </a:lnTo>
                    <a:lnTo>
                      <a:pt x="271" y="6201"/>
                    </a:lnTo>
                    <a:lnTo>
                      <a:pt x="2104" y="5017"/>
                    </a:lnTo>
                    <a:lnTo>
                      <a:pt x="2821" y="5105"/>
                    </a:lnTo>
                    <a:lnTo>
                      <a:pt x="4477" y="4349"/>
                    </a:lnTo>
                    <a:lnTo>
                      <a:pt x="4673" y="2826"/>
                    </a:lnTo>
                    <a:lnTo>
                      <a:pt x="3430" y="1042"/>
                    </a:lnTo>
                    <a:lnTo>
                      <a:pt x="2698" y="1278"/>
                    </a:lnTo>
                    <a:lnTo>
                      <a:pt x="2339"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5"/>
              <p:cNvSpPr/>
              <p:nvPr/>
            </p:nvSpPr>
            <p:spPr>
              <a:xfrm>
                <a:off x="5649381" y="3124138"/>
                <a:ext cx="63197" cy="74857"/>
              </a:xfrm>
              <a:custGeom>
                <a:avLst/>
                <a:gdLst/>
                <a:ahLst/>
                <a:cxnLst/>
                <a:rect l="l" t="t" r="r" b="b"/>
                <a:pathLst>
                  <a:path w="4157" h="4924" extrusionOk="0">
                    <a:moveTo>
                      <a:pt x="384" y="1"/>
                    </a:moveTo>
                    <a:lnTo>
                      <a:pt x="0" y="468"/>
                    </a:lnTo>
                    <a:lnTo>
                      <a:pt x="315" y="723"/>
                    </a:lnTo>
                    <a:lnTo>
                      <a:pt x="993" y="3239"/>
                    </a:lnTo>
                    <a:lnTo>
                      <a:pt x="3366" y="4924"/>
                    </a:lnTo>
                    <a:lnTo>
                      <a:pt x="4157" y="4742"/>
                    </a:lnTo>
                    <a:lnTo>
                      <a:pt x="2934" y="3199"/>
                    </a:lnTo>
                    <a:lnTo>
                      <a:pt x="2825" y="1259"/>
                    </a:lnTo>
                    <a:lnTo>
                      <a:pt x="384"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5"/>
              <p:cNvSpPr/>
              <p:nvPr/>
            </p:nvSpPr>
            <p:spPr>
              <a:xfrm>
                <a:off x="5579617" y="1516489"/>
                <a:ext cx="76940" cy="88752"/>
              </a:xfrm>
              <a:custGeom>
                <a:avLst/>
                <a:gdLst/>
                <a:ahLst/>
                <a:cxnLst/>
                <a:rect l="l" t="t" r="r" b="b"/>
                <a:pathLst>
                  <a:path w="5061" h="5838" extrusionOk="0">
                    <a:moveTo>
                      <a:pt x="2943" y="0"/>
                    </a:moveTo>
                    <a:lnTo>
                      <a:pt x="1199" y="467"/>
                    </a:lnTo>
                    <a:lnTo>
                      <a:pt x="0" y="1759"/>
                    </a:lnTo>
                    <a:lnTo>
                      <a:pt x="0" y="3464"/>
                    </a:lnTo>
                    <a:lnTo>
                      <a:pt x="1199" y="5080"/>
                    </a:lnTo>
                    <a:lnTo>
                      <a:pt x="2585" y="5277"/>
                    </a:lnTo>
                    <a:lnTo>
                      <a:pt x="2909" y="5837"/>
                    </a:lnTo>
                    <a:lnTo>
                      <a:pt x="4275" y="5636"/>
                    </a:lnTo>
                    <a:lnTo>
                      <a:pt x="4506" y="4471"/>
                    </a:lnTo>
                    <a:lnTo>
                      <a:pt x="4236" y="3719"/>
                    </a:lnTo>
                    <a:lnTo>
                      <a:pt x="4688" y="3267"/>
                    </a:lnTo>
                    <a:lnTo>
                      <a:pt x="4398" y="2319"/>
                    </a:lnTo>
                    <a:lnTo>
                      <a:pt x="5061" y="1759"/>
                    </a:lnTo>
                    <a:lnTo>
                      <a:pt x="4088" y="555"/>
                    </a:lnTo>
                    <a:lnTo>
                      <a:pt x="3214" y="840"/>
                    </a:lnTo>
                    <a:lnTo>
                      <a:pt x="2943"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5"/>
              <p:cNvSpPr/>
              <p:nvPr/>
            </p:nvSpPr>
            <p:spPr>
              <a:xfrm>
                <a:off x="5619493" y="1718014"/>
                <a:ext cx="13469" cy="16814"/>
              </a:xfrm>
              <a:custGeom>
                <a:avLst/>
                <a:gdLst/>
                <a:ahLst/>
                <a:cxnLst/>
                <a:rect l="l" t="t" r="r" b="b"/>
                <a:pathLst>
                  <a:path w="886" h="1106" extrusionOk="0">
                    <a:moveTo>
                      <a:pt x="217" y="0"/>
                    </a:moveTo>
                    <a:lnTo>
                      <a:pt x="1" y="428"/>
                    </a:lnTo>
                    <a:lnTo>
                      <a:pt x="1" y="1052"/>
                    </a:lnTo>
                    <a:lnTo>
                      <a:pt x="625" y="1106"/>
                    </a:lnTo>
                    <a:lnTo>
                      <a:pt x="625" y="516"/>
                    </a:lnTo>
                    <a:lnTo>
                      <a:pt x="885" y="266"/>
                    </a:lnTo>
                    <a:lnTo>
                      <a:pt x="546"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5"/>
              <p:cNvSpPr/>
              <p:nvPr/>
            </p:nvSpPr>
            <p:spPr>
              <a:xfrm>
                <a:off x="5546521" y="1431188"/>
                <a:ext cx="81653" cy="95624"/>
              </a:xfrm>
              <a:custGeom>
                <a:avLst/>
                <a:gdLst/>
                <a:ahLst/>
                <a:cxnLst/>
                <a:rect l="l" t="t" r="r" b="b"/>
                <a:pathLst>
                  <a:path w="5371" h="6290" extrusionOk="0">
                    <a:moveTo>
                      <a:pt x="3710" y="0"/>
                    </a:moveTo>
                    <a:lnTo>
                      <a:pt x="2855" y="88"/>
                    </a:lnTo>
                    <a:lnTo>
                      <a:pt x="2516" y="973"/>
                    </a:lnTo>
                    <a:lnTo>
                      <a:pt x="1558" y="939"/>
                    </a:lnTo>
                    <a:lnTo>
                      <a:pt x="934" y="2285"/>
                    </a:lnTo>
                    <a:lnTo>
                      <a:pt x="1455" y="3489"/>
                    </a:lnTo>
                    <a:lnTo>
                      <a:pt x="934" y="4083"/>
                    </a:lnTo>
                    <a:lnTo>
                      <a:pt x="345" y="4152"/>
                    </a:lnTo>
                    <a:lnTo>
                      <a:pt x="1" y="4967"/>
                    </a:lnTo>
                    <a:lnTo>
                      <a:pt x="664" y="5287"/>
                    </a:lnTo>
                    <a:lnTo>
                      <a:pt x="1185" y="6004"/>
                    </a:lnTo>
                    <a:lnTo>
                      <a:pt x="2050" y="6289"/>
                    </a:lnTo>
                    <a:lnTo>
                      <a:pt x="3052" y="5233"/>
                    </a:lnTo>
                    <a:lnTo>
                      <a:pt x="5012" y="4869"/>
                    </a:lnTo>
                    <a:lnTo>
                      <a:pt x="4708" y="3543"/>
                    </a:lnTo>
                    <a:lnTo>
                      <a:pt x="5371" y="3169"/>
                    </a:lnTo>
                    <a:lnTo>
                      <a:pt x="4904" y="2088"/>
                    </a:lnTo>
                    <a:lnTo>
                      <a:pt x="4457" y="1798"/>
                    </a:lnTo>
                    <a:lnTo>
                      <a:pt x="3710"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5"/>
              <p:cNvSpPr/>
              <p:nvPr/>
            </p:nvSpPr>
            <p:spPr>
              <a:xfrm>
                <a:off x="5593648" y="1700531"/>
                <a:ext cx="20645" cy="12785"/>
              </a:xfrm>
              <a:custGeom>
                <a:avLst/>
                <a:gdLst/>
                <a:ahLst/>
                <a:cxnLst/>
                <a:rect l="l" t="t" r="r" b="b"/>
                <a:pathLst>
                  <a:path w="1358" h="841" extrusionOk="0">
                    <a:moveTo>
                      <a:pt x="895" y="1"/>
                    </a:moveTo>
                    <a:lnTo>
                      <a:pt x="576" y="364"/>
                    </a:lnTo>
                    <a:lnTo>
                      <a:pt x="1" y="364"/>
                    </a:lnTo>
                    <a:lnTo>
                      <a:pt x="1" y="841"/>
                    </a:lnTo>
                    <a:lnTo>
                      <a:pt x="1003" y="772"/>
                    </a:lnTo>
                    <a:lnTo>
                      <a:pt x="1357" y="118"/>
                    </a:lnTo>
                    <a:lnTo>
                      <a:pt x="895"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5"/>
              <p:cNvSpPr/>
              <p:nvPr/>
            </p:nvSpPr>
            <p:spPr>
              <a:xfrm>
                <a:off x="5596339" y="1722635"/>
                <a:ext cx="14442" cy="10931"/>
              </a:xfrm>
              <a:custGeom>
                <a:avLst/>
                <a:gdLst/>
                <a:ahLst/>
                <a:cxnLst/>
                <a:rect l="l" t="t" r="r" b="b"/>
                <a:pathLst>
                  <a:path w="950" h="719" extrusionOk="0">
                    <a:moveTo>
                      <a:pt x="949" y="1"/>
                    </a:moveTo>
                    <a:lnTo>
                      <a:pt x="1" y="16"/>
                    </a:lnTo>
                    <a:lnTo>
                      <a:pt x="1" y="482"/>
                    </a:lnTo>
                    <a:lnTo>
                      <a:pt x="831" y="718"/>
                    </a:lnTo>
                    <a:lnTo>
                      <a:pt x="949"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5"/>
              <p:cNvSpPr/>
              <p:nvPr/>
            </p:nvSpPr>
            <p:spPr>
              <a:xfrm>
                <a:off x="5536958" y="1530597"/>
                <a:ext cx="34236" cy="26240"/>
              </a:xfrm>
              <a:custGeom>
                <a:avLst/>
                <a:gdLst/>
                <a:ahLst/>
                <a:cxnLst/>
                <a:rect l="l" t="t" r="r" b="b"/>
                <a:pathLst>
                  <a:path w="2252" h="1726" extrusionOk="0">
                    <a:moveTo>
                      <a:pt x="305" y="1"/>
                    </a:moveTo>
                    <a:lnTo>
                      <a:pt x="305" y="684"/>
                    </a:lnTo>
                    <a:lnTo>
                      <a:pt x="1" y="1524"/>
                    </a:lnTo>
                    <a:lnTo>
                      <a:pt x="487" y="1725"/>
                    </a:lnTo>
                    <a:lnTo>
                      <a:pt x="1391" y="1617"/>
                    </a:lnTo>
                    <a:lnTo>
                      <a:pt x="2251" y="379"/>
                    </a:lnTo>
                    <a:lnTo>
                      <a:pt x="1352" y="109"/>
                    </a:lnTo>
                    <a:lnTo>
                      <a:pt x="305"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5"/>
              <p:cNvSpPr/>
              <p:nvPr/>
            </p:nvSpPr>
            <p:spPr>
              <a:xfrm>
                <a:off x="5526575" y="1434092"/>
                <a:ext cx="27501" cy="16905"/>
              </a:xfrm>
              <a:custGeom>
                <a:avLst/>
                <a:gdLst/>
                <a:ahLst/>
                <a:cxnLst/>
                <a:rect l="l" t="t" r="r" b="b"/>
                <a:pathLst>
                  <a:path w="1809" h="1112" extrusionOk="0">
                    <a:moveTo>
                      <a:pt x="207" y="1"/>
                    </a:moveTo>
                    <a:lnTo>
                      <a:pt x="1" y="576"/>
                    </a:lnTo>
                    <a:lnTo>
                      <a:pt x="512" y="998"/>
                    </a:lnTo>
                    <a:lnTo>
                      <a:pt x="1548" y="1111"/>
                    </a:lnTo>
                    <a:lnTo>
                      <a:pt x="1809" y="467"/>
                    </a:lnTo>
                    <a:lnTo>
                      <a:pt x="1411"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5"/>
              <p:cNvSpPr/>
              <p:nvPr/>
            </p:nvSpPr>
            <p:spPr>
              <a:xfrm>
                <a:off x="5423578" y="1783597"/>
                <a:ext cx="16738" cy="22044"/>
              </a:xfrm>
              <a:custGeom>
                <a:avLst/>
                <a:gdLst/>
                <a:ahLst/>
                <a:cxnLst/>
                <a:rect l="l" t="t" r="r" b="b"/>
                <a:pathLst>
                  <a:path w="1101" h="1450" extrusionOk="0">
                    <a:moveTo>
                      <a:pt x="551" y="0"/>
                    </a:moveTo>
                    <a:lnTo>
                      <a:pt x="0" y="727"/>
                    </a:lnTo>
                    <a:lnTo>
                      <a:pt x="143" y="1209"/>
                    </a:lnTo>
                    <a:lnTo>
                      <a:pt x="860" y="1450"/>
                    </a:lnTo>
                    <a:lnTo>
                      <a:pt x="1101" y="310"/>
                    </a:lnTo>
                    <a:lnTo>
                      <a:pt x="551"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55"/>
            <p:cNvGrpSpPr/>
            <p:nvPr/>
          </p:nvGrpSpPr>
          <p:grpSpPr>
            <a:xfrm>
              <a:off x="4144120" y="1403687"/>
              <a:ext cx="1170410" cy="1370080"/>
              <a:chOff x="4144120" y="1403687"/>
              <a:chExt cx="1170410" cy="1370080"/>
            </a:xfrm>
          </p:grpSpPr>
          <p:sp>
            <p:nvSpPr>
              <p:cNvPr id="1240" name="Google Shape;1240;p55"/>
              <p:cNvSpPr/>
              <p:nvPr/>
            </p:nvSpPr>
            <p:spPr>
              <a:xfrm>
                <a:off x="5279185" y="1871726"/>
                <a:ext cx="35346" cy="21831"/>
              </a:xfrm>
              <a:custGeom>
                <a:avLst/>
                <a:gdLst/>
                <a:ahLst/>
                <a:cxnLst/>
                <a:rect l="l" t="t" r="r" b="b"/>
                <a:pathLst>
                  <a:path w="2325" h="1436" extrusionOk="0">
                    <a:moveTo>
                      <a:pt x="1662" y="1"/>
                    </a:moveTo>
                    <a:lnTo>
                      <a:pt x="482" y="50"/>
                    </a:lnTo>
                    <a:lnTo>
                      <a:pt x="1" y="949"/>
                    </a:lnTo>
                    <a:lnTo>
                      <a:pt x="482" y="1436"/>
                    </a:lnTo>
                    <a:lnTo>
                      <a:pt x="1784" y="1436"/>
                    </a:lnTo>
                    <a:lnTo>
                      <a:pt x="2325" y="649"/>
                    </a:lnTo>
                    <a:lnTo>
                      <a:pt x="1662" y="1"/>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5"/>
              <p:cNvSpPr/>
              <p:nvPr/>
            </p:nvSpPr>
            <p:spPr>
              <a:xfrm>
                <a:off x="5059433" y="1708755"/>
                <a:ext cx="217000" cy="281900"/>
              </a:xfrm>
              <a:custGeom>
                <a:avLst/>
                <a:gdLst/>
                <a:ahLst/>
                <a:cxnLst/>
                <a:rect l="l" t="t" r="r" b="b"/>
                <a:pathLst>
                  <a:path w="14274" h="18543" extrusionOk="0">
                    <a:moveTo>
                      <a:pt x="13006" y="0"/>
                    </a:moveTo>
                    <a:lnTo>
                      <a:pt x="11115" y="2014"/>
                    </a:lnTo>
                    <a:lnTo>
                      <a:pt x="8766" y="2658"/>
                    </a:lnTo>
                    <a:lnTo>
                      <a:pt x="8167" y="2447"/>
                    </a:lnTo>
                    <a:lnTo>
                      <a:pt x="6634" y="3356"/>
                    </a:lnTo>
                    <a:lnTo>
                      <a:pt x="3951" y="6545"/>
                    </a:lnTo>
                    <a:lnTo>
                      <a:pt x="3882" y="8092"/>
                    </a:lnTo>
                    <a:lnTo>
                      <a:pt x="2295" y="10082"/>
                    </a:lnTo>
                    <a:lnTo>
                      <a:pt x="2418" y="11404"/>
                    </a:lnTo>
                    <a:lnTo>
                      <a:pt x="1534" y="12121"/>
                    </a:lnTo>
                    <a:lnTo>
                      <a:pt x="1391" y="14588"/>
                    </a:lnTo>
                    <a:lnTo>
                      <a:pt x="428" y="14612"/>
                    </a:lnTo>
                    <a:lnTo>
                      <a:pt x="1" y="15811"/>
                    </a:lnTo>
                    <a:lnTo>
                      <a:pt x="1892" y="18135"/>
                    </a:lnTo>
                    <a:lnTo>
                      <a:pt x="3420" y="18543"/>
                    </a:lnTo>
                    <a:lnTo>
                      <a:pt x="5312" y="18351"/>
                    </a:lnTo>
                    <a:lnTo>
                      <a:pt x="3617" y="15860"/>
                    </a:lnTo>
                    <a:lnTo>
                      <a:pt x="3882" y="13585"/>
                    </a:lnTo>
                    <a:lnTo>
                      <a:pt x="6251" y="8795"/>
                    </a:lnTo>
                    <a:lnTo>
                      <a:pt x="7931" y="6879"/>
                    </a:lnTo>
                    <a:lnTo>
                      <a:pt x="8123" y="5675"/>
                    </a:lnTo>
                    <a:lnTo>
                      <a:pt x="12314" y="3400"/>
                    </a:lnTo>
                    <a:lnTo>
                      <a:pt x="14274" y="1793"/>
                    </a:lnTo>
                    <a:lnTo>
                      <a:pt x="13724" y="123"/>
                    </a:lnTo>
                    <a:lnTo>
                      <a:pt x="13006"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5"/>
              <p:cNvSpPr/>
              <p:nvPr/>
            </p:nvSpPr>
            <p:spPr>
              <a:xfrm>
                <a:off x="4326672" y="1969433"/>
                <a:ext cx="921165" cy="775799"/>
              </a:xfrm>
              <a:custGeom>
                <a:avLst/>
                <a:gdLst/>
                <a:ahLst/>
                <a:cxnLst/>
                <a:rect l="l" t="t" r="r" b="b"/>
                <a:pathLst>
                  <a:path w="60593" h="51031" extrusionOk="0">
                    <a:moveTo>
                      <a:pt x="28434" y="1"/>
                    </a:moveTo>
                    <a:lnTo>
                      <a:pt x="26616" y="320"/>
                    </a:lnTo>
                    <a:lnTo>
                      <a:pt x="24312" y="2231"/>
                    </a:lnTo>
                    <a:lnTo>
                      <a:pt x="23310" y="1873"/>
                    </a:lnTo>
                    <a:lnTo>
                      <a:pt x="22828" y="2015"/>
                    </a:lnTo>
                    <a:lnTo>
                      <a:pt x="22637" y="3214"/>
                    </a:lnTo>
                    <a:lnTo>
                      <a:pt x="21133" y="4147"/>
                    </a:lnTo>
                    <a:lnTo>
                      <a:pt x="21251" y="5277"/>
                    </a:lnTo>
                    <a:lnTo>
                      <a:pt x="20696" y="4703"/>
                    </a:lnTo>
                    <a:lnTo>
                      <a:pt x="19669" y="4821"/>
                    </a:lnTo>
                    <a:lnTo>
                      <a:pt x="19070" y="5730"/>
                    </a:lnTo>
                    <a:lnTo>
                      <a:pt x="19885" y="6255"/>
                    </a:lnTo>
                    <a:lnTo>
                      <a:pt x="18323" y="6614"/>
                    </a:lnTo>
                    <a:lnTo>
                      <a:pt x="17704" y="7287"/>
                    </a:lnTo>
                    <a:lnTo>
                      <a:pt x="18087" y="7646"/>
                    </a:lnTo>
                    <a:lnTo>
                      <a:pt x="18755" y="7071"/>
                    </a:lnTo>
                    <a:lnTo>
                      <a:pt x="20052" y="7071"/>
                    </a:lnTo>
                    <a:lnTo>
                      <a:pt x="18131" y="11242"/>
                    </a:lnTo>
                    <a:lnTo>
                      <a:pt x="15473" y="14593"/>
                    </a:lnTo>
                    <a:lnTo>
                      <a:pt x="16574" y="15625"/>
                    </a:lnTo>
                    <a:lnTo>
                      <a:pt x="15955" y="16008"/>
                    </a:lnTo>
                    <a:lnTo>
                      <a:pt x="14780" y="15792"/>
                    </a:lnTo>
                    <a:lnTo>
                      <a:pt x="11857" y="18406"/>
                    </a:lnTo>
                    <a:lnTo>
                      <a:pt x="11926" y="23840"/>
                    </a:lnTo>
                    <a:lnTo>
                      <a:pt x="12672" y="24587"/>
                    </a:lnTo>
                    <a:lnTo>
                      <a:pt x="13965" y="25063"/>
                    </a:lnTo>
                    <a:lnTo>
                      <a:pt x="16338" y="22956"/>
                    </a:lnTo>
                    <a:lnTo>
                      <a:pt x="16338" y="22956"/>
                    </a:lnTo>
                    <a:lnTo>
                      <a:pt x="16239" y="24395"/>
                    </a:lnTo>
                    <a:lnTo>
                      <a:pt x="16677" y="25127"/>
                    </a:lnTo>
                    <a:lnTo>
                      <a:pt x="17871" y="27147"/>
                    </a:lnTo>
                    <a:lnTo>
                      <a:pt x="17419" y="27982"/>
                    </a:lnTo>
                    <a:lnTo>
                      <a:pt x="18323" y="28729"/>
                    </a:lnTo>
                    <a:lnTo>
                      <a:pt x="20052" y="27746"/>
                    </a:lnTo>
                    <a:lnTo>
                      <a:pt x="21059" y="26115"/>
                    </a:lnTo>
                    <a:lnTo>
                      <a:pt x="21099" y="25520"/>
                    </a:lnTo>
                    <a:lnTo>
                      <a:pt x="21202" y="23933"/>
                    </a:lnTo>
                    <a:lnTo>
                      <a:pt x="21752" y="23698"/>
                    </a:lnTo>
                    <a:lnTo>
                      <a:pt x="22420" y="22931"/>
                    </a:lnTo>
                    <a:lnTo>
                      <a:pt x="22470" y="21467"/>
                    </a:lnTo>
                    <a:lnTo>
                      <a:pt x="21276" y="20538"/>
                    </a:lnTo>
                    <a:lnTo>
                      <a:pt x="21443" y="18023"/>
                    </a:lnTo>
                    <a:lnTo>
                      <a:pt x="22420" y="16342"/>
                    </a:lnTo>
                    <a:lnTo>
                      <a:pt x="23551" y="15841"/>
                    </a:lnTo>
                    <a:lnTo>
                      <a:pt x="24671" y="14451"/>
                    </a:lnTo>
                    <a:lnTo>
                      <a:pt x="24528" y="13542"/>
                    </a:lnTo>
                    <a:lnTo>
                      <a:pt x="25413" y="11861"/>
                    </a:lnTo>
                    <a:lnTo>
                      <a:pt x="27427" y="12053"/>
                    </a:lnTo>
                    <a:lnTo>
                      <a:pt x="27840" y="13060"/>
                    </a:lnTo>
                    <a:lnTo>
                      <a:pt x="26567" y="14809"/>
                    </a:lnTo>
                    <a:lnTo>
                      <a:pt x="25875" y="14903"/>
                    </a:lnTo>
                    <a:lnTo>
                      <a:pt x="25339" y="16175"/>
                    </a:lnTo>
                    <a:lnTo>
                      <a:pt x="24744" y="16460"/>
                    </a:lnTo>
                    <a:lnTo>
                      <a:pt x="24219" y="17664"/>
                    </a:lnTo>
                    <a:lnTo>
                      <a:pt x="24838" y="19477"/>
                    </a:lnTo>
                    <a:lnTo>
                      <a:pt x="24435" y="20966"/>
                    </a:lnTo>
                    <a:lnTo>
                      <a:pt x="25364" y="21467"/>
                    </a:lnTo>
                    <a:lnTo>
                      <a:pt x="26042" y="22405"/>
                    </a:lnTo>
                    <a:lnTo>
                      <a:pt x="28243" y="21516"/>
                    </a:lnTo>
                    <a:lnTo>
                      <a:pt x="29972" y="21108"/>
                    </a:lnTo>
                    <a:lnTo>
                      <a:pt x="30616" y="21998"/>
                    </a:lnTo>
                    <a:lnTo>
                      <a:pt x="29628" y="22813"/>
                    </a:lnTo>
                    <a:lnTo>
                      <a:pt x="27697" y="22455"/>
                    </a:lnTo>
                    <a:lnTo>
                      <a:pt x="25388" y="23192"/>
                    </a:lnTo>
                    <a:lnTo>
                      <a:pt x="24744" y="24729"/>
                    </a:lnTo>
                    <a:lnTo>
                      <a:pt x="25128" y="25113"/>
                    </a:lnTo>
                    <a:lnTo>
                      <a:pt x="25609" y="24631"/>
                    </a:lnTo>
                    <a:lnTo>
                      <a:pt x="26734" y="24631"/>
                    </a:lnTo>
                    <a:lnTo>
                      <a:pt x="27044" y="26233"/>
                    </a:lnTo>
                    <a:lnTo>
                      <a:pt x="26592" y="26405"/>
                    </a:lnTo>
                    <a:lnTo>
                      <a:pt x="25516" y="25398"/>
                    </a:lnTo>
                    <a:lnTo>
                      <a:pt x="25221" y="25476"/>
                    </a:lnTo>
                    <a:lnTo>
                      <a:pt x="24794" y="25589"/>
                    </a:lnTo>
                    <a:lnTo>
                      <a:pt x="24125" y="26837"/>
                    </a:lnTo>
                    <a:lnTo>
                      <a:pt x="24170" y="28994"/>
                    </a:lnTo>
                    <a:lnTo>
                      <a:pt x="22779" y="30164"/>
                    </a:lnTo>
                    <a:lnTo>
                      <a:pt x="22371" y="29471"/>
                    </a:lnTo>
                    <a:lnTo>
                      <a:pt x="21369" y="29544"/>
                    </a:lnTo>
                    <a:lnTo>
                      <a:pt x="19905" y="30449"/>
                    </a:lnTo>
                    <a:lnTo>
                      <a:pt x="18878" y="30719"/>
                    </a:lnTo>
                    <a:lnTo>
                      <a:pt x="18731" y="29712"/>
                    </a:lnTo>
                    <a:lnTo>
                      <a:pt x="18416" y="29741"/>
                    </a:lnTo>
                    <a:lnTo>
                      <a:pt x="17920" y="29780"/>
                    </a:lnTo>
                    <a:lnTo>
                      <a:pt x="16667" y="30473"/>
                    </a:lnTo>
                    <a:lnTo>
                      <a:pt x="15355" y="29255"/>
                    </a:lnTo>
                    <a:lnTo>
                      <a:pt x="14638" y="29780"/>
                    </a:lnTo>
                    <a:lnTo>
                      <a:pt x="14761" y="31004"/>
                    </a:lnTo>
                    <a:lnTo>
                      <a:pt x="13007" y="31004"/>
                    </a:lnTo>
                    <a:lnTo>
                      <a:pt x="12554" y="31387"/>
                    </a:lnTo>
                    <a:lnTo>
                      <a:pt x="11709" y="31387"/>
                    </a:lnTo>
                    <a:lnTo>
                      <a:pt x="11400" y="32438"/>
                    </a:lnTo>
                    <a:lnTo>
                      <a:pt x="9626" y="34379"/>
                    </a:lnTo>
                    <a:lnTo>
                      <a:pt x="9199" y="34379"/>
                    </a:lnTo>
                    <a:lnTo>
                      <a:pt x="8673" y="34905"/>
                    </a:lnTo>
                    <a:lnTo>
                      <a:pt x="8698" y="35558"/>
                    </a:lnTo>
                    <a:lnTo>
                      <a:pt x="7926" y="36320"/>
                    </a:lnTo>
                    <a:lnTo>
                      <a:pt x="7115" y="36394"/>
                    </a:lnTo>
                    <a:lnTo>
                      <a:pt x="6516" y="35917"/>
                    </a:lnTo>
                    <a:lnTo>
                      <a:pt x="6039" y="36153"/>
                    </a:lnTo>
                    <a:lnTo>
                      <a:pt x="5268" y="36487"/>
                    </a:lnTo>
                    <a:lnTo>
                      <a:pt x="6182" y="36964"/>
                    </a:lnTo>
                    <a:lnTo>
                      <a:pt x="6491" y="37617"/>
                    </a:lnTo>
                    <a:lnTo>
                      <a:pt x="5126" y="37136"/>
                    </a:lnTo>
                    <a:lnTo>
                      <a:pt x="3494" y="37352"/>
                    </a:lnTo>
                    <a:lnTo>
                      <a:pt x="3494" y="38069"/>
                    </a:lnTo>
                    <a:lnTo>
                      <a:pt x="4742" y="38644"/>
                    </a:lnTo>
                    <a:lnTo>
                      <a:pt x="5578" y="38953"/>
                    </a:lnTo>
                    <a:lnTo>
                      <a:pt x="5602" y="39484"/>
                    </a:lnTo>
                    <a:lnTo>
                      <a:pt x="6565" y="40349"/>
                    </a:lnTo>
                    <a:lnTo>
                      <a:pt x="6442" y="42982"/>
                    </a:lnTo>
                    <a:lnTo>
                      <a:pt x="6084" y="43626"/>
                    </a:lnTo>
                    <a:lnTo>
                      <a:pt x="4983" y="43434"/>
                    </a:lnTo>
                    <a:lnTo>
                      <a:pt x="2276" y="43361"/>
                    </a:lnTo>
                    <a:lnTo>
                      <a:pt x="2015" y="43125"/>
                    </a:lnTo>
                    <a:lnTo>
                      <a:pt x="1121" y="43027"/>
                    </a:lnTo>
                    <a:lnTo>
                      <a:pt x="1003" y="43459"/>
                    </a:lnTo>
                    <a:lnTo>
                      <a:pt x="143" y="43503"/>
                    </a:lnTo>
                    <a:lnTo>
                      <a:pt x="1" y="44014"/>
                    </a:lnTo>
                    <a:lnTo>
                      <a:pt x="477" y="44373"/>
                    </a:lnTo>
                    <a:lnTo>
                      <a:pt x="502" y="47124"/>
                    </a:lnTo>
                    <a:lnTo>
                      <a:pt x="25" y="47724"/>
                    </a:lnTo>
                    <a:lnTo>
                      <a:pt x="50" y="48613"/>
                    </a:lnTo>
                    <a:lnTo>
                      <a:pt x="428" y="48874"/>
                    </a:lnTo>
                    <a:lnTo>
                      <a:pt x="595" y="50166"/>
                    </a:lnTo>
                    <a:lnTo>
                      <a:pt x="2374" y="50215"/>
                    </a:lnTo>
                    <a:lnTo>
                      <a:pt x="3067" y="51006"/>
                    </a:lnTo>
                    <a:lnTo>
                      <a:pt x="3470" y="50603"/>
                    </a:lnTo>
                    <a:lnTo>
                      <a:pt x="4167" y="50333"/>
                    </a:lnTo>
                    <a:lnTo>
                      <a:pt x="5799" y="50308"/>
                    </a:lnTo>
                    <a:lnTo>
                      <a:pt x="6968" y="49591"/>
                    </a:lnTo>
                    <a:lnTo>
                      <a:pt x="7066" y="48898"/>
                    </a:lnTo>
                    <a:lnTo>
                      <a:pt x="7425" y="48564"/>
                    </a:lnTo>
                    <a:lnTo>
                      <a:pt x="7233" y="47365"/>
                    </a:lnTo>
                    <a:lnTo>
                      <a:pt x="8098" y="46672"/>
                    </a:lnTo>
                    <a:lnTo>
                      <a:pt x="8216" y="45852"/>
                    </a:lnTo>
                    <a:lnTo>
                      <a:pt x="9125" y="45901"/>
                    </a:lnTo>
                    <a:lnTo>
                      <a:pt x="10181" y="45302"/>
                    </a:lnTo>
                    <a:lnTo>
                      <a:pt x="10059" y="43744"/>
                    </a:lnTo>
                    <a:lnTo>
                      <a:pt x="10830" y="43361"/>
                    </a:lnTo>
                    <a:lnTo>
                      <a:pt x="12387" y="43965"/>
                    </a:lnTo>
                    <a:lnTo>
                      <a:pt x="13989" y="42982"/>
                    </a:lnTo>
                    <a:lnTo>
                      <a:pt x="14274" y="42358"/>
                    </a:lnTo>
                    <a:lnTo>
                      <a:pt x="15738" y="42835"/>
                    </a:lnTo>
                    <a:lnTo>
                      <a:pt x="15974" y="44014"/>
                    </a:lnTo>
                    <a:lnTo>
                      <a:pt x="17772" y="45808"/>
                    </a:lnTo>
                    <a:lnTo>
                      <a:pt x="20406" y="47409"/>
                    </a:lnTo>
                    <a:lnTo>
                      <a:pt x="20146" y="48638"/>
                    </a:lnTo>
                    <a:lnTo>
                      <a:pt x="19453" y="48682"/>
                    </a:lnTo>
                    <a:lnTo>
                      <a:pt x="19212" y="49188"/>
                    </a:lnTo>
                    <a:lnTo>
                      <a:pt x="17728" y="48898"/>
                    </a:lnTo>
                    <a:lnTo>
                      <a:pt x="17419" y="49330"/>
                    </a:lnTo>
                    <a:lnTo>
                      <a:pt x="19168" y="50529"/>
                    </a:lnTo>
                    <a:lnTo>
                      <a:pt x="19738" y="50529"/>
                    </a:lnTo>
                    <a:lnTo>
                      <a:pt x="19762" y="49232"/>
                    </a:lnTo>
                    <a:lnTo>
                      <a:pt x="20578" y="49090"/>
                    </a:lnTo>
                    <a:lnTo>
                      <a:pt x="21251" y="47915"/>
                    </a:lnTo>
                    <a:lnTo>
                      <a:pt x="20937" y="46913"/>
                    </a:lnTo>
                    <a:lnTo>
                      <a:pt x="20937" y="46913"/>
                    </a:lnTo>
                    <a:lnTo>
                      <a:pt x="21610" y="46982"/>
                    </a:lnTo>
                    <a:lnTo>
                      <a:pt x="22037" y="47508"/>
                    </a:lnTo>
                    <a:lnTo>
                      <a:pt x="22352" y="46889"/>
                    </a:lnTo>
                    <a:lnTo>
                      <a:pt x="21418" y="45950"/>
                    </a:lnTo>
                    <a:lnTo>
                      <a:pt x="20578" y="45876"/>
                    </a:lnTo>
                    <a:lnTo>
                      <a:pt x="20480" y="45017"/>
                    </a:lnTo>
                    <a:lnTo>
                      <a:pt x="19404" y="45066"/>
                    </a:lnTo>
                    <a:lnTo>
                      <a:pt x="18588" y="44466"/>
                    </a:lnTo>
                    <a:lnTo>
                      <a:pt x="18396" y="43292"/>
                    </a:lnTo>
                    <a:lnTo>
                      <a:pt x="17419" y="42383"/>
                    </a:lnTo>
                    <a:lnTo>
                      <a:pt x="17320" y="41277"/>
                    </a:lnTo>
                    <a:lnTo>
                      <a:pt x="18111" y="41110"/>
                    </a:lnTo>
                    <a:lnTo>
                      <a:pt x="20553" y="43651"/>
                    </a:lnTo>
                    <a:lnTo>
                      <a:pt x="21094" y="43970"/>
                    </a:lnTo>
                    <a:lnTo>
                      <a:pt x="22946" y="45066"/>
                    </a:lnTo>
                    <a:lnTo>
                      <a:pt x="22946" y="46889"/>
                    </a:lnTo>
                    <a:lnTo>
                      <a:pt x="22946" y="47198"/>
                    </a:lnTo>
                    <a:lnTo>
                      <a:pt x="24460" y="49065"/>
                    </a:lnTo>
                    <a:lnTo>
                      <a:pt x="24528" y="50235"/>
                    </a:lnTo>
                    <a:lnTo>
                      <a:pt x="25943" y="51030"/>
                    </a:lnTo>
                    <a:lnTo>
                      <a:pt x="26351" y="50048"/>
                    </a:lnTo>
                    <a:lnTo>
                      <a:pt x="25776" y="49208"/>
                    </a:lnTo>
                    <a:lnTo>
                      <a:pt x="26017" y="48996"/>
                    </a:lnTo>
                    <a:lnTo>
                      <a:pt x="27068" y="50166"/>
                    </a:lnTo>
                    <a:lnTo>
                      <a:pt x="28194" y="50067"/>
                    </a:lnTo>
                    <a:lnTo>
                      <a:pt x="27884" y="49355"/>
                    </a:lnTo>
                    <a:lnTo>
                      <a:pt x="26636" y="48805"/>
                    </a:lnTo>
                    <a:lnTo>
                      <a:pt x="25776" y="46957"/>
                    </a:lnTo>
                    <a:lnTo>
                      <a:pt x="26734" y="45926"/>
                    </a:lnTo>
                    <a:lnTo>
                      <a:pt x="28459" y="46289"/>
                    </a:lnTo>
                    <a:lnTo>
                      <a:pt x="30041" y="45542"/>
                    </a:lnTo>
                    <a:lnTo>
                      <a:pt x="29702" y="43916"/>
                    </a:lnTo>
                    <a:lnTo>
                      <a:pt x="30115" y="43675"/>
                    </a:lnTo>
                    <a:lnTo>
                      <a:pt x="30306" y="42501"/>
                    </a:lnTo>
                    <a:lnTo>
                      <a:pt x="31358" y="41833"/>
                    </a:lnTo>
                    <a:lnTo>
                      <a:pt x="31309" y="41160"/>
                    </a:lnTo>
                    <a:lnTo>
                      <a:pt x="32316" y="39774"/>
                    </a:lnTo>
                    <a:lnTo>
                      <a:pt x="33367" y="40585"/>
                    </a:lnTo>
                    <a:lnTo>
                      <a:pt x="34782" y="40393"/>
                    </a:lnTo>
                    <a:lnTo>
                      <a:pt x="35716" y="39867"/>
                    </a:lnTo>
                    <a:lnTo>
                      <a:pt x="36890" y="39843"/>
                    </a:lnTo>
                    <a:lnTo>
                      <a:pt x="37391" y="39312"/>
                    </a:lnTo>
                    <a:lnTo>
                      <a:pt x="38939" y="38624"/>
                    </a:lnTo>
                    <a:lnTo>
                      <a:pt x="39195" y="39312"/>
                    </a:lnTo>
                    <a:lnTo>
                      <a:pt x="37971" y="40039"/>
                    </a:lnTo>
                    <a:lnTo>
                      <a:pt x="37490" y="41037"/>
                    </a:lnTo>
                    <a:lnTo>
                      <a:pt x="35573" y="41661"/>
                    </a:lnTo>
                    <a:lnTo>
                      <a:pt x="34856" y="41228"/>
                    </a:lnTo>
                    <a:lnTo>
                      <a:pt x="33559" y="41494"/>
                    </a:lnTo>
                    <a:lnTo>
                      <a:pt x="33274" y="42113"/>
                    </a:lnTo>
                    <a:lnTo>
                      <a:pt x="34188" y="42290"/>
                    </a:lnTo>
                    <a:lnTo>
                      <a:pt x="33967" y="43007"/>
                    </a:lnTo>
                    <a:lnTo>
                      <a:pt x="34807" y="43007"/>
                    </a:lnTo>
                    <a:lnTo>
                      <a:pt x="35431" y="42550"/>
                    </a:lnTo>
                    <a:lnTo>
                      <a:pt x="37765" y="42059"/>
                    </a:lnTo>
                    <a:lnTo>
                      <a:pt x="40968" y="44732"/>
                    </a:lnTo>
                    <a:lnTo>
                      <a:pt x="48058" y="46107"/>
                    </a:lnTo>
                    <a:lnTo>
                      <a:pt x="46407" y="43931"/>
                    </a:lnTo>
                    <a:lnTo>
                      <a:pt x="46407" y="41219"/>
                    </a:lnTo>
                    <a:lnTo>
                      <a:pt x="48943" y="39057"/>
                    </a:lnTo>
                    <a:lnTo>
                      <a:pt x="47375" y="35765"/>
                    </a:lnTo>
                    <a:lnTo>
                      <a:pt x="49129" y="33382"/>
                    </a:lnTo>
                    <a:lnTo>
                      <a:pt x="54917" y="33382"/>
                    </a:lnTo>
                    <a:lnTo>
                      <a:pt x="57084" y="25574"/>
                    </a:lnTo>
                    <a:lnTo>
                      <a:pt x="55335" y="22607"/>
                    </a:lnTo>
                    <a:lnTo>
                      <a:pt x="55738" y="12480"/>
                    </a:lnTo>
                    <a:lnTo>
                      <a:pt x="60592" y="7248"/>
                    </a:lnTo>
                    <a:lnTo>
                      <a:pt x="60592" y="5317"/>
                    </a:lnTo>
                    <a:lnTo>
                      <a:pt x="58357" y="3405"/>
                    </a:lnTo>
                    <a:lnTo>
                      <a:pt x="56367" y="3288"/>
                    </a:lnTo>
                    <a:lnTo>
                      <a:pt x="54642" y="1632"/>
                    </a:lnTo>
                    <a:lnTo>
                      <a:pt x="54116" y="2831"/>
                    </a:lnTo>
                    <a:lnTo>
                      <a:pt x="55335" y="3740"/>
                    </a:lnTo>
                    <a:lnTo>
                      <a:pt x="56367" y="5228"/>
                    </a:lnTo>
                    <a:lnTo>
                      <a:pt x="55335" y="6717"/>
                    </a:lnTo>
                    <a:lnTo>
                      <a:pt x="54593" y="6638"/>
                    </a:lnTo>
                    <a:lnTo>
                      <a:pt x="54932" y="5322"/>
                    </a:lnTo>
                    <a:lnTo>
                      <a:pt x="54048" y="5037"/>
                    </a:lnTo>
                    <a:lnTo>
                      <a:pt x="53276" y="5970"/>
                    </a:lnTo>
                    <a:lnTo>
                      <a:pt x="51527" y="6186"/>
                    </a:lnTo>
                    <a:lnTo>
                      <a:pt x="50520" y="6860"/>
                    </a:lnTo>
                    <a:lnTo>
                      <a:pt x="50284" y="6231"/>
                    </a:lnTo>
                    <a:lnTo>
                      <a:pt x="50785" y="5228"/>
                    </a:lnTo>
                    <a:lnTo>
                      <a:pt x="50785" y="5228"/>
                    </a:lnTo>
                    <a:lnTo>
                      <a:pt x="48486" y="6014"/>
                    </a:lnTo>
                    <a:lnTo>
                      <a:pt x="45754" y="7960"/>
                    </a:lnTo>
                    <a:lnTo>
                      <a:pt x="45253" y="9586"/>
                    </a:lnTo>
                    <a:lnTo>
                      <a:pt x="44246" y="9709"/>
                    </a:lnTo>
                    <a:lnTo>
                      <a:pt x="43553" y="8221"/>
                    </a:lnTo>
                    <a:lnTo>
                      <a:pt x="42560" y="8098"/>
                    </a:lnTo>
                    <a:lnTo>
                      <a:pt x="42496" y="8628"/>
                    </a:lnTo>
                    <a:lnTo>
                      <a:pt x="42875" y="9252"/>
                    </a:lnTo>
                    <a:lnTo>
                      <a:pt x="42614" y="10879"/>
                    </a:lnTo>
                    <a:lnTo>
                      <a:pt x="41111" y="10304"/>
                    </a:lnTo>
                    <a:lnTo>
                      <a:pt x="39072" y="12245"/>
                    </a:lnTo>
                    <a:lnTo>
                      <a:pt x="39765" y="13399"/>
                    </a:lnTo>
                    <a:lnTo>
                      <a:pt x="39430" y="14018"/>
                    </a:lnTo>
                    <a:lnTo>
                      <a:pt x="38325" y="13684"/>
                    </a:lnTo>
                    <a:lnTo>
                      <a:pt x="37799" y="12795"/>
                    </a:lnTo>
                    <a:lnTo>
                      <a:pt x="36964" y="12795"/>
                    </a:lnTo>
                    <a:lnTo>
                      <a:pt x="36772" y="13208"/>
                    </a:lnTo>
                    <a:lnTo>
                      <a:pt x="37180" y="14185"/>
                    </a:lnTo>
                    <a:lnTo>
                      <a:pt x="38015" y="14519"/>
                    </a:lnTo>
                    <a:lnTo>
                      <a:pt x="37755" y="15261"/>
                    </a:lnTo>
                    <a:lnTo>
                      <a:pt x="36989" y="15650"/>
                    </a:lnTo>
                    <a:lnTo>
                      <a:pt x="36217" y="14593"/>
                    </a:lnTo>
                    <a:lnTo>
                      <a:pt x="35308" y="14377"/>
                    </a:lnTo>
                    <a:lnTo>
                      <a:pt x="35475" y="12436"/>
                    </a:lnTo>
                    <a:lnTo>
                      <a:pt x="35141" y="10972"/>
                    </a:lnTo>
                    <a:lnTo>
                      <a:pt x="33800" y="10353"/>
                    </a:lnTo>
                    <a:lnTo>
                      <a:pt x="32650" y="9110"/>
                    </a:lnTo>
                    <a:lnTo>
                      <a:pt x="33299" y="9041"/>
                    </a:lnTo>
                    <a:lnTo>
                      <a:pt x="36124" y="10736"/>
                    </a:lnTo>
                    <a:lnTo>
                      <a:pt x="37799" y="11242"/>
                    </a:lnTo>
                    <a:lnTo>
                      <a:pt x="39263" y="11051"/>
                    </a:lnTo>
                    <a:lnTo>
                      <a:pt x="40649" y="9586"/>
                    </a:lnTo>
                    <a:lnTo>
                      <a:pt x="40408" y="8245"/>
                    </a:lnTo>
                    <a:lnTo>
                      <a:pt x="35790" y="4511"/>
                    </a:lnTo>
                    <a:lnTo>
                      <a:pt x="34232" y="4536"/>
                    </a:lnTo>
                    <a:lnTo>
                      <a:pt x="34060" y="3381"/>
                    </a:lnTo>
                    <a:lnTo>
                      <a:pt x="32891" y="2831"/>
                    </a:lnTo>
                    <a:lnTo>
                      <a:pt x="32557" y="3548"/>
                    </a:lnTo>
                    <a:lnTo>
                      <a:pt x="31427" y="2978"/>
                    </a:lnTo>
                    <a:lnTo>
                      <a:pt x="32272" y="2182"/>
                    </a:lnTo>
                    <a:lnTo>
                      <a:pt x="31884" y="1347"/>
                    </a:lnTo>
                    <a:lnTo>
                      <a:pt x="29560" y="177"/>
                    </a:lnTo>
                    <a:lnTo>
                      <a:pt x="28793" y="772"/>
                    </a:lnTo>
                    <a:lnTo>
                      <a:pt x="28434"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5"/>
              <p:cNvSpPr/>
              <p:nvPr/>
            </p:nvSpPr>
            <p:spPr>
              <a:xfrm>
                <a:off x="5213236" y="1440598"/>
                <a:ext cx="31530" cy="37733"/>
              </a:xfrm>
              <a:custGeom>
                <a:avLst/>
                <a:gdLst/>
                <a:ahLst/>
                <a:cxnLst/>
                <a:rect l="l" t="t" r="r" b="b"/>
                <a:pathLst>
                  <a:path w="2074" h="2482" extrusionOk="0">
                    <a:moveTo>
                      <a:pt x="1273" y="0"/>
                    </a:moveTo>
                    <a:lnTo>
                      <a:pt x="890" y="393"/>
                    </a:lnTo>
                    <a:lnTo>
                      <a:pt x="973" y="894"/>
                    </a:lnTo>
                    <a:lnTo>
                      <a:pt x="0" y="1322"/>
                    </a:lnTo>
                    <a:lnTo>
                      <a:pt x="94" y="2481"/>
                    </a:lnTo>
                    <a:lnTo>
                      <a:pt x="1234" y="2324"/>
                    </a:lnTo>
                    <a:lnTo>
                      <a:pt x="2074" y="1341"/>
                    </a:lnTo>
                    <a:lnTo>
                      <a:pt x="2025" y="69"/>
                    </a:lnTo>
                    <a:lnTo>
                      <a:pt x="1273"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5"/>
              <p:cNvSpPr/>
              <p:nvPr/>
            </p:nvSpPr>
            <p:spPr>
              <a:xfrm>
                <a:off x="5157504" y="1466884"/>
                <a:ext cx="36851" cy="29888"/>
              </a:xfrm>
              <a:custGeom>
                <a:avLst/>
                <a:gdLst/>
                <a:ahLst/>
                <a:cxnLst/>
                <a:rect l="l" t="t" r="r" b="b"/>
                <a:pathLst>
                  <a:path w="2424" h="1966" extrusionOk="0">
                    <a:moveTo>
                      <a:pt x="384" y="1"/>
                    </a:moveTo>
                    <a:lnTo>
                      <a:pt x="1" y="1082"/>
                    </a:lnTo>
                    <a:lnTo>
                      <a:pt x="551" y="1882"/>
                    </a:lnTo>
                    <a:lnTo>
                      <a:pt x="1647" y="1966"/>
                    </a:lnTo>
                    <a:lnTo>
                      <a:pt x="2423" y="1204"/>
                    </a:lnTo>
                    <a:lnTo>
                      <a:pt x="2350" y="143"/>
                    </a:lnTo>
                    <a:lnTo>
                      <a:pt x="1210" y="192"/>
                    </a:lnTo>
                    <a:lnTo>
                      <a:pt x="384"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5"/>
              <p:cNvSpPr/>
              <p:nvPr/>
            </p:nvSpPr>
            <p:spPr>
              <a:xfrm>
                <a:off x="5127859" y="1403687"/>
                <a:ext cx="23914" cy="23701"/>
              </a:xfrm>
              <a:custGeom>
                <a:avLst/>
                <a:gdLst/>
                <a:ahLst/>
                <a:cxnLst/>
                <a:rect l="l" t="t" r="r" b="b"/>
                <a:pathLst>
                  <a:path w="1573" h="1559" extrusionOk="0">
                    <a:moveTo>
                      <a:pt x="732" y="1"/>
                    </a:moveTo>
                    <a:lnTo>
                      <a:pt x="0" y="355"/>
                    </a:lnTo>
                    <a:lnTo>
                      <a:pt x="0" y="1106"/>
                    </a:lnTo>
                    <a:lnTo>
                      <a:pt x="836" y="1558"/>
                    </a:lnTo>
                    <a:lnTo>
                      <a:pt x="1573" y="1332"/>
                    </a:lnTo>
                    <a:lnTo>
                      <a:pt x="732"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5"/>
              <p:cNvSpPr/>
              <p:nvPr/>
            </p:nvSpPr>
            <p:spPr>
              <a:xfrm>
                <a:off x="5107320" y="1499158"/>
                <a:ext cx="41913" cy="34601"/>
              </a:xfrm>
              <a:custGeom>
                <a:avLst/>
                <a:gdLst/>
                <a:ahLst/>
                <a:cxnLst/>
                <a:rect l="l" t="t" r="r" b="b"/>
                <a:pathLst>
                  <a:path w="2757" h="2276" extrusionOk="0">
                    <a:moveTo>
                      <a:pt x="1577" y="0"/>
                    </a:moveTo>
                    <a:lnTo>
                      <a:pt x="1170" y="251"/>
                    </a:lnTo>
                    <a:lnTo>
                      <a:pt x="968" y="801"/>
                    </a:lnTo>
                    <a:lnTo>
                      <a:pt x="182" y="801"/>
                    </a:lnTo>
                    <a:lnTo>
                      <a:pt x="0" y="1700"/>
                    </a:lnTo>
                    <a:lnTo>
                      <a:pt x="251" y="2275"/>
                    </a:lnTo>
                    <a:lnTo>
                      <a:pt x="958" y="2216"/>
                    </a:lnTo>
                    <a:lnTo>
                      <a:pt x="1243" y="1740"/>
                    </a:lnTo>
                    <a:lnTo>
                      <a:pt x="1661" y="2108"/>
                    </a:lnTo>
                    <a:lnTo>
                      <a:pt x="2108" y="1774"/>
                    </a:lnTo>
                    <a:lnTo>
                      <a:pt x="2182" y="1140"/>
                    </a:lnTo>
                    <a:lnTo>
                      <a:pt x="2757" y="1037"/>
                    </a:lnTo>
                    <a:lnTo>
                      <a:pt x="2481" y="157"/>
                    </a:lnTo>
                    <a:lnTo>
                      <a:pt x="1577"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5"/>
              <p:cNvSpPr/>
              <p:nvPr/>
            </p:nvSpPr>
            <p:spPr>
              <a:xfrm>
                <a:off x="5094550" y="1443654"/>
                <a:ext cx="53938" cy="34677"/>
              </a:xfrm>
              <a:custGeom>
                <a:avLst/>
                <a:gdLst/>
                <a:ahLst/>
                <a:cxnLst/>
                <a:rect l="l" t="t" r="r" b="b"/>
                <a:pathLst>
                  <a:path w="3548" h="2281" extrusionOk="0">
                    <a:moveTo>
                      <a:pt x="752" y="1"/>
                    </a:moveTo>
                    <a:lnTo>
                      <a:pt x="133" y="585"/>
                    </a:lnTo>
                    <a:lnTo>
                      <a:pt x="452" y="1126"/>
                    </a:lnTo>
                    <a:lnTo>
                      <a:pt x="0" y="1253"/>
                    </a:lnTo>
                    <a:lnTo>
                      <a:pt x="216" y="2192"/>
                    </a:lnTo>
                    <a:lnTo>
                      <a:pt x="943" y="2099"/>
                    </a:lnTo>
                    <a:lnTo>
                      <a:pt x="2123" y="1445"/>
                    </a:lnTo>
                    <a:lnTo>
                      <a:pt x="2324" y="2015"/>
                    </a:lnTo>
                    <a:lnTo>
                      <a:pt x="2909" y="2280"/>
                    </a:lnTo>
                    <a:lnTo>
                      <a:pt x="3159" y="1435"/>
                    </a:lnTo>
                    <a:lnTo>
                      <a:pt x="3547" y="1091"/>
                    </a:lnTo>
                    <a:lnTo>
                      <a:pt x="2383" y="158"/>
                    </a:lnTo>
                    <a:lnTo>
                      <a:pt x="1641" y="84"/>
                    </a:lnTo>
                    <a:lnTo>
                      <a:pt x="1273" y="575"/>
                    </a:lnTo>
                    <a:lnTo>
                      <a:pt x="752"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5"/>
              <p:cNvSpPr/>
              <p:nvPr/>
            </p:nvSpPr>
            <p:spPr>
              <a:xfrm>
                <a:off x="5004232" y="1460757"/>
                <a:ext cx="65523" cy="61342"/>
              </a:xfrm>
              <a:custGeom>
                <a:avLst/>
                <a:gdLst/>
                <a:ahLst/>
                <a:cxnLst/>
                <a:rect l="l" t="t" r="r" b="b"/>
                <a:pathLst>
                  <a:path w="4310" h="4035" extrusionOk="0">
                    <a:moveTo>
                      <a:pt x="2747" y="1"/>
                    </a:moveTo>
                    <a:lnTo>
                      <a:pt x="2153" y="974"/>
                    </a:lnTo>
                    <a:lnTo>
                      <a:pt x="2335" y="1524"/>
                    </a:lnTo>
                    <a:lnTo>
                      <a:pt x="1642" y="2084"/>
                    </a:lnTo>
                    <a:lnTo>
                      <a:pt x="925" y="2015"/>
                    </a:lnTo>
                    <a:lnTo>
                      <a:pt x="1" y="3248"/>
                    </a:lnTo>
                    <a:lnTo>
                      <a:pt x="286" y="3524"/>
                    </a:lnTo>
                    <a:lnTo>
                      <a:pt x="925" y="3248"/>
                    </a:lnTo>
                    <a:lnTo>
                      <a:pt x="925" y="3248"/>
                    </a:lnTo>
                    <a:lnTo>
                      <a:pt x="816" y="4035"/>
                    </a:lnTo>
                    <a:lnTo>
                      <a:pt x="1662" y="3976"/>
                    </a:lnTo>
                    <a:lnTo>
                      <a:pt x="2236" y="2718"/>
                    </a:lnTo>
                    <a:lnTo>
                      <a:pt x="2723" y="2718"/>
                    </a:lnTo>
                    <a:lnTo>
                      <a:pt x="2973" y="1961"/>
                    </a:lnTo>
                    <a:lnTo>
                      <a:pt x="4000" y="1902"/>
                    </a:lnTo>
                    <a:lnTo>
                      <a:pt x="4310" y="816"/>
                    </a:lnTo>
                    <a:lnTo>
                      <a:pt x="2747"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5"/>
              <p:cNvSpPr/>
              <p:nvPr/>
            </p:nvSpPr>
            <p:spPr>
              <a:xfrm>
                <a:off x="5020073" y="2028145"/>
                <a:ext cx="32427" cy="26984"/>
              </a:xfrm>
              <a:custGeom>
                <a:avLst/>
                <a:gdLst/>
                <a:ahLst/>
                <a:cxnLst/>
                <a:rect l="l" t="t" r="r" b="b"/>
                <a:pathLst>
                  <a:path w="2133" h="1775" extrusionOk="0">
                    <a:moveTo>
                      <a:pt x="502" y="0"/>
                    </a:moveTo>
                    <a:lnTo>
                      <a:pt x="0" y="1032"/>
                    </a:lnTo>
                    <a:lnTo>
                      <a:pt x="860" y="1774"/>
                    </a:lnTo>
                    <a:lnTo>
                      <a:pt x="1868" y="1558"/>
                    </a:lnTo>
                    <a:lnTo>
                      <a:pt x="2133" y="747"/>
                    </a:lnTo>
                    <a:lnTo>
                      <a:pt x="1484"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5"/>
              <p:cNvSpPr/>
              <p:nvPr/>
            </p:nvSpPr>
            <p:spPr>
              <a:xfrm>
                <a:off x="4972185" y="1455086"/>
                <a:ext cx="41928" cy="28246"/>
              </a:xfrm>
              <a:custGeom>
                <a:avLst/>
                <a:gdLst/>
                <a:ahLst/>
                <a:cxnLst/>
                <a:rect l="l" t="t" r="r" b="b"/>
                <a:pathLst>
                  <a:path w="2758" h="1858" extrusionOk="0">
                    <a:moveTo>
                      <a:pt x="1529" y="0"/>
                    </a:moveTo>
                    <a:lnTo>
                      <a:pt x="1043" y="654"/>
                    </a:lnTo>
                    <a:lnTo>
                      <a:pt x="1" y="1155"/>
                    </a:lnTo>
                    <a:lnTo>
                      <a:pt x="1" y="1858"/>
                    </a:lnTo>
                    <a:lnTo>
                      <a:pt x="1259" y="1799"/>
                    </a:lnTo>
                    <a:lnTo>
                      <a:pt x="1971" y="939"/>
                    </a:lnTo>
                    <a:lnTo>
                      <a:pt x="2649" y="1047"/>
                    </a:lnTo>
                    <a:lnTo>
                      <a:pt x="2757" y="516"/>
                    </a:lnTo>
                    <a:lnTo>
                      <a:pt x="2423"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5"/>
              <p:cNvSpPr/>
              <p:nvPr/>
            </p:nvSpPr>
            <p:spPr>
              <a:xfrm>
                <a:off x="4963596" y="2050036"/>
                <a:ext cx="47006" cy="44376"/>
              </a:xfrm>
              <a:custGeom>
                <a:avLst/>
                <a:gdLst/>
                <a:ahLst/>
                <a:cxnLst/>
                <a:rect l="l" t="t" r="r" b="b"/>
                <a:pathLst>
                  <a:path w="3092" h="2919" extrusionOk="0">
                    <a:moveTo>
                      <a:pt x="645" y="0"/>
                    </a:moveTo>
                    <a:lnTo>
                      <a:pt x="1" y="310"/>
                    </a:lnTo>
                    <a:lnTo>
                      <a:pt x="836" y="1391"/>
                    </a:lnTo>
                    <a:lnTo>
                      <a:pt x="664" y="2791"/>
                    </a:lnTo>
                    <a:lnTo>
                      <a:pt x="1657" y="2919"/>
                    </a:lnTo>
                    <a:lnTo>
                      <a:pt x="2757" y="2275"/>
                    </a:lnTo>
                    <a:lnTo>
                      <a:pt x="3091" y="1508"/>
                    </a:lnTo>
                    <a:lnTo>
                      <a:pt x="2467" y="545"/>
                    </a:lnTo>
                    <a:lnTo>
                      <a:pt x="1274" y="477"/>
                    </a:lnTo>
                    <a:lnTo>
                      <a:pt x="645"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5"/>
              <p:cNvSpPr/>
              <p:nvPr/>
            </p:nvSpPr>
            <p:spPr>
              <a:xfrm>
                <a:off x="4834375" y="2756496"/>
                <a:ext cx="24066" cy="17270"/>
              </a:xfrm>
              <a:custGeom>
                <a:avLst/>
                <a:gdLst/>
                <a:ahLst/>
                <a:cxnLst/>
                <a:rect l="l" t="t" r="r" b="b"/>
                <a:pathLst>
                  <a:path w="1583" h="1136" extrusionOk="0">
                    <a:moveTo>
                      <a:pt x="1101" y="0"/>
                    </a:moveTo>
                    <a:lnTo>
                      <a:pt x="143" y="177"/>
                    </a:lnTo>
                    <a:lnTo>
                      <a:pt x="1" y="777"/>
                    </a:lnTo>
                    <a:lnTo>
                      <a:pt x="448" y="1135"/>
                    </a:lnTo>
                    <a:lnTo>
                      <a:pt x="1278" y="958"/>
                    </a:lnTo>
                    <a:lnTo>
                      <a:pt x="1583" y="325"/>
                    </a:lnTo>
                    <a:lnTo>
                      <a:pt x="1101" y="0"/>
                    </a:ln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5"/>
              <p:cNvSpPr/>
              <p:nvPr/>
            </p:nvSpPr>
            <p:spPr>
              <a:xfrm>
                <a:off x="4818549" y="1506106"/>
                <a:ext cx="31165" cy="17270"/>
              </a:xfrm>
              <a:custGeom>
                <a:avLst/>
                <a:gdLst/>
                <a:ahLst/>
                <a:cxnLst/>
                <a:rect l="l" t="t" r="r" b="b"/>
                <a:pathLst>
                  <a:path w="2050" h="1136" extrusionOk="0">
                    <a:moveTo>
                      <a:pt x="1597" y="0"/>
                    </a:moveTo>
                    <a:lnTo>
                      <a:pt x="1027" y="550"/>
                    </a:lnTo>
                    <a:lnTo>
                      <a:pt x="0" y="659"/>
                    </a:lnTo>
                    <a:lnTo>
                      <a:pt x="153" y="1135"/>
                    </a:lnTo>
                    <a:lnTo>
                      <a:pt x="1405" y="1052"/>
                    </a:lnTo>
                    <a:lnTo>
                      <a:pt x="2049" y="457"/>
                    </a:lnTo>
                    <a:lnTo>
                      <a:pt x="1597"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5"/>
              <p:cNvSpPr/>
              <p:nvPr/>
            </p:nvSpPr>
            <p:spPr>
              <a:xfrm>
                <a:off x="4778217" y="1592380"/>
                <a:ext cx="24810" cy="15552"/>
              </a:xfrm>
              <a:custGeom>
                <a:avLst/>
                <a:gdLst/>
                <a:ahLst/>
                <a:cxnLst/>
                <a:rect l="l" t="t" r="r" b="b"/>
                <a:pathLst>
                  <a:path w="1632" h="1023" extrusionOk="0">
                    <a:moveTo>
                      <a:pt x="649" y="0"/>
                    </a:moveTo>
                    <a:lnTo>
                      <a:pt x="0" y="516"/>
                    </a:lnTo>
                    <a:lnTo>
                      <a:pt x="280" y="1022"/>
                    </a:lnTo>
                    <a:lnTo>
                      <a:pt x="816" y="609"/>
                    </a:lnTo>
                    <a:lnTo>
                      <a:pt x="1548" y="880"/>
                    </a:lnTo>
                    <a:lnTo>
                      <a:pt x="1631" y="260"/>
                    </a:lnTo>
                    <a:lnTo>
                      <a:pt x="649"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5"/>
              <p:cNvSpPr/>
              <p:nvPr/>
            </p:nvSpPr>
            <p:spPr>
              <a:xfrm>
                <a:off x="4756629" y="1602748"/>
                <a:ext cx="14868" cy="15856"/>
              </a:xfrm>
              <a:custGeom>
                <a:avLst/>
                <a:gdLst/>
                <a:ahLst/>
                <a:cxnLst/>
                <a:rect l="l" t="t" r="r" b="b"/>
                <a:pathLst>
                  <a:path w="978" h="1043" extrusionOk="0">
                    <a:moveTo>
                      <a:pt x="585" y="1"/>
                    </a:moveTo>
                    <a:lnTo>
                      <a:pt x="0" y="232"/>
                    </a:lnTo>
                    <a:lnTo>
                      <a:pt x="403" y="1043"/>
                    </a:lnTo>
                    <a:lnTo>
                      <a:pt x="978" y="900"/>
                    </a:lnTo>
                    <a:lnTo>
                      <a:pt x="585"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5"/>
              <p:cNvSpPr/>
              <p:nvPr/>
            </p:nvSpPr>
            <p:spPr>
              <a:xfrm>
                <a:off x="4662054" y="1490265"/>
                <a:ext cx="108470" cy="89345"/>
              </a:xfrm>
              <a:custGeom>
                <a:avLst/>
                <a:gdLst/>
                <a:ahLst/>
                <a:cxnLst/>
                <a:rect l="l" t="t" r="r" b="b"/>
                <a:pathLst>
                  <a:path w="7135" h="5877" extrusionOk="0">
                    <a:moveTo>
                      <a:pt x="1961" y="1"/>
                    </a:moveTo>
                    <a:lnTo>
                      <a:pt x="969" y="89"/>
                    </a:lnTo>
                    <a:lnTo>
                      <a:pt x="934" y="664"/>
                    </a:lnTo>
                    <a:lnTo>
                      <a:pt x="1" y="698"/>
                    </a:lnTo>
                    <a:lnTo>
                      <a:pt x="1" y="1814"/>
                    </a:lnTo>
                    <a:lnTo>
                      <a:pt x="861" y="2192"/>
                    </a:lnTo>
                    <a:lnTo>
                      <a:pt x="684" y="2477"/>
                    </a:lnTo>
                    <a:lnTo>
                      <a:pt x="1" y="2639"/>
                    </a:lnTo>
                    <a:lnTo>
                      <a:pt x="305" y="3700"/>
                    </a:lnTo>
                    <a:lnTo>
                      <a:pt x="1367" y="3700"/>
                    </a:lnTo>
                    <a:lnTo>
                      <a:pt x="2300" y="3086"/>
                    </a:lnTo>
                    <a:lnTo>
                      <a:pt x="3234" y="3342"/>
                    </a:lnTo>
                    <a:lnTo>
                      <a:pt x="3052" y="3808"/>
                    </a:lnTo>
                    <a:lnTo>
                      <a:pt x="2158" y="3897"/>
                    </a:lnTo>
                    <a:lnTo>
                      <a:pt x="1475" y="4506"/>
                    </a:lnTo>
                    <a:lnTo>
                      <a:pt x="2035" y="5204"/>
                    </a:lnTo>
                    <a:lnTo>
                      <a:pt x="3401" y="5204"/>
                    </a:lnTo>
                    <a:lnTo>
                      <a:pt x="3740" y="5877"/>
                    </a:lnTo>
                    <a:lnTo>
                      <a:pt x="4816" y="5877"/>
                    </a:lnTo>
                    <a:lnTo>
                      <a:pt x="5229" y="5277"/>
                    </a:lnTo>
                    <a:lnTo>
                      <a:pt x="5715" y="5317"/>
                    </a:lnTo>
                    <a:lnTo>
                      <a:pt x="6167" y="3774"/>
                    </a:lnTo>
                    <a:lnTo>
                      <a:pt x="7135" y="3032"/>
                    </a:lnTo>
                    <a:lnTo>
                      <a:pt x="7027" y="1637"/>
                    </a:lnTo>
                    <a:lnTo>
                      <a:pt x="5209" y="1258"/>
                    </a:lnTo>
                    <a:lnTo>
                      <a:pt x="4477" y="1637"/>
                    </a:lnTo>
                    <a:lnTo>
                      <a:pt x="4153" y="428"/>
                    </a:lnTo>
                    <a:lnTo>
                      <a:pt x="3416" y="285"/>
                    </a:lnTo>
                    <a:lnTo>
                      <a:pt x="3268" y="1671"/>
                    </a:lnTo>
                    <a:lnTo>
                      <a:pt x="2909" y="1651"/>
                    </a:lnTo>
                    <a:lnTo>
                      <a:pt x="2123" y="1116"/>
                    </a:lnTo>
                    <a:lnTo>
                      <a:pt x="1961"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5"/>
              <p:cNvSpPr/>
              <p:nvPr/>
            </p:nvSpPr>
            <p:spPr>
              <a:xfrm>
                <a:off x="4692687" y="1617251"/>
                <a:ext cx="51856" cy="78658"/>
              </a:xfrm>
              <a:custGeom>
                <a:avLst/>
                <a:gdLst/>
                <a:ahLst/>
                <a:cxnLst/>
                <a:rect l="l" t="t" r="r" b="b"/>
                <a:pathLst>
                  <a:path w="3411" h="5174" extrusionOk="0">
                    <a:moveTo>
                      <a:pt x="1219" y="0"/>
                    </a:moveTo>
                    <a:lnTo>
                      <a:pt x="0" y="801"/>
                    </a:lnTo>
                    <a:lnTo>
                      <a:pt x="0" y="1361"/>
                    </a:lnTo>
                    <a:lnTo>
                      <a:pt x="590" y="1494"/>
                    </a:lnTo>
                    <a:lnTo>
                      <a:pt x="536" y="2015"/>
                    </a:lnTo>
                    <a:lnTo>
                      <a:pt x="914" y="3071"/>
                    </a:lnTo>
                    <a:lnTo>
                      <a:pt x="251" y="3592"/>
                    </a:lnTo>
                    <a:lnTo>
                      <a:pt x="197" y="4422"/>
                    </a:lnTo>
                    <a:lnTo>
                      <a:pt x="1307" y="4584"/>
                    </a:lnTo>
                    <a:lnTo>
                      <a:pt x="1553" y="5174"/>
                    </a:lnTo>
                    <a:lnTo>
                      <a:pt x="3248" y="4009"/>
                    </a:lnTo>
                    <a:lnTo>
                      <a:pt x="3410" y="3213"/>
                    </a:lnTo>
                    <a:lnTo>
                      <a:pt x="2442" y="3213"/>
                    </a:lnTo>
                    <a:lnTo>
                      <a:pt x="2118" y="2624"/>
                    </a:lnTo>
                    <a:lnTo>
                      <a:pt x="2118" y="1710"/>
                    </a:lnTo>
                    <a:lnTo>
                      <a:pt x="1307" y="1710"/>
                    </a:lnTo>
                    <a:lnTo>
                      <a:pt x="1553" y="1057"/>
                    </a:lnTo>
                    <a:lnTo>
                      <a:pt x="1219"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5"/>
              <p:cNvSpPr/>
              <p:nvPr/>
            </p:nvSpPr>
            <p:spPr>
              <a:xfrm>
                <a:off x="4571083" y="1520822"/>
                <a:ext cx="133569" cy="166878"/>
              </a:xfrm>
              <a:custGeom>
                <a:avLst/>
                <a:gdLst/>
                <a:ahLst/>
                <a:cxnLst/>
                <a:rect l="l" t="t" r="r" b="b"/>
                <a:pathLst>
                  <a:path w="8786" h="10977" extrusionOk="0">
                    <a:moveTo>
                      <a:pt x="4398" y="0"/>
                    </a:moveTo>
                    <a:lnTo>
                      <a:pt x="3759" y="914"/>
                    </a:lnTo>
                    <a:lnTo>
                      <a:pt x="4565" y="2015"/>
                    </a:lnTo>
                    <a:lnTo>
                      <a:pt x="4727" y="3597"/>
                    </a:lnTo>
                    <a:lnTo>
                      <a:pt x="4044" y="3685"/>
                    </a:lnTo>
                    <a:lnTo>
                      <a:pt x="3902" y="1872"/>
                    </a:lnTo>
                    <a:lnTo>
                      <a:pt x="3042" y="1130"/>
                    </a:lnTo>
                    <a:lnTo>
                      <a:pt x="2639" y="1798"/>
                    </a:lnTo>
                    <a:lnTo>
                      <a:pt x="2791" y="2766"/>
                    </a:lnTo>
                    <a:lnTo>
                      <a:pt x="1887" y="2427"/>
                    </a:lnTo>
                    <a:lnTo>
                      <a:pt x="1528" y="1263"/>
                    </a:lnTo>
                    <a:lnTo>
                      <a:pt x="447" y="1263"/>
                    </a:lnTo>
                    <a:lnTo>
                      <a:pt x="0" y="2354"/>
                    </a:lnTo>
                    <a:lnTo>
                      <a:pt x="487" y="4761"/>
                    </a:lnTo>
                    <a:lnTo>
                      <a:pt x="1833" y="7945"/>
                    </a:lnTo>
                    <a:lnTo>
                      <a:pt x="3150" y="7581"/>
                    </a:lnTo>
                    <a:lnTo>
                      <a:pt x="3346" y="5700"/>
                    </a:lnTo>
                    <a:lnTo>
                      <a:pt x="3847" y="5645"/>
                    </a:lnTo>
                    <a:lnTo>
                      <a:pt x="3936" y="7006"/>
                    </a:lnTo>
                    <a:lnTo>
                      <a:pt x="5430" y="7115"/>
                    </a:lnTo>
                    <a:lnTo>
                      <a:pt x="5267" y="7562"/>
                    </a:lnTo>
                    <a:lnTo>
                      <a:pt x="4187" y="7689"/>
                    </a:lnTo>
                    <a:lnTo>
                      <a:pt x="2860" y="8535"/>
                    </a:lnTo>
                    <a:lnTo>
                      <a:pt x="2103" y="8535"/>
                    </a:lnTo>
                    <a:lnTo>
                      <a:pt x="1961" y="9522"/>
                    </a:lnTo>
                    <a:lnTo>
                      <a:pt x="2442" y="9974"/>
                    </a:lnTo>
                    <a:lnTo>
                      <a:pt x="3508" y="9522"/>
                    </a:lnTo>
                    <a:lnTo>
                      <a:pt x="4476" y="8859"/>
                    </a:lnTo>
                    <a:lnTo>
                      <a:pt x="5179" y="9291"/>
                    </a:lnTo>
                    <a:lnTo>
                      <a:pt x="3882" y="9974"/>
                    </a:lnTo>
                    <a:lnTo>
                      <a:pt x="3902" y="10583"/>
                    </a:lnTo>
                    <a:lnTo>
                      <a:pt x="5199" y="10927"/>
                    </a:lnTo>
                    <a:lnTo>
                      <a:pt x="5985" y="10976"/>
                    </a:lnTo>
                    <a:lnTo>
                      <a:pt x="6594" y="9611"/>
                    </a:lnTo>
                    <a:lnTo>
                      <a:pt x="6594" y="8751"/>
                    </a:lnTo>
                    <a:lnTo>
                      <a:pt x="6918" y="8107"/>
                    </a:lnTo>
                    <a:lnTo>
                      <a:pt x="6791" y="6722"/>
                    </a:lnTo>
                    <a:lnTo>
                      <a:pt x="7999" y="6201"/>
                    </a:lnTo>
                    <a:lnTo>
                      <a:pt x="8785" y="5552"/>
                    </a:lnTo>
                    <a:lnTo>
                      <a:pt x="8176" y="4943"/>
                    </a:lnTo>
                    <a:lnTo>
                      <a:pt x="7316" y="4781"/>
                    </a:lnTo>
                    <a:lnTo>
                      <a:pt x="6506" y="2697"/>
                    </a:lnTo>
                    <a:lnTo>
                      <a:pt x="5626" y="1872"/>
                    </a:lnTo>
                    <a:lnTo>
                      <a:pt x="5538" y="1150"/>
                    </a:lnTo>
                    <a:lnTo>
                      <a:pt x="4398"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5"/>
              <p:cNvSpPr/>
              <p:nvPr/>
            </p:nvSpPr>
            <p:spPr>
              <a:xfrm>
                <a:off x="4659668" y="2346637"/>
                <a:ext cx="24658" cy="28626"/>
              </a:xfrm>
              <a:custGeom>
                <a:avLst/>
                <a:gdLst/>
                <a:ahLst/>
                <a:cxnLst/>
                <a:rect l="l" t="t" r="r" b="b"/>
                <a:pathLst>
                  <a:path w="1622" h="1883" extrusionOk="0">
                    <a:moveTo>
                      <a:pt x="1032" y="1"/>
                    </a:moveTo>
                    <a:lnTo>
                      <a:pt x="1" y="762"/>
                    </a:lnTo>
                    <a:lnTo>
                      <a:pt x="173" y="1883"/>
                    </a:lnTo>
                    <a:lnTo>
                      <a:pt x="1008" y="1883"/>
                    </a:lnTo>
                    <a:lnTo>
                      <a:pt x="924" y="939"/>
                    </a:lnTo>
                    <a:lnTo>
                      <a:pt x="1622" y="310"/>
                    </a:lnTo>
                    <a:lnTo>
                      <a:pt x="1032"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5"/>
              <p:cNvSpPr/>
              <p:nvPr/>
            </p:nvSpPr>
            <p:spPr>
              <a:xfrm>
                <a:off x="4609849" y="1681710"/>
                <a:ext cx="45425" cy="56264"/>
              </a:xfrm>
              <a:custGeom>
                <a:avLst/>
                <a:gdLst/>
                <a:ahLst/>
                <a:cxnLst/>
                <a:rect l="l" t="t" r="r" b="b"/>
                <a:pathLst>
                  <a:path w="2988" h="3701" extrusionOk="0">
                    <a:moveTo>
                      <a:pt x="1352" y="0"/>
                    </a:moveTo>
                    <a:lnTo>
                      <a:pt x="163" y="217"/>
                    </a:lnTo>
                    <a:lnTo>
                      <a:pt x="0" y="1111"/>
                    </a:lnTo>
                    <a:lnTo>
                      <a:pt x="1297" y="1995"/>
                    </a:lnTo>
                    <a:lnTo>
                      <a:pt x="1656" y="3233"/>
                    </a:lnTo>
                    <a:lnTo>
                      <a:pt x="2683" y="3700"/>
                    </a:lnTo>
                    <a:lnTo>
                      <a:pt x="2988" y="2840"/>
                    </a:lnTo>
                    <a:lnTo>
                      <a:pt x="2649" y="344"/>
                    </a:lnTo>
                    <a:lnTo>
                      <a:pt x="1352"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5"/>
              <p:cNvSpPr/>
              <p:nvPr/>
            </p:nvSpPr>
            <p:spPr>
              <a:xfrm>
                <a:off x="4530598" y="2358221"/>
                <a:ext cx="39070" cy="52905"/>
              </a:xfrm>
              <a:custGeom>
                <a:avLst/>
                <a:gdLst/>
                <a:ahLst/>
                <a:cxnLst/>
                <a:rect l="l" t="t" r="r" b="b"/>
                <a:pathLst>
                  <a:path w="2570" h="3480" extrusionOk="0">
                    <a:moveTo>
                      <a:pt x="1632" y="0"/>
                    </a:moveTo>
                    <a:lnTo>
                      <a:pt x="914" y="664"/>
                    </a:lnTo>
                    <a:lnTo>
                      <a:pt x="0" y="1681"/>
                    </a:lnTo>
                    <a:lnTo>
                      <a:pt x="688" y="3479"/>
                    </a:lnTo>
                    <a:lnTo>
                      <a:pt x="1691" y="3071"/>
                    </a:lnTo>
                    <a:lnTo>
                      <a:pt x="2305" y="2821"/>
                    </a:lnTo>
                    <a:lnTo>
                      <a:pt x="2570" y="1735"/>
                    </a:lnTo>
                    <a:lnTo>
                      <a:pt x="2211" y="924"/>
                    </a:lnTo>
                    <a:lnTo>
                      <a:pt x="2501"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5"/>
              <p:cNvSpPr/>
              <p:nvPr/>
            </p:nvSpPr>
            <p:spPr>
              <a:xfrm>
                <a:off x="4540754" y="2670374"/>
                <a:ext cx="22044" cy="36091"/>
              </a:xfrm>
              <a:custGeom>
                <a:avLst/>
                <a:gdLst/>
                <a:ahLst/>
                <a:cxnLst/>
                <a:rect l="l" t="t" r="r" b="b"/>
                <a:pathLst>
                  <a:path w="1450" h="2374" extrusionOk="0">
                    <a:moveTo>
                      <a:pt x="1072" y="0"/>
                    </a:moveTo>
                    <a:lnTo>
                      <a:pt x="806" y="54"/>
                    </a:lnTo>
                    <a:lnTo>
                      <a:pt x="300" y="158"/>
                    </a:lnTo>
                    <a:lnTo>
                      <a:pt x="1" y="973"/>
                    </a:lnTo>
                    <a:lnTo>
                      <a:pt x="251" y="2373"/>
                    </a:lnTo>
                    <a:lnTo>
                      <a:pt x="585" y="2241"/>
                    </a:lnTo>
                    <a:lnTo>
                      <a:pt x="1263" y="1985"/>
                    </a:lnTo>
                    <a:lnTo>
                      <a:pt x="1450" y="899"/>
                    </a:lnTo>
                    <a:lnTo>
                      <a:pt x="1072"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5"/>
              <p:cNvSpPr/>
              <p:nvPr/>
            </p:nvSpPr>
            <p:spPr>
              <a:xfrm>
                <a:off x="4543521" y="2637278"/>
                <a:ext cx="16449" cy="25631"/>
              </a:xfrm>
              <a:custGeom>
                <a:avLst/>
                <a:gdLst/>
                <a:ahLst/>
                <a:cxnLst/>
                <a:rect l="l" t="t" r="r" b="b"/>
                <a:pathLst>
                  <a:path w="1082" h="1686" extrusionOk="0">
                    <a:moveTo>
                      <a:pt x="782" y="1"/>
                    </a:moveTo>
                    <a:lnTo>
                      <a:pt x="0" y="404"/>
                    </a:lnTo>
                    <a:lnTo>
                      <a:pt x="0" y="1337"/>
                    </a:lnTo>
                    <a:lnTo>
                      <a:pt x="516" y="1686"/>
                    </a:lnTo>
                    <a:lnTo>
                      <a:pt x="1081" y="1062"/>
                    </a:lnTo>
                    <a:lnTo>
                      <a:pt x="870" y="320"/>
                    </a:lnTo>
                    <a:lnTo>
                      <a:pt x="782"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5"/>
              <p:cNvSpPr/>
              <p:nvPr/>
            </p:nvSpPr>
            <p:spPr>
              <a:xfrm>
                <a:off x="4469043" y="2682019"/>
                <a:ext cx="29006" cy="17650"/>
              </a:xfrm>
              <a:custGeom>
                <a:avLst/>
                <a:gdLst/>
                <a:ahLst/>
                <a:cxnLst/>
                <a:rect l="l" t="t" r="r" b="b"/>
                <a:pathLst>
                  <a:path w="1908" h="1161" extrusionOk="0">
                    <a:moveTo>
                      <a:pt x="1558" y="1"/>
                    </a:moveTo>
                    <a:lnTo>
                      <a:pt x="512" y="50"/>
                    </a:lnTo>
                    <a:lnTo>
                      <a:pt x="1" y="561"/>
                    </a:lnTo>
                    <a:lnTo>
                      <a:pt x="492" y="1160"/>
                    </a:lnTo>
                    <a:lnTo>
                      <a:pt x="915" y="1160"/>
                    </a:lnTo>
                    <a:lnTo>
                      <a:pt x="1082" y="517"/>
                    </a:lnTo>
                    <a:lnTo>
                      <a:pt x="1907" y="418"/>
                    </a:lnTo>
                    <a:lnTo>
                      <a:pt x="1558"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5"/>
              <p:cNvSpPr/>
              <p:nvPr/>
            </p:nvSpPr>
            <p:spPr>
              <a:xfrm>
                <a:off x="4452534" y="2695990"/>
                <a:ext cx="10931" cy="12496"/>
              </a:xfrm>
              <a:custGeom>
                <a:avLst/>
                <a:gdLst/>
                <a:ahLst/>
                <a:cxnLst/>
                <a:rect l="l" t="t" r="r" b="b"/>
                <a:pathLst>
                  <a:path w="719" h="822" extrusionOk="0">
                    <a:moveTo>
                      <a:pt x="60" y="1"/>
                    </a:moveTo>
                    <a:lnTo>
                      <a:pt x="1" y="497"/>
                    </a:lnTo>
                    <a:lnTo>
                      <a:pt x="419" y="821"/>
                    </a:lnTo>
                    <a:lnTo>
                      <a:pt x="718" y="413"/>
                    </a:lnTo>
                    <a:lnTo>
                      <a:pt x="512" y="74"/>
                    </a:lnTo>
                    <a:lnTo>
                      <a:pt x="60"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5"/>
              <p:cNvSpPr/>
              <p:nvPr/>
            </p:nvSpPr>
            <p:spPr>
              <a:xfrm>
                <a:off x="4365971" y="2333122"/>
                <a:ext cx="94803" cy="180028"/>
              </a:xfrm>
              <a:custGeom>
                <a:avLst/>
                <a:gdLst/>
                <a:ahLst/>
                <a:cxnLst/>
                <a:rect l="l" t="t" r="r" b="b"/>
                <a:pathLst>
                  <a:path w="6236" h="11842" extrusionOk="0">
                    <a:moveTo>
                      <a:pt x="826" y="1"/>
                    </a:moveTo>
                    <a:lnTo>
                      <a:pt x="0" y="1312"/>
                    </a:lnTo>
                    <a:lnTo>
                      <a:pt x="0" y="3327"/>
                    </a:lnTo>
                    <a:lnTo>
                      <a:pt x="649" y="4673"/>
                    </a:lnTo>
                    <a:lnTo>
                      <a:pt x="1027" y="5641"/>
                    </a:lnTo>
                    <a:lnTo>
                      <a:pt x="2103" y="5823"/>
                    </a:lnTo>
                    <a:lnTo>
                      <a:pt x="2482" y="7282"/>
                    </a:lnTo>
                    <a:lnTo>
                      <a:pt x="1691" y="7621"/>
                    </a:lnTo>
                    <a:lnTo>
                      <a:pt x="1406" y="8481"/>
                    </a:lnTo>
                    <a:lnTo>
                      <a:pt x="772" y="9488"/>
                    </a:lnTo>
                    <a:lnTo>
                      <a:pt x="1135" y="10029"/>
                    </a:lnTo>
                    <a:lnTo>
                      <a:pt x="447" y="10795"/>
                    </a:lnTo>
                    <a:lnTo>
                      <a:pt x="521" y="11842"/>
                    </a:lnTo>
                    <a:lnTo>
                      <a:pt x="2767" y="11085"/>
                    </a:lnTo>
                    <a:lnTo>
                      <a:pt x="4172" y="11085"/>
                    </a:lnTo>
                    <a:lnTo>
                      <a:pt x="5896" y="10063"/>
                    </a:lnTo>
                    <a:lnTo>
                      <a:pt x="6235" y="8176"/>
                    </a:lnTo>
                    <a:lnTo>
                      <a:pt x="5228" y="8034"/>
                    </a:lnTo>
                    <a:lnTo>
                      <a:pt x="4742" y="6000"/>
                    </a:lnTo>
                    <a:lnTo>
                      <a:pt x="3725" y="5391"/>
                    </a:lnTo>
                    <a:lnTo>
                      <a:pt x="3577" y="4452"/>
                    </a:lnTo>
                    <a:lnTo>
                      <a:pt x="2658" y="4005"/>
                    </a:lnTo>
                    <a:lnTo>
                      <a:pt x="2516" y="3199"/>
                    </a:lnTo>
                    <a:lnTo>
                      <a:pt x="3523" y="1475"/>
                    </a:lnTo>
                    <a:lnTo>
                      <a:pt x="2550" y="1190"/>
                    </a:lnTo>
                    <a:lnTo>
                      <a:pt x="1818" y="1509"/>
                    </a:lnTo>
                    <a:lnTo>
                      <a:pt x="2265" y="109"/>
                    </a:lnTo>
                    <a:lnTo>
                      <a:pt x="826"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5"/>
              <p:cNvSpPr/>
              <p:nvPr/>
            </p:nvSpPr>
            <p:spPr>
              <a:xfrm>
                <a:off x="4418845" y="2276736"/>
                <a:ext cx="13986" cy="28611"/>
              </a:xfrm>
              <a:custGeom>
                <a:avLst/>
                <a:gdLst/>
                <a:ahLst/>
                <a:cxnLst/>
                <a:rect l="l" t="t" r="r" b="b"/>
                <a:pathLst>
                  <a:path w="920" h="1882" extrusionOk="0">
                    <a:moveTo>
                      <a:pt x="458" y="0"/>
                    </a:moveTo>
                    <a:lnTo>
                      <a:pt x="1" y="929"/>
                    </a:lnTo>
                    <a:lnTo>
                      <a:pt x="261" y="1882"/>
                    </a:lnTo>
                    <a:lnTo>
                      <a:pt x="861" y="1749"/>
                    </a:lnTo>
                    <a:lnTo>
                      <a:pt x="920" y="403"/>
                    </a:lnTo>
                    <a:lnTo>
                      <a:pt x="458"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5"/>
              <p:cNvSpPr/>
              <p:nvPr/>
            </p:nvSpPr>
            <p:spPr>
              <a:xfrm>
                <a:off x="4394947" y="2313100"/>
                <a:ext cx="21679" cy="15339"/>
              </a:xfrm>
              <a:custGeom>
                <a:avLst/>
                <a:gdLst/>
                <a:ahLst/>
                <a:cxnLst/>
                <a:rect l="l" t="t" r="r" b="b"/>
                <a:pathLst>
                  <a:path w="1426" h="1009" extrusionOk="0">
                    <a:moveTo>
                      <a:pt x="1426" y="1"/>
                    </a:moveTo>
                    <a:lnTo>
                      <a:pt x="526" y="65"/>
                    </a:lnTo>
                    <a:lnTo>
                      <a:pt x="1" y="590"/>
                    </a:lnTo>
                    <a:lnTo>
                      <a:pt x="1018" y="1008"/>
                    </a:lnTo>
                    <a:lnTo>
                      <a:pt x="1426" y="1"/>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5"/>
              <p:cNvSpPr/>
              <p:nvPr/>
            </p:nvSpPr>
            <p:spPr>
              <a:xfrm>
                <a:off x="4313233" y="2408268"/>
                <a:ext cx="61707" cy="79494"/>
              </a:xfrm>
              <a:custGeom>
                <a:avLst/>
                <a:gdLst/>
                <a:ahLst/>
                <a:cxnLst/>
                <a:rect l="l" t="t" r="r" b="b"/>
                <a:pathLst>
                  <a:path w="4059" h="5229" extrusionOk="0">
                    <a:moveTo>
                      <a:pt x="2305" y="0"/>
                    </a:moveTo>
                    <a:lnTo>
                      <a:pt x="1548" y="983"/>
                    </a:lnTo>
                    <a:lnTo>
                      <a:pt x="1548" y="1632"/>
                    </a:lnTo>
                    <a:lnTo>
                      <a:pt x="580" y="1165"/>
                    </a:lnTo>
                    <a:lnTo>
                      <a:pt x="133" y="1705"/>
                    </a:lnTo>
                    <a:lnTo>
                      <a:pt x="256" y="2698"/>
                    </a:lnTo>
                    <a:lnTo>
                      <a:pt x="1008" y="3287"/>
                    </a:lnTo>
                    <a:lnTo>
                      <a:pt x="0" y="4334"/>
                    </a:lnTo>
                    <a:lnTo>
                      <a:pt x="580" y="5228"/>
                    </a:lnTo>
                    <a:lnTo>
                      <a:pt x="1976" y="4870"/>
                    </a:lnTo>
                    <a:lnTo>
                      <a:pt x="3469" y="4064"/>
                    </a:lnTo>
                    <a:lnTo>
                      <a:pt x="3469" y="2123"/>
                    </a:lnTo>
                    <a:lnTo>
                      <a:pt x="4059" y="1524"/>
                    </a:lnTo>
                    <a:lnTo>
                      <a:pt x="3818" y="1091"/>
                    </a:lnTo>
                    <a:lnTo>
                      <a:pt x="3292" y="163"/>
                    </a:lnTo>
                    <a:lnTo>
                      <a:pt x="2305"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5"/>
              <p:cNvSpPr/>
              <p:nvPr/>
            </p:nvSpPr>
            <p:spPr>
              <a:xfrm>
                <a:off x="4349978" y="2240280"/>
                <a:ext cx="13834" cy="29067"/>
              </a:xfrm>
              <a:custGeom>
                <a:avLst/>
                <a:gdLst/>
                <a:ahLst/>
                <a:cxnLst/>
                <a:rect l="l" t="t" r="r" b="b"/>
                <a:pathLst>
                  <a:path w="910" h="1912" extrusionOk="0">
                    <a:moveTo>
                      <a:pt x="276" y="0"/>
                    </a:moveTo>
                    <a:lnTo>
                      <a:pt x="1" y="565"/>
                    </a:lnTo>
                    <a:lnTo>
                      <a:pt x="517" y="1912"/>
                    </a:lnTo>
                    <a:lnTo>
                      <a:pt x="910" y="1912"/>
                    </a:lnTo>
                    <a:lnTo>
                      <a:pt x="910" y="133"/>
                    </a:lnTo>
                    <a:lnTo>
                      <a:pt x="276"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5"/>
              <p:cNvSpPr/>
              <p:nvPr/>
            </p:nvSpPr>
            <p:spPr>
              <a:xfrm>
                <a:off x="4144120" y="2128238"/>
                <a:ext cx="134694" cy="90470"/>
              </a:xfrm>
              <a:custGeom>
                <a:avLst/>
                <a:gdLst/>
                <a:ahLst/>
                <a:cxnLst/>
                <a:rect l="l" t="t" r="r" b="b"/>
                <a:pathLst>
                  <a:path w="8860" h="5951" extrusionOk="0">
                    <a:moveTo>
                      <a:pt x="1440" y="0"/>
                    </a:moveTo>
                    <a:lnTo>
                      <a:pt x="728" y="541"/>
                    </a:lnTo>
                    <a:lnTo>
                      <a:pt x="1" y="1872"/>
                    </a:lnTo>
                    <a:lnTo>
                      <a:pt x="728" y="2211"/>
                    </a:lnTo>
                    <a:lnTo>
                      <a:pt x="1819" y="2034"/>
                    </a:lnTo>
                    <a:lnTo>
                      <a:pt x="1656" y="2698"/>
                    </a:lnTo>
                    <a:lnTo>
                      <a:pt x="674" y="2973"/>
                    </a:lnTo>
                    <a:lnTo>
                      <a:pt x="635" y="3508"/>
                    </a:lnTo>
                    <a:lnTo>
                      <a:pt x="1568" y="3346"/>
                    </a:lnTo>
                    <a:lnTo>
                      <a:pt x="2069" y="4226"/>
                    </a:lnTo>
                    <a:lnTo>
                      <a:pt x="1691" y="4801"/>
                    </a:lnTo>
                    <a:lnTo>
                      <a:pt x="2320" y="5125"/>
                    </a:lnTo>
                    <a:lnTo>
                      <a:pt x="3401" y="5125"/>
                    </a:lnTo>
                    <a:lnTo>
                      <a:pt x="4207" y="5950"/>
                    </a:lnTo>
                    <a:lnTo>
                      <a:pt x="5735" y="5415"/>
                    </a:lnTo>
                    <a:lnTo>
                      <a:pt x="7051" y="4029"/>
                    </a:lnTo>
                    <a:lnTo>
                      <a:pt x="7626" y="4295"/>
                    </a:lnTo>
                    <a:lnTo>
                      <a:pt x="8859" y="2978"/>
                    </a:lnTo>
                    <a:lnTo>
                      <a:pt x="8540" y="1494"/>
                    </a:lnTo>
                    <a:lnTo>
                      <a:pt x="7444" y="359"/>
                    </a:lnTo>
                    <a:lnTo>
                      <a:pt x="5341" y="379"/>
                    </a:lnTo>
                    <a:lnTo>
                      <a:pt x="3794" y="1135"/>
                    </a:lnTo>
                    <a:lnTo>
                      <a:pt x="3278" y="1676"/>
                    </a:lnTo>
                    <a:lnTo>
                      <a:pt x="2811" y="1479"/>
                    </a:lnTo>
                    <a:lnTo>
                      <a:pt x="2595" y="413"/>
                    </a:lnTo>
                    <a:lnTo>
                      <a:pt x="1440"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 name="Google Shape;1272;p55"/>
            <p:cNvGrpSpPr/>
            <p:nvPr/>
          </p:nvGrpSpPr>
          <p:grpSpPr>
            <a:xfrm>
              <a:off x="4211498" y="2724069"/>
              <a:ext cx="846688" cy="934832"/>
              <a:chOff x="4211498" y="2724069"/>
              <a:chExt cx="846688" cy="934832"/>
            </a:xfrm>
          </p:grpSpPr>
          <p:sp>
            <p:nvSpPr>
              <p:cNvPr id="1273" name="Google Shape;1273;p55"/>
              <p:cNvSpPr/>
              <p:nvPr/>
            </p:nvSpPr>
            <p:spPr>
              <a:xfrm>
                <a:off x="4233466" y="2724069"/>
                <a:ext cx="824720" cy="934832"/>
              </a:xfrm>
              <a:custGeom>
                <a:avLst/>
                <a:gdLst/>
                <a:ahLst/>
                <a:cxnLst/>
                <a:rect l="l" t="t" r="r" b="b"/>
                <a:pathLst>
                  <a:path w="54249" h="61492" extrusionOk="0">
                    <a:moveTo>
                      <a:pt x="21294" y="1"/>
                    </a:moveTo>
                    <a:lnTo>
                      <a:pt x="20675" y="866"/>
                    </a:lnTo>
                    <a:lnTo>
                      <a:pt x="14755" y="866"/>
                    </a:lnTo>
                    <a:lnTo>
                      <a:pt x="12337" y="2227"/>
                    </a:lnTo>
                    <a:lnTo>
                      <a:pt x="9846" y="2350"/>
                    </a:lnTo>
                    <a:lnTo>
                      <a:pt x="9365" y="1657"/>
                    </a:lnTo>
                    <a:lnTo>
                      <a:pt x="9330" y="1667"/>
                    </a:lnTo>
                    <a:lnTo>
                      <a:pt x="8790" y="1917"/>
                    </a:lnTo>
                    <a:lnTo>
                      <a:pt x="8382" y="3283"/>
                    </a:lnTo>
                    <a:lnTo>
                      <a:pt x="6034" y="5106"/>
                    </a:lnTo>
                    <a:lnTo>
                      <a:pt x="6034" y="7263"/>
                    </a:lnTo>
                    <a:lnTo>
                      <a:pt x="2968" y="9032"/>
                    </a:lnTo>
                    <a:lnTo>
                      <a:pt x="2968" y="9896"/>
                    </a:lnTo>
                    <a:lnTo>
                      <a:pt x="1818" y="10707"/>
                    </a:lnTo>
                    <a:lnTo>
                      <a:pt x="1774" y="11621"/>
                    </a:lnTo>
                    <a:lnTo>
                      <a:pt x="0" y="15355"/>
                    </a:lnTo>
                    <a:lnTo>
                      <a:pt x="619" y="15547"/>
                    </a:lnTo>
                    <a:lnTo>
                      <a:pt x="1007" y="18185"/>
                    </a:lnTo>
                    <a:lnTo>
                      <a:pt x="428" y="20868"/>
                    </a:lnTo>
                    <a:lnTo>
                      <a:pt x="187" y="22253"/>
                    </a:lnTo>
                    <a:lnTo>
                      <a:pt x="2968" y="24848"/>
                    </a:lnTo>
                    <a:lnTo>
                      <a:pt x="3189" y="25919"/>
                    </a:lnTo>
                    <a:lnTo>
                      <a:pt x="7822" y="28759"/>
                    </a:lnTo>
                    <a:lnTo>
                      <a:pt x="9291" y="27756"/>
                    </a:lnTo>
                    <a:lnTo>
                      <a:pt x="12097" y="28218"/>
                    </a:lnTo>
                    <a:lnTo>
                      <a:pt x="16696" y="26887"/>
                    </a:lnTo>
                    <a:lnTo>
                      <a:pt x="17845" y="27432"/>
                    </a:lnTo>
                    <a:lnTo>
                      <a:pt x="17988" y="28115"/>
                    </a:lnTo>
                    <a:lnTo>
                      <a:pt x="18961" y="28793"/>
                    </a:lnTo>
                    <a:lnTo>
                      <a:pt x="20828" y="28434"/>
                    </a:lnTo>
                    <a:lnTo>
                      <a:pt x="21653" y="29515"/>
                    </a:lnTo>
                    <a:lnTo>
                      <a:pt x="20685" y="33033"/>
                    </a:lnTo>
                    <a:lnTo>
                      <a:pt x="25107" y="38787"/>
                    </a:lnTo>
                    <a:lnTo>
                      <a:pt x="25034" y="41804"/>
                    </a:lnTo>
                    <a:lnTo>
                      <a:pt x="23987" y="42162"/>
                    </a:lnTo>
                    <a:lnTo>
                      <a:pt x="23201" y="46113"/>
                    </a:lnTo>
                    <a:lnTo>
                      <a:pt x="25500" y="50176"/>
                    </a:lnTo>
                    <a:lnTo>
                      <a:pt x="25751" y="54451"/>
                    </a:lnTo>
                    <a:lnTo>
                      <a:pt x="27333" y="56141"/>
                    </a:lnTo>
                    <a:lnTo>
                      <a:pt x="27299" y="57325"/>
                    </a:lnTo>
                    <a:lnTo>
                      <a:pt x="28301" y="58480"/>
                    </a:lnTo>
                    <a:lnTo>
                      <a:pt x="28016" y="59482"/>
                    </a:lnTo>
                    <a:lnTo>
                      <a:pt x="28266" y="60813"/>
                    </a:lnTo>
                    <a:lnTo>
                      <a:pt x="29706" y="61491"/>
                    </a:lnTo>
                    <a:lnTo>
                      <a:pt x="30925" y="60779"/>
                    </a:lnTo>
                    <a:lnTo>
                      <a:pt x="34772" y="60563"/>
                    </a:lnTo>
                    <a:lnTo>
                      <a:pt x="38074" y="57870"/>
                    </a:lnTo>
                    <a:lnTo>
                      <a:pt x="38074" y="56608"/>
                    </a:lnTo>
                    <a:lnTo>
                      <a:pt x="39729" y="54809"/>
                    </a:lnTo>
                    <a:lnTo>
                      <a:pt x="39621" y="52977"/>
                    </a:lnTo>
                    <a:lnTo>
                      <a:pt x="41670" y="52367"/>
                    </a:lnTo>
                    <a:lnTo>
                      <a:pt x="42132" y="51114"/>
                    </a:lnTo>
                    <a:lnTo>
                      <a:pt x="41596" y="48378"/>
                    </a:lnTo>
                    <a:lnTo>
                      <a:pt x="43287" y="46294"/>
                    </a:lnTo>
                    <a:lnTo>
                      <a:pt x="44471" y="46044"/>
                    </a:lnTo>
                    <a:lnTo>
                      <a:pt x="46018" y="44354"/>
                    </a:lnTo>
                    <a:lnTo>
                      <a:pt x="45478" y="40443"/>
                    </a:lnTo>
                    <a:lnTo>
                      <a:pt x="45119" y="35583"/>
                    </a:lnTo>
                    <a:lnTo>
                      <a:pt x="48495" y="31422"/>
                    </a:lnTo>
                    <a:lnTo>
                      <a:pt x="52484" y="27968"/>
                    </a:lnTo>
                    <a:lnTo>
                      <a:pt x="54248" y="24194"/>
                    </a:lnTo>
                    <a:lnTo>
                      <a:pt x="54140" y="22656"/>
                    </a:lnTo>
                    <a:lnTo>
                      <a:pt x="49291" y="23944"/>
                    </a:lnTo>
                    <a:lnTo>
                      <a:pt x="47635" y="23084"/>
                    </a:lnTo>
                    <a:lnTo>
                      <a:pt x="48028" y="22327"/>
                    </a:lnTo>
                    <a:lnTo>
                      <a:pt x="45478" y="20062"/>
                    </a:lnTo>
                    <a:lnTo>
                      <a:pt x="45119" y="18121"/>
                    </a:lnTo>
                    <a:lnTo>
                      <a:pt x="43714" y="17080"/>
                    </a:lnTo>
                    <a:lnTo>
                      <a:pt x="43252" y="14461"/>
                    </a:lnTo>
                    <a:lnTo>
                      <a:pt x="42171" y="12948"/>
                    </a:lnTo>
                    <a:lnTo>
                      <a:pt x="41935" y="12388"/>
                    </a:lnTo>
                    <a:lnTo>
                      <a:pt x="40520" y="8997"/>
                    </a:lnTo>
                    <a:lnTo>
                      <a:pt x="41115" y="8707"/>
                    </a:lnTo>
                    <a:lnTo>
                      <a:pt x="40604" y="5971"/>
                    </a:lnTo>
                    <a:lnTo>
                      <a:pt x="40098" y="6231"/>
                    </a:lnTo>
                    <a:lnTo>
                      <a:pt x="39263" y="5607"/>
                    </a:lnTo>
                    <a:lnTo>
                      <a:pt x="37489" y="5823"/>
                    </a:lnTo>
                    <a:lnTo>
                      <a:pt x="37224" y="6398"/>
                    </a:lnTo>
                    <a:lnTo>
                      <a:pt x="36771" y="6467"/>
                    </a:lnTo>
                    <a:lnTo>
                      <a:pt x="35666" y="5730"/>
                    </a:lnTo>
                    <a:lnTo>
                      <a:pt x="34354" y="5872"/>
                    </a:lnTo>
                    <a:lnTo>
                      <a:pt x="33583" y="5298"/>
                    </a:lnTo>
                    <a:lnTo>
                      <a:pt x="32291" y="5273"/>
                    </a:lnTo>
                    <a:lnTo>
                      <a:pt x="32074" y="4624"/>
                    </a:lnTo>
                    <a:lnTo>
                      <a:pt x="30875" y="4384"/>
                    </a:lnTo>
                    <a:lnTo>
                      <a:pt x="29539" y="5371"/>
                    </a:lnTo>
                    <a:lnTo>
                      <a:pt x="29775" y="6467"/>
                    </a:lnTo>
                    <a:lnTo>
                      <a:pt x="28768" y="6924"/>
                    </a:lnTo>
                    <a:lnTo>
                      <a:pt x="28316" y="6398"/>
                    </a:lnTo>
                    <a:lnTo>
                      <a:pt x="27451" y="6089"/>
                    </a:lnTo>
                    <a:lnTo>
                      <a:pt x="26419" y="6064"/>
                    </a:lnTo>
                    <a:lnTo>
                      <a:pt x="26036" y="5081"/>
                    </a:lnTo>
                    <a:lnTo>
                      <a:pt x="24552" y="4551"/>
                    </a:lnTo>
                    <a:lnTo>
                      <a:pt x="23810" y="4791"/>
                    </a:lnTo>
                    <a:lnTo>
                      <a:pt x="21393" y="3450"/>
                    </a:lnTo>
                    <a:lnTo>
                      <a:pt x="22464" y="2227"/>
                    </a:lnTo>
                    <a:lnTo>
                      <a:pt x="22179" y="817"/>
                    </a:lnTo>
                    <a:lnTo>
                      <a:pt x="21294" y="1"/>
                    </a:ln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5"/>
              <p:cNvSpPr/>
              <p:nvPr/>
            </p:nvSpPr>
            <p:spPr>
              <a:xfrm>
                <a:off x="4967260" y="3353377"/>
                <a:ext cx="86745" cy="176227"/>
              </a:xfrm>
              <a:custGeom>
                <a:avLst/>
                <a:gdLst/>
                <a:ahLst/>
                <a:cxnLst/>
                <a:rect l="l" t="t" r="r" b="b"/>
                <a:pathLst>
                  <a:path w="5706" h="11592" extrusionOk="0">
                    <a:moveTo>
                      <a:pt x="4909" y="1"/>
                    </a:moveTo>
                    <a:lnTo>
                      <a:pt x="4334" y="217"/>
                    </a:lnTo>
                    <a:lnTo>
                      <a:pt x="4216" y="1200"/>
                    </a:lnTo>
                    <a:lnTo>
                      <a:pt x="3474" y="1440"/>
                    </a:lnTo>
                    <a:lnTo>
                      <a:pt x="3307" y="2443"/>
                    </a:lnTo>
                    <a:lnTo>
                      <a:pt x="2035" y="3499"/>
                    </a:lnTo>
                    <a:lnTo>
                      <a:pt x="865" y="3597"/>
                    </a:lnTo>
                    <a:lnTo>
                      <a:pt x="237" y="4885"/>
                    </a:lnTo>
                    <a:lnTo>
                      <a:pt x="743" y="6039"/>
                    </a:lnTo>
                    <a:lnTo>
                      <a:pt x="1" y="8005"/>
                    </a:lnTo>
                    <a:lnTo>
                      <a:pt x="237" y="9415"/>
                    </a:lnTo>
                    <a:lnTo>
                      <a:pt x="1" y="9970"/>
                    </a:lnTo>
                    <a:lnTo>
                      <a:pt x="359" y="10972"/>
                    </a:lnTo>
                    <a:lnTo>
                      <a:pt x="1342" y="11591"/>
                    </a:lnTo>
                    <a:lnTo>
                      <a:pt x="2683" y="11139"/>
                    </a:lnTo>
                    <a:lnTo>
                      <a:pt x="3430" y="9611"/>
                    </a:lnTo>
                    <a:lnTo>
                      <a:pt x="4958" y="4167"/>
                    </a:lnTo>
                    <a:lnTo>
                      <a:pt x="5705" y="3239"/>
                    </a:lnTo>
                    <a:lnTo>
                      <a:pt x="5489" y="1224"/>
                    </a:lnTo>
                    <a:lnTo>
                      <a:pt x="4909" y="1"/>
                    </a:ln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5"/>
              <p:cNvSpPr/>
              <p:nvPr/>
            </p:nvSpPr>
            <p:spPr>
              <a:xfrm>
                <a:off x="4211498" y="2844488"/>
                <a:ext cx="13758" cy="13378"/>
              </a:xfrm>
              <a:custGeom>
                <a:avLst/>
                <a:gdLst/>
                <a:ahLst/>
                <a:cxnLst/>
                <a:rect l="l" t="t" r="r" b="b"/>
                <a:pathLst>
                  <a:path w="905" h="880" extrusionOk="0">
                    <a:moveTo>
                      <a:pt x="541" y="0"/>
                    </a:moveTo>
                    <a:lnTo>
                      <a:pt x="1" y="585"/>
                    </a:lnTo>
                    <a:lnTo>
                      <a:pt x="399" y="880"/>
                    </a:lnTo>
                    <a:lnTo>
                      <a:pt x="905" y="605"/>
                    </a:lnTo>
                    <a:lnTo>
                      <a:pt x="541" y="0"/>
                    </a:ln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 name="Google Shape;1276;p55"/>
            <p:cNvSpPr/>
            <p:nvPr/>
          </p:nvSpPr>
          <p:spPr>
            <a:xfrm>
              <a:off x="3456998" y="3059163"/>
              <a:ext cx="563222" cy="965815"/>
            </a:xfrm>
            <a:custGeom>
              <a:avLst/>
              <a:gdLst/>
              <a:ahLst/>
              <a:cxnLst/>
              <a:rect l="l" t="t" r="r" b="b"/>
              <a:pathLst>
                <a:path w="37048" h="63530" extrusionOk="0">
                  <a:moveTo>
                    <a:pt x="7941" y="0"/>
                  </a:moveTo>
                  <a:lnTo>
                    <a:pt x="4850" y="1007"/>
                  </a:lnTo>
                  <a:lnTo>
                    <a:pt x="4526" y="2010"/>
                  </a:lnTo>
                  <a:lnTo>
                    <a:pt x="3593" y="3307"/>
                  </a:lnTo>
                  <a:lnTo>
                    <a:pt x="2816" y="2855"/>
                  </a:lnTo>
                  <a:lnTo>
                    <a:pt x="2261" y="3749"/>
                  </a:lnTo>
                  <a:lnTo>
                    <a:pt x="2910" y="4560"/>
                  </a:lnTo>
                  <a:lnTo>
                    <a:pt x="2836" y="7871"/>
                  </a:lnTo>
                  <a:lnTo>
                    <a:pt x="2158" y="8048"/>
                  </a:lnTo>
                  <a:lnTo>
                    <a:pt x="1721" y="9051"/>
                  </a:lnTo>
                  <a:lnTo>
                    <a:pt x="969" y="9198"/>
                  </a:lnTo>
                  <a:lnTo>
                    <a:pt x="35" y="11861"/>
                  </a:lnTo>
                  <a:lnTo>
                    <a:pt x="895" y="12613"/>
                  </a:lnTo>
                  <a:lnTo>
                    <a:pt x="251" y="12898"/>
                  </a:lnTo>
                  <a:lnTo>
                    <a:pt x="1" y="14411"/>
                  </a:lnTo>
                  <a:lnTo>
                    <a:pt x="1185" y="15630"/>
                  </a:lnTo>
                  <a:lnTo>
                    <a:pt x="3769" y="20484"/>
                  </a:lnTo>
                  <a:lnTo>
                    <a:pt x="3735" y="21629"/>
                  </a:lnTo>
                  <a:lnTo>
                    <a:pt x="7366" y="23678"/>
                  </a:lnTo>
                  <a:lnTo>
                    <a:pt x="8697" y="24867"/>
                  </a:lnTo>
                  <a:lnTo>
                    <a:pt x="8555" y="29716"/>
                  </a:lnTo>
                  <a:lnTo>
                    <a:pt x="7690" y="33529"/>
                  </a:lnTo>
                  <a:lnTo>
                    <a:pt x="7690" y="37440"/>
                  </a:lnTo>
                  <a:lnTo>
                    <a:pt x="6143" y="41896"/>
                  </a:lnTo>
                  <a:lnTo>
                    <a:pt x="6575" y="43906"/>
                  </a:lnTo>
                  <a:lnTo>
                    <a:pt x="5676" y="45026"/>
                  </a:lnTo>
                  <a:lnTo>
                    <a:pt x="5135" y="48220"/>
                  </a:lnTo>
                  <a:lnTo>
                    <a:pt x="5926" y="48185"/>
                  </a:lnTo>
                  <a:lnTo>
                    <a:pt x="6256" y="46751"/>
                  </a:lnTo>
                  <a:lnTo>
                    <a:pt x="6826" y="46716"/>
                  </a:lnTo>
                  <a:lnTo>
                    <a:pt x="6826" y="46716"/>
                  </a:lnTo>
                  <a:lnTo>
                    <a:pt x="6614" y="49335"/>
                  </a:lnTo>
                  <a:lnTo>
                    <a:pt x="5283" y="50519"/>
                  </a:lnTo>
                  <a:lnTo>
                    <a:pt x="4782" y="51782"/>
                  </a:lnTo>
                  <a:lnTo>
                    <a:pt x="5460" y="52534"/>
                  </a:lnTo>
                  <a:lnTo>
                    <a:pt x="4315" y="53364"/>
                  </a:lnTo>
                  <a:lnTo>
                    <a:pt x="4634" y="57530"/>
                  </a:lnTo>
                  <a:lnTo>
                    <a:pt x="7332" y="61702"/>
                  </a:lnTo>
                  <a:lnTo>
                    <a:pt x="10565" y="63530"/>
                  </a:lnTo>
                  <a:lnTo>
                    <a:pt x="13513" y="62346"/>
                  </a:lnTo>
                  <a:lnTo>
                    <a:pt x="13689" y="61879"/>
                  </a:lnTo>
                  <a:lnTo>
                    <a:pt x="12574" y="61879"/>
                  </a:lnTo>
                  <a:lnTo>
                    <a:pt x="10491" y="60474"/>
                  </a:lnTo>
                  <a:lnTo>
                    <a:pt x="10491" y="58926"/>
                  </a:lnTo>
                  <a:lnTo>
                    <a:pt x="9882" y="56626"/>
                  </a:lnTo>
                  <a:lnTo>
                    <a:pt x="10854" y="56199"/>
                  </a:lnTo>
                  <a:lnTo>
                    <a:pt x="10815" y="54833"/>
                  </a:lnTo>
                  <a:lnTo>
                    <a:pt x="12250" y="53826"/>
                  </a:lnTo>
                  <a:lnTo>
                    <a:pt x="12466" y="52534"/>
                  </a:lnTo>
                  <a:lnTo>
                    <a:pt x="11248" y="52067"/>
                  </a:lnTo>
                  <a:lnTo>
                    <a:pt x="11174" y="50735"/>
                  </a:lnTo>
                  <a:lnTo>
                    <a:pt x="12864" y="49517"/>
                  </a:lnTo>
                  <a:lnTo>
                    <a:pt x="13046" y="45385"/>
                  </a:lnTo>
                  <a:lnTo>
                    <a:pt x="14230" y="45886"/>
                  </a:lnTo>
                  <a:lnTo>
                    <a:pt x="15203" y="45095"/>
                  </a:lnTo>
                  <a:lnTo>
                    <a:pt x="14952" y="42835"/>
                  </a:lnTo>
                  <a:lnTo>
                    <a:pt x="16456" y="43513"/>
                  </a:lnTo>
                  <a:lnTo>
                    <a:pt x="18721" y="42835"/>
                  </a:lnTo>
                  <a:lnTo>
                    <a:pt x="19654" y="41321"/>
                  </a:lnTo>
                  <a:lnTo>
                    <a:pt x="18072" y="39346"/>
                  </a:lnTo>
                  <a:lnTo>
                    <a:pt x="18220" y="38339"/>
                  </a:lnTo>
                  <a:lnTo>
                    <a:pt x="19762" y="39705"/>
                  </a:lnTo>
                  <a:lnTo>
                    <a:pt x="21669" y="39705"/>
                  </a:lnTo>
                  <a:lnTo>
                    <a:pt x="26160" y="33278"/>
                  </a:lnTo>
                  <a:lnTo>
                    <a:pt x="26091" y="30900"/>
                  </a:lnTo>
                  <a:lnTo>
                    <a:pt x="29319" y="28743"/>
                  </a:lnTo>
                  <a:lnTo>
                    <a:pt x="31333" y="28743"/>
                  </a:lnTo>
                  <a:lnTo>
                    <a:pt x="33598" y="23717"/>
                  </a:lnTo>
                  <a:lnTo>
                    <a:pt x="33559" y="20769"/>
                  </a:lnTo>
                  <a:lnTo>
                    <a:pt x="34566" y="20199"/>
                  </a:lnTo>
                  <a:lnTo>
                    <a:pt x="35107" y="19044"/>
                  </a:lnTo>
                  <a:lnTo>
                    <a:pt x="37047" y="17069"/>
                  </a:lnTo>
                  <a:lnTo>
                    <a:pt x="36576" y="14087"/>
                  </a:lnTo>
                  <a:lnTo>
                    <a:pt x="35465" y="14087"/>
                  </a:lnTo>
                  <a:lnTo>
                    <a:pt x="32915" y="12003"/>
                  </a:lnTo>
                  <a:lnTo>
                    <a:pt x="29751" y="12003"/>
                  </a:lnTo>
                  <a:lnTo>
                    <a:pt x="28710" y="10957"/>
                  </a:lnTo>
                  <a:lnTo>
                    <a:pt x="25079" y="9955"/>
                  </a:lnTo>
                  <a:lnTo>
                    <a:pt x="24111" y="6967"/>
                  </a:lnTo>
                  <a:lnTo>
                    <a:pt x="22278" y="5213"/>
                  </a:lnTo>
                  <a:lnTo>
                    <a:pt x="19114" y="5213"/>
                  </a:lnTo>
                  <a:lnTo>
                    <a:pt x="17104" y="3125"/>
                  </a:lnTo>
                  <a:lnTo>
                    <a:pt x="16313" y="3307"/>
                  </a:lnTo>
                  <a:lnTo>
                    <a:pt x="16274" y="1258"/>
                  </a:lnTo>
                  <a:lnTo>
                    <a:pt x="13621" y="934"/>
                  </a:lnTo>
                  <a:lnTo>
                    <a:pt x="13404" y="1794"/>
                  </a:lnTo>
                  <a:lnTo>
                    <a:pt x="10491" y="1690"/>
                  </a:lnTo>
                  <a:lnTo>
                    <a:pt x="10201" y="973"/>
                  </a:lnTo>
                  <a:lnTo>
                    <a:pt x="8982" y="973"/>
                  </a:lnTo>
                  <a:lnTo>
                    <a:pt x="8226" y="2044"/>
                  </a:lnTo>
                  <a:lnTo>
                    <a:pt x="8044" y="3091"/>
                  </a:lnTo>
                  <a:lnTo>
                    <a:pt x="6826" y="1474"/>
                  </a:lnTo>
                  <a:lnTo>
                    <a:pt x="8152" y="683"/>
                  </a:lnTo>
                  <a:lnTo>
                    <a:pt x="7941" y="0"/>
                  </a:ln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 name="Google Shape;1277;p55"/>
            <p:cNvGrpSpPr/>
            <p:nvPr/>
          </p:nvGrpSpPr>
          <p:grpSpPr>
            <a:xfrm>
              <a:off x="2401047" y="1217487"/>
              <a:ext cx="1892711" cy="1912125"/>
              <a:chOff x="2401047" y="1217487"/>
              <a:chExt cx="1892711" cy="1912125"/>
            </a:xfrm>
          </p:grpSpPr>
          <p:sp>
            <p:nvSpPr>
              <p:cNvPr id="1278" name="Google Shape;1278;p55"/>
              <p:cNvSpPr/>
              <p:nvPr/>
            </p:nvSpPr>
            <p:spPr>
              <a:xfrm>
                <a:off x="3561880" y="1217487"/>
                <a:ext cx="731879" cy="1085033"/>
              </a:xfrm>
              <a:custGeom>
                <a:avLst/>
                <a:gdLst/>
                <a:ahLst/>
                <a:cxnLst/>
                <a:rect l="l" t="t" r="r" b="b"/>
                <a:pathLst>
                  <a:path w="48142" h="71372" extrusionOk="0">
                    <a:moveTo>
                      <a:pt x="30463" y="0"/>
                    </a:moveTo>
                    <a:lnTo>
                      <a:pt x="28389" y="619"/>
                    </a:lnTo>
                    <a:lnTo>
                      <a:pt x="26974" y="1548"/>
                    </a:lnTo>
                    <a:lnTo>
                      <a:pt x="26901" y="2476"/>
                    </a:lnTo>
                    <a:lnTo>
                      <a:pt x="27525" y="2884"/>
                    </a:lnTo>
                    <a:lnTo>
                      <a:pt x="28424" y="2791"/>
                    </a:lnTo>
                    <a:lnTo>
                      <a:pt x="28507" y="3253"/>
                    </a:lnTo>
                    <a:lnTo>
                      <a:pt x="27652" y="3425"/>
                    </a:lnTo>
                    <a:lnTo>
                      <a:pt x="26876" y="3857"/>
                    </a:lnTo>
                    <a:lnTo>
                      <a:pt x="27033" y="4609"/>
                    </a:lnTo>
                    <a:lnTo>
                      <a:pt x="27402" y="5459"/>
                    </a:lnTo>
                    <a:lnTo>
                      <a:pt x="26925" y="5611"/>
                    </a:lnTo>
                    <a:lnTo>
                      <a:pt x="26350" y="4432"/>
                    </a:lnTo>
                    <a:lnTo>
                      <a:pt x="25707" y="4550"/>
                    </a:lnTo>
                    <a:lnTo>
                      <a:pt x="25019" y="3601"/>
                    </a:lnTo>
                    <a:lnTo>
                      <a:pt x="23609" y="2216"/>
                    </a:lnTo>
                    <a:lnTo>
                      <a:pt x="22946" y="2624"/>
                    </a:lnTo>
                    <a:lnTo>
                      <a:pt x="23417" y="3110"/>
                    </a:lnTo>
                    <a:lnTo>
                      <a:pt x="22995" y="3326"/>
                    </a:lnTo>
                    <a:lnTo>
                      <a:pt x="22518" y="2791"/>
                    </a:lnTo>
                    <a:lnTo>
                      <a:pt x="21811" y="3208"/>
                    </a:lnTo>
                    <a:lnTo>
                      <a:pt x="22051" y="4108"/>
                    </a:lnTo>
                    <a:lnTo>
                      <a:pt x="22985" y="4692"/>
                    </a:lnTo>
                    <a:lnTo>
                      <a:pt x="24493" y="5075"/>
                    </a:lnTo>
                    <a:lnTo>
                      <a:pt x="26198" y="6196"/>
                    </a:lnTo>
                    <a:lnTo>
                      <a:pt x="26306" y="8112"/>
                    </a:lnTo>
                    <a:lnTo>
                      <a:pt x="25800" y="8220"/>
                    </a:lnTo>
                    <a:lnTo>
                      <a:pt x="25437" y="6815"/>
                    </a:lnTo>
                    <a:lnTo>
                      <a:pt x="24817" y="6265"/>
                    </a:lnTo>
                    <a:lnTo>
                      <a:pt x="24744" y="7242"/>
                    </a:lnTo>
                    <a:lnTo>
                      <a:pt x="24193" y="6864"/>
                    </a:lnTo>
                    <a:lnTo>
                      <a:pt x="24292" y="5827"/>
                    </a:lnTo>
                    <a:lnTo>
                      <a:pt x="22302" y="5410"/>
                    </a:lnTo>
                    <a:lnTo>
                      <a:pt x="21835" y="6024"/>
                    </a:lnTo>
                    <a:lnTo>
                      <a:pt x="22946" y="7724"/>
                    </a:lnTo>
                    <a:lnTo>
                      <a:pt x="24149" y="8805"/>
                    </a:lnTo>
                    <a:lnTo>
                      <a:pt x="23884" y="9281"/>
                    </a:lnTo>
                    <a:lnTo>
                      <a:pt x="22769" y="8264"/>
                    </a:lnTo>
                    <a:lnTo>
                      <a:pt x="22376" y="8839"/>
                    </a:lnTo>
                    <a:lnTo>
                      <a:pt x="22469" y="9999"/>
                    </a:lnTo>
                    <a:lnTo>
                      <a:pt x="21992" y="10480"/>
                    </a:lnTo>
                    <a:lnTo>
                      <a:pt x="22602" y="11256"/>
                    </a:lnTo>
                    <a:lnTo>
                      <a:pt x="21860" y="11630"/>
                    </a:lnTo>
                    <a:lnTo>
                      <a:pt x="21201" y="9925"/>
                    </a:lnTo>
                    <a:lnTo>
                      <a:pt x="19177" y="8304"/>
                    </a:lnTo>
                    <a:lnTo>
                      <a:pt x="18730" y="7198"/>
                    </a:lnTo>
                    <a:lnTo>
                      <a:pt x="17403" y="7316"/>
                    </a:lnTo>
                    <a:lnTo>
                      <a:pt x="17452" y="8824"/>
                    </a:lnTo>
                    <a:lnTo>
                      <a:pt x="18597" y="10672"/>
                    </a:lnTo>
                    <a:lnTo>
                      <a:pt x="18160" y="10947"/>
                    </a:lnTo>
                    <a:lnTo>
                      <a:pt x="17526" y="10863"/>
                    </a:lnTo>
                    <a:lnTo>
                      <a:pt x="17418" y="11129"/>
                    </a:lnTo>
                    <a:lnTo>
                      <a:pt x="18253" y="11807"/>
                    </a:lnTo>
                    <a:lnTo>
                      <a:pt x="18096" y="12578"/>
                    </a:lnTo>
                    <a:lnTo>
                      <a:pt x="17551" y="12519"/>
                    </a:lnTo>
                    <a:lnTo>
                      <a:pt x="17128" y="11315"/>
                    </a:lnTo>
                    <a:lnTo>
                      <a:pt x="16003" y="10107"/>
                    </a:lnTo>
                    <a:lnTo>
                      <a:pt x="15512" y="10131"/>
                    </a:lnTo>
                    <a:lnTo>
                      <a:pt x="15521" y="12745"/>
                    </a:lnTo>
                    <a:lnTo>
                      <a:pt x="15521" y="12745"/>
                    </a:lnTo>
                    <a:lnTo>
                      <a:pt x="14819" y="12568"/>
                    </a:lnTo>
                    <a:lnTo>
                      <a:pt x="14927" y="10387"/>
                    </a:lnTo>
                    <a:lnTo>
                      <a:pt x="14323" y="8240"/>
                    </a:lnTo>
                    <a:lnTo>
                      <a:pt x="11404" y="9507"/>
                    </a:lnTo>
                    <a:lnTo>
                      <a:pt x="10878" y="10495"/>
                    </a:lnTo>
                    <a:lnTo>
                      <a:pt x="11797" y="12092"/>
                    </a:lnTo>
                    <a:lnTo>
                      <a:pt x="12264" y="12249"/>
                    </a:lnTo>
                    <a:lnTo>
                      <a:pt x="12927" y="13389"/>
                    </a:lnTo>
                    <a:lnTo>
                      <a:pt x="12662" y="13954"/>
                    </a:lnTo>
                    <a:lnTo>
                      <a:pt x="11596" y="12544"/>
                    </a:lnTo>
                    <a:lnTo>
                      <a:pt x="10864" y="12382"/>
                    </a:lnTo>
                    <a:lnTo>
                      <a:pt x="10662" y="10981"/>
                    </a:lnTo>
                    <a:lnTo>
                      <a:pt x="9832" y="10721"/>
                    </a:lnTo>
                    <a:lnTo>
                      <a:pt x="8874" y="11615"/>
                    </a:lnTo>
                    <a:lnTo>
                      <a:pt x="9390" y="13281"/>
                    </a:lnTo>
                    <a:lnTo>
                      <a:pt x="9390" y="14887"/>
                    </a:lnTo>
                    <a:lnTo>
                      <a:pt x="8913" y="15153"/>
                    </a:lnTo>
                    <a:lnTo>
                      <a:pt x="8289" y="14489"/>
                    </a:lnTo>
                    <a:lnTo>
                      <a:pt x="7557" y="14524"/>
                    </a:lnTo>
                    <a:lnTo>
                      <a:pt x="7390" y="15079"/>
                    </a:lnTo>
                    <a:lnTo>
                      <a:pt x="6756" y="15330"/>
                    </a:lnTo>
                    <a:lnTo>
                      <a:pt x="4358" y="18538"/>
                    </a:lnTo>
                    <a:lnTo>
                      <a:pt x="4299" y="19653"/>
                    </a:lnTo>
                    <a:lnTo>
                      <a:pt x="4673" y="20194"/>
                    </a:lnTo>
                    <a:lnTo>
                      <a:pt x="5710" y="20263"/>
                    </a:lnTo>
                    <a:lnTo>
                      <a:pt x="6840" y="19644"/>
                    </a:lnTo>
                    <a:lnTo>
                      <a:pt x="7090" y="20179"/>
                    </a:lnTo>
                    <a:lnTo>
                      <a:pt x="6088" y="20729"/>
                    </a:lnTo>
                    <a:lnTo>
                      <a:pt x="6255" y="22518"/>
                    </a:lnTo>
                    <a:lnTo>
                      <a:pt x="5208" y="24228"/>
                    </a:lnTo>
                    <a:lnTo>
                      <a:pt x="3616" y="24493"/>
                    </a:lnTo>
                    <a:lnTo>
                      <a:pt x="2875" y="25387"/>
                    </a:lnTo>
                    <a:lnTo>
                      <a:pt x="0" y="26635"/>
                    </a:lnTo>
                    <a:lnTo>
                      <a:pt x="0" y="28114"/>
                    </a:lnTo>
                    <a:lnTo>
                      <a:pt x="826" y="29509"/>
                    </a:lnTo>
                    <a:lnTo>
                      <a:pt x="1833" y="29225"/>
                    </a:lnTo>
                    <a:lnTo>
                      <a:pt x="1833" y="29770"/>
                    </a:lnTo>
                    <a:lnTo>
                      <a:pt x="2373" y="30517"/>
                    </a:lnTo>
                    <a:lnTo>
                      <a:pt x="3553" y="30517"/>
                    </a:lnTo>
                    <a:lnTo>
                      <a:pt x="4491" y="29770"/>
                    </a:lnTo>
                    <a:lnTo>
                      <a:pt x="5174" y="30517"/>
                    </a:lnTo>
                    <a:lnTo>
                      <a:pt x="5174" y="31234"/>
                    </a:lnTo>
                    <a:lnTo>
                      <a:pt x="2983" y="31558"/>
                    </a:lnTo>
                    <a:lnTo>
                      <a:pt x="1656" y="31558"/>
                    </a:lnTo>
                    <a:lnTo>
                      <a:pt x="1401" y="33106"/>
                    </a:lnTo>
                    <a:lnTo>
                      <a:pt x="2909" y="33499"/>
                    </a:lnTo>
                    <a:lnTo>
                      <a:pt x="2585" y="34364"/>
                    </a:lnTo>
                    <a:lnTo>
                      <a:pt x="3774" y="35474"/>
                    </a:lnTo>
                    <a:lnTo>
                      <a:pt x="4742" y="35474"/>
                    </a:lnTo>
                    <a:lnTo>
                      <a:pt x="5174" y="34796"/>
                    </a:lnTo>
                    <a:lnTo>
                      <a:pt x="5931" y="35656"/>
                    </a:lnTo>
                    <a:lnTo>
                      <a:pt x="7007" y="35332"/>
                    </a:lnTo>
                    <a:lnTo>
                      <a:pt x="7292" y="34546"/>
                    </a:lnTo>
                    <a:lnTo>
                      <a:pt x="11429" y="36771"/>
                    </a:lnTo>
                    <a:lnTo>
                      <a:pt x="11247" y="38098"/>
                    </a:lnTo>
                    <a:lnTo>
                      <a:pt x="13404" y="40977"/>
                    </a:lnTo>
                    <a:lnTo>
                      <a:pt x="13831" y="44864"/>
                    </a:lnTo>
                    <a:lnTo>
                      <a:pt x="14406" y="46578"/>
                    </a:lnTo>
                    <a:lnTo>
                      <a:pt x="13369" y="48411"/>
                    </a:lnTo>
                    <a:lnTo>
                      <a:pt x="14229" y="49310"/>
                    </a:lnTo>
                    <a:lnTo>
                      <a:pt x="15060" y="48735"/>
                    </a:lnTo>
                    <a:lnTo>
                      <a:pt x="15630" y="47517"/>
                    </a:lnTo>
                    <a:lnTo>
                      <a:pt x="16784" y="48770"/>
                    </a:lnTo>
                    <a:lnTo>
                      <a:pt x="16204" y="49600"/>
                    </a:lnTo>
                    <a:lnTo>
                      <a:pt x="17610" y="51109"/>
                    </a:lnTo>
                    <a:lnTo>
                      <a:pt x="17393" y="51644"/>
                    </a:lnTo>
                    <a:lnTo>
                      <a:pt x="17506" y="52302"/>
                    </a:lnTo>
                    <a:lnTo>
                      <a:pt x="17968" y="52224"/>
                    </a:lnTo>
                    <a:lnTo>
                      <a:pt x="17251" y="54057"/>
                    </a:lnTo>
                    <a:lnTo>
                      <a:pt x="17393" y="55560"/>
                    </a:lnTo>
                    <a:lnTo>
                      <a:pt x="15919" y="55850"/>
                    </a:lnTo>
                    <a:lnTo>
                      <a:pt x="15020" y="57859"/>
                    </a:lnTo>
                    <a:lnTo>
                      <a:pt x="15345" y="59623"/>
                    </a:lnTo>
                    <a:lnTo>
                      <a:pt x="16489" y="62719"/>
                    </a:lnTo>
                    <a:lnTo>
                      <a:pt x="16706" y="64871"/>
                    </a:lnTo>
                    <a:lnTo>
                      <a:pt x="17968" y="67170"/>
                    </a:lnTo>
                    <a:lnTo>
                      <a:pt x="20371" y="70010"/>
                    </a:lnTo>
                    <a:lnTo>
                      <a:pt x="21452" y="69794"/>
                    </a:lnTo>
                    <a:lnTo>
                      <a:pt x="22209" y="71047"/>
                    </a:lnTo>
                    <a:lnTo>
                      <a:pt x="23574" y="71371"/>
                    </a:lnTo>
                    <a:lnTo>
                      <a:pt x="24434" y="67495"/>
                    </a:lnTo>
                    <a:lnTo>
                      <a:pt x="25550" y="65519"/>
                    </a:lnTo>
                    <a:lnTo>
                      <a:pt x="25009" y="62930"/>
                    </a:lnTo>
                    <a:lnTo>
                      <a:pt x="26915" y="61638"/>
                    </a:lnTo>
                    <a:lnTo>
                      <a:pt x="28925" y="61063"/>
                    </a:lnTo>
                    <a:lnTo>
                      <a:pt x="30758" y="59407"/>
                    </a:lnTo>
                    <a:lnTo>
                      <a:pt x="31942" y="56213"/>
                    </a:lnTo>
                    <a:lnTo>
                      <a:pt x="33632" y="56430"/>
                    </a:lnTo>
                    <a:lnTo>
                      <a:pt x="37047" y="55295"/>
                    </a:lnTo>
                    <a:lnTo>
                      <a:pt x="39990" y="52293"/>
                    </a:lnTo>
                    <a:lnTo>
                      <a:pt x="38049" y="51285"/>
                    </a:lnTo>
                    <a:lnTo>
                      <a:pt x="35538" y="52583"/>
                    </a:lnTo>
                    <a:lnTo>
                      <a:pt x="35180" y="51320"/>
                    </a:lnTo>
                    <a:lnTo>
                      <a:pt x="37514" y="50067"/>
                    </a:lnTo>
                    <a:lnTo>
                      <a:pt x="37189" y="49006"/>
                    </a:lnTo>
                    <a:lnTo>
                      <a:pt x="38776" y="49006"/>
                    </a:lnTo>
                    <a:lnTo>
                      <a:pt x="39386" y="50927"/>
                    </a:lnTo>
                    <a:lnTo>
                      <a:pt x="40604" y="50966"/>
                    </a:lnTo>
                    <a:lnTo>
                      <a:pt x="40928" y="48092"/>
                    </a:lnTo>
                    <a:lnTo>
                      <a:pt x="37405" y="45900"/>
                    </a:lnTo>
                    <a:lnTo>
                      <a:pt x="38123" y="42554"/>
                    </a:lnTo>
                    <a:lnTo>
                      <a:pt x="39955" y="43385"/>
                    </a:lnTo>
                    <a:lnTo>
                      <a:pt x="41680" y="42731"/>
                    </a:lnTo>
                    <a:lnTo>
                      <a:pt x="40894" y="40614"/>
                    </a:lnTo>
                    <a:lnTo>
                      <a:pt x="42044" y="37346"/>
                    </a:lnTo>
                    <a:lnTo>
                      <a:pt x="41827" y="35297"/>
                    </a:lnTo>
                    <a:lnTo>
                      <a:pt x="39847" y="33892"/>
                    </a:lnTo>
                    <a:lnTo>
                      <a:pt x="40530" y="32462"/>
                    </a:lnTo>
                    <a:lnTo>
                      <a:pt x="42044" y="32747"/>
                    </a:lnTo>
                    <a:lnTo>
                      <a:pt x="43051" y="31234"/>
                    </a:lnTo>
                    <a:lnTo>
                      <a:pt x="40206" y="29509"/>
                    </a:lnTo>
                    <a:lnTo>
                      <a:pt x="41719" y="24768"/>
                    </a:lnTo>
                    <a:lnTo>
                      <a:pt x="42112" y="21643"/>
                    </a:lnTo>
                    <a:lnTo>
                      <a:pt x="43518" y="21285"/>
                    </a:lnTo>
                    <a:lnTo>
                      <a:pt x="44176" y="19879"/>
                    </a:lnTo>
                    <a:lnTo>
                      <a:pt x="42864" y="19560"/>
                    </a:lnTo>
                    <a:lnTo>
                      <a:pt x="41793" y="20705"/>
                    </a:lnTo>
                    <a:lnTo>
                      <a:pt x="41326" y="19020"/>
                    </a:lnTo>
                    <a:lnTo>
                      <a:pt x="41808" y="18759"/>
                    </a:lnTo>
                    <a:lnTo>
                      <a:pt x="41420" y="18047"/>
                    </a:lnTo>
                    <a:lnTo>
                      <a:pt x="41169" y="17727"/>
                    </a:lnTo>
                    <a:lnTo>
                      <a:pt x="41793" y="17211"/>
                    </a:lnTo>
                    <a:lnTo>
                      <a:pt x="42496" y="17118"/>
                    </a:lnTo>
                    <a:lnTo>
                      <a:pt x="42889" y="17285"/>
                    </a:lnTo>
                    <a:lnTo>
                      <a:pt x="43483" y="17020"/>
                    </a:lnTo>
                    <a:lnTo>
                      <a:pt x="43483" y="16548"/>
                    </a:lnTo>
                    <a:lnTo>
                      <a:pt x="44088" y="16612"/>
                    </a:lnTo>
                    <a:lnTo>
                      <a:pt x="44495" y="16877"/>
                    </a:lnTo>
                    <a:lnTo>
                      <a:pt x="44962" y="16740"/>
                    </a:lnTo>
                    <a:lnTo>
                      <a:pt x="45056" y="16214"/>
                    </a:lnTo>
                    <a:lnTo>
                      <a:pt x="45901" y="16214"/>
                    </a:lnTo>
                    <a:lnTo>
                      <a:pt x="45984" y="15536"/>
                    </a:lnTo>
                    <a:lnTo>
                      <a:pt x="45699" y="14779"/>
                    </a:lnTo>
                    <a:lnTo>
                      <a:pt x="46353" y="14489"/>
                    </a:lnTo>
                    <a:lnTo>
                      <a:pt x="46736" y="14676"/>
                    </a:lnTo>
                    <a:lnTo>
                      <a:pt x="48141" y="12686"/>
                    </a:lnTo>
                    <a:lnTo>
                      <a:pt x="47424" y="11566"/>
                    </a:lnTo>
                    <a:lnTo>
                      <a:pt x="46102" y="10731"/>
                    </a:lnTo>
                    <a:lnTo>
                      <a:pt x="44672" y="10731"/>
                    </a:lnTo>
                    <a:lnTo>
                      <a:pt x="43754" y="11232"/>
                    </a:lnTo>
                    <a:lnTo>
                      <a:pt x="43803" y="12529"/>
                    </a:lnTo>
                    <a:lnTo>
                      <a:pt x="43351" y="13197"/>
                    </a:lnTo>
                    <a:lnTo>
                      <a:pt x="42781" y="12647"/>
                    </a:lnTo>
                    <a:lnTo>
                      <a:pt x="42245" y="12755"/>
                    </a:lnTo>
                    <a:lnTo>
                      <a:pt x="42245" y="13354"/>
                    </a:lnTo>
                    <a:lnTo>
                      <a:pt x="41813" y="13404"/>
                    </a:lnTo>
                    <a:lnTo>
                      <a:pt x="41744" y="12495"/>
                    </a:lnTo>
                    <a:lnTo>
                      <a:pt x="41135" y="12671"/>
                    </a:lnTo>
                    <a:lnTo>
                      <a:pt x="40909" y="13890"/>
                    </a:lnTo>
                    <a:lnTo>
                      <a:pt x="39503" y="15855"/>
                    </a:lnTo>
                    <a:lnTo>
                      <a:pt x="39096" y="17344"/>
                    </a:lnTo>
                    <a:lnTo>
                      <a:pt x="38339" y="17929"/>
                    </a:lnTo>
                    <a:lnTo>
                      <a:pt x="38064" y="17310"/>
                    </a:lnTo>
                    <a:lnTo>
                      <a:pt x="38206" y="16715"/>
                    </a:lnTo>
                    <a:lnTo>
                      <a:pt x="39110" y="15295"/>
                    </a:lnTo>
                    <a:lnTo>
                      <a:pt x="40054" y="13615"/>
                    </a:lnTo>
                    <a:lnTo>
                      <a:pt x="40339" y="12082"/>
                    </a:lnTo>
                    <a:lnTo>
                      <a:pt x="40186" y="9782"/>
                    </a:lnTo>
                    <a:lnTo>
                      <a:pt x="38821" y="10107"/>
                    </a:lnTo>
                    <a:lnTo>
                      <a:pt x="38776" y="11296"/>
                    </a:lnTo>
                    <a:lnTo>
                      <a:pt x="36501" y="13522"/>
                    </a:lnTo>
                    <a:lnTo>
                      <a:pt x="35922" y="13497"/>
                    </a:lnTo>
                    <a:lnTo>
                      <a:pt x="35838" y="13069"/>
                    </a:lnTo>
                    <a:lnTo>
                      <a:pt x="37573" y="11581"/>
                    </a:lnTo>
                    <a:lnTo>
                      <a:pt x="37548" y="10397"/>
                    </a:lnTo>
                    <a:lnTo>
                      <a:pt x="34939" y="10200"/>
                    </a:lnTo>
                    <a:lnTo>
                      <a:pt x="32340" y="11340"/>
                    </a:lnTo>
                    <a:lnTo>
                      <a:pt x="32070" y="12215"/>
                    </a:lnTo>
                    <a:lnTo>
                      <a:pt x="31333" y="12131"/>
                    </a:lnTo>
                    <a:lnTo>
                      <a:pt x="31426" y="11055"/>
                    </a:lnTo>
                    <a:lnTo>
                      <a:pt x="33858" y="9714"/>
                    </a:lnTo>
                    <a:lnTo>
                      <a:pt x="33573" y="9271"/>
                    </a:lnTo>
                    <a:lnTo>
                      <a:pt x="32880" y="9006"/>
                    </a:lnTo>
                    <a:lnTo>
                      <a:pt x="33057" y="8505"/>
                    </a:lnTo>
                    <a:lnTo>
                      <a:pt x="33883" y="8505"/>
                    </a:lnTo>
                    <a:lnTo>
                      <a:pt x="34556" y="9389"/>
                    </a:lnTo>
                    <a:lnTo>
                      <a:pt x="35406" y="8888"/>
                    </a:lnTo>
                    <a:lnTo>
                      <a:pt x="37980" y="9031"/>
                    </a:lnTo>
                    <a:lnTo>
                      <a:pt x="38904" y="8505"/>
                    </a:lnTo>
                    <a:lnTo>
                      <a:pt x="39872" y="8564"/>
                    </a:lnTo>
                    <a:lnTo>
                      <a:pt x="40339" y="7650"/>
                    </a:lnTo>
                    <a:lnTo>
                      <a:pt x="41051" y="7065"/>
                    </a:lnTo>
                    <a:lnTo>
                      <a:pt x="40663" y="5896"/>
                    </a:lnTo>
                    <a:lnTo>
                      <a:pt x="39420" y="5459"/>
                    </a:lnTo>
                    <a:lnTo>
                      <a:pt x="39322" y="4958"/>
                    </a:lnTo>
                    <a:lnTo>
                      <a:pt x="38398" y="4648"/>
                    </a:lnTo>
                    <a:lnTo>
                      <a:pt x="38049" y="5243"/>
                    </a:lnTo>
                    <a:lnTo>
                      <a:pt x="37278" y="5400"/>
                    </a:lnTo>
                    <a:lnTo>
                      <a:pt x="37204" y="4923"/>
                    </a:lnTo>
                    <a:lnTo>
                      <a:pt x="37705" y="4732"/>
                    </a:lnTo>
                    <a:lnTo>
                      <a:pt x="38157" y="4024"/>
                    </a:lnTo>
                    <a:lnTo>
                      <a:pt x="37990" y="3218"/>
                    </a:lnTo>
                    <a:lnTo>
                      <a:pt x="37646" y="3017"/>
                    </a:lnTo>
                    <a:lnTo>
                      <a:pt x="37111" y="3336"/>
                    </a:lnTo>
                    <a:lnTo>
                      <a:pt x="36364" y="3788"/>
                    </a:lnTo>
                    <a:lnTo>
                      <a:pt x="35322" y="3739"/>
                    </a:lnTo>
                    <a:lnTo>
                      <a:pt x="35131" y="3253"/>
                    </a:lnTo>
                    <a:lnTo>
                      <a:pt x="33789" y="3425"/>
                    </a:lnTo>
                    <a:lnTo>
                      <a:pt x="32905" y="4373"/>
                    </a:lnTo>
                    <a:lnTo>
                      <a:pt x="31809" y="4348"/>
                    </a:lnTo>
                    <a:lnTo>
                      <a:pt x="31072" y="4943"/>
                    </a:lnTo>
                    <a:lnTo>
                      <a:pt x="30389" y="4407"/>
                    </a:lnTo>
                    <a:lnTo>
                      <a:pt x="31701" y="3764"/>
                    </a:lnTo>
                    <a:lnTo>
                      <a:pt x="31239" y="3100"/>
                    </a:lnTo>
                    <a:lnTo>
                      <a:pt x="31765" y="2899"/>
                    </a:lnTo>
                    <a:lnTo>
                      <a:pt x="32330" y="3395"/>
                    </a:lnTo>
                    <a:lnTo>
                      <a:pt x="32905" y="3361"/>
                    </a:lnTo>
                    <a:lnTo>
                      <a:pt x="33932" y="2634"/>
                    </a:lnTo>
                    <a:lnTo>
                      <a:pt x="35381" y="2466"/>
                    </a:lnTo>
                    <a:lnTo>
                      <a:pt x="35764" y="3086"/>
                    </a:lnTo>
                    <a:lnTo>
                      <a:pt x="36752" y="2884"/>
                    </a:lnTo>
                    <a:lnTo>
                      <a:pt x="37396" y="2191"/>
                    </a:lnTo>
                    <a:lnTo>
                      <a:pt x="37130" y="1253"/>
                    </a:lnTo>
                    <a:lnTo>
                      <a:pt x="36654" y="310"/>
                    </a:lnTo>
                    <a:lnTo>
                      <a:pt x="34344" y="93"/>
                    </a:lnTo>
                    <a:lnTo>
                      <a:pt x="30463"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5"/>
              <p:cNvSpPr/>
              <p:nvPr/>
            </p:nvSpPr>
            <p:spPr>
              <a:xfrm>
                <a:off x="4263566" y="2844777"/>
                <a:ext cx="15172" cy="13165"/>
              </a:xfrm>
              <a:custGeom>
                <a:avLst/>
                <a:gdLst/>
                <a:ahLst/>
                <a:cxnLst/>
                <a:rect l="l" t="t" r="r" b="b"/>
                <a:pathLst>
                  <a:path w="998" h="866" extrusionOk="0">
                    <a:moveTo>
                      <a:pt x="501" y="1"/>
                    </a:moveTo>
                    <a:lnTo>
                      <a:pt x="0" y="517"/>
                    </a:lnTo>
                    <a:lnTo>
                      <a:pt x="251" y="866"/>
                    </a:lnTo>
                    <a:lnTo>
                      <a:pt x="889" y="379"/>
                    </a:lnTo>
                    <a:lnTo>
                      <a:pt x="998" y="1"/>
                    </a:ln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5"/>
              <p:cNvSpPr/>
              <p:nvPr/>
            </p:nvSpPr>
            <p:spPr>
              <a:xfrm>
                <a:off x="4236673" y="2851284"/>
                <a:ext cx="20098" cy="13165"/>
              </a:xfrm>
              <a:custGeom>
                <a:avLst/>
                <a:gdLst/>
                <a:ahLst/>
                <a:cxnLst/>
                <a:rect l="l" t="t" r="r" b="b"/>
                <a:pathLst>
                  <a:path w="1322" h="866" extrusionOk="0">
                    <a:moveTo>
                      <a:pt x="634" y="0"/>
                    </a:moveTo>
                    <a:lnTo>
                      <a:pt x="0" y="325"/>
                    </a:lnTo>
                    <a:lnTo>
                      <a:pt x="113" y="806"/>
                    </a:lnTo>
                    <a:lnTo>
                      <a:pt x="1322" y="865"/>
                    </a:lnTo>
                    <a:lnTo>
                      <a:pt x="1322" y="143"/>
                    </a:lnTo>
                    <a:lnTo>
                      <a:pt x="880" y="325"/>
                    </a:lnTo>
                    <a:lnTo>
                      <a:pt x="634" y="0"/>
                    </a:ln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5"/>
              <p:cNvSpPr/>
              <p:nvPr/>
            </p:nvSpPr>
            <p:spPr>
              <a:xfrm>
                <a:off x="4191552" y="1483910"/>
                <a:ext cx="55291" cy="24446"/>
              </a:xfrm>
              <a:custGeom>
                <a:avLst/>
                <a:gdLst/>
                <a:ahLst/>
                <a:cxnLst/>
                <a:rect l="l" t="t" r="r" b="b"/>
                <a:pathLst>
                  <a:path w="3637" h="1608" extrusionOk="0">
                    <a:moveTo>
                      <a:pt x="2325" y="1"/>
                    </a:moveTo>
                    <a:lnTo>
                      <a:pt x="2084" y="369"/>
                    </a:lnTo>
                    <a:lnTo>
                      <a:pt x="1598" y="202"/>
                    </a:lnTo>
                    <a:lnTo>
                      <a:pt x="526" y="188"/>
                    </a:lnTo>
                    <a:lnTo>
                      <a:pt x="1" y="527"/>
                    </a:lnTo>
                    <a:lnTo>
                      <a:pt x="389" y="1234"/>
                    </a:lnTo>
                    <a:lnTo>
                      <a:pt x="443" y="1205"/>
                    </a:lnTo>
                    <a:lnTo>
                      <a:pt x="2752" y="1608"/>
                    </a:lnTo>
                    <a:lnTo>
                      <a:pt x="3637" y="703"/>
                    </a:lnTo>
                    <a:lnTo>
                      <a:pt x="3327" y="178"/>
                    </a:lnTo>
                    <a:lnTo>
                      <a:pt x="2325"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5"/>
              <p:cNvSpPr/>
              <p:nvPr/>
            </p:nvSpPr>
            <p:spPr>
              <a:xfrm>
                <a:off x="4215314" y="2862564"/>
                <a:ext cx="12040" cy="13454"/>
              </a:xfrm>
              <a:custGeom>
                <a:avLst/>
                <a:gdLst/>
                <a:ahLst/>
                <a:cxnLst/>
                <a:rect l="l" t="t" r="r" b="b"/>
                <a:pathLst>
                  <a:path w="792" h="885" extrusionOk="0">
                    <a:moveTo>
                      <a:pt x="791" y="0"/>
                    </a:moveTo>
                    <a:lnTo>
                      <a:pt x="0" y="369"/>
                    </a:lnTo>
                    <a:lnTo>
                      <a:pt x="206" y="885"/>
                    </a:lnTo>
                    <a:lnTo>
                      <a:pt x="791" y="885"/>
                    </a:lnTo>
                    <a:lnTo>
                      <a:pt x="791" y="0"/>
                    </a:ln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5"/>
              <p:cNvSpPr/>
              <p:nvPr/>
            </p:nvSpPr>
            <p:spPr>
              <a:xfrm>
                <a:off x="3778196" y="1985714"/>
                <a:ext cx="49834" cy="30040"/>
              </a:xfrm>
              <a:custGeom>
                <a:avLst/>
                <a:gdLst/>
                <a:ahLst/>
                <a:cxnLst/>
                <a:rect l="l" t="t" r="r" b="b"/>
                <a:pathLst>
                  <a:path w="3278" h="1976" extrusionOk="0">
                    <a:moveTo>
                      <a:pt x="541" y="1"/>
                    </a:moveTo>
                    <a:lnTo>
                      <a:pt x="0" y="644"/>
                    </a:lnTo>
                    <a:lnTo>
                      <a:pt x="1184" y="1111"/>
                    </a:lnTo>
                    <a:lnTo>
                      <a:pt x="2044" y="1976"/>
                    </a:lnTo>
                    <a:lnTo>
                      <a:pt x="3277" y="1769"/>
                    </a:lnTo>
                    <a:lnTo>
                      <a:pt x="3164" y="1111"/>
                    </a:lnTo>
                    <a:lnTo>
                      <a:pt x="1759" y="325"/>
                    </a:lnTo>
                    <a:lnTo>
                      <a:pt x="541"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5"/>
              <p:cNvSpPr/>
              <p:nvPr/>
            </p:nvSpPr>
            <p:spPr>
              <a:xfrm>
                <a:off x="3781328" y="2560126"/>
                <a:ext cx="25267" cy="27790"/>
              </a:xfrm>
              <a:custGeom>
                <a:avLst/>
                <a:gdLst/>
                <a:ahLst/>
                <a:cxnLst/>
                <a:rect l="l" t="t" r="r" b="b"/>
                <a:pathLst>
                  <a:path w="1662" h="1828" extrusionOk="0">
                    <a:moveTo>
                      <a:pt x="978" y="0"/>
                    </a:moveTo>
                    <a:lnTo>
                      <a:pt x="1" y="998"/>
                    </a:lnTo>
                    <a:lnTo>
                      <a:pt x="831" y="1828"/>
                    </a:lnTo>
                    <a:lnTo>
                      <a:pt x="1661" y="1528"/>
                    </a:lnTo>
                    <a:lnTo>
                      <a:pt x="1661" y="320"/>
                    </a:lnTo>
                    <a:lnTo>
                      <a:pt x="978"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5"/>
              <p:cNvSpPr/>
              <p:nvPr/>
            </p:nvSpPr>
            <p:spPr>
              <a:xfrm>
                <a:off x="3728667" y="2485208"/>
                <a:ext cx="63729" cy="83371"/>
              </a:xfrm>
              <a:custGeom>
                <a:avLst/>
                <a:gdLst/>
                <a:ahLst/>
                <a:cxnLst/>
                <a:rect l="l" t="t" r="r" b="b"/>
                <a:pathLst>
                  <a:path w="4192" h="5484" extrusionOk="0">
                    <a:moveTo>
                      <a:pt x="2900" y="0"/>
                    </a:moveTo>
                    <a:lnTo>
                      <a:pt x="1774" y="619"/>
                    </a:lnTo>
                    <a:lnTo>
                      <a:pt x="1268" y="1848"/>
                    </a:lnTo>
                    <a:lnTo>
                      <a:pt x="600" y="2300"/>
                    </a:lnTo>
                    <a:lnTo>
                      <a:pt x="1" y="3788"/>
                    </a:lnTo>
                    <a:lnTo>
                      <a:pt x="94" y="4815"/>
                    </a:lnTo>
                    <a:lnTo>
                      <a:pt x="2492" y="4815"/>
                    </a:lnTo>
                    <a:lnTo>
                      <a:pt x="2276" y="5483"/>
                    </a:lnTo>
                    <a:lnTo>
                      <a:pt x="2900" y="5483"/>
                    </a:lnTo>
                    <a:lnTo>
                      <a:pt x="4074" y="4407"/>
                    </a:lnTo>
                    <a:lnTo>
                      <a:pt x="4192" y="2742"/>
                    </a:lnTo>
                    <a:lnTo>
                      <a:pt x="3445" y="1990"/>
                    </a:lnTo>
                    <a:lnTo>
                      <a:pt x="2585" y="2491"/>
                    </a:lnTo>
                    <a:lnTo>
                      <a:pt x="2099" y="1631"/>
                    </a:lnTo>
                    <a:lnTo>
                      <a:pt x="2443" y="909"/>
                    </a:lnTo>
                    <a:lnTo>
                      <a:pt x="3042" y="575"/>
                    </a:lnTo>
                    <a:lnTo>
                      <a:pt x="2900"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5"/>
              <p:cNvSpPr/>
              <p:nvPr/>
            </p:nvSpPr>
            <p:spPr>
              <a:xfrm>
                <a:off x="2401047" y="1964355"/>
                <a:ext cx="1368423" cy="1060906"/>
              </a:xfrm>
              <a:custGeom>
                <a:avLst/>
                <a:gdLst/>
                <a:ahLst/>
                <a:cxnLst/>
                <a:rect l="l" t="t" r="r" b="b"/>
                <a:pathLst>
                  <a:path w="90013" h="69785" extrusionOk="0">
                    <a:moveTo>
                      <a:pt x="9360" y="0"/>
                    </a:moveTo>
                    <a:lnTo>
                      <a:pt x="7866" y="1386"/>
                    </a:lnTo>
                    <a:lnTo>
                      <a:pt x="7311" y="959"/>
                    </a:lnTo>
                    <a:lnTo>
                      <a:pt x="5950" y="2605"/>
                    </a:lnTo>
                    <a:lnTo>
                      <a:pt x="5188" y="2516"/>
                    </a:lnTo>
                    <a:lnTo>
                      <a:pt x="4206" y="3759"/>
                    </a:lnTo>
                    <a:lnTo>
                      <a:pt x="4098" y="5145"/>
                    </a:lnTo>
                    <a:lnTo>
                      <a:pt x="1975" y="5700"/>
                    </a:lnTo>
                    <a:lnTo>
                      <a:pt x="1548" y="7066"/>
                    </a:lnTo>
                    <a:lnTo>
                      <a:pt x="3557" y="8338"/>
                    </a:lnTo>
                    <a:lnTo>
                      <a:pt x="4206" y="9709"/>
                    </a:lnTo>
                    <a:lnTo>
                      <a:pt x="6363" y="10854"/>
                    </a:lnTo>
                    <a:lnTo>
                      <a:pt x="5351" y="11503"/>
                    </a:lnTo>
                    <a:lnTo>
                      <a:pt x="3955" y="11399"/>
                    </a:lnTo>
                    <a:lnTo>
                      <a:pt x="3813" y="10422"/>
                    </a:lnTo>
                    <a:lnTo>
                      <a:pt x="536" y="11468"/>
                    </a:lnTo>
                    <a:lnTo>
                      <a:pt x="0" y="12367"/>
                    </a:lnTo>
                    <a:lnTo>
                      <a:pt x="934" y="12829"/>
                    </a:lnTo>
                    <a:lnTo>
                      <a:pt x="1725" y="14667"/>
                    </a:lnTo>
                    <a:lnTo>
                      <a:pt x="4707" y="14627"/>
                    </a:lnTo>
                    <a:lnTo>
                      <a:pt x="5965" y="13876"/>
                    </a:lnTo>
                    <a:lnTo>
                      <a:pt x="5930" y="16249"/>
                    </a:lnTo>
                    <a:lnTo>
                      <a:pt x="2766" y="17826"/>
                    </a:lnTo>
                    <a:lnTo>
                      <a:pt x="1941" y="19516"/>
                    </a:lnTo>
                    <a:lnTo>
                      <a:pt x="2982" y="20666"/>
                    </a:lnTo>
                    <a:lnTo>
                      <a:pt x="2550" y="20990"/>
                    </a:lnTo>
                    <a:lnTo>
                      <a:pt x="2982" y="21924"/>
                    </a:lnTo>
                    <a:lnTo>
                      <a:pt x="3557" y="22749"/>
                    </a:lnTo>
                    <a:lnTo>
                      <a:pt x="4884" y="22169"/>
                    </a:lnTo>
                    <a:lnTo>
                      <a:pt x="5459" y="24326"/>
                    </a:lnTo>
                    <a:lnTo>
                      <a:pt x="7223" y="24076"/>
                    </a:lnTo>
                    <a:lnTo>
                      <a:pt x="8731" y="24366"/>
                    </a:lnTo>
                    <a:lnTo>
                      <a:pt x="8623" y="25840"/>
                    </a:lnTo>
                    <a:lnTo>
                      <a:pt x="5896" y="27889"/>
                    </a:lnTo>
                    <a:lnTo>
                      <a:pt x="3847" y="29436"/>
                    </a:lnTo>
                    <a:lnTo>
                      <a:pt x="2835" y="29829"/>
                    </a:lnTo>
                    <a:lnTo>
                      <a:pt x="2982" y="30439"/>
                    </a:lnTo>
                    <a:lnTo>
                      <a:pt x="3990" y="30365"/>
                    </a:lnTo>
                    <a:lnTo>
                      <a:pt x="6790" y="28748"/>
                    </a:lnTo>
                    <a:lnTo>
                      <a:pt x="9340" y="27171"/>
                    </a:lnTo>
                    <a:lnTo>
                      <a:pt x="9773" y="26449"/>
                    </a:lnTo>
                    <a:lnTo>
                      <a:pt x="11424" y="25157"/>
                    </a:lnTo>
                    <a:lnTo>
                      <a:pt x="12215" y="24076"/>
                    </a:lnTo>
                    <a:lnTo>
                      <a:pt x="11104" y="23467"/>
                    </a:lnTo>
                    <a:lnTo>
                      <a:pt x="10814" y="22897"/>
                    </a:lnTo>
                    <a:lnTo>
                      <a:pt x="12721" y="22572"/>
                    </a:lnTo>
                    <a:lnTo>
                      <a:pt x="13079" y="21206"/>
                    </a:lnTo>
                    <a:lnTo>
                      <a:pt x="14661" y="20017"/>
                    </a:lnTo>
                    <a:lnTo>
                      <a:pt x="16563" y="20489"/>
                    </a:lnTo>
                    <a:lnTo>
                      <a:pt x="19300" y="21884"/>
                    </a:lnTo>
                    <a:lnTo>
                      <a:pt x="21702" y="22607"/>
                    </a:lnTo>
                    <a:lnTo>
                      <a:pt x="25009" y="24837"/>
                    </a:lnTo>
                    <a:lnTo>
                      <a:pt x="28424" y="29829"/>
                    </a:lnTo>
                    <a:lnTo>
                      <a:pt x="30040" y="29972"/>
                    </a:lnTo>
                    <a:lnTo>
                      <a:pt x="30183" y="30940"/>
                    </a:lnTo>
                    <a:lnTo>
                      <a:pt x="32305" y="33961"/>
                    </a:lnTo>
                    <a:lnTo>
                      <a:pt x="35356" y="36045"/>
                    </a:lnTo>
                    <a:lnTo>
                      <a:pt x="36830" y="37843"/>
                    </a:lnTo>
                    <a:lnTo>
                      <a:pt x="36796" y="39278"/>
                    </a:lnTo>
                    <a:lnTo>
                      <a:pt x="35106" y="36654"/>
                    </a:lnTo>
                    <a:lnTo>
                      <a:pt x="32305" y="34713"/>
                    </a:lnTo>
                    <a:lnTo>
                      <a:pt x="32305" y="35617"/>
                    </a:lnTo>
                    <a:lnTo>
                      <a:pt x="35248" y="38742"/>
                    </a:lnTo>
                    <a:lnTo>
                      <a:pt x="35037" y="44599"/>
                    </a:lnTo>
                    <a:lnTo>
                      <a:pt x="35499" y="47684"/>
                    </a:lnTo>
                    <a:lnTo>
                      <a:pt x="39312" y="52902"/>
                    </a:lnTo>
                    <a:lnTo>
                      <a:pt x="40751" y="53762"/>
                    </a:lnTo>
                    <a:lnTo>
                      <a:pt x="41970" y="57359"/>
                    </a:lnTo>
                    <a:lnTo>
                      <a:pt x="43193" y="58538"/>
                    </a:lnTo>
                    <a:lnTo>
                      <a:pt x="42721" y="59653"/>
                    </a:lnTo>
                    <a:lnTo>
                      <a:pt x="44589" y="60729"/>
                    </a:lnTo>
                    <a:lnTo>
                      <a:pt x="44736" y="61702"/>
                    </a:lnTo>
                    <a:lnTo>
                      <a:pt x="45817" y="62459"/>
                    </a:lnTo>
                    <a:lnTo>
                      <a:pt x="45994" y="63604"/>
                    </a:lnTo>
                    <a:lnTo>
                      <a:pt x="46854" y="63569"/>
                    </a:lnTo>
                    <a:lnTo>
                      <a:pt x="46461" y="61884"/>
                    </a:lnTo>
                    <a:lnTo>
                      <a:pt x="45778" y="60911"/>
                    </a:lnTo>
                    <a:lnTo>
                      <a:pt x="44195" y="59221"/>
                    </a:lnTo>
                    <a:lnTo>
                      <a:pt x="44087" y="57963"/>
                    </a:lnTo>
                    <a:lnTo>
                      <a:pt x="43051" y="57172"/>
                    </a:lnTo>
                    <a:lnTo>
                      <a:pt x="42505" y="55236"/>
                    </a:lnTo>
                    <a:lnTo>
                      <a:pt x="43945" y="55845"/>
                    </a:lnTo>
                    <a:lnTo>
                      <a:pt x="44628" y="57752"/>
                    </a:lnTo>
                    <a:lnTo>
                      <a:pt x="46927" y="60661"/>
                    </a:lnTo>
                    <a:lnTo>
                      <a:pt x="50018" y="63746"/>
                    </a:lnTo>
                    <a:lnTo>
                      <a:pt x="50091" y="65294"/>
                    </a:lnTo>
                    <a:lnTo>
                      <a:pt x="50558" y="66699"/>
                    </a:lnTo>
                    <a:lnTo>
                      <a:pt x="57240" y="69785"/>
                    </a:lnTo>
                    <a:lnTo>
                      <a:pt x="58429" y="69141"/>
                    </a:lnTo>
                    <a:lnTo>
                      <a:pt x="58744" y="69195"/>
                    </a:lnTo>
                    <a:lnTo>
                      <a:pt x="59039" y="67451"/>
                    </a:lnTo>
                    <a:lnTo>
                      <a:pt x="57688" y="66733"/>
                    </a:lnTo>
                    <a:lnTo>
                      <a:pt x="56307" y="64041"/>
                    </a:lnTo>
                    <a:lnTo>
                      <a:pt x="56882" y="60891"/>
                    </a:lnTo>
                    <a:lnTo>
                      <a:pt x="56631" y="59383"/>
                    </a:lnTo>
                    <a:lnTo>
                      <a:pt x="59864" y="57172"/>
                    </a:lnTo>
                    <a:lnTo>
                      <a:pt x="61751" y="57786"/>
                    </a:lnTo>
                    <a:lnTo>
                      <a:pt x="63028" y="57894"/>
                    </a:lnTo>
                    <a:lnTo>
                      <a:pt x="63028" y="57894"/>
                    </a:lnTo>
                    <a:lnTo>
                      <a:pt x="62955" y="56597"/>
                    </a:lnTo>
                    <a:lnTo>
                      <a:pt x="65863" y="56686"/>
                    </a:lnTo>
                    <a:lnTo>
                      <a:pt x="66492" y="57462"/>
                    </a:lnTo>
                    <a:lnTo>
                      <a:pt x="67391" y="57064"/>
                    </a:lnTo>
                    <a:lnTo>
                      <a:pt x="68217" y="57983"/>
                    </a:lnTo>
                    <a:lnTo>
                      <a:pt x="69691" y="57531"/>
                    </a:lnTo>
                    <a:lnTo>
                      <a:pt x="69548" y="57064"/>
                    </a:lnTo>
                    <a:lnTo>
                      <a:pt x="69568" y="55615"/>
                    </a:lnTo>
                    <a:lnTo>
                      <a:pt x="74417" y="51782"/>
                    </a:lnTo>
                    <a:lnTo>
                      <a:pt x="73828" y="50274"/>
                    </a:lnTo>
                    <a:lnTo>
                      <a:pt x="75169" y="48063"/>
                    </a:lnTo>
                    <a:lnTo>
                      <a:pt x="75582" y="47041"/>
                    </a:lnTo>
                    <a:lnTo>
                      <a:pt x="78230" y="46122"/>
                    </a:lnTo>
                    <a:lnTo>
                      <a:pt x="78137" y="44383"/>
                    </a:lnTo>
                    <a:lnTo>
                      <a:pt x="79517" y="43051"/>
                    </a:lnTo>
                    <a:lnTo>
                      <a:pt x="80849" y="42855"/>
                    </a:lnTo>
                    <a:lnTo>
                      <a:pt x="81154" y="41995"/>
                    </a:lnTo>
                    <a:cubicBezTo>
                      <a:pt x="81154" y="41995"/>
                      <a:pt x="81905" y="41774"/>
                      <a:pt x="82013" y="41754"/>
                    </a:cubicBezTo>
                    <a:cubicBezTo>
                      <a:pt x="82122" y="41739"/>
                      <a:pt x="82559" y="40590"/>
                      <a:pt x="82559" y="40590"/>
                    </a:cubicBezTo>
                    <a:lnTo>
                      <a:pt x="82721" y="39892"/>
                    </a:lnTo>
                    <a:lnTo>
                      <a:pt x="82343" y="38993"/>
                    </a:lnTo>
                    <a:lnTo>
                      <a:pt x="81119" y="38919"/>
                    </a:lnTo>
                    <a:lnTo>
                      <a:pt x="80937" y="38418"/>
                    </a:lnTo>
                    <a:lnTo>
                      <a:pt x="80937" y="38418"/>
                    </a:lnTo>
                    <a:lnTo>
                      <a:pt x="82520" y="38472"/>
                    </a:lnTo>
                    <a:lnTo>
                      <a:pt x="83129" y="37843"/>
                    </a:lnTo>
                    <a:lnTo>
                      <a:pt x="82824" y="37140"/>
                    </a:lnTo>
                    <a:lnTo>
                      <a:pt x="81601" y="36998"/>
                    </a:lnTo>
                    <a:lnTo>
                      <a:pt x="79572" y="38221"/>
                    </a:lnTo>
                    <a:lnTo>
                      <a:pt x="77650" y="40447"/>
                    </a:lnTo>
                    <a:lnTo>
                      <a:pt x="77198" y="40590"/>
                    </a:lnTo>
                    <a:lnTo>
                      <a:pt x="77346" y="40108"/>
                    </a:lnTo>
                    <a:lnTo>
                      <a:pt x="79193" y="37720"/>
                    </a:lnTo>
                    <a:lnTo>
                      <a:pt x="81586" y="35652"/>
                    </a:lnTo>
                    <a:lnTo>
                      <a:pt x="86745" y="35760"/>
                    </a:lnTo>
                    <a:lnTo>
                      <a:pt x="87516" y="34517"/>
                    </a:lnTo>
                    <a:lnTo>
                      <a:pt x="88696" y="34394"/>
                    </a:lnTo>
                    <a:lnTo>
                      <a:pt x="90012" y="33588"/>
                    </a:lnTo>
                    <a:lnTo>
                      <a:pt x="89742" y="31947"/>
                    </a:lnTo>
                    <a:lnTo>
                      <a:pt x="88922" y="31377"/>
                    </a:lnTo>
                    <a:lnTo>
                      <a:pt x="87998" y="31141"/>
                    </a:lnTo>
                    <a:lnTo>
                      <a:pt x="87084" y="31844"/>
                    </a:lnTo>
                    <a:lnTo>
                      <a:pt x="85969" y="32325"/>
                    </a:lnTo>
                    <a:lnTo>
                      <a:pt x="85644" y="31303"/>
                    </a:lnTo>
                    <a:lnTo>
                      <a:pt x="86873" y="31033"/>
                    </a:lnTo>
                    <a:lnTo>
                      <a:pt x="87914" y="30792"/>
                    </a:lnTo>
                    <a:lnTo>
                      <a:pt x="88519" y="30655"/>
                    </a:lnTo>
                    <a:lnTo>
                      <a:pt x="88337" y="30080"/>
                    </a:lnTo>
                    <a:lnTo>
                      <a:pt x="86524" y="29579"/>
                    </a:lnTo>
                    <a:lnTo>
                      <a:pt x="85468" y="28174"/>
                    </a:lnTo>
                    <a:lnTo>
                      <a:pt x="85698" y="27043"/>
                    </a:lnTo>
                    <a:lnTo>
                      <a:pt x="82775" y="21830"/>
                    </a:lnTo>
                    <a:lnTo>
                      <a:pt x="81783" y="22484"/>
                    </a:lnTo>
                    <a:lnTo>
                      <a:pt x="81891" y="23663"/>
                    </a:lnTo>
                    <a:lnTo>
                      <a:pt x="80741" y="24960"/>
                    </a:lnTo>
                    <a:lnTo>
                      <a:pt x="79124" y="23575"/>
                    </a:lnTo>
                    <a:lnTo>
                      <a:pt x="78766" y="20956"/>
                    </a:lnTo>
                    <a:lnTo>
                      <a:pt x="77252" y="20558"/>
                    </a:lnTo>
                    <a:lnTo>
                      <a:pt x="77252" y="19747"/>
                    </a:lnTo>
                    <a:lnTo>
                      <a:pt x="75331" y="17954"/>
                    </a:lnTo>
                    <a:lnTo>
                      <a:pt x="75007" y="18529"/>
                    </a:lnTo>
                    <a:lnTo>
                      <a:pt x="74221" y="18745"/>
                    </a:lnTo>
                    <a:lnTo>
                      <a:pt x="73592" y="17993"/>
                    </a:lnTo>
                    <a:lnTo>
                      <a:pt x="72442" y="17860"/>
                    </a:lnTo>
                    <a:lnTo>
                      <a:pt x="71705" y="18710"/>
                    </a:lnTo>
                    <a:lnTo>
                      <a:pt x="72369" y="20199"/>
                    </a:lnTo>
                    <a:lnTo>
                      <a:pt x="72496" y="23236"/>
                    </a:lnTo>
                    <a:lnTo>
                      <a:pt x="71651" y="23953"/>
                    </a:lnTo>
                    <a:lnTo>
                      <a:pt x="71597" y="24656"/>
                    </a:lnTo>
                    <a:lnTo>
                      <a:pt x="72226" y="24980"/>
                    </a:lnTo>
                    <a:lnTo>
                      <a:pt x="73356" y="26685"/>
                    </a:lnTo>
                    <a:lnTo>
                      <a:pt x="73012" y="28444"/>
                    </a:lnTo>
                    <a:lnTo>
                      <a:pt x="70786" y="30222"/>
                    </a:lnTo>
                    <a:lnTo>
                      <a:pt x="71740" y="33657"/>
                    </a:lnTo>
                    <a:lnTo>
                      <a:pt x="71091" y="34807"/>
                    </a:lnTo>
                    <a:lnTo>
                      <a:pt x="70251" y="34428"/>
                    </a:lnTo>
                    <a:lnTo>
                      <a:pt x="68915" y="32448"/>
                    </a:lnTo>
                    <a:lnTo>
                      <a:pt x="68718" y="29348"/>
                    </a:lnTo>
                    <a:lnTo>
                      <a:pt x="66527" y="29254"/>
                    </a:lnTo>
                    <a:lnTo>
                      <a:pt x="66060" y="28606"/>
                    </a:lnTo>
                    <a:lnTo>
                      <a:pt x="64694" y="28301"/>
                    </a:lnTo>
                    <a:lnTo>
                      <a:pt x="63117" y="26758"/>
                    </a:lnTo>
                    <a:lnTo>
                      <a:pt x="61712" y="26360"/>
                    </a:lnTo>
                    <a:lnTo>
                      <a:pt x="60493" y="26940"/>
                    </a:lnTo>
                    <a:lnTo>
                      <a:pt x="60493" y="26940"/>
                    </a:lnTo>
                    <a:lnTo>
                      <a:pt x="60640" y="26198"/>
                    </a:lnTo>
                    <a:lnTo>
                      <a:pt x="60021" y="24326"/>
                    </a:lnTo>
                    <a:lnTo>
                      <a:pt x="58842" y="24326"/>
                    </a:lnTo>
                    <a:lnTo>
                      <a:pt x="58754" y="20902"/>
                    </a:lnTo>
                    <a:lnTo>
                      <a:pt x="60640" y="17826"/>
                    </a:lnTo>
                    <a:lnTo>
                      <a:pt x="61820" y="17521"/>
                    </a:lnTo>
                    <a:lnTo>
                      <a:pt x="61839" y="16819"/>
                    </a:lnTo>
                    <a:lnTo>
                      <a:pt x="62812" y="15433"/>
                    </a:lnTo>
                    <a:lnTo>
                      <a:pt x="64247" y="15325"/>
                    </a:lnTo>
                    <a:lnTo>
                      <a:pt x="64949" y="13370"/>
                    </a:lnTo>
                    <a:lnTo>
                      <a:pt x="64232" y="13183"/>
                    </a:lnTo>
                    <a:lnTo>
                      <a:pt x="64050" y="13134"/>
                    </a:lnTo>
                    <a:lnTo>
                      <a:pt x="63510" y="13330"/>
                    </a:lnTo>
                    <a:lnTo>
                      <a:pt x="62286" y="11847"/>
                    </a:lnTo>
                    <a:lnTo>
                      <a:pt x="63279" y="11847"/>
                    </a:lnTo>
                    <a:lnTo>
                      <a:pt x="64301" y="12937"/>
                    </a:lnTo>
                    <a:lnTo>
                      <a:pt x="65293" y="12525"/>
                    </a:lnTo>
                    <a:lnTo>
                      <a:pt x="65505" y="11738"/>
                    </a:lnTo>
                    <a:lnTo>
                      <a:pt x="65598" y="11399"/>
                    </a:lnTo>
                    <a:lnTo>
                      <a:pt x="64989" y="10780"/>
                    </a:lnTo>
                    <a:lnTo>
                      <a:pt x="64895" y="9311"/>
                    </a:lnTo>
                    <a:lnTo>
                      <a:pt x="64335" y="8717"/>
                    </a:lnTo>
                    <a:lnTo>
                      <a:pt x="63760" y="7729"/>
                    </a:lnTo>
                    <a:lnTo>
                      <a:pt x="64335" y="7267"/>
                    </a:lnTo>
                    <a:lnTo>
                      <a:pt x="64173" y="5985"/>
                    </a:lnTo>
                    <a:lnTo>
                      <a:pt x="63279" y="4761"/>
                    </a:lnTo>
                    <a:lnTo>
                      <a:pt x="62468" y="5430"/>
                    </a:lnTo>
                    <a:lnTo>
                      <a:pt x="62704" y="6668"/>
                    </a:lnTo>
                    <a:lnTo>
                      <a:pt x="62178" y="7012"/>
                    </a:lnTo>
                    <a:lnTo>
                      <a:pt x="62144" y="5361"/>
                    </a:lnTo>
                    <a:lnTo>
                      <a:pt x="62542" y="4673"/>
                    </a:lnTo>
                    <a:lnTo>
                      <a:pt x="61500" y="3990"/>
                    </a:lnTo>
                    <a:lnTo>
                      <a:pt x="61176" y="4476"/>
                    </a:lnTo>
                    <a:lnTo>
                      <a:pt x="60567" y="3936"/>
                    </a:lnTo>
                    <a:lnTo>
                      <a:pt x="58842" y="4010"/>
                    </a:lnTo>
                    <a:lnTo>
                      <a:pt x="59451" y="4388"/>
                    </a:lnTo>
                    <a:lnTo>
                      <a:pt x="58931" y="5056"/>
                    </a:lnTo>
                    <a:lnTo>
                      <a:pt x="58965" y="5734"/>
                    </a:lnTo>
                    <a:lnTo>
                      <a:pt x="59451" y="5592"/>
                    </a:lnTo>
                    <a:lnTo>
                      <a:pt x="59451" y="6452"/>
                    </a:lnTo>
                    <a:lnTo>
                      <a:pt x="58896" y="7370"/>
                    </a:lnTo>
                    <a:lnTo>
                      <a:pt x="58395" y="7444"/>
                    </a:lnTo>
                    <a:lnTo>
                      <a:pt x="58233" y="9832"/>
                    </a:lnTo>
                    <a:lnTo>
                      <a:pt x="57653" y="9296"/>
                    </a:lnTo>
                    <a:lnTo>
                      <a:pt x="57761" y="7066"/>
                    </a:lnTo>
                    <a:lnTo>
                      <a:pt x="56631" y="6648"/>
                    </a:lnTo>
                    <a:lnTo>
                      <a:pt x="55570" y="6776"/>
                    </a:lnTo>
                    <a:lnTo>
                      <a:pt x="55570" y="7641"/>
                    </a:lnTo>
                    <a:lnTo>
                      <a:pt x="56720" y="7822"/>
                    </a:lnTo>
                    <a:lnTo>
                      <a:pt x="56612" y="8574"/>
                    </a:lnTo>
                    <a:lnTo>
                      <a:pt x="54081" y="7926"/>
                    </a:lnTo>
                    <a:lnTo>
                      <a:pt x="52981" y="8466"/>
                    </a:lnTo>
                    <a:lnTo>
                      <a:pt x="51816" y="7518"/>
                    </a:lnTo>
                    <a:lnTo>
                      <a:pt x="51094" y="7533"/>
                    </a:lnTo>
                    <a:lnTo>
                      <a:pt x="50485" y="6918"/>
                    </a:lnTo>
                    <a:lnTo>
                      <a:pt x="49733" y="6899"/>
                    </a:lnTo>
                    <a:lnTo>
                      <a:pt x="48023" y="8181"/>
                    </a:lnTo>
                    <a:lnTo>
                      <a:pt x="48937" y="9419"/>
                    </a:lnTo>
                    <a:lnTo>
                      <a:pt x="49187" y="11468"/>
                    </a:lnTo>
                    <a:lnTo>
                      <a:pt x="49187" y="11468"/>
                    </a:lnTo>
                    <a:lnTo>
                      <a:pt x="48524" y="10834"/>
                    </a:lnTo>
                    <a:lnTo>
                      <a:pt x="47630" y="8535"/>
                    </a:lnTo>
                    <a:lnTo>
                      <a:pt x="46387" y="7606"/>
                    </a:lnTo>
                    <a:lnTo>
                      <a:pt x="45527" y="8358"/>
                    </a:lnTo>
                    <a:lnTo>
                      <a:pt x="43016" y="8446"/>
                    </a:lnTo>
                    <a:lnTo>
                      <a:pt x="42132" y="7857"/>
                    </a:lnTo>
                    <a:lnTo>
                      <a:pt x="43390" y="7267"/>
                    </a:lnTo>
                    <a:lnTo>
                      <a:pt x="43390" y="6540"/>
                    </a:lnTo>
                    <a:lnTo>
                      <a:pt x="41896" y="5557"/>
                    </a:lnTo>
                    <a:lnTo>
                      <a:pt x="40840" y="5734"/>
                    </a:lnTo>
                    <a:lnTo>
                      <a:pt x="39724" y="4840"/>
                    </a:lnTo>
                    <a:lnTo>
                      <a:pt x="38481" y="4727"/>
                    </a:lnTo>
                    <a:lnTo>
                      <a:pt x="37587" y="3671"/>
                    </a:lnTo>
                    <a:lnTo>
                      <a:pt x="36093" y="3671"/>
                    </a:lnTo>
                    <a:lnTo>
                      <a:pt x="36093" y="4693"/>
                    </a:lnTo>
                    <a:lnTo>
                      <a:pt x="35125" y="4673"/>
                    </a:lnTo>
                    <a:lnTo>
                      <a:pt x="35248" y="4172"/>
                    </a:lnTo>
                    <a:lnTo>
                      <a:pt x="35248" y="2865"/>
                    </a:lnTo>
                    <a:lnTo>
                      <a:pt x="34551" y="2919"/>
                    </a:lnTo>
                    <a:lnTo>
                      <a:pt x="33917" y="4693"/>
                    </a:lnTo>
                    <a:lnTo>
                      <a:pt x="33470" y="4260"/>
                    </a:lnTo>
                    <a:lnTo>
                      <a:pt x="33145" y="2428"/>
                    </a:lnTo>
                    <a:lnTo>
                      <a:pt x="32089" y="1710"/>
                    </a:lnTo>
                    <a:lnTo>
                      <a:pt x="31981" y="3617"/>
                    </a:lnTo>
                    <a:lnTo>
                      <a:pt x="30885" y="2408"/>
                    </a:lnTo>
                    <a:lnTo>
                      <a:pt x="28207" y="3848"/>
                    </a:lnTo>
                    <a:lnTo>
                      <a:pt x="28085" y="4599"/>
                    </a:lnTo>
                    <a:lnTo>
                      <a:pt x="27633" y="4064"/>
                    </a:lnTo>
                    <a:lnTo>
                      <a:pt x="25839" y="4707"/>
                    </a:lnTo>
                    <a:lnTo>
                      <a:pt x="25839" y="5557"/>
                    </a:lnTo>
                    <a:lnTo>
                      <a:pt x="24989" y="5734"/>
                    </a:lnTo>
                    <a:lnTo>
                      <a:pt x="23520" y="4098"/>
                    </a:lnTo>
                    <a:lnTo>
                      <a:pt x="21796" y="4010"/>
                    </a:lnTo>
                    <a:lnTo>
                      <a:pt x="20012" y="2772"/>
                    </a:lnTo>
                    <a:lnTo>
                      <a:pt x="18396" y="3130"/>
                    </a:lnTo>
                    <a:lnTo>
                      <a:pt x="17909" y="2590"/>
                    </a:lnTo>
                    <a:lnTo>
                      <a:pt x="16745" y="2683"/>
                    </a:lnTo>
                    <a:lnTo>
                      <a:pt x="15718" y="1961"/>
                    </a:lnTo>
                    <a:lnTo>
                      <a:pt x="13045" y="1995"/>
                    </a:lnTo>
                    <a:lnTo>
                      <a:pt x="12937" y="1135"/>
                    </a:lnTo>
                    <a:lnTo>
                      <a:pt x="11748" y="924"/>
                    </a:lnTo>
                    <a:lnTo>
                      <a:pt x="11281" y="1514"/>
                    </a:lnTo>
                    <a:lnTo>
                      <a:pt x="11193" y="565"/>
                    </a:lnTo>
                    <a:lnTo>
                      <a:pt x="9360"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5"/>
              <p:cNvSpPr/>
              <p:nvPr/>
            </p:nvSpPr>
            <p:spPr>
              <a:xfrm>
                <a:off x="3640674" y="2569460"/>
                <a:ext cx="78825" cy="64398"/>
              </a:xfrm>
              <a:custGeom>
                <a:avLst/>
                <a:gdLst/>
                <a:ahLst/>
                <a:cxnLst/>
                <a:rect l="l" t="t" r="r" b="b"/>
                <a:pathLst>
                  <a:path w="5185" h="4236" extrusionOk="0">
                    <a:moveTo>
                      <a:pt x="4462" y="0"/>
                    </a:moveTo>
                    <a:lnTo>
                      <a:pt x="3701" y="629"/>
                    </a:lnTo>
                    <a:lnTo>
                      <a:pt x="3425" y="1140"/>
                    </a:lnTo>
                    <a:lnTo>
                      <a:pt x="3018" y="1022"/>
                    </a:lnTo>
                    <a:lnTo>
                      <a:pt x="3244" y="0"/>
                    </a:lnTo>
                    <a:lnTo>
                      <a:pt x="3244" y="0"/>
                    </a:lnTo>
                    <a:lnTo>
                      <a:pt x="1843" y="418"/>
                    </a:lnTo>
                    <a:lnTo>
                      <a:pt x="1391" y="2197"/>
                    </a:lnTo>
                    <a:lnTo>
                      <a:pt x="222" y="2855"/>
                    </a:lnTo>
                    <a:lnTo>
                      <a:pt x="1" y="3769"/>
                    </a:lnTo>
                    <a:lnTo>
                      <a:pt x="826" y="4236"/>
                    </a:lnTo>
                    <a:lnTo>
                      <a:pt x="1843" y="3798"/>
                    </a:lnTo>
                    <a:lnTo>
                      <a:pt x="2354" y="2609"/>
                    </a:lnTo>
                    <a:lnTo>
                      <a:pt x="4064" y="2329"/>
                    </a:lnTo>
                    <a:lnTo>
                      <a:pt x="5184" y="1057"/>
                    </a:lnTo>
                    <a:lnTo>
                      <a:pt x="4462"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5"/>
              <p:cNvSpPr/>
              <p:nvPr/>
            </p:nvSpPr>
            <p:spPr>
              <a:xfrm>
                <a:off x="3699615" y="3043398"/>
                <a:ext cx="14579" cy="11600"/>
              </a:xfrm>
              <a:custGeom>
                <a:avLst/>
                <a:gdLst/>
                <a:ahLst/>
                <a:cxnLst/>
                <a:rect l="l" t="t" r="r" b="b"/>
                <a:pathLst>
                  <a:path w="959" h="763" extrusionOk="0">
                    <a:moveTo>
                      <a:pt x="526" y="1"/>
                    </a:moveTo>
                    <a:lnTo>
                      <a:pt x="0" y="457"/>
                    </a:lnTo>
                    <a:lnTo>
                      <a:pt x="354" y="762"/>
                    </a:lnTo>
                    <a:lnTo>
                      <a:pt x="959" y="679"/>
                    </a:lnTo>
                    <a:lnTo>
                      <a:pt x="890"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5"/>
              <p:cNvSpPr/>
              <p:nvPr/>
            </p:nvSpPr>
            <p:spPr>
              <a:xfrm>
                <a:off x="3694689" y="3015167"/>
                <a:ext cx="11295" cy="18015"/>
              </a:xfrm>
              <a:custGeom>
                <a:avLst/>
                <a:gdLst/>
                <a:ahLst/>
                <a:cxnLst/>
                <a:rect l="l" t="t" r="r" b="b"/>
                <a:pathLst>
                  <a:path w="743" h="1185" extrusionOk="0">
                    <a:moveTo>
                      <a:pt x="462" y="0"/>
                    </a:moveTo>
                    <a:lnTo>
                      <a:pt x="0" y="334"/>
                    </a:lnTo>
                    <a:lnTo>
                      <a:pt x="0" y="988"/>
                    </a:lnTo>
                    <a:lnTo>
                      <a:pt x="678" y="1184"/>
                    </a:lnTo>
                    <a:lnTo>
                      <a:pt x="742" y="192"/>
                    </a:lnTo>
                    <a:lnTo>
                      <a:pt x="462"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5"/>
              <p:cNvSpPr/>
              <p:nvPr/>
            </p:nvSpPr>
            <p:spPr>
              <a:xfrm>
                <a:off x="3665926" y="2516723"/>
                <a:ext cx="37581" cy="22044"/>
              </a:xfrm>
              <a:custGeom>
                <a:avLst/>
                <a:gdLst/>
                <a:ahLst/>
                <a:cxnLst/>
                <a:rect l="l" t="t" r="r" b="b"/>
                <a:pathLst>
                  <a:path w="2472" h="1450" extrusionOk="0">
                    <a:moveTo>
                      <a:pt x="133" y="1"/>
                    </a:moveTo>
                    <a:lnTo>
                      <a:pt x="0" y="276"/>
                    </a:lnTo>
                    <a:lnTo>
                      <a:pt x="806" y="1072"/>
                    </a:lnTo>
                    <a:lnTo>
                      <a:pt x="1985" y="1450"/>
                    </a:lnTo>
                    <a:lnTo>
                      <a:pt x="2472" y="978"/>
                    </a:lnTo>
                    <a:lnTo>
                      <a:pt x="1720" y="94"/>
                    </a:lnTo>
                    <a:lnTo>
                      <a:pt x="133"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5"/>
              <p:cNvSpPr/>
              <p:nvPr/>
            </p:nvSpPr>
            <p:spPr>
              <a:xfrm>
                <a:off x="3357057" y="1866056"/>
                <a:ext cx="344139" cy="306270"/>
              </a:xfrm>
              <a:custGeom>
                <a:avLst/>
                <a:gdLst/>
                <a:ahLst/>
                <a:cxnLst/>
                <a:rect l="l" t="t" r="r" b="b"/>
                <a:pathLst>
                  <a:path w="22637" h="20146" extrusionOk="0">
                    <a:moveTo>
                      <a:pt x="5209" y="0"/>
                    </a:moveTo>
                    <a:lnTo>
                      <a:pt x="3661" y="1135"/>
                    </a:lnTo>
                    <a:lnTo>
                      <a:pt x="3160" y="2280"/>
                    </a:lnTo>
                    <a:lnTo>
                      <a:pt x="3052" y="2629"/>
                    </a:lnTo>
                    <a:lnTo>
                      <a:pt x="3411" y="3415"/>
                    </a:lnTo>
                    <a:lnTo>
                      <a:pt x="4133" y="3970"/>
                    </a:lnTo>
                    <a:lnTo>
                      <a:pt x="3479" y="4044"/>
                    </a:lnTo>
                    <a:lnTo>
                      <a:pt x="3018" y="4437"/>
                    </a:lnTo>
                    <a:lnTo>
                      <a:pt x="3160" y="5037"/>
                    </a:lnTo>
                    <a:lnTo>
                      <a:pt x="4256" y="5626"/>
                    </a:lnTo>
                    <a:lnTo>
                      <a:pt x="4295" y="6108"/>
                    </a:lnTo>
                    <a:lnTo>
                      <a:pt x="3715" y="6520"/>
                    </a:lnTo>
                    <a:lnTo>
                      <a:pt x="2767" y="5646"/>
                    </a:lnTo>
                    <a:lnTo>
                      <a:pt x="1612" y="6810"/>
                    </a:lnTo>
                    <a:lnTo>
                      <a:pt x="1686" y="7189"/>
                    </a:lnTo>
                    <a:lnTo>
                      <a:pt x="895" y="7351"/>
                    </a:lnTo>
                    <a:lnTo>
                      <a:pt x="1" y="7100"/>
                    </a:lnTo>
                    <a:lnTo>
                      <a:pt x="124" y="7994"/>
                    </a:lnTo>
                    <a:lnTo>
                      <a:pt x="1200" y="9056"/>
                    </a:lnTo>
                    <a:lnTo>
                      <a:pt x="2531" y="8908"/>
                    </a:lnTo>
                    <a:lnTo>
                      <a:pt x="2890" y="9311"/>
                    </a:lnTo>
                    <a:lnTo>
                      <a:pt x="1834" y="9473"/>
                    </a:lnTo>
                    <a:lnTo>
                      <a:pt x="2010" y="9847"/>
                    </a:lnTo>
                    <a:lnTo>
                      <a:pt x="3032" y="9650"/>
                    </a:lnTo>
                    <a:lnTo>
                      <a:pt x="5474" y="9670"/>
                    </a:lnTo>
                    <a:lnTo>
                      <a:pt x="5435" y="9862"/>
                    </a:lnTo>
                    <a:lnTo>
                      <a:pt x="6084" y="10009"/>
                    </a:lnTo>
                    <a:lnTo>
                      <a:pt x="7219" y="9582"/>
                    </a:lnTo>
                    <a:lnTo>
                      <a:pt x="8427" y="9921"/>
                    </a:lnTo>
                    <a:lnTo>
                      <a:pt x="9375" y="9056"/>
                    </a:lnTo>
                    <a:lnTo>
                      <a:pt x="9665" y="10348"/>
                    </a:lnTo>
                    <a:lnTo>
                      <a:pt x="11247" y="11522"/>
                    </a:lnTo>
                    <a:lnTo>
                      <a:pt x="10761" y="11591"/>
                    </a:lnTo>
                    <a:lnTo>
                      <a:pt x="10073" y="12004"/>
                    </a:lnTo>
                    <a:lnTo>
                      <a:pt x="10181" y="12436"/>
                    </a:lnTo>
                    <a:lnTo>
                      <a:pt x="10904" y="12382"/>
                    </a:lnTo>
                    <a:lnTo>
                      <a:pt x="11891" y="13149"/>
                    </a:lnTo>
                    <a:lnTo>
                      <a:pt x="12864" y="12829"/>
                    </a:lnTo>
                    <a:lnTo>
                      <a:pt x="13508" y="15202"/>
                    </a:lnTo>
                    <a:lnTo>
                      <a:pt x="14819" y="15595"/>
                    </a:lnTo>
                    <a:lnTo>
                      <a:pt x="14972" y="15802"/>
                    </a:lnTo>
                    <a:lnTo>
                      <a:pt x="16151" y="17394"/>
                    </a:lnTo>
                    <a:lnTo>
                      <a:pt x="15827" y="17752"/>
                    </a:lnTo>
                    <a:lnTo>
                      <a:pt x="16667" y="18042"/>
                    </a:lnTo>
                    <a:lnTo>
                      <a:pt x="16937" y="17787"/>
                    </a:lnTo>
                    <a:lnTo>
                      <a:pt x="17374" y="18327"/>
                    </a:lnTo>
                    <a:lnTo>
                      <a:pt x="17949" y="18239"/>
                    </a:lnTo>
                    <a:lnTo>
                      <a:pt x="17733" y="17713"/>
                    </a:lnTo>
                    <a:lnTo>
                      <a:pt x="18126" y="17197"/>
                    </a:lnTo>
                    <a:lnTo>
                      <a:pt x="19291" y="18475"/>
                    </a:lnTo>
                    <a:lnTo>
                      <a:pt x="19797" y="19958"/>
                    </a:lnTo>
                    <a:lnTo>
                      <a:pt x="20784" y="20145"/>
                    </a:lnTo>
                    <a:lnTo>
                      <a:pt x="20784" y="20145"/>
                    </a:lnTo>
                    <a:lnTo>
                      <a:pt x="20765" y="19443"/>
                    </a:lnTo>
                    <a:lnTo>
                      <a:pt x="21462" y="19226"/>
                    </a:lnTo>
                    <a:lnTo>
                      <a:pt x="21737" y="17713"/>
                    </a:lnTo>
                    <a:lnTo>
                      <a:pt x="22420" y="17679"/>
                    </a:lnTo>
                    <a:lnTo>
                      <a:pt x="22637" y="17069"/>
                    </a:lnTo>
                    <a:lnTo>
                      <a:pt x="21973" y="16033"/>
                    </a:lnTo>
                    <a:lnTo>
                      <a:pt x="21035" y="16406"/>
                    </a:lnTo>
                    <a:lnTo>
                      <a:pt x="20317" y="15689"/>
                    </a:lnTo>
                    <a:lnTo>
                      <a:pt x="20317" y="14804"/>
                    </a:lnTo>
                    <a:lnTo>
                      <a:pt x="19654" y="14180"/>
                    </a:lnTo>
                    <a:lnTo>
                      <a:pt x="18809" y="14465"/>
                    </a:lnTo>
                    <a:lnTo>
                      <a:pt x="17389" y="12701"/>
                    </a:lnTo>
                    <a:lnTo>
                      <a:pt x="17409" y="11950"/>
                    </a:lnTo>
                    <a:lnTo>
                      <a:pt x="18288" y="11522"/>
                    </a:lnTo>
                    <a:lnTo>
                      <a:pt x="17713" y="10923"/>
                    </a:lnTo>
                    <a:lnTo>
                      <a:pt x="16903" y="11159"/>
                    </a:lnTo>
                    <a:lnTo>
                      <a:pt x="16308" y="11738"/>
                    </a:lnTo>
                    <a:lnTo>
                      <a:pt x="15596" y="11105"/>
                    </a:lnTo>
                    <a:lnTo>
                      <a:pt x="17045" y="10815"/>
                    </a:lnTo>
                    <a:lnTo>
                      <a:pt x="17158" y="10530"/>
                    </a:lnTo>
                    <a:lnTo>
                      <a:pt x="17876" y="10599"/>
                    </a:lnTo>
                    <a:lnTo>
                      <a:pt x="17964" y="9616"/>
                    </a:lnTo>
                    <a:lnTo>
                      <a:pt x="17374" y="9149"/>
                    </a:lnTo>
                    <a:lnTo>
                      <a:pt x="16795" y="9400"/>
                    </a:lnTo>
                    <a:lnTo>
                      <a:pt x="16456" y="9921"/>
                    </a:lnTo>
                    <a:lnTo>
                      <a:pt x="15719" y="10063"/>
                    </a:lnTo>
                    <a:lnTo>
                      <a:pt x="15719" y="10063"/>
                    </a:lnTo>
                    <a:lnTo>
                      <a:pt x="15969" y="9223"/>
                    </a:lnTo>
                    <a:lnTo>
                      <a:pt x="16814" y="9056"/>
                    </a:lnTo>
                    <a:lnTo>
                      <a:pt x="16917" y="8422"/>
                    </a:lnTo>
                    <a:lnTo>
                      <a:pt x="16097" y="7533"/>
                    </a:lnTo>
                    <a:lnTo>
                      <a:pt x="15090" y="7316"/>
                    </a:lnTo>
                    <a:lnTo>
                      <a:pt x="14657" y="7783"/>
                    </a:lnTo>
                    <a:lnTo>
                      <a:pt x="14657" y="9115"/>
                    </a:lnTo>
                    <a:lnTo>
                      <a:pt x="13635" y="8422"/>
                    </a:lnTo>
                    <a:lnTo>
                      <a:pt x="14353" y="7282"/>
                    </a:lnTo>
                    <a:lnTo>
                      <a:pt x="14353" y="6181"/>
                    </a:lnTo>
                    <a:lnTo>
                      <a:pt x="13454" y="5607"/>
                    </a:lnTo>
                    <a:lnTo>
                      <a:pt x="13454" y="6466"/>
                    </a:lnTo>
                    <a:lnTo>
                      <a:pt x="13046" y="7154"/>
                    </a:lnTo>
                    <a:lnTo>
                      <a:pt x="12810" y="7154"/>
                    </a:lnTo>
                    <a:lnTo>
                      <a:pt x="13046" y="6594"/>
                    </a:lnTo>
                    <a:lnTo>
                      <a:pt x="13046" y="5700"/>
                    </a:lnTo>
                    <a:lnTo>
                      <a:pt x="12643" y="5877"/>
                    </a:lnTo>
                    <a:lnTo>
                      <a:pt x="12427" y="6683"/>
                    </a:lnTo>
                    <a:lnTo>
                      <a:pt x="11911" y="6398"/>
                    </a:lnTo>
                    <a:lnTo>
                      <a:pt x="12427" y="5051"/>
                    </a:lnTo>
                    <a:lnTo>
                      <a:pt x="12196" y="4457"/>
                    </a:lnTo>
                    <a:lnTo>
                      <a:pt x="11567" y="4766"/>
                    </a:lnTo>
                    <a:lnTo>
                      <a:pt x="11174" y="5592"/>
                    </a:lnTo>
                    <a:lnTo>
                      <a:pt x="10452" y="5376"/>
                    </a:lnTo>
                    <a:lnTo>
                      <a:pt x="10540" y="4526"/>
                    </a:lnTo>
                    <a:lnTo>
                      <a:pt x="11478" y="4133"/>
                    </a:lnTo>
                    <a:lnTo>
                      <a:pt x="11478" y="3740"/>
                    </a:lnTo>
                    <a:lnTo>
                      <a:pt x="11012" y="3150"/>
                    </a:lnTo>
                    <a:lnTo>
                      <a:pt x="9538" y="2894"/>
                    </a:lnTo>
                    <a:lnTo>
                      <a:pt x="8874" y="3489"/>
                    </a:lnTo>
                    <a:lnTo>
                      <a:pt x="9430" y="4349"/>
                    </a:lnTo>
                    <a:lnTo>
                      <a:pt x="9145" y="5444"/>
                    </a:lnTo>
                    <a:lnTo>
                      <a:pt x="8820" y="4260"/>
                    </a:lnTo>
                    <a:lnTo>
                      <a:pt x="7975" y="3346"/>
                    </a:lnTo>
                    <a:lnTo>
                      <a:pt x="7577" y="3774"/>
                    </a:lnTo>
                    <a:lnTo>
                      <a:pt x="7435" y="5233"/>
                    </a:lnTo>
                    <a:lnTo>
                      <a:pt x="6899" y="4963"/>
                    </a:lnTo>
                    <a:lnTo>
                      <a:pt x="6703" y="3612"/>
                    </a:lnTo>
                    <a:lnTo>
                      <a:pt x="7007" y="3401"/>
                    </a:lnTo>
                    <a:lnTo>
                      <a:pt x="7435" y="2683"/>
                    </a:lnTo>
                    <a:lnTo>
                      <a:pt x="6880" y="2374"/>
                    </a:lnTo>
                    <a:lnTo>
                      <a:pt x="6988" y="1529"/>
                    </a:lnTo>
                    <a:lnTo>
                      <a:pt x="6216"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5"/>
              <p:cNvSpPr/>
              <p:nvPr/>
            </p:nvSpPr>
            <p:spPr>
              <a:xfrm>
                <a:off x="3326743" y="1267594"/>
                <a:ext cx="374149" cy="424743"/>
              </a:xfrm>
              <a:custGeom>
                <a:avLst/>
                <a:gdLst/>
                <a:ahLst/>
                <a:cxnLst/>
                <a:rect l="l" t="t" r="r" b="b"/>
                <a:pathLst>
                  <a:path w="24611" h="27939" extrusionOk="0">
                    <a:moveTo>
                      <a:pt x="17963" y="1"/>
                    </a:moveTo>
                    <a:lnTo>
                      <a:pt x="16813" y="109"/>
                    </a:lnTo>
                    <a:lnTo>
                      <a:pt x="16740" y="492"/>
                    </a:lnTo>
                    <a:lnTo>
                      <a:pt x="17231" y="1170"/>
                    </a:lnTo>
                    <a:lnTo>
                      <a:pt x="16686" y="1529"/>
                    </a:lnTo>
                    <a:lnTo>
                      <a:pt x="16042" y="974"/>
                    </a:lnTo>
                    <a:lnTo>
                      <a:pt x="16165" y="143"/>
                    </a:lnTo>
                    <a:lnTo>
                      <a:pt x="15163" y="374"/>
                    </a:lnTo>
                    <a:lnTo>
                      <a:pt x="14824" y="1170"/>
                    </a:lnTo>
                    <a:lnTo>
                      <a:pt x="15398" y="1922"/>
                    </a:lnTo>
                    <a:lnTo>
                      <a:pt x="16204" y="2354"/>
                    </a:lnTo>
                    <a:lnTo>
                      <a:pt x="15595" y="3308"/>
                    </a:lnTo>
                    <a:lnTo>
                      <a:pt x="14691" y="2423"/>
                    </a:lnTo>
                    <a:lnTo>
                      <a:pt x="14013" y="492"/>
                    </a:lnTo>
                    <a:lnTo>
                      <a:pt x="12161" y="649"/>
                    </a:lnTo>
                    <a:lnTo>
                      <a:pt x="12175" y="1062"/>
                    </a:lnTo>
                    <a:lnTo>
                      <a:pt x="12755" y="1657"/>
                    </a:lnTo>
                    <a:lnTo>
                      <a:pt x="13546" y="2610"/>
                    </a:lnTo>
                    <a:lnTo>
                      <a:pt x="12937" y="3902"/>
                    </a:lnTo>
                    <a:lnTo>
                      <a:pt x="12480" y="3023"/>
                    </a:lnTo>
                    <a:lnTo>
                      <a:pt x="12141" y="1961"/>
                    </a:lnTo>
                    <a:lnTo>
                      <a:pt x="11139" y="1386"/>
                    </a:lnTo>
                    <a:lnTo>
                      <a:pt x="9556" y="1170"/>
                    </a:lnTo>
                    <a:lnTo>
                      <a:pt x="9158" y="2118"/>
                    </a:lnTo>
                    <a:lnTo>
                      <a:pt x="10510" y="2590"/>
                    </a:lnTo>
                    <a:lnTo>
                      <a:pt x="10308" y="3165"/>
                    </a:lnTo>
                    <a:lnTo>
                      <a:pt x="8711" y="2629"/>
                    </a:lnTo>
                    <a:lnTo>
                      <a:pt x="8078" y="3293"/>
                    </a:lnTo>
                    <a:lnTo>
                      <a:pt x="7616" y="4241"/>
                    </a:lnTo>
                    <a:lnTo>
                      <a:pt x="9753" y="5858"/>
                    </a:lnTo>
                    <a:lnTo>
                      <a:pt x="10637" y="7690"/>
                    </a:lnTo>
                    <a:lnTo>
                      <a:pt x="9591" y="7818"/>
                    </a:lnTo>
                    <a:lnTo>
                      <a:pt x="8874" y="5966"/>
                    </a:lnTo>
                    <a:lnTo>
                      <a:pt x="6039" y="3956"/>
                    </a:lnTo>
                    <a:lnTo>
                      <a:pt x="5046" y="4099"/>
                    </a:lnTo>
                    <a:lnTo>
                      <a:pt x="5473" y="5214"/>
                    </a:lnTo>
                    <a:lnTo>
                      <a:pt x="4614" y="5302"/>
                    </a:lnTo>
                    <a:lnTo>
                      <a:pt x="4471" y="6020"/>
                    </a:lnTo>
                    <a:lnTo>
                      <a:pt x="5567" y="6560"/>
                    </a:lnTo>
                    <a:lnTo>
                      <a:pt x="5385" y="7012"/>
                    </a:lnTo>
                    <a:lnTo>
                      <a:pt x="3498" y="6324"/>
                    </a:lnTo>
                    <a:lnTo>
                      <a:pt x="2354" y="7209"/>
                    </a:lnTo>
                    <a:lnTo>
                      <a:pt x="1037" y="7243"/>
                    </a:lnTo>
                    <a:lnTo>
                      <a:pt x="0" y="8555"/>
                    </a:lnTo>
                    <a:lnTo>
                      <a:pt x="197" y="9223"/>
                    </a:lnTo>
                    <a:lnTo>
                      <a:pt x="1037" y="9110"/>
                    </a:lnTo>
                    <a:lnTo>
                      <a:pt x="1361" y="8481"/>
                    </a:lnTo>
                    <a:lnTo>
                      <a:pt x="2083" y="8663"/>
                    </a:lnTo>
                    <a:lnTo>
                      <a:pt x="948" y="9995"/>
                    </a:lnTo>
                    <a:lnTo>
                      <a:pt x="1361" y="10422"/>
                    </a:lnTo>
                    <a:lnTo>
                      <a:pt x="2766" y="9651"/>
                    </a:lnTo>
                    <a:lnTo>
                      <a:pt x="3533" y="10009"/>
                    </a:lnTo>
                    <a:lnTo>
                      <a:pt x="2260" y="10908"/>
                    </a:lnTo>
                    <a:lnTo>
                      <a:pt x="1592" y="12004"/>
                    </a:lnTo>
                    <a:lnTo>
                      <a:pt x="1833" y="12348"/>
                    </a:lnTo>
                    <a:lnTo>
                      <a:pt x="2693" y="11935"/>
                    </a:lnTo>
                    <a:lnTo>
                      <a:pt x="3936" y="12004"/>
                    </a:lnTo>
                    <a:lnTo>
                      <a:pt x="5473" y="10800"/>
                    </a:lnTo>
                    <a:lnTo>
                      <a:pt x="5763" y="11262"/>
                    </a:lnTo>
                    <a:lnTo>
                      <a:pt x="4417" y="12648"/>
                    </a:lnTo>
                    <a:lnTo>
                      <a:pt x="4545" y="13208"/>
                    </a:lnTo>
                    <a:lnTo>
                      <a:pt x="4849" y="13242"/>
                    </a:lnTo>
                    <a:lnTo>
                      <a:pt x="4687" y="14215"/>
                    </a:lnTo>
                    <a:lnTo>
                      <a:pt x="5473" y="14574"/>
                    </a:lnTo>
                    <a:lnTo>
                      <a:pt x="6594" y="14235"/>
                    </a:lnTo>
                    <a:lnTo>
                      <a:pt x="7041" y="13385"/>
                    </a:lnTo>
                    <a:lnTo>
                      <a:pt x="7847" y="13365"/>
                    </a:lnTo>
                    <a:lnTo>
                      <a:pt x="7164" y="14377"/>
                    </a:lnTo>
                    <a:lnTo>
                      <a:pt x="7522" y="14662"/>
                    </a:lnTo>
                    <a:lnTo>
                      <a:pt x="9109" y="13969"/>
                    </a:lnTo>
                    <a:lnTo>
                      <a:pt x="10038" y="12471"/>
                    </a:lnTo>
                    <a:lnTo>
                      <a:pt x="9915" y="11537"/>
                    </a:lnTo>
                    <a:lnTo>
                      <a:pt x="11173" y="10599"/>
                    </a:lnTo>
                    <a:lnTo>
                      <a:pt x="11713" y="10943"/>
                    </a:lnTo>
                    <a:lnTo>
                      <a:pt x="11335" y="11989"/>
                    </a:lnTo>
                    <a:lnTo>
                      <a:pt x="11605" y="12702"/>
                    </a:lnTo>
                    <a:lnTo>
                      <a:pt x="12426" y="12810"/>
                    </a:lnTo>
                    <a:lnTo>
                      <a:pt x="11409" y="13783"/>
                    </a:lnTo>
                    <a:lnTo>
                      <a:pt x="11065" y="14643"/>
                    </a:lnTo>
                    <a:lnTo>
                      <a:pt x="9930" y="14844"/>
                    </a:lnTo>
                    <a:lnTo>
                      <a:pt x="7468" y="15488"/>
                    </a:lnTo>
                    <a:lnTo>
                      <a:pt x="8097" y="17158"/>
                    </a:lnTo>
                    <a:lnTo>
                      <a:pt x="9070" y="17212"/>
                    </a:lnTo>
                    <a:lnTo>
                      <a:pt x="9198" y="18598"/>
                    </a:lnTo>
                    <a:lnTo>
                      <a:pt x="8623" y="19173"/>
                    </a:lnTo>
                    <a:lnTo>
                      <a:pt x="7793" y="17989"/>
                    </a:lnTo>
                    <a:lnTo>
                      <a:pt x="6933" y="16048"/>
                    </a:lnTo>
                    <a:lnTo>
                      <a:pt x="4633" y="15163"/>
                    </a:lnTo>
                    <a:lnTo>
                      <a:pt x="4633" y="17502"/>
                    </a:lnTo>
                    <a:lnTo>
                      <a:pt x="5473" y="18382"/>
                    </a:lnTo>
                    <a:lnTo>
                      <a:pt x="6107" y="19959"/>
                    </a:lnTo>
                    <a:lnTo>
                      <a:pt x="6486" y="21398"/>
                    </a:lnTo>
                    <a:lnTo>
                      <a:pt x="7920" y="21561"/>
                    </a:lnTo>
                    <a:lnTo>
                      <a:pt x="8874" y="21452"/>
                    </a:lnTo>
                    <a:lnTo>
                      <a:pt x="9036" y="22386"/>
                    </a:lnTo>
                    <a:lnTo>
                      <a:pt x="7920" y="22715"/>
                    </a:lnTo>
                    <a:lnTo>
                      <a:pt x="6378" y="22081"/>
                    </a:lnTo>
                    <a:lnTo>
                      <a:pt x="4633" y="22268"/>
                    </a:lnTo>
                    <a:lnTo>
                      <a:pt x="3739" y="23894"/>
                    </a:lnTo>
                    <a:lnTo>
                      <a:pt x="4152" y="24764"/>
                    </a:lnTo>
                    <a:lnTo>
                      <a:pt x="4938" y="25029"/>
                    </a:lnTo>
                    <a:lnTo>
                      <a:pt x="5473" y="24440"/>
                    </a:lnTo>
                    <a:lnTo>
                      <a:pt x="5832" y="24671"/>
                    </a:lnTo>
                    <a:lnTo>
                      <a:pt x="5385" y="25427"/>
                    </a:lnTo>
                    <a:lnTo>
                      <a:pt x="5473" y="26405"/>
                    </a:lnTo>
                    <a:lnTo>
                      <a:pt x="5940" y="27221"/>
                    </a:lnTo>
                    <a:lnTo>
                      <a:pt x="6540" y="26911"/>
                    </a:lnTo>
                    <a:lnTo>
                      <a:pt x="7365" y="26213"/>
                    </a:lnTo>
                    <a:lnTo>
                      <a:pt x="7380" y="25123"/>
                    </a:lnTo>
                    <a:lnTo>
                      <a:pt x="8078" y="25236"/>
                    </a:lnTo>
                    <a:lnTo>
                      <a:pt x="7881" y="26572"/>
                    </a:lnTo>
                    <a:lnTo>
                      <a:pt x="8962" y="27034"/>
                    </a:lnTo>
                    <a:lnTo>
                      <a:pt x="9429" y="26705"/>
                    </a:lnTo>
                    <a:lnTo>
                      <a:pt x="9915" y="27221"/>
                    </a:lnTo>
                    <a:lnTo>
                      <a:pt x="10402" y="27938"/>
                    </a:lnTo>
                    <a:lnTo>
                      <a:pt x="11478" y="27545"/>
                    </a:lnTo>
                    <a:lnTo>
                      <a:pt x="11694" y="26405"/>
                    </a:lnTo>
                    <a:lnTo>
                      <a:pt x="11325" y="25570"/>
                    </a:lnTo>
                    <a:lnTo>
                      <a:pt x="12303" y="25570"/>
                    </a:lnTo>
                    <a:lnTo>
                      <a:pt x="12883" y="24656"/>
                    </a:lnTo>
                    <a:lnTo>
                      <a:pt x="13492" y="24297"/>
                    </a:lnTo>
                    <a:lnTo>
                      <a:pt x="13492" y="23752"/>
                    </a:lnTo>
                    <a:lnTo>
                      <a:pt x="13256" y="23305"/>
                    </a:lnTo>
                    <a:lnTo>
                      <a:pt x="13865" y="23128"/>
                    </a:lnTo>
                    <a:lnTo>
                      <a:pt x="13615" y="21939"/>
                    </a:lnTo>
                    <a:lnTo>
                      <a:pt x="12465" y="21418"/>
                    </a:lnTo>
                    <a:lnTo>
                      <a:pt x="11802" y="21993"/>
                    </a:lnTo>
                    <a:lnTo>
                      <a:pt x="11512" y="22607"/>
                    </a:lnTo>
                    <a:lnTo>
                      <a:pt x="10996" y="22101"/>
                    </a:lnTo>
                    <a:lnTo>
                      <a:pt x="11325" y="21290"/>
                    </a:lnTo>
                    <a:lnTo>
                      <a:pt x="11409" y="20504"/>
                    </a:lnTo>
                    <a:lnTo>
                      <a:pt x="12195" y="20254"/>
                    </a:lnTo>
                    <a:lnTo>
                      <a:pt x="12686" y="20897"/>
                    </a:lnTo>
                    <a:lnTo>
                      <a:pt x="13654" y="21384"/>
                    </a:lnTo>
                    <a:lnTo>
                      <a:pt x="14209" y="20986"/>
                    </a:lnTo>
                    <a:lnTo>
                      <a:pt x="14209" y="20288"/>
                    </a:lnTo>
                    <a:lnTo>
                      <a:pt x="13310" y="20146"/>
                    </a:lnTo>
                    <a:lnTo>
                      <a:pt x="13241" y="19841"/>
                    </a:lnTo>
                    <a:lnTo>
                      <a:pt x="14932" y="19315"/>
                    </a:lnTo>
                    <a:lnTo>
                      <a:pt x="14932" y="18509"/>
                    </a:lnTo>
                    <a:lnTo>
                      <a:pt x="13920" y="18185"/>
                    </a:lnTo>
                    <a:lnTo>
                      <a:pt x="13438" y="17753"/>
                    </a:lnTo>
                    <a:lnTo>
                      <a:pt x="13939" y="17355"/>
                    </a:lnTo>
                    <a:lnTo>
                      <a:pt x="15074" y="17502"/>
                    </a:lnTo>
                    <a:lnTo>
                      <a:pt x="15826" y="18259"/>
                    </a:lnTo>
                    <a:lnTo>
                      <a:pt x="15934" y="18957"/>
                    </a:lnTo>
                    <a:lnTo>
                      <a:pt x="17231" y="18023"/>
                    </a:lnTo>
                    <a:lnTo>
                      <a:pt x="16981" y="17232"/>
                    </a:lnTo>
                    <a:lnTo>
                      <a:pt x="17462" y="16657"/>
                    </a:lnTo>
                    <a:lnTo>
                      <a:pt x="16312" y="15940"/>
                    </a:lnTo>
                    <a:lnTo>
                      <a:pt x="16651" y="15434"/>
                    </a:lnTo>
                    <a:lnTo>
                      <a:pt x="17462" y="15871"/>
                    </a:lnTo>
                    <a:lnTo>
                      <a:pt x="18253" y="15291"/>
                    </a:lnTo>
                    <a:lnTo>
                      <a:pt x="18464" y="14726"/>
                    </a:lnTo>
                    <a:lnTo>
                      <a:pt x="18612" y="14338"/>
                    </a:lnTo>
                    <a:lnTo>
                      <a:pt x="19816" y="12741"/>
                    </a:lnTo>
                    <a:lnTo>
                      <a:pt x="20818" y="11503"/>
                    </a:lnTo>
                    <a:lnTo>
                      <a:pt x="22046" y="10584"/>
                    </a:lnTo>
                    <a:lnTo>
                      <a:pt x="22046" y="9508"/>
                    </a:lnTo>
                    <a:lnTo>
                      <a:pt x="21196" y="9508"/>
                    </a:lnTo>
                    <a:lnTo>
                      <a:pt x="20459" y="10093"/>
                    </a:lnTo>
                    <a:lnTo>
                      <a:pt x="18754" y="11665"/>
                    </a:lnTo>
                    <a:lnTo>
                      <a:pt x="17821" y="11788"/>
                    </a:lnTo>
                    <a:lnTo>
                      <a:pt x="17496" y="11360"/>
                    </a:lnTo>
                    <a:lnTo>
                      <a:pt x="18897" y="10422"/>
                    </a:lnTo>
                    <a:lnTo>
                      <a:pt x="19693" y="9705"/>
                    </a:lnTo>
                    <a:lnTo>
                      <a:pt x="19457" y="9149"/>
                    </a:lnTo>
                    <a:lnTo>
                      <a:pt x="20803" y="8860"/>
                    </a:lnTo>
                    <a:lnTo>
                      <a:pt x="21108" y="8304"/>
                    </a:lnTo>
                    <a:lnTo>
                      <a:pt x="22439" y="8177"/>
                    </a:lnTo>
                    <a:lnTo>
                      <a:pt x="24252" y="6039"/>
                    </a:lnTo>
                    <a:lnTo>
                      <a:pt x="24611" y="4723"/>
                    </a:lnTo>
                    <a:lnTo>
                      <a:pt x="23859" y="3686"/>
                    </a:lnTo>
                    <a:lnTo>
                      <a:pt x="23442" y="3828"/>
                    </a:lnTo>
                    <a:lnTo>
                      <a:pt x="22886" y="3023"/>
                    </a:lnTo>
                    <a:lnTo>
                      <a:pt x="22886" y="2030"/>
                    </a:lnTo>
                    <a:lnTo>
                      <a:pt x="21791" y="1509"/>
                    </a:lnTo>
                    <a:lnTo>
                      <a:pt x="21250" y="1509"/>
                    </a:lnTo>
                    <a:lnTo>
                      <a:pt x="20656" y="2320"/>
                    </a:lnTo>
                    <a:lnTo>
                      <a:pt x="19005" y="3381"/>
                    </a:lnTo>
                    <a:lnTo>
                      <a:pt x="18646" y="2826"/>
                    </a:lnTo>
                    <a:lnTo>
                      <a:pt x="20120" y="1888"/>
                    </a:lnTo>
                    <a:lnTo>
                      <a:pt x="20553" y="954"/>
                    </a:lnTo>
                    <a:lnTo>
                      <a:pt x="18808" y="615"/>
                    </a:lnTo>
                    <a:lnTo>
                      <a:pt x="17875" y="1062"/>
                    </a:lnTo>
                    <a:lnTo>
                      <a:pt x="17963"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5"/>
              <p:cNvSpPr/>
              <p:nvPr/>
            </p:nvSpPr>
            <p:spPr>
              <a:xfrm>
                <a:off x="3678468" y="2990661"/>
                <a:ext cx="13469" cy="17194"/>
              </a:xfrm>
              <a:custGeom>
                <a:avLst/>
                <a:gdLst/>
                <a:ahLst/>
                <a:cxnLst/>
                <a:rect l="l" t="t" r="r" b="b"/>
                <a:pathLst>
                  <a:path w="886" h="1131" extrusionOk="0">
                    <a:moveTo>
                      <a:pt x="197" y="1"/>
                    </a:moveTo>
                    <a:lnTo>
                      <a:pt x="1" y="1037"/>
                    </a:lnTo>
                    <a:lnTo>
                      <a:pt x="792" y="1131"/>
                    </a:lnTo>
                    <a:lnTo>
                      <a:pt x="885" y="423"/>
                    </a:lnTo>
                    <a:lnTo>
                      <a:pt x="197"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5"/>
              <p:cNvSpPr/>
              <p:nvPr/>
            </p:nvSpPr>
            <p:spPr>
              <a:xfrm>
                <a:off x="3626339" y="2978042"/>
                <a:ext cx="37444" cy="15020"/>
              </a:xfrm>
              <a:custGeom>
                <a:avLst/>
                <a:gdLst/>
                <a:ahLst/>
                <a:cxnLst/>
                <a:rect l="l" t="t" r="r" b="b"/>
                <a:pathLst>
                  <a:path w="2463" h="988" extrusionOk="0">
                    <a:moveTo>
                      <a:pt x="2177" y="0"/>
                    </a:moveTo>
                    <a:lnTo>
                      <a:pt x="0" y="413"/>
                    </a:lnTo>
                    <a:lnTo>
                      <a:pt x="236" y="988"/>
                    </a:lnTo>
                    <a:lnTo>
                      <a:pt x="1415" y="988"/>
                    </a:lnTo>
                    <a:lnTo>
                      <a:pt x="2462" y="413"/>
                    </a:lnTo>
                    <a:lnTo>
                      <a:pt x="2177"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5"/>
              <p:cNvSpPr/>
              <p:nvPr/>
            </p:nvSpPr>
            <p:spPr>
              <a:xfrm>
                <a:off x="3493301" y="2105677"/>
                <a:ext cx="166665" cy="164187"/>
              </a:xfrm>
              <a:custGeom>
                <a:avLst/>
                <a:gdLst/>
                <a:ahLst/>
                <a:cxnLst/>
                <a:rect l="l" t="t" r="r" b="b"/>
                <a:pathLst>
                  <a:path w="10963" h="10800" extrusionOk="0">
                    <a:moveTo>
                      <a:pt x="4924" y="0"/>
                    </a:moveTo>
                    <a:lnTo>
                      <a:pt x="4295" y="35"/>
                    </a:lnTo>
                    <a:lnTo>
                      <a:pt x="4044" y="1057"/>
                    </a:lnTo>
                    <a:lnTo>
                      <a:pt x="2964" y="2138"/>
                    </a:lnTo>
                    <a:lnTo>
                      <a:pt x="3465" y="3174"/>
                    </a:lnTo>
                    <a:lnTo>
                      <a:pt x="2408" y="3823"/>
                    </a:lnTo>
                    <a:lnTo>
                      <a:pt x="1745" y="3464"/>
                    </a:lnTo>
                    <a:lnTo>
                      <a:pt x="379" y="3857"/>
                    </a:lnTo>
                    <a:lnTo>
                      <a:pt x="1" y="4776"/>
                    </a:lnTo>
                    <a:lnTo>
                      <a:pt x="413" y="5675"/>
                    </a:lnTo>
                    <a:lnTo>
                      <a:pt x="1313" y="5798"/>
                    </a:lnTo>
                    <a:lnTo>
                      <a:pt x="2050" y="5155"/>
                    </a:lnTo>
                    <a:lnTo>
                      <a:pt x="2551" y="5459"/>
                    </a:lnTo>
                    <a:lnTo>
                      <a:pt x="3936" y="4580"/>
                    </a:lnTo>
                    <a:lnTo>
                      <a:pt x="3868" y="5548"/>
                    </a:lnTo>
                    <a:lnTo>
                      <a:pt x="4944" y="6555"/>
                    </a:lnTo>
                    <a:lnTo>
                      <a:pt x="4890" y="7366"/>
                    </a:lnTo>
                    <a:lnTo>
                      <a:pt x="6113" y="8623"/>
                    </a:lnTo>
                    <a:lnTo>
                      <a:pt x="6757" y="8599"/>
                    </a:lnTo>
                    <a:lnTo>
                      <a:pt x="9022" y="9916"/>
                    </a:lnTo>
                    <a:lnTo>
                      <a:pt x="9272" y="10235"/>
                    </a:lnTo>
                    <a:lnTo>
                      <a:pt x="10461" y="10800"/>
                    </a:lnTo>
                    <a:lnTo>
                      <a:pt x="10943" y="10166"/>
                    </a:lnTo>
                    <a:lnTo>
                      <a:pt x="9990" y="9699"/>
                    </a:lnTo>
                    <a:lnTo>
                      <a:pt x="9631" y="8786"/>
                    </a:lnTo>
                    <a:lnTo>
                      <a:pt x="8029" y="7631"/>
                    </a:lnTo>
                    <a:lnTo>
                      <a:pt x="7705" y="7164"/>
                    </a:lnTo>
                    <a:lnTo>
                      <a:pt x="8162" y="6879"/>
                    </a:lnTo>
                    <a:lnTo>
                      <a:pt x="9272" y="7827"/>
                    </a:lnTo>
                    <a:lnTo>
                      <a:pt x="10255" y="8491"/>
                    </a:lnTo>
                    <a:lnTo>
                      <a:pt x="10962" y="8643"/>
                    </a:lnTo>
                    <a:lnTo>
                      <a:pt x="10781" y="6231"/>
                    </a:lnTo>
                    <a:lnTo>
                      <a:pt x="10098" y="4599"/>
                    </a:lnTo>
                    <a:lnTo>
                      <a:pt x="9272" y="4511"/>
                    </a:lnTo>
                    <a:lnTo>
                      <a:pt x="9002" y="3985"/>
                    </a:lnTo>
                    <a:lnTo>
                      <a:pt x="8860" y="3376"/>
                    </a:lnTo>
                    <a:lnTo>
                      <a:pt x="8285" y="3052"/>
                    </a:lnTo>
                    <a:lnTo>
                      <a:pt x="7705" y="2280"/>
                    </a:lnTo>
                    <a:lnTo>
                      <a:pt x="6865" y="1990"/>
                    </a:lnTo>
                    <a:lnTo>
                      <a:pt x="6201" y="1990"/>
                    </a:lnTo>
                    <a:lnTo>
                      <a:pt x="5479" y="1504"/>
                    </a:lnTo>
                    <a:lnTo>
                      <a:pt x="5676" y="285"/>
                    </a:lnTo>
                    <a:lnTo>
                      <a:pt x="4924"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5"/>
              <p:cNvSpPr/>
              <p:nvPr/>
            </p:nvSpPr>
            <p:spPr>
              <a:xfrm>
                <a:off x="3549475" y="2968845"/>
                <a:ext cx="62604" cy="21831"/>
              </a:xfrm>
              <a:custGeom>
                <a:avLst/>
                <a:gdLst/>
                <a:ahLst/>
                <a:cxnLst/>
                <a:rect l="l" t="t" r="r" b="b"/>
                <a:pathLst>
                  <a:path w="4118" h="1436" extrusionOk="0">
                    <a:moveTo>
                      <a:pt x="959" y="1"/>
                    </a:moveTo>
                    <a:lnTo>
                      <a:pt x="408" y="502"/>
                    </a:lnTo>
                    <a:lnTo>
                      <a:pt x="1" y="1195"/>
                    </a:lnTo>
                    <a:lnTo>
                      <a:pt x="1558" y="1436"/>
                    </a:lnTo>
                    <a:lnTo>
                      <a:pt x="2998" y="1028"/>
                    </a:lnTo>
                    <a:lnTo>
                      <a:pt x="4118" y="1293"/>
                    </a:lnTo>
                    <a:lnTo>
                      <a:pt x="4118" y="1018"/>
                    </a:lnTo>
                    <a:lnTo>
                      <a:pt x="4118" y="600"/>
                    </a:lnTo>
                    <a:lnTo>
                      <a:pt x="3356"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5"/>
              <p:cNvSpPr/>
              <p:nvPr/>
            </p:nvSpPr>
            <p:spPr>
              <a:xfrm>
                <a:off x="3568599" y="2936433"/>
                <a:ext cx="10170" cy="8377"/>
              </a:xfrm>
              <a:custGeom>
                <a:avLst/>
                <a:gdLst/>
                <a:ahLst/>
                <a:cxnLst/>
                <a:rect l="l" t="t" r="r" b="b"/>
                <a:pathLst>
                  <a:path w="669" h="551" extrusionOk="0">
                    <a:moveTo>
                      <a:pt x="575" y="1"/>
                    </a:moveTo>
                    <a:lnTo>
                      <a:pt x="241" y="50"/>
                    </a:lnTo>
                    <a:lnTo>
                      <a:pt x="0" y="266"/>
                    </a:lnTo>
                    <a:lnTo>
                      <a:pt x="177" y="551"/>
                    </a:lnTo>
                    <a:lnTo>
                      <a:pt x="669" y="551"/>
                    </a:lnTo>
                    <a:lnTo>
                      <a:pt x="575"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5"/>
              <p:cNvSpPr/>
              <p:nvPr/>
            </p:nvSpPr>
            <p:spPr>
              <a:xfrm>
                <a:off x="3549475" y="2943153"/>
                <a:ext cx="10018" cy="14959"/>
              </a:xfrm>
              <a:custGeom>
                <a:avLst/>
                <a:gdLst/>
                <a:ahLst/>
                <a:cxnLst/>
                <a:rect l="l" t="t" r="r" b="b"/>
                <a:pathLst>
                  <a:path w="659" h="984" extrusionOk="0">
                    <a:moveTo>
                      <a:pt x="423" y="1"/>
                    </a:moveTo>
                    <a:lnTo>
                      <a:pt x="1" y="492"/>
                    </a:lnTo>
                    <a:lnTo>
                      <a:pt x="1" y="753"/>
                    </a:lnTo>
                    <a:lnTo>
                      <a:pt x="212" y="983"/>
                    </a:lnTo>
                    <a:lnTo>
                      <a:pt x="659" y="492"/>
                    </a:lnTo>
                    <a:lnTo>
                      <a:pt x="423"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5"/>
              <p:cNvSpPr/>
              <p:nvPr/>
            </p:nvSpPr>
            <p:spPr>
              <a:xfrm>
                <a:off x="3528191" y="2912763"/>
                <a:ext cx="22576" cy="19946"/>
              </a:xfrm>
              <a:custGeom>
                <a:avLst/>
                <a:gdLst/>
                <a:ahLst/>
                <a:cxnLst/>
                <a:rect l="l" t="t" r="r" b="b"/>
                <a:pathLst>
                  <a:path w="1485" h="1312" extrusionOk="0">
                    <a:moveTo>
                      <a:pt x="408" y="0"/>
                    </a:moveTo>
                    <a:lnTo>
                      <a:pt x="0" y="575"/>
                    </a:lnTo>
                    <a:lnTo>
                      <a:pt x="359" y="1194"/>
                    </a:lnTo>
                    <a:lnTo>
                      <a:pt x="1268" y="1312"/>
                    </a:lnTo>
                    <a:lnTo>
                      <a:pt x="1484" y="786"/>
                    </a:lnTo>
                    <a:lnTo>
                      <a:pt x="826" y="658"/>
                    </a:lnTo>
                    <a:lnTo>
                      <a:pt x="742"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5"/>
              <p:cNvSpPr/>
              <p:nvPr/>
            </p:nvSpPr>
            <p:spPr>
              <a:xfrm>
                <a:off x="3415769" y="2921489"/>
                <a:ext cx="126774" cy="49925"/>
              </a:xfrm>
              <a:custGeom>
                <a:avLst/>
                <a:gdLst/>
                <a:ahLst/>
                <a:cxnLst/>
                <a:rect l="l" t="t" r="r" b="b"/>
                <a:pathLst>
                  <a:path w="8339" h="3284" extrusionOk="0">
                    <a:moveTo>
                      <a:pt x="1941" y="1"/>
                    </a:moveTo>
                    <a:lnTo>
                      <a:pt x="271" y="812"/>
                    </a:lnTo>
                    <a:lnTo>
                      <a:pt x="1" y="1391"/>
                    </a:lnTo>
                    <a:lnTo>
                      <a:pt x="1514" y="1868"/>
                    </a:lnTo>
                    <a:lnTo>
                      <a:pt x="1730" y="939"/>
                    </a:lnTo>
                    <a:lnTo>
                      <a:pt x="2354" y="939"/>
                    </a:lnTo>
                    <a:lnTo>
                      <a:pt x="2762" y="1367"/>
                    </a:lnTo>
                    <a:lnTo>
                      <a:pt x="4605" y="1726"/>
                    </a:lnTo>
                    <a:lnTo>
                      <a:pt x="5371" y="2394"/>
                    </a:lnTo>
                    <a:lnTo>
                      <a:pt x="5636" y="3165"/>
                    </a:lnTo>
                    <a:lnTo>
                      <a:pt x="8078" y="3283"/>
                    </a:lnTo>
                    <a:lnTo>
                      <a:pt x="8339" y="2703"/>
                    </a:lnTo>
                    <a:lnTo>
                      <a:pt x="5848" y="1367"/>
                    </a:lnTo>
                    <a:lnTo>
                      <a:pt x="4894" y="817"/>
                    </a:lnTo>
                    <a:lnTo>
                      <a:pt x="4383" y="527"/>
                    </a:lnTo>
                    <a:lnTo>
                      <a:pt x="1941"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5"/>
              <p:cNvSpPr/>
              <p:nvPr/>
            </p:nvSpPr>
            <p:spPr>
              <a:xfrm>
                <a:off x="3500325" y="2067063"/>
                <a:ext cx="32062" cy="37809"/>
              </a:xfrm>
              <a:custGeom>
                <a:avLst/>
                <a:gdLst/>
                <a:ahLst/>
                <a:cxnLst/>
                <a:rect l="l" t="t" r="r" b="b"/>
                <a:pathLst>
                  <a:path w="2109" h="2487" extrusionOk="0">
                    <a:moveTo>
                      <a:pt x="1258" y="0"/>
                    </a:moveTo>
                    <a:lnTo>
                      <a:pt x="453" y="388"/>
                    </a:lnTo>
                    <a:lnTo>
                      <a:pt x="1" y="1538"/>
                    </a:lnTo>
                    <a:lnTo>
                      <a:pt x="551" y="2408"/>
                    </a:lnTo>
                    <a:lnTo>
                      <a:pt x="1593" y="2486"/>
                    </a:lnTo>
                    <a:lnTo>
                      <a:pt x="2108" y="1582"/>
                    </a:lnTo>
                    <a:lnTo>
                      <a:pt x="1966" y="654"/>
                    </a:lnTo>
                    <a:lnTo>
                      <a:pt x="1258"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5"/>
              <p:cNvSpPr/>
              <p:nvPr/>
            </p:nvSpPr>
            <p:spPr>
              <a:xfrm>
                <a:off x="3494502" y="2982816"/>
                <a:ext cx="28246" cy="16373"/>
              </a:xfrm>
              <a:custGeom>
                <a:avLst/>
                <a:gdLst/>
                <a:ahLst/>
                <a:cxnLst/>
                <a:rect l="l" t="t" r="r" b="b"/>
                <a:pathLst>
                  <a:path w="1858" h="1077" extrusionOk="0">
                    <a:moveTo>
                      <a:pt x="1017" y="1"/>
                    </a:moveTo>
                    <a:lnTo>
                      <a:pt x="0" y="99"/>
                    </a:lnTo>
                    <a:lnTo>
                      <a:pt x="0" y="674"/>
                    </a:lnTo>
                    <a:lnTo>
                      <a:pt x="850" y="674"/>
                    </a:lnTo>
                    <a:lnTo>
                      <a:pt x="1607" y="1077"/>
                    </a:lnTo>
                    <a:lnTo>
                      <a:pt x="1858" y="517"/>
                    </a:lnTo>
                    <a:lnTo>
                      <a:pt x="1017"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5"/>
              <p:cNvSpPr/>
              <p:nvPr/>
            </p:nvSpPr>
            <p:spPr>
              <a:xfrm>
                <a:off x="3467913" y="1860978"/>
                <a:ext cx="54319" cy="38554"/>
              </a:xfrm>
              <a:custGeom>
                <a:avLst/>
                <a:gdLst/>
                <a:ahLst/>
                <a:cxnLst/>
                <a:rect l="l" t="t" r="r" b="b"/>
                <a:pathLst>
                  <a:path w="3573" h="2536" extrusionOk="0">
                    <a:moveTo>
                      <a:pt x="1784" y="0"/>
                    </a:moveTo>
                    <a:lnTo>
                      <a:pt x="0" y="118"/>
                    </a:lnTo>
                    <a:lnTo>
                      <a:pt x="551" y="1941"/>
                    </a:lnTo>
                    <a:lnTo>
                      <a:pt x="1892" y="2324"/>
                    </a:lnTo>
                    <a:lnTo>
                      <a:pt x="3572" y="2536"/>
                    </a:lnTo>
                    <a:lnTo>
                      <a:pt x="3572" y="2536"/>
                    </a:lnTo>
                    <a:lnTo>
                      <a:pt x="2850" y="619"/>
                    </a:lnTo>
                    <a:lnTo>
                      <a:pt x="1784"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5"/>
              <p:cNvSpPr/>
              <p:nvPr/>
            </p:nvSpPr>
            <p:spPr>
              <a:xfrm>
                <a:off x="3488148" y="2870333"/>
                <a:ext cx="23093" cy="17118"/>
              </a:xfrm>
              <a:custGeom>
                <a:avLst/>
                <a:gdLst/>
                <a:ahLst/>
                <a:cxnLst/>
                <a:rect l="l" t="t" r="r" b="b"/>
                <a:pathLst>
                  <a:path w="1519" h="1126" extrusionOk="0">
                    <a:moveTo>
                      <a:pt x="1" y="0"/>
                    </a:moveTo>
                    <a:lnTo>
                      <a:pt x="158" y="565"/>
                    </a:lnTo>
                    <a:lnTo>
                      <a:pt x="536" y="492"/>
                    </a:lnTo>
                    <a:lnTo>
                      <a:pt x="944" y="1125"/>
                    </a:lnTo>
                    <a:lnTo>
                      <a:pt x="1519" y="1017"/>
                    </a:lnTo>
                    <a:lnTo>
                      <a:pt x="1185" y="99"/>
                    </a:lnTo>
                    <a:lnTo>
                      <a:pt x="1"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5"/>
              <p:cNvSpPr/>
              <p:nvPr/>
            </p:nvSpPr>
            <p:spPr>
              <a:xfrm>
                <a:off x="3493453" y="2897971"/>
                <a:ext cx="14351" cy="19353"/>
              </a:xfrm>
              <a:custGeom>
                <a:avLst/>
                <a:gdLst/>
                <a:ahLst/>
                <a:cxnLst/>
                <a:rect l="l" t="t" r="r" b="b"/>
                <a:pathLst>
                  <a:path w="944" h="1273" extrusionOk="0">
                    <a:moveTo>
                      <a:pt x="1" y="0"/>
                    </a:moveTo>
                    <a:lnTo>
                      <a:pt x="1" y="664"/>
                    </a:lnTo>
                    <a:lnTo>
                      <a:pt x="408" y="1273"/>
                    </a:lnTo>
                    <a:lnTo>
                      <a:pt x="944" y="1081"/>
                    </a:lnTo>
                    <a:lnTo>
                      <a:pt x="728" y="541"/>
                    </a:lnTo>
                    <a:lnTo>
                      <a:pt x="821"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5"/>
              <p:cNvSpPr/>
              <p:nvPr/>
            </p:nvSpPr>
            <p:spPr>
              <a:xfrm>
                <a:off x="3294088" y="2944430"/>
                <a:ext cx="205735" cy="185182"/>
              </a:xfrm>
              <a:custGeom>
                <a:avLst/>
                <a:gdLst/>
                <a:ahLst/>
                <a:cxnLst/>
                <a:rect l="l" t="t" r="r" b="b"/>
                <a:pathLst>
                  <a:path w="13533" h="12181" extrusionOk="0">
                    <a:moveTo>
                      <a:pt x="6442" y="0"/>
                    </a:moveTo>
                    <a:lnTo>
                      <a:pt x="3421" y="305"/>
                    </a:lnTo>
                    <a:lnTo>
                      <a:pt x="3312" y="1469"/>
                    </a:lnTo>
                    <a:lnTo>
                      <a:pt x="2792" y="2644"/>
                    </a:lnTo>
                    <a:lnTo>
                      <a:pt x="296" y="2983"/>
                    </a:lnTo>
                    <a:lnTo>
                      <a:pt x="1" y="4727"/>
                    </a:lnTo>
                    <a:lnTo>
                      <a:pt x="974" y="4889"/>
                    </a:lnTo>
                    <a:lnTo>
                      <a:pt x="3779" y="7331"/>
                    </a:lnTo>
                    <a:lnTo>
                      <a:pt x="5828" y="7149"/>
                    </a:lnTo>
                    <a:lnTo>
                      <a:pt x="7120" y="8731"/>
                    </a:lnTo>
                    <a:lnTo>
                      <a:pt x="6978" y="9807"/>
                    </a:lnTo>
                    <a:lnTo>
                      <a:pt x="11184" y="12180"/>
                    </a:lnTo>
                    <a:lnTo>
                      <a:pt x="12471" y="10672"/>
                    </a:lnTo>
                    <a:lnTo>
                      <a:pt x="12977" y="11296"/>
                    </a:lnTo>
                    <a:lnTo>
                      <a:pt x="13532" y="10402"/>
                    </a:lnTo>
                    <a:lnTo>
                      <a:pt x="12328" y="9699"/>
                    </a:lnTo>
                    <a:lnTo>
                      <a:pt x="11076" y="10422"/>
                    </a:lnTo>
                    <a:lnTo>
                      <a:pt x="8973" y="9002"/>
                    </a:lnTo>
                    <a:lnTo>
                      <a:pt x="9351" y="5552"/>
                    </a:lnTo>
                    <a:lnTo>
                      <a:pt x="8349" y="4742"/>
                    </a:lnTo>
                    <a:lnTo>
                      <a:pt x="5003" y="4742"/>
                    </a:lnTo>
                    <a:lnTo>
                      <a:pt x="5774" y="2442"/>
                    </a:lnTo>
                    <a:lnTo>
                      <a:pt x="5877" y="1381"/>
                    </a:lnTo>
                    <a:lnTo>
                      <a:pt x="6496" y="1096"/>
                    </a:lnTo>
                    <a:lnTo>
                      <a:pt x="6442"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5"/>
              <p:cNvSpPr/>
              <p:nvPr/>
            </p:nvSpPr>
            <p:spPr>
              <a:xfrm>
                <a:off x="3350930" y="1656307"/>
                <a:ext cx="147920" cy="100184"/>
              </a:xfrm>
              <a:custGeom>
                <a:avLst/>
                <a:gdLst/>
                <a:ahLst/>
                <a:cxnLst/>
                <a:rect l="l" t="t" r="r" b="b"/>
                <a:pathLst>
                  <a:path w="9730" h="6590" extrusionOk="0">
                    <a:moveTo>
                      <a:pt x="2148" y="1"/>
                    </a:moveTo>
                    <a:lnTo>
                      <a:pt x="1180" y="644"/>
                    </a:lnTo>
                    <a:lnTo>
                      <a:pt x="1608" y="2025"/>
                    </a:lnTo>
                    <a:lnTo>
                      <a:pt x="2571" y="2516"/>
                    </a:lnTo>
                    <a:lnTo>
                      <a:pt x="2148" y="2993"/>
                    </a:lnTo>
                    <a:lnTo>
                      <a:pt x="1391" y="2777"/>
                    </a:lnTo>
                    <a:lnTo>
                      <a:pt x="271" y="3907"/>
                    </a:lnTo>
                    <a:lnTo>
                      <a:pt x="1" y="3936"/>
                    </a:lnTo>
                    <a:lnTo>
                      <a:pt x="104" y="4767"/>
                    </a:lnTo>
                    <a:lnTo>
                      <a:pt x="871" y="4958"/>
                    </a:lnTo>
                    <a:lnTo>
                      <a:pt x="1514" y="5705"/>
                    </a:lnTo>
                    <a:lnTo>
                      <a:pt x="2286" y="5823"/>
                    </a:lnTo>
                    <a:lnTo>
                      <a:pt x="2856" y="5219"/>
                    </a:lnTo>
                    <a:lnTo>
                      <a:pt x="3504" y="6108"/>
                    </a:lnTo>
                    <a:lnTo>
                      <a:pt x="4487" y="5990"/>
                    </a:lnTo>
                    <a:lnTo>
                      <a:pt x="4728" y="5268"/>
                    </a:lnTo>
                    <a:lnTo>
                      <a:pt x="5514" y="5317"/>
                    </a:lnTo>
                    <a:lnTo>
                      <a:pt x="5705" y="5705"/>
                    </a:lnTo>
                    <a:lnTo>
                      <a:pt x="6904" y="5538"/>
                    </a:lnTo>
                    <a:lnTo>
                      <a:pt x="7504" y="5656"/>
                    </a:lnTo>
                    <a:lnTo>
                      <a:pt x="7219" y="6373"/>
                    </a:lnTo>
                    <a:lnTo>
                      <a:pt x="7838" y="6590"/>
                    </a:lnTo>
                    <a:lnTo>
                      <a:pt x="8673" y="5921"/>
                    </a:lnTo>
                    <a:lnTo>
                      <a:pt x="9729" y="5125"/>
                    </a:lnTo>
                    <a:lnTo>
                      <a:pt x="9518" y="3764"/>
                    </a:lnTo>
                    <a:lnTo>
                      <a:pt x="8629" y="3406"/>
                    </a:lnTo>
                    <a:lnTo>
                      <a:pt x="8172" y="2566"/>
                    </a:lnTo>
                    <a:lnTo>
                      <a:pt x="6978" y="2394"/>
                    </a:lnTo>
                    <a:lnTo>
                      <a:pt x="6256" y="2659"/>
                    </a:lnTo>
                    <a:lnTo>
                      <a:pt x="6280" y="1691"/>
                    </a:lnTo>
                    <a:lnTo>
                      <a:pt x="5897" y="1691"/>
                    </a:lnTo>
                    <a:lnTo>
                      <a:pt x="5155" y="2394"/>
                    </a:lnTo>
                    <a:lnTo>
                      <a:pt x="3907" y="2394"/>
                    </a:lnTo>
                    <a:lnTo>
                      <a:pt x="3190" y="1342"/>
                    </a:lnTo>
                    <a:lnTo>
                      <a:pt x="3190" y="551"/>
                    </a:lnTo>
                    <a:lnTo>
                      <a:pt x="2148"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5"/>
              <p:cNvSpPr/>
              <p:nvPr/>
            </p:nvSpPr>
            <p:spPr>
              <a:xfrm>
                <a:off x="3479710" y="2030455"/>
                <a:ext cx="15932" cy="25935"/>
              </a:xfrm>
              <a:custGeom>
                <a:avLst/>
                <a:gdLst/>
                <a:ahLst/>
                <a:cxnLst/>
                <a:rect l="l" t="t" r="r" b="b"/>
                <a:pathLst>
                  <a:path w="1048" h="1706" extrusionOk="0">
                    <a:moveTo>
                      <a:pt x="831" y="1"/>
                    </a:moveTo>
                    <a:lnTo>
                      <a:pt x="241" y="60"/>
                    </a:lnTo>
                    <a:lnTo>
                      <a:pt x="1" y="939"/>
                    </a:lnTo>
                    <a:lnTo>
                      <a:pt x="118" y="1706"/>
                    </a:lnTo>
                    <a:lnTo>
                      <a:pt x="723" y="1706"/>
                    </a:lnTo>
                    <a:lnTo>
                      <a:pt x="1047" y="497"/>
                    </a:lnTo>
                    <a:lnTo>
                      <a:pt x="831"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5"/>
              <p:cNvSpPr/>
              <p:nvPr/>
            </p:nvSpPr>
            <p:spPr>
              <a:xfrm>
                <a:off x="3464842" y="2238106"/>
                <a:ext cx="17574" cy="26164"/>
              </a:xfrm>
              <a:custGeom>
                <a:avLst/>
                <a:gdLst/>
                <a:ahLst/>
                <a:cxnLst/>
                <a:rect l="l" t="t" r="r" b="b"/>
                <a:pathLst>
                  <a:path w="1156" h="1721" extrusionOk="0">
                    <a:moveTo>
                      <a:pt x="870" y="1"/>
                    </a:moveTo>
                    <a:lnTo>
                      <a:pt x="310" y="109"/>
                    </a:lnTo>
                    <a:lnTo>
                      <a:pt x="310" y="743"/>
                    </a:lnTo>
                    <a:lnTo>
                      <a:pt x="1" y="1160"/>
                    </a:lnTo>
                    <a:lnTo>
                      <a:pt x="703" y="1720"/>
                    </a:lnTo>
                    <a:lnTo>
                      <a:pt x="1155" y="1028"/>
                    </a:lnTo>
                    <a:lnTo>
                      <a:pt x="1116" y="875"/>
                    </a:lnTo>
                    <a:lnTo>
                      <a:pt x="870"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5"/>
              <p:cNvSpPr/>
              <p:nvPr/>
            </p:nvSpPr>
            <p:spPr>
              <a:xfrm>
                <a:off x="3310522" y="1716144"/>
                <a:ext cx="169052" cy="120419"/>
              </a:xfrm>
              <a:custGeom>
                <a:avLst/>
                <a:gdLst/>
                <a:ahLst/>
                <a:cxnLst/>
                <a:rect l="l" t="t" r="r" b="b"/>
                <a:pathLst>
                  <a:path w="11120" h="7921" extrusionOk="0">
                    <a:moveTo>
                      <a:pt x="2659" y="0"/>
                    </a:moveTo>
                    <a:lnTo>
                      <a:pt x="2089" y="69"/>
                    </a:lnTo>
                    <a:lnTo>
                      <a:pt x="1775" y="831"/>
                    </a:lnTo>
                    <a:lnTo>
                      <a:pt x="1131" y="831"/>
                    </a:lnTo>
                    <a:lnTo>
                      <a:pt x="772" y="1307"/>
                    </a:lnTo>
                    <a:lnTo>
                      <a:pt x="610" y="1150"/>
                    </a:lnTo>
                    <a:lnTo>
                      <a:pt x="1" y="1789"/>
                    </a:lnTo>
                    <a:lnTo>
                      <a:pt x="630" y="2605"/>
                    </a:lnTo>
                    <a:lnTo>
                      <a:pt x="315" y="3376"/>
                    </a:lnTo>
                    <a:lnTo>
                      <a:pt x="1038" y="3779"/>
                    </a:lnTo>
                    <a:lnTo>
                      <a:pt x="482" y="5223"/>
                    </a:lnTo>
                    <a:lnTo>
                      <a:pt x="1323" y="7513"/>
                    </a:lnTo>
                    <a:lnTo>
                      <a:pt x="3170" y="7513"/>
                    </a:lnTo>
                    <a:lnTo>
                      <a:pt x="3504" y="6702"/>
                    </a:lnTo>
                    <a:lnTo>
                      <a:pt x="4005" y="6845"/>
                    </a:lnTo>
                    <a:lnTo>
                      <a:pt x="3789" y="7513"/>
                    </a:lnTo>
                    <a:lnTo>
                      <a:pt x="7312" y="7921"/>
                    </a:lnTo>
                    <a:lnTo>
                      <a:pt x="8196" y="7253"/>
                    </a:lnTo>
                    <a:lnTo>
                      <a:pt x="9130" y="7705"/>
                    </a:lnTo>
                    <a:lnTo>
                      <a:pt x="10638" y="7488"/>
                    </a:lnTo>
                    <a:lnTo>
                      <a:pt x="10997" y="6437"/>
                    </a:lnTo>
                    <a:lnTo>
                      <a:pt x="10427" y="6009"/>
                    </a:lnTo>
                    <a:lnTo>
                      <a:pt x="10619" y="5690"/>
                    </a:lnTo>
                    <a:lnTo>
                      <a:pt x="11120" y="5739"/>
                    </a:lnTo>
                    <a:lnTo>
                      <a:pt x="11120" y="4855"/>
                    </a:lnTo>
                    <a:lnTo>
                      <a:pt x="10329" y="4044"/>
                    </a:lnTo>
                    <a:lnTo>
                      <a:pt x="9710" y="4206"/>
                    </a:lnTo>
                    <a:lnTo>
                      <a:pt x="9611" y="3631"/>
                    </a:lnTo>
                    <a:lnTo>
                      <a:pt x="7410" y="3582"/>
                    </a:lnTo>
                    <a:lnTo>
                      <a:pt x="7022" y="4354"/>
                    </a:lnTo>
                    <a:lnTo>
                      <a:pt x="6187" y="4354"/>
                    </a:lnTo>
                    <a:lnTo>
                      <a:pt x="5897" y="4830"/>
                    </a:lnTo>
                    <a:lnTo>
                      <a:pt x="4747" y="4246"/>
                    </a:lnTo>
                    <a:lnTo>
                      <a:pt x="3504" y="4614"/>
                    </a:lnTo>
                    <a:lnTo>
                      <a:pt x="3145" y="4088"/>
                    </a:lnTo>
                    <a:lnTo>
                      <a:pt x="3194" y="3391"/>
                    </a:lnTo>
                    <a:lnTo>
                      <a:pt x="2448" y="2914"/>
                    </a:lnTo>
                    <a:lnTo>
                      <a:pt x="2738" y="2487"/>
                    </a:lnTo>
                    <a:lnTo>
                      <a:pt x="3288" y="2506"/>
                    </a:lnTo>
                    <a:lnTo>
                      <a:pt x="3337" y="1863"/>
                    </a:lnTo>
                    <a:lnTo>
                      <a:pt x="2566" y="1450"/>
                    </a:lnTo>
                    <a:lnTo>
                      <a:pt x="2762" y="831"/>
                    </a:lnTo>
                    <a:lnTo>
                      <a:pt x="2659"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5"/>
              <p:cNvSpPr/>
              <p:nvPr/>
            </p:nvSpPr>
            <p:spPr>
              <a:xfrm>
                <a:off x="3435638" y="2838955"/>
                <a:ext cx="35574" cy="58499"/>
              </a:xfrm>
              <a:custGeom>
                <a:avLst/>
                <a:gdLst/>
                <a:ahLst/>
                <a:cxnLst/>
                <a:rect l="l" t="t" r="r" b="b"/>
                <a:pathLst>
                  <a:path w="2340" h="3848" extrusionOk="0">
                    <a:moveTo>
                      <a:pt x="1637" y="1"/>
                    </a:moveTo>
                    <a:lnTo>
                      <a:pt x="163" y="453"/>
                    </a:lnTo>
                    <a:lnTo>
                      <a:pt x="1" y="1814"/>
                    </a:lnTo>
                    <a:lnTo>
                      <a:pt x="1406" y="3848"/>
                    </a:lnTo>
                    <a:lnTo>
                      <a:pt x="2339" y="3646"/>
                    </a:lnTo>
                    <a:lnTo>
                      <a:pt x="2339" y="2285"/>
                    </a:lnTo>
                    <a:lnTo>
                      <a:pt x="1637"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5"/>
              <p:cNvSpPr/>
              <p:nvPr/>
            </p:nvSpPr>
            <p:spPr>
              <a:xfrm>
                <a:off x="3385440" y="2144961"/>
                <a:ext cx="84131" cy="79494"/>
              </a:xfrm>
              <a:custGeom>
                <a:avLst/>
                <a:gdLst/>
                <a:ahLst/>
                <a:cxnLst/>
                <a:rect l="l" t="t" r="r" b="b"/>
                <a:pathLst>
                  <a:path w="5534" h="5229" extrusionOk="0">
                    <a:moveTo>
                      <a:pt x="1273" y="1"/>
                    </a:moveTo>
                    <a:lnTo>
                      <a:pt x="1043" y="949"/>
                    </a:lnTo>
                    <a:lnTo>
                      <a:pt x="1185" y="1745"/>
                    </a:lnTo>
                    <a:lnTo>
                      <a:pt x="738" y="2300"/>
                    </a:lnTo>
                    <a:lnTo>
                      <a:pt x="738" y="3450"/>
                    </a:lnTo>
                    <a:lnTo>
                      <a:pt x="345" y="3627"/>
                    </a:lnTo>
                    <a:lnTo>
                      <a:pt x="1" y="4079"/>
                    </a:lnTo>
                    <a:lnTo>
                      <a:pt x="1" y="4634"/>
                    </a:lnTo>
                    <a:lnTo>
                      <a:pt x="487" y="4531"/>
                    </a:lnTo>
                    <a:lnTo>
                      <a:pt x="1293" y="4241"/>
                    </a:lnTo>
                    <a:lnTo>
                      <a:pt x="1382" y="5229"/>
                    </a:lnTo>
                    <a:lnTo>
                      <a:pt x="2158" y="5032"/>
                    </a:lnTo>
                    <a:lnTo>
                      <a:pt x="2802" y="4369"/>
                    </a:lnTo>
                    <a:lnTo>
                      <a:pt x="2910" y="3288"/>
                    </a:lnTo>
                    <a:lnTo>
                      <a:pt x="3607" y="3661"/>
                    </a:lnTo>
                    <a:lnTo>
                      <a:pt x="3607" y="4241"/>
                    </a:lnTo>
                    <a:lnTo>
                      <a:pt x="3843" y="4285"/>
                    </a:lnTo>
                    <a:lnTo>
                      <a:pt x="4423" y="4384"/>
                    </a:lnTo>
                    <a:lnTo>
                      <a:pt x="4904" y="4708"/>
                    </a:lnTo>
                    <a:lnTo>
                      <a:pt x="5533" y="4099"/>
                    </a:lnTo>
                    <a:lnTo>
                      <a:pt x="4904" y="3052"/>
                    </a:lnTo>
                    <a:lnTo>
                      <a:pt x="4256" y="2536"/>
                    </a:lnTo>
                    <a:lnTo>
                      <a:pt x="3607" y="1676"/>
                    </a:lnTo>
                    <a:lnTo>
                      <a:pt x="2590" y="1416"/>
                    </a:lnTo>
                    <a:lnTo>
                      <a:pt x="2158" y="109"/>
                    </a:lnTo>
                    <a:lnTo>
                      <a:pt x="1273"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5"/>
              <p:cNvSpPr/>
              <p:nvPr/>
            </p:nvSpPr>
            <p:spPr>
              <a:xfrm>
                <a:off x="3387614" y="2015967"/>
                <a:ext cx="71573" cy="123034"/>
              </a:xfrm>
              <a:custGeom>
                <a:avLst/>
                <a:gdLst/>
                <a:ahLst/>
                <a:cxnLst/>
                <a:rect l="l" t="t" r="r" b="b"/>
                <a:pathLst>
                  <a:path w="4708" h="8093" extrusionOk="0">
                    <a:moveTo>
                      <a:pt x="3425" y="1"/>
                    </a:moveTo>
                    <a:lnTo>
                      <a:pt x="3307" y="507"/>
                    </a:lnTo>
                    <a:lnTo>
                      <a:pt x="1185" y="114"/>
                    </a:lnTo>
                    <a:lnTo>
                      <a:pt x="1204" y="1661"/>
                    </a:lnTo>
                    <a:lnTo>
                      <a:pt x="1720" y="2035"/>
                    </a:lnTo>
                    <a:lnTo>
                      <a:pt x="1008" y="2536"/>
                    </a:lnTo>
                    <a:lnTo>
                      <a:pt x="1008" y="4211"/>
                    </a:lnTo>
                    <a:lnTo>
                      <a:pt x="359" y="3558"/>
                    </a:lnTo>
                    <a:lnTo>
                      <a:pt x="54" y="3799"/>
                    </a:lnTo>
                    <a:lnTo>
                      <a:pt x="359" y="5071"/>
                    </a:lnTo>
                    <a:lnTo>
                      <a:pt x="0" y="5916"/>
                    </a:lnTo>
                    <a:lnTo>
                      <a:pt x="94" y="7385"/>
                    </a:lnTo>
                    <a:lnTo>
                      <a:pt x="1258" y="7297"/>
                    </a:lnTo>
                    <a:lnTo>
                      <a:pt x="1469" y="7852"/>
                    </a:lnTo>
                    <a:lnTo>
                      <a:pt x="2339" y="8093"/>
                    </a:lnTo>
                    <a:lnTo>
                      <a:pt x="3341" y="7459"/>
                    </a:lnTo>
                    <a:lnTo>
                      <a:pt x="4707" y="6275"/>
                    </a:lnTo>
                    <a:lnTo>
                      <a:pt x="4511" y="4909"/>
                    </a:lnTo>
                    <a:lnTo>
                      <a:pt x="3700" y="3799"/>
                    </a:lnTo>
                    <a:lnTo>
                      <a:pt x="4565" y="3165"/>
                    </a:lnTo>
                    <a:lnTo>
                      <a:pt x="4619" y="1312"/>
                    </a:lnTo>
                    <a:lnTo>
                      <a:pt x="3951" y="919"/>
                    </a:lnTo>
                    <a:lnTo>
                      <a:pt x="4074" y="148"/>
                    </a:lnTo>
                    <a:lnTo>
                      <a:pt x="3425"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5"/>
              <p:cNvSpPr/>
              <p:nvPr/>
            </p:nvSpPr>
            <p:spPr>
              <a:xfrm>
                <a:off x="3425863" y="2224439"/>
                <a:ext cx="25920" cy="23853"/>
              </a:xfrm>
              <a:custGeom>
                <a:avLst/>
                <a:gdLst/>
                <a:ahLst/>
                <a:cxnLst/>
                <a:rect l="l" t="t" r="r" b="b"/>
                <a:pathLst>
                  <a:path w="1705" h="1569" extrusionOk="0">
                    <a:moveTo>
                      <a:pt x="1017" y="1"/>
                    </a:moveTo>
                    <a:lnTo>
                      <a:pt x="241" y="310"/>
                    </a:lnTo>
                    <a:lnTo>
                      <a:pt x="0" y="1234"/>
                    </a:lnTo>
                    <a:lnTo>
                      <a:pt x="850" y="1568"/>
                    </a:lnTo>
                    <a:lnTo>
                      <a:pt x="1017" y="1032"/>
                    </a:lnTo>
                    <a:lnTo>
                      <a:pt x="1705" y="1082"/>
                    </a:lnTo>
                    <a:lnTo>
                      <a:pt x="1705" y="1008"/>
                    </a:lnTo>
                    <a:lnTo>
                      <a:pt x="1705" y="310"/>
                    </a:lnTo>
                    <a:lnTo>
                      <a:pt x="1017"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5"/>
              <p:cNvSpPr/>
              <p:nvPr/>
            </p:nvSpPr>
            <p:spPr>
              <a:xfrm>
                <a:off x="3349075" y="1861647"/>
                <a:ext cx="66116" cy="107953"/>
              </a:xfrm>
              <a:custGeom>
                <a:avLst/>
                <a:gdLst/>
                <a:ahLst/>
                <a:cxnLst/>
                <a:rect l="l" t="t" r="r" b="b"/>
                <a:pathLst>
                  <a:path w="4349" h="7101" extrusionOk="0">
                    <a:moveTo>
                      <a:pt x="2683" y="1"/>
                    </a:moveTo>
                    <a:lnTo>
                      <a:pt x="1705" y="467"/>
                    </a:lnTo>
                    <a:lnTo>
                      <a:pt x="688" y="2015"/>
                    </a:lnTo>
                    <a:lnTo>
                      <a:pt x="688" y="3204"/>
                    </a:lnTo>
                    <a:lnTo>
                      <a:pt x="0" y="3740"/>
                    </a:lnTo>
                    <a:lnTo>
                      <a:pt x="15" y="6113"/>
                    </a:lnTo>
                    <a:lnTo>
                      <a:pt x="275" y="6845"/>
                    </a:lnTo>
                    <a:lnTo>
                      <a:pt x="1243" y="6810"/>
                    </a:lnTo>
                    <a:lnTo>
                      <a:pt x="2137" y="7100"/>
                    </a:lnTo>
                    <a:lnTo>
                      <a:pt x="3292" y="5936"/>
                    </a:lnTo>
                    <a:lnTo>
                      <a:pt x="2894" y="4762"/>
                    </a:lnTo>
                    <a:lnTo>
                      <a:pt x="2825" y="2826"/>
                    </a:lnTo>
                    <a:lnTo>
                      <a:pt x="3415" y="1548"/>
                    </a:lnTo>
                    <a:lnTo>
                      <a:pt x="4348" y="610"/>
                    </a:lnTo>
                    <a:lnTo>
                      <a:pt x="4113" y="128"/>
                    </a:lnTo>
                    <a:lnTo>
                      <a:pt x="2683"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5"/>
              <p:cNvSpPr/>
              <p:nvPr/>
            </p:nvSpPr>
            <p:spPr>
              <a:xfrm>
                <a:off x="3268244" y="1421018"/>
                <a:ext cx="141718" cy="230227"/>
              </a:xfrm>
              <a:custGeom>
                <a:avLst/>
                <a:gdLst/>
                <a:ahLst/>
                <a:cxnLst/>
                <a:rect l="l" t="t" r="r" b="b"/>
                <a:pathLst>
                  <a:path w="9322" h="15144" extrusionOk="0">
                    <a:moveTo>
                      <a:pt x="2664" y="1"/>
                    </a:moveTo>
                    <a:lnTo>
                      <a:pt x="1922" y="409"/>
                    </a:lnTo>
                    <a:lnTo>
                      <a:pt x="1755" y="1028"/>
                    </a:lnTo>
                    <a:lnTo>
                      <a:pt x="2521" y="1323"/>
                    </a:lnTo>
                    <a:lnTo>
                      <a:pt x="2379" y="2040"/>
                    </a:lnTo>
                    <a:lnTo>
                      <a:pt x="1755" y="1966"/>
                    </a:lnTo>
                    <a:lnTo>
                      <a:pt x="1278" y="2423"/>
                    </a:lnTo>
                    <a:lnTo>
                      <a:pt x="1229" y="3479"/>
                    </a:lnTo>
                    <a:lnTo>
                      <a:pt x="1730" y="3647"/>
                    </a:lnTo>
                    <a:lnTo>
                      <a:pt x="2379" y="3524"/>
                    </a:lnTo>
                    <a:lnTo>
                      <a:pt x="2448" y="4339"/>
                    </a:lnTo>
                    <a:lnTo>
                      <a:pt x="1396" y="4364"/>
                    </a:lnTo>
                    <a:lnTo>
                      <a:pt x="797" y="3882"/>
                    </a:lnTo>
                    <a:lnTo>
                      <a:pt x="124" y="4148"/>
                    </a:lnTo>
                    <a:lnTo>
                      <a:pt x="522" y="5057"/>
                    </a:lnTo>
                    <a:lnTo>
                      <a:pt x="1" y="5681"/>
                    </a:lnTo>
                    <a:lnTo>
                      <a:pt x="104" y="6182"/>
                    </a:lnTo>
                    <a:lnTo>
                      <a:pt x="772" y="6349"/>
                    </a:lnTo>
                    <a:lnTo>
                      <a:pt x="1755" y="5848"/>
                    </a:lnTo>
                    <a:lnTo>
                      <a:pt x="2045" y="6280"/>
                    </a:lnTo>
                    <a:lnTo>
                      <a:pt x="1588" y="6948"/>
                    </a:lnTo>
                    <a:lnTo>
                      <a:pt x="315" y="6924"/>
                    </a:lnTo>
                    <a:lnTo>
                      <a:pt x="1" y="7400"/>
                    </a:lnTo>
                    <a:lnTo>
                      <a:pt x="315" y="8437"/>
                    </a:lnTo>
                    <a:lnTo>
                      <a:pt x="797" y="8604"/>
                    </a:lnTo>
                    <a:lnTo>
                      <a:pt x="1445" y="8457"/>
                    </a:lnTo>
                    <a:lnTo>
                      <a:pt x="1445" y="8457"/>
                    </a:lnTo>
                    <a:lnTo>
                      <a:pt x="1303" y="9056"/>
                    </a:lnTo>
                    <a:lnTo>
                      <a:pt x="723" y="9297"/>
                    </a:lnTo>
                    <a:lnTo>
                      <a:pt x="1033" y="10162"/>
                    </a:lnTo>
                    <a:lnTo>
                      <a:pt x="2114" y="10447"/>
                    </a:lnTo>
                    <a:lnTo>
                      <a:pt x="3140" y="9941"/>
                    </a:lnTo>
                    <a:lnTo>
                      <a:pt x="3578" y="9513"/>
                    </a:lnTo>
                    <a:lnTo>
                      <a:pt x="3720" y="10447"/>
                    </a:lnTo>
                    <a:lnTo>
                      <a:pt x="2856" y="10687"/>
                    </a:lnTo>
                    <a:lnTo>
                      <a:pt x="2045" y="11523"/>
                    </a:lnTo>
                    <a:lnTo>
                      <a:pt x="2762" y="12893"/>
                    </a:lnTo>
                    <a:lnTo>
                      <a:pt x="3553" y="12702"/>
                    </a:lnTo>
                    <a:lnTo>
                      <a:pt x="3819" y="13272"/>
                    </a:lnTo>
                    <a:lnTo>
                      <a:pt x="3165" y="13630"/>
                    </a:lnTo>
                    <a:lnTo>
                      <a:pt x="3435" y="14289"/>
                    </a:lnTo>
                    <a:lnTo>
                      <a:pt x="4914" y="14878"/>
                    </a:lnTo>
                    <a:lnTo>
                      <a:pt x="5322" y="14289"/>
                    </a:lnTo>
                    <a:lnTo>
                      <a:pt x="5636" y="14618"/>
                    </a:lnTo>
                    <a:lnTo>
                      <a:pt x="5636" y="15144"/>
                    </a:lnTo>
                    <a:lnTo>
                      <a:pt x="6668" y="14711"/>
                    </a:lnTo>
                    <a:lnTo>
                      <a:pt x="7096" y="13773"/>
                    </a:lnTo>
                    <a:lnTo>
                      <a:pt x="7587" y="11572"/>
                    </a:lnTo>
                    <a:lnTo>
                      <a:pt x="8702" y="10972"/>
                    </a:lnTo>
                    <a:lnTo>
                      <a:pt x="9321" y="9867"/>
                    </a:lnTo>
                    <a:lnTo>
                      <a:pt x="8609" y="8673"/>
                    </a:lnTo>
                    <a:lnTo>
                      <a:pt x="7749" y="8673"/>
                    </a:lnTo>
                    <a:lnTo>
                      <a:pt x="7587" y="5150"/>
                    </a:lnTo>
                    <a:lnTo>
                      <a:pt x="6786" y="4958"/>
                    </a:lnTo>
                    <a:lnTo>
                      <a:pt x="6737" y="5533"/>
                    </a:lnTo>
                    <a:lnTo>
                      <a:pt x="7047" y="6305"/>
                    </a:lnTo>
                    <a:lnTo>
                      <a:pt x="6496" y="6732"/>
                    </a:lnTo>
                    <a:lnTo>
                      <a:pt x="5926" y="5803"/>
                    </a:lnTo>
                    <a:lnTo>
                      <a:pt x="6162" y="4742"/>
                    </a:lnTo>
                    <a:lnTo>
                      <a:pt x="5636" y="4482"/>
                    </a:lnTo>
                    <a:lnTo>
                      <a:pt x="5155" y="4482"/>
                    </a:lnTo>
                    <a:lnTo>
                      <a:pt x="4388" y="2089"/>
                    </a:lnTo>
                    <a:lnTo>
                      <a:pt x="3696" y="934"/>
                    </a:lnTo>
                    <a:lnTo>
                      <a:pt x="2664"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5"/>
              <p:cNvSpPr/>
              <p:nvPr/>
            </p:nvSpPr>
            <p:spPr>
              <a:xfrm>
                <a:off x="3362514" y="1457473"/>
                <a:ext cx="33324" cy="22500"/>
              </a:xfrm>
              <a:custGeom>
                <a:avLst/>
                <a:gdLst/>
                <a:ahLst/>
                <a:cxnLst/>
                <a:rect l="l" t="t" r="r" b="b"/>
                <a:pathLst>
                  <a:path w="2192" h="1480" extrusionOk="0">
                    <a:moveTo>
                      <a:pt x="767" y="1"/>
                    </a:moveTo>
                    <a:lnTo>
                      <a:pt x="1" y="536"/>
                    </a:lnTo>
                    <a:lnTo>
                      <a:pt x="502" y="1479"/>
                    </a:lnTo>
                    <a:lnTo>
                      <a:pt x="1450" y="1479"/>
                    </a:lnTo>
                    <a:lnTo>
                      <a:pt x="2192" y="718"/>
                    </a:lnTo>
                    <a:lnTo>
                      <a:pt x="2064" y="163"/>
                    </a:lnTo>
                    <a:lnTo>
                      <a:pt x="767"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5"/>
              <p:cNvSpPr/>
              <p:nvPr/>
            </p:nvSpPr>
            <p:spPr>
              <a:xfrm>
                <a:off x="3332033" y="1674915"/>
                <a:ext cx="21907" cy="26908"/>
              </a:xfrm>
              <a:custGeom>
                <a:avLst/>
                <a:gdLst/>
                <a:ahLst/>
                <a:cxnLst/>
                <a:rect l="l" t="t" r="r" b="b"/>
                <a:pathLst>
                  <a:path w="1441" h="1770" extrusionOk="0">
                    <a:moveTo>
                      <a:pt x="168" y="0"/>
                    </a:moveTo>
                    <a:lnTo>
                      <a:pt x="1" y="1170"/>
                    </a:lnTo>
                    <a:lnTo>
                      <a:pt x="1008" y="1769"/>
                    </a:lnTo>
                    <a:lnTo>
                      <a:pt x="1440" y="600"/>
                    </a:lnTo>
                    <a:lnTo>
                      <a:pt x="168"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5"/>
              <p:cNvSpPr/>
              <p:nvPr/>
            </p:nvSpPr>
            <p:spPr>
              <a:xfrm>
                <a:off x="3280208" y="1849394"/>
                <a:ext cx="69916" cy="88828"/>
              </a:xfrm>
              <a:custGeom>
                <a:avLst/>
                <a:gdLst/>
                <a:ahLst/>
                <a:cxnLst/>
                <a:rect l="l" t="t" r="r" b="b"/>
                <a:pathLst>
                  <a:path w="4599" h="5843" extrusionOk="0">
                    <a:moveTo>
                      <a:pt x="1228" y="1"/>
                    </a:moveTo>
                    <a:lnTo>
                      <a:pt x="491" y="433"/>
                    </a:lnTo>
                    <a:lnTo>
                      <a:pt x="904" y="988"/>
                    </a:lnTo>
                    <a:lnTo>
                      <a:pt x="0" y="1219"/>
                    </a:lnTo>
                    <a:lnTo>
                      <a:pt x="93" y="4084"/>
                    </a:lnTo>
                    <a:lnTo>
                      <a:pt x="565" y="5283"/>
                    </a:lnTo>
                    <a:lnTo>
                      <a:pt x="486" y="5681"/>
                    </a:lnTo>
                    <a:lnTo>
                      <a:pt x="1317" y="5843"/>
                    </a:lnTo>
                    <a:lnTo>
                      <a:pt x="1926" y="5140"/>
                    </a:lnTo>
                    <a:lnTo>
                      <a:pt x="1730" y="3902"/>
                    </a:lnTo>
                    <a:lnTo>
                      <a:pt x="1730" y="3902"/>
                    </a:lnTo>
                    <a:lnTo>
                      <a:pt x="2899" y="4030"/>
                    </a:lnTo>
                    <a:lnTo>
                      <a:pt x="3597" y="3268"/>
                    </a:lnTo>
                    <a:lnTo>
                      <a:pt x="3882" y="2104"/>
                    </a:lnTo>
                    <a:lnTo>
                      <a:pt x="4599" y="1131"/>
                    </a:lnTo>
                    <a:lnTo>
                      <a:pt x="4599" y="217"/>
                    </a:lnTo>
                    <a:lnTo>
                      <a:pt x="2879" y="502"/>
                    </a:lnTo>
                    <a:lnTo>
                      <a:pt x="2575"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5"/>
              <p:cNvSpPr/>
              <p:nvPr/>
            </p:nvSpPr>
            <p:spPr>
              <a:xfrm>
                <a:off x="3270934" y="1935744"/>
                <a:ext cx="63957" cy="89573"/>
              </a:xfrm>
              <a:custGeom>
                <a:avLst/>
                <a:gdLst/>
                <a:ahLst/>
                <a:cxnLst/>
                <a:rect l="l" t="t" r="r" b="b"/>
                <a:pathLst>
                  <a:path w="4207" h="5892" extrusionOk="0">
                    <a:moveTo>
                      <a:pt x="1096" y="1"/>
                    </a:moveTo>
                    <a:lnTo>
                      <a:pt x="880" y="1096"/>
                    </a:lnTo>
                    <a:lnTo>
                      <a:pt x="55" y="2590"/>
                    </a:lnTo>
                    <a:lnTo>
                      <a:pt x="413" y="3681"/>
                    </a:lnTo>
                    <a:lnTo>
                      <a:pt x="1" y="4452"/>
                    </a:lnTo>
                    <a:lnTo>
                      <a:pt x="541" y="5621"/>
                    </a:lnTo>
                    <a:lnTo>
                      <a:pt x="1622" y="5892"/>
                    </a:lnTo>
                    <a:lnTo>
                      <a:pt x="3347" y="5818"/>
                    </a:lnTo>
                    <a:lnTo>
                      <a:pt x="4207" y="4487"/>
                    </a:lnTo>
                    <a:lnTo>
                      <a:pt x="3293" y="3538"/>
                    </a:lnTo>
                    <a:lnTo>
                      <a:pt x="2963" y="1489"/>
                    </a:lnTo>
                    <a:lnTo>
                      <a:pt x="1838" y="806"/>
                    </a:lnTo>
                    <a:lnTo>
                      <a:pt x="1927" y="163"/>
                    </a:lnTo>
                    <a:lnTo>
                      <a:pt x="1096"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5"/>
              <p:cNvSpPr/>
              <p:nvPr/>
            </p:nvSpPr>
            <p:spPr>
              <a:xfrm>
                <a:off x="3268244" y="1703222"/>
                <a:ext cx="51567" cy="43783"/>
              </a:xfrm>
              <a:custGeom>
                <a:avLst/>
                <a:gdLst/>
                <a:ahLst/>
                <a:cxnLst/>
                <a:rect l="l" t="t" r="r" b="b"/>
                <a:pathLst>
                  <a:path w="3392" h="2880" extrusionOk="0">
                    <a:moveTo>
                      <a:pt x="1008" y="0"/>
                    </a:moveTo>
                    <a:lnTo>
                      <a:pt x="1" y="320"/>
                    </a:lnTo>
                    <a:lnTo>
                      <a:pt x="1" y="1415"/>
                    </a:lnTo>
                    <a:lnTo>
                      <a:pt x="1033" y="2619"/>
                    </a:lnTo>
                    <a:lnTo>
                      <a:pt x="1996" y="2880"/>
                    </a:lnTo>
                    <a:lnTo>
                      <a:pt x="2782" y="2644"/>
                    </a:lnTo>
                    <a:lnTo>
                      <a:pt x="3391" y="2005"/>
                    </a:lnTo>
                    <a:lnTo>
                      <a:pt x="2782" y="1415"/>
                    </a:lnTo>
                    <a:lnTo>
                      <a:pt x="2929" y="772"/>
                    </a:lnTo>
                    <a:lnTo>
                      <a:pt x="1996" y="654"/>
                    </a:lnTo>
                    <a:lnTo>
                      <a:pt x="1008"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5"/>
              <p:cNvSpPr/>
              <p:nvPr/>
            </p:nvSpPr>
            <p:spPr>
              <a:xfrm>
                <a:off x="3273032" y="1666097"/>
                <a:ext cx="38630" cy="24810"/>
              </a:xfrm>
              <a:custGeom>
                <a:avLst/>
                <a:gdLst/>
                <a:ahLst/>
                <a:cxnLst/>
                <a:rect l="l" t="t" r="r" b="b"/>
                <a:pathLst>
                  <a:path w="2541" h="1632" extrusionOk="0">
                    <a:moveTo>
                      <a:pt x="1396" y="0"/>
                    </a:moveTo>
                    <a:lnTo>
                      <a:pt x="0" y="723"/>
                    </a:lnTo>
                    <a:lnTo>
                      <a:pt x="551" y="1632"/>
                    </a:lnTo>
                    <a:lnTo>
                      <a:pt x="1754" y="1381"/>
                    </a:lnTo>
                    <a:lnTo>
                      <a:pt x="2541" y="1489"/>
                    </a:lnTo>
                    <a:lnTo>
                      <a:pt x="2447"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5"/>
              <p:cNvSpPr/>
              <p:nvPr/>
            </p:nvSpPr>
            <p:spPr>
              <a:xfrm>
                <a:off x="3273032" y="1776498"/>
                <a:ext cx="37216" cy="50959"/>
              </a:xfrm>
              <a:custGeom>
                <a:avLst/>
                <a:gdLst/>
                <a:ahLst/>
                <a:cxnLst/>
                <a:rect l="l" t="t" r="r" b="b"/>
                <a:pathLst>
                  <a:path w="2448" h="3352" extrusionOk="0">
                    <a:moveTo>
                      <a:pt x="1229" y="0"/>
                    </a:moveTo>
                    <a:lnTo>
                      <a:pt x="315" y="742"/>
                    </a:lnTo>
                    <a:lnTo>
                      <a:pt x="551" y="1411"/>
                    </a:lnTo>
                    <a:lnTo>
                      <a:pt x="0" y="1872"/>
                    </a:lnTo>
                    <a:lnTo>
                      <a:pt x="315" y="2708"/>
                    </a:lnTo>
                    <a:lnTo>
                      <a:pt x="1440" y="3351"/>
                    </a:lnTo>
                    <a:lnTo>
                      <a:pt x="2447" y="3258"/>
                    </a:lnTo>
                    <a:lnTo>
                      <a:pt x="2447" y="1361"/>
                    </a:lnTo>
                    <a:lnTo>
                      <a:pt x="1229"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5"/>
              <p:cNvSpPr/>
              <p:nvPr/>
            </p:nvSpPr>
            <p:spPr>
              <a:xfrm>
                <a:off x="3249727" y="1607917"/>
                <a:ext cx="52829" cy="58195"/>
              </a:xfrm>
              <a:custGeom>
                <a:avLst/>
                <a:gdLst/>
                <a:ahLst/>
                <a:cxnLst/>
                <a:rect l="l" t="t" r="r" b="b"/>
                <a:pathLst>
                  <a:path w="3475" h="3828" extrusionOk="0">
                    <a:moveTo>
                      <a:pt x="462" y="0"/>
                    </a:moveTo>
                    <a:lnTo>
                      <a:pt x="0" y="1671"/>
                    </a:lnTo>
                    <a:lnTo>
                      <a:pt x="890" y="2324"/>
                    </a:lnTo>
                    <a:lnTo>
                      <a:pt x="605" y="2899"/>
                    </a:lnTo>
                    <a:lnTo>
                      <a:pt x="1032" y="3827"/>
                    </a:lnTo>
                    <a:lnTo>
                      <a:pt x="2570" y="3302"/>
                    </a:lnTo>
                    <a:lnTo>
                      <a:pt x="3474" y="2275"/>
                    </a:lnTo>
                    <a:lnTo>
                      <a:pt x="2226" y="1002"/>
                    </a:lnTo>
                    <a:lnTo>
                      <a:pt x="462"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5"/>
              <p:cNvSpPr/>
              <p:nvPr/>
            </p:nvSpPr>
            <p:spPr>
              <a:xfrm>
                <a:off x="3231940" y="2015527"/>
                <a:ext cx="45881" cy="42582"/>
              </a:xfrm>
              <a:custGeom>
                <a:avLst/>
                <a:gdLst/>
                <a:ahLst/>
                <a:cxnLst/>
                <a:rect l="l" t="t" r="r" b="b"/>
                <a:pathLst>
                  <a:path w="3018" h="2801" extrusionOk="0">
                    <a:moveTo>
                      <a:pt x="2050" y="0"/>
                    </a:moveTo>
                    <a:lnTo>
                      <a:pt x="1288" y="89"/>
                    </a:lnTo>
                    <a:lnTo>
                      <a:pt x="876" y="570"/>
                    </a:lnTo>
                    <a:lnTo>
                      <a:pt x="1087" y="1287"/>
                    </a:lnTo>
                    <a:lnTo>
                      <a:pt x="1" y="1287"/>
                    </a:lnTo>
                    <a:lnTo>
                      <a:pt x="163" y="2354"/>
                    </a:lnTo>
                    <a:lnTo>
                      <a:pt x="2079" y="2648"/>
                    </a:lnTo>
                    <a:lnTo>
                      <a:pt x="3018" y="2801"/>
                    </a:lnTo>
                    <a:lnTo>
                      <a:pt x="3018" y="1941"/>
                    </a:lnTo>
                    <a:lnTo>
                      <a:pt x="2497" y="1361"/>
                    </a:lnTo>
                    <a:lnTo>
                      <a:pt x="2050"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5"/>
              <p:cNvSpPr/>
              <p:nvPr/>
            </p:nvSpPr>
            <p:spPr>
              <a:xfrm>
                <a:off x="3198327" y="1852693"/>
                <a:ext cx="69931" cy="115493"/>
              </a:xfrm>
              <a:custGeom>
                <a:avLst/>
                <a:gdLst/>
                <a:ahLst/>
                <a:cxnLst/>
                <a:rect l="l" t="t" r="r" b="b"/>
                <a:pathLst>
                  <a:path w="4600" h="7597" extrusionOk="0">
                    <a:moveTo>
                      <a:pt x="3180" y="0"/>
                    </a:moveTo>
                    <a:lnTo>
                      <a:pt x="1834" y="378"/>
                    </a:lnTo>
                    <a:lnTo>
                      <a:pt x="895" y="1494"/>
                    </a:lnTo>
                    <a:lnTo>
                      <a:pt x="1657" y="2285"/>
                    </a:lnTo>
                    <a:lnTo>
                      <a:pt x="1799" y="3631"/>
                    </a:lnTo>
                    <a:lnTo>
                      <a:pt x="1057" y="3798"/>
                    </a:lnTo>
                    <a:lnTo>
                      <a:pt x="969" y="2801"/>
                    </a:lnTo>
                    <a:lnTo>
                      <a:pt x="163" y="2874"/>
                    </a:lnTo>
                    <a:lnTo>
                      <a:pt x="1" y="3705"/>
                    </a:lnTo>
                    <a:lnTo>
                      <a:pt x="482" y="4619"/>
                    </a:lnTo>
                    <a:lnTo>
                      <a:pt x="1509" y="5120"/>
                    </a:lnTo>
                    <a:lnTo>
                      <a:pt x="2728" y="7596"/>
                    </a:lnTo>
                    <a:lnTo>
                      <a:pt x="3519" y="7365"/>
                    </a:lnTo>
                    <a:lnTo>
                      <a:pt x="3720" y="6721"/>
                    </a:lnTo>
                    <a:lnTo>
                      <a:pt x="4600" y="6147"/>
                    </a:lnTo>
                    <a:lnTo>
                      <a:pt x="4600" y="3194"/>
                    </a:lnTo>
                    <a:lnTo>
                      <a:pt x="3578" y="2874"/>
                    </a:lnTo>
                    <a:lnTo>
                      <a:pt x="3632" y="2211"/>
                    </a:lnTo>
                    <a:lnTo>
                      <a:pt x="4276" y="1995"/>
                    </a:lnTo>
                    <a:lnTo>
                      <a:pt x="4315" y="609"/>
                    </a:lnTo>
                    <a:lnTo>
                      <a:pt x="3180"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5"/>
              <p:cNvSpPr/>
              <p:nvPr/>
            </p:nvSpPr>
            <p:spPr>
              <a:xfrm>
                <a:off x="3172939" y="1724733"/>
                <a:ext cx="86365" cy="85985"/>
              </a:xfrm>
              <a:custGeom>
                <a:avLst/>
                <a:gdLst/>
                <a:ahLst/>
                <a:cxnLst/>
                <a:rect l="l" t="t" r="r" b="b"/>
                <a:pathLst>
                  <a:path w="5681" h="5656" extrusionOk="0">
                    <a:moveTo>
                      <a:pt x="3970" y="0"/>
                    </a:moveTo>
                    <a:lnTo>
                      <a:pt x="2477" y="266"/>
                    </a:lnTo>
                    <a:lnTo>
                      <a:pt x="2152" y="1204"/>
                    </a:lnTo>
                    <a:lnTo>
                      <a:pt x="2477" y="2089"/>
                    </a:lnTo>
                    <a:lnTo>
                      <a:pt x="1671" y="2236"/>
                    </a:lnTo>
                    <a:lnTo>
                      <a:pt x="1248" y="963"/>
                    </a:lnTo>
                    <a:lnTo>
                      <a:pt x="546" y="266"/>
                    </a:lnTo>
                    <a:lnTo>
                      <a:pt x="0" y="600"/>
                    </a:lnTo>
                    <a:lnTo>
                      <a:pt x="546" y="1730"/>
                    </a:lnTo>
                    <a:lnTo>
                      <a:pt x="276" y="2236"/>
                    </a:lnTo>
                    <a:lnTo>
                      <a:pt x="1671" y="4196"/>
                    </a:lnTo>
                    <a:lnTo>
                      <a:pt x="3715" y="3214"/>
                    </a:lnTo>
                    <a:lnTo>
                      <a:pt x="3970" y="3641"/>
                    </a:lnTo>
                    <a:lnTo>
                      <a:pt x="3332" y="4196"/>
                    </a:lnTo>
                    <a:lnTo>
                      <a:pt x="3332" y="5395"/>
                    </a:lnTo>
                    <a:lnTo>
                      <a:pt x="3970" y="5656"/>
                    </a:lnTo>
                    <a:lnTo>
                      <a:pt x="5582" y="5464"/>
                    </a:lnTo>
                    <a:lnTo>
                      <a:pt x="5680" y="2958"/>
                    </a:lnTo>
                    <a:lnTo>
                      <a:pt x="5051" y="433"/>
                    </a:lnTo>
                    <a:lnTo>
                      <a:pt x="3970"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5"/>
              <p:cNvSpPr/>
              <p:nvPr/>
            </p:nvSpPr>
            <p:spPr>
              <a:xfrm>
                <a:off x="3224324" y="1517006"/>
                <a:ext cx="23929" cy="33324"/>
              </a:xfrm>
              <a:custGeom>
                <a:avLst/>
                <a:gdLst/>
                <a:ahLst/>
                <a:cxnLst/>
                <a:rect l="l" t="t" r="r" b="b"/>
                <a:pathLst>
                  <a:path w="1574" h="2192" extrusionOk="0">
                    <a:moveTo>
                      <a:pt x="394" y="0"/>
                    </a:moveTo>
                    <a:lnTo>
                      <a:pt x="1" y="1253"/>
                    </a:lnTo>
                    <a:lnTo>
                      <a:pt x="536" y="1494"/>
                    </a:lnTo>
                    <a:lnTo>
                      <a:pt x="875" y="2192"/>
                    </a:lnTo>
                    <a:lnTo>
                      <a:pt x="1573" y="2192"/>
                    </a:lnTo>
                    <a:lnTo>
                      <a:pt x="1573" y="683"/>
                    </a:lnTo>
                    <a:lnTo>
                      <a:pt x="1234"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5"/>
              <p:cNvSpPr/>
              <p:nvPr/>
            </p:nvSpPr>
            <p:spPr>
              <a:xfrm>
                <a:off x="3160169" y="1569212"/>
                <a:ext cx="85544" cy="99820"/>
              </a:xfrm>
              <a:custGeom>
                <a:avLst/>
                <a:gdLst/>
                <a:ahLst/>
                <a:cxnLst/>
                <a:rect l="l" t="t" r="r" b="b"/>
                <a:pathLst>
                  <a:path w="5627" h="6566" extrusionOk="0">
                    <a:moveTo>
                      <a:pt x="1921" y="1"/>
                    </a:moveTo>
                    <a:lnTo>
                      <a:pt x="320" y="699"/>
                    </a:lnTo>
                    <a:lnTo>
                      <a:pt x="0" y="1730"/>
                    </a:lnTo>
                    <a:lnTo>
                      <a:pt x="1243" y="1681"/>
                    </a:lnTo>
                    <a:lnTo>
                      <a:pt x="1872" y="2787"/>
                    </a:lnTo>
                    <a:lnTo>
                      <a:pt x="1553" y="3425"/>
                    </a:lnTo>
                    <a:lnTo>
                      <a:pt x="934" y="3190"/>
                    </a:lnTo>
                    <a:lnTo>
                      <a:pt x="575" y="4049"/>
                    </a:lnTo>
                    <a:lnTo>
                      <a:pt x="1219" y="4919"/>
                    </a:lnTo>
                    <a:lnTo>
                      <a:pt x="2634" y="4315"/>
                    </a:lnTo>
                    <a:lnTo>
                      <a:pt x="3833" y="4919"/>
                    </a:lnTo>
                    <a:lnTo>
                      <a:pt x="3980" y="5823"/>
                    </a:lnTo>
                    <a:lnTo>
                      <a:pt x="4747" y="6565"/>
                    </a:lnTo>
                    <a:lnTo>
                      <a:pt x="5626" y="5779"/>
                    </a:lnTo>
                    <a:lnTo>
                      <a:pt x="4722" y="4217"/>
                    </a:lnTo>
                    <a:lnTo>
                      <a:pt x="5174" y="2571"/>
                    </a:lnTo>
                    <a:lnTo>
                      <a:pt x="3101" y="1038"/>
                    </a:lnTo>
                    <a:lnTo>
                      <a:pt x="2634" y="1372"/>
                    </a:lnTo>
                    <a:lnTo>
                      <a:pt x="1921"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5"/>
              <p:cNvSpPr/>
              <p:nvPr/>
            </p:nvSpPr>
            <p:spPr>
              <a:xfrm>
                <a:off x="3003310" y="1864718"/>
                <a:ext cx="217973" cy="196903"/>
              </a:xfrm>
              <a:custGeom>
                <a:avLst/>
                <a:gdLst/>
                <a:ahLst/>
                <a:cxnLst/>
                <a:rect l="l" t="t" r="r" b="b"/>
                <a:pathLst>
                  <a:path w="14338" h="12952" extrusionOk="0">
                    <a:moveTo>
                      <a:pt x="10510" y="0"/>
                    </a:moveTo>
                    <a:lnTo>
                      <a:pt x="9449" y="177"/>
                    </a:lnTo>
                    <a:lnTo>
                      <a:pt x="9449" y="1312"/>
                    </a:lnTo>
                    <a:lnTo>
                      <a:pt x="8446" y="1312"/>
                    </a:lnTo>
                    <a:lnTo>
                      <a:pt x="8805" y="3380"/>
                    </a:lnTo>
                    <a:lnTo>
                      <a:pt x="8908" y="5857"/>
                    </a:lnTo>
                    <a:lnTo>
                      <a:pt x="8196" y="5837"/>
                    </a:lnTo>
                    <a:lnTo>
                      <a:pt x="8088" y="3523"/>
                    </a:lnTo>
                    <a:lnTo>
                      <a:pt x="7203" y="2191"/>
                    </a:lnTo>
                    <a:lnTo>
                      <a:pt x="6520" y="2280"/>
                    </a:lnTo>
                    <a:lnTo>
                      <a:pt x="6810" y="3380"/>
                    </a:lnTo>
                    <a:lnTo>
                      <a:pt x="6147" y="3489"/>
                    </a:lnTo>
                    <a:lnTo>
                      <a:pt x="6053" y="3110"/>
                    </a:lnTo>
                    <a:lnTo>
                      <a:pt x="4599" y="2354"/>
                    </a:lnTo>
                    <a:lnTo>
                      <a:pt x="3916" y="2511"/>
                    </a:lnTo>
                    <a:lnTo>
                      <a:pt x="3292" y="1508"/>
                    </a:lnTo>
                    <a:lnTo>
                      <a:pt x="555" y="3233"/>
                    </a:lnTo>
                    <a:lnTo>
                      <a:pt x="894" y="4098"/>
                    </a:lnTo>
                    <a:lnTo>
                      <a:pt x="0" y="4653"/>
                    </a:lnTo>
                    <a:lnTo>
                      <a:pt x="374" y="6289"/>
                    </a:lnTo>
                    <a:lnTo>
                      <a:pt x="2064" y="5788"/>
                    </a:lnTo>
                    <a:lnTo>
                      <a:pt x="2103" y="6554"/>
                    </a:lnTo>
                    <a:lnTo>
                      <a:pt x="1057" y="6859"/>
                    </a:lnTo>
                    <a:lnTo>
                      <a:pt x="521" y="7385"/>
                    </a:lnTo>
                    <a:lnTo>
                      <a:pt x="880" y="8245"/>
                    </a:lnTo>
                    <a:lnTo>
                      <a:pt x="3071" y="8264"/>
                    </a:lnTo>
                    <a:lnTo>
                      <a:pt x="4152" y="8102"/>
                    </a:lnTo>
                    <a:lnTo>
                      <a:pt x="5405" y="8623"/>
                    </a:lnTo>
                    <a:lnTo>
                      <a:pt x="5208" y="9434"/>
                    </a:lnTo>
                    <a:lnTo>
                      <a:pt x="2875" y="8982"/>
                    </a:lnTo>
                    <a:lnTo>
                      <a:pt x="1204" y="9419"/>
                    </a:lnTo>
                    <a:lnTo>
                      <a:pt x="1278" y="10171"/>
                    </a:lnTo>
                    <a:lnTo>
                      <a:pt x="2388" y="11227"/>
                    </a:lnTo>
                    <a:lnTo>
                      <a:pt x="4471" y="11537"/>
                    </a:lnTo>
                    <a:lnTo>
                      <a:pt x="4275" y="12559"/>
                    </a:lnTo>
                    <a:lnTo>
                      <a:pt x="6594" y="12952"/>
                    </a:lnTo>
                    <a:lnTo>
                      <a:pt x="8643" y="12126"/>
                    </a:lnTo>
                    <a:lnTo>
                      <a:pt x="9090" y="10957"/>
                    </a:lnTo>
                    <a:lnTo>
                      <a:pt x="9557" y="10456"/>
                    </a:lnTo>
                    <a:lnTo>
                      <a:pt x="9901" y="11207"/>
                    </a:lnTo>
                    <a:lnTo>
                      <a:pt x="10815" y="11502"/>
                    </a:lnTo>
                    <a:lnTo>
                      <a:pt x="10942" y="12416"/>
                    </a:lnTo>
                    <a:lnTo>
                      <a:pt x="12917" y="12632"/>
                    </a:lnTo>
                    <a:lnTo>
                      <a:pt x="13635" y="11895"/>
                    </a:lnTo>
                    <a:lnTo>
                      <a:pt x="13080" y="10957"/>
                    </a:lnTo>
                    <a:lnTo>
                      <a:pt x="13276" y="10510"/>
                    </a:lnTo>
                    <a:lnTo>
                      <a:pt x="14337" y="10687"/>
                    </a:lnTo>
                    <a:lnTo>
                      <a:pt x="14337" y="9311"/>
                    </a:lnTo>
                    <a:lnTo>
                      <a:pt x="12239" y="8338"/>
                    </a:lnTo>
                    <a:lnTo>
                      <a:pt x="11409" y="7513"/>
                    </a:lnTo>
                    <a:lnTo>
                      <a:pt x="11389" y="5803"/>
                    </a:lnTo>
                    <a:lnTo>
                      <a:pt x="10692" y="2806"/>
                    </a:lnTo>
                    <a:lnTo>
                      <a:pt x="11512" y="722"/>
                    </a:lnTo>
                    <a:lnTo>
                      <a:pt x="10510"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5"/>
              <p:cNvSpPr/>
              <p:nvPr/>
            </p:nvSpPr>
            <p:spPr>
              <a:xfrm>
                <a:off x="3200942" y="1660427"/>
                <a:ext cx="17498" cy="16297"/>
              </a:xfrm>
              <a:custGeom>
                <a:avLst/>
                <a:gdLst/>
                <a:ahLst/>
                <a:cxnLst/>
                <a:rect l="l" t="t" r="r" b="b"/>
                <a:pathLst>
                  <a:path w="1151" h="1072" extrusionOk="0">
                    <a:moveTo>
                      <a:pt x="635" y="0"/>
                    </a:moveTo>
                    <a:lnTo>
                      <a:pt x="1" y="285"/>
                    </a:lnTo>
                    <a:lnTo>
                      <a:pt x="134" y="1071"/>
                    </a:lnTo>
                    <a:lnTo>
                      <a:pt x="1151" y="565"/>
                    </a:lnTo>
                    <a:lnTo>
                      <a:pt x="635"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5"/>
              <p:cNvSpPr/>
              <p:nvPr/>
            </p:nvSpPr>
            <p:spPr>
              <a:xfrm>
                <a:off x="3172939" y="1786349"/>
                <a:ext cx="17118" cy="18623"/>
              </a:xfrm>
              <a:custGeom>
                <a:avLst/>
                <a:gdLst/>
                <a:ahLst/>
                <a:cxnLst/>
                <a:rect l="l" t="t" r="r" b="b"/>
                <a:pathLst>
                  <a:path w="1126" h="1225" extrusionOk="0">
                    <a:moveTo>
                      <a:pt x="762" y="1"/>
                    </a:moveTo>
                    <a:lnTo>
                      <a:pt x="0" y="143"/>
                    </a:lnTo>
                    <a:lnTo>
                      <a:pt x="168" y="1121"/>
                    </a:lnTo>
                    <a:lnTo>
                      <a:pt x="762" y="1224"/>
                    </a:lnTo>
                    <a:lnTo>
                      <a:pt x="1126" y="812"/>
                    </a:lnTo>
                    <a:lnTo>
                      <a:pt x="762"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5"/>
              <p:cNvSpPr/>
              <p:nvPr/>
            </p:nvSpPr>
            <p:spPr>
              <a:xfrm>
                <a:off x="3155091" y="1666097"/>
                <a:ext cx="31758" cy="41989"/>
              </a:xfrm>
              <a:custGeom>
                <a:avLst/>
                <a:gdLst/>
                <a:ahLst/>
                <a:cxnLst/>
                <a:rect l="l" t="t" r="r" b="b"/>
                <a:pathLst>
                  <a:path w="2089" h="2762" extrusionOk="0">
                    <a:moveTo>
                      <a:pt x="408" y="0"/>
                    </a:moveTo>
                    <a:lnTo>
                      <a:pt x="0" y="295"/>
                    </a:lnTo>
                    <a:lnTo>
                      <a:pt x="207" y="1990"/>
                    </a:lnTo>
                    <a:lnTo>
                      <a:pt x="1528" y="2762"/>
                    </a:lnTo>
                    <a:lnTo>
                      <a:pt x="2088" y="2516"/>
                    </a:lnTo>
                    <a:lnTo>
                      <a:pt x="408"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5"/>
              <p:cNvSpPr/>
              <p:nvPr/>
            </p:nvSpPr>
            <p:spPr>
              <a:xfrm>
                <a:off x="3055743" y="1717193"/>
                <a:ext cx="109291" cy="125725"/>
              </a:xfrm>
              <a:custGeom>
                <a:avLst/>
                <a:gdLst/>
                <a:ahLst/>
                <a:cxnLst/>
                <a:rect l="l" t="t" r="r" b="b"/>
                <a:pathLst>
                  <a:path w="7189" h="8270" extrusionOk="0">
                    <a:moveTo>
                      <a:pt x="4093" y="0"/>
                    </a:moveTo>
                    <a:lnTo>
                      <a:pt x="3592" y="521"/>
                    </a:lnTo>
                    <a:lnTo>
                      <a:pt x="3450" y="1514"/>
                    </a:lnTo>
                    <a:lnTo>
                      <a:pt x="4039" y="2501"/>
                    </a:lnTo>
                    <a:lnTo>
                      <a:pt x="3592" y="3037"/>
                    </a:lnTo>
                    <a:lnTo>
                      <a:pt x="4476" y="4137"/>
                    </a:lnTo>
                    <a:lnTo>
                      <a:pt x="2806" y="4476"/>
                    </a:lnTo>
                    <a:lnTo>
                      <a:pt x="2103" y="5356"/>
                    </a:lnTo>
                    <a:lnTo>
                      <a:pt x="2251" y="5916"/>
                    </a:lnTo>
                    <a:lnTo>
                      <a:pt x="703" y="6525"/>
                    </a:lnTo>
                    <a:lnTo>
                      <a:pt x="0" y="7351"/>
                    </a:lnTo>
                    <a:lnTo>
                      <a:pt x="968" y="8269"/>
                    </a:lnTo>
                    <a:lnTo>
                      <a:pt x="2285" y="7473"/>
                    </a:lnTo>
                    <a:lnTo>
                      <a:pt x="3572" y="6560"/>
                    </a:lnTo>
                    <a:lnTo>
                      <a:pt x="5675" y="6451"/>
                    </a:lnTo>
                    <a:lnTo>
                      <a:pt x="6918" y="5498"/>
                    </a:lnTo>
                    <a:lnTo>
                      <a:pt x="7189" y="3125"/>
                    </a:lnTo>
                    <a:lnTo>
                      <a:pt x="6270" y="2447"/>
                    </a:lnTo>
                    <a:lnTo>
                      <a:pt x="5857" y="3341"/>
                    </a:lnTo>
                    <a:lnTo>
                      <a:pt x="5105" y="2447"/>
                    </a:lnTo>
                    <a:lnTo>
                      <a:pt x="4924" y="1130"/>
                    </a:lnTo>
                    <a:lnTo>
                      <a:pt x="4093"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5"/>
              <p:cNvSpPr/>
              <p:nvPr/>
            </p:nvSpPr>
            <p:spPr>
              <a:xfrm>
                <a:off x="3070763" y="1604177"/>
                <a:ext cx="48040" cy="34069"/>
              </a:xfrm>
              <a:custGeom>
                <a:avLst/>
                <a:gdLst/>
                <a:ahLst/>
                <a:cxnLst/>
                <a:rect l="l" t="t" r="r" b="b"/>
                <a:pathLst>
                  <a:path w="3160" h="2241" extrusionOk="0">
                    <a:moveTo>
                      <a:pt x="1965" y="0"/>
                    </a:moveTo>
                    <a:lnTo>
                      <a:pt x="1499" y="855"/>
                    </a:lnTo>
                    <a:lnTo>
                      <a:pt x="300" y="1096"/>
                    </a:lnTo>
                    <a:lnTo>
                      <a:pt x="0" y="2000"/>
                    </a:lnTo>
                    <a:lnTo>
                      <a:pt x="1199" y="2241"/>
                    </a:lnTo>
                    <a:lnTo>
                      <a:pt x="3159" y="1882"/>
                    </a:lnTo>
                    <a:lnTo>
                      <a:pt x="2982" y="615"/>
                    </a:lnTo>
                    <a:lnTo>
                      <a:pt x="1965"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5"/>
              <p:cNvSpPr/>
              <p:nvPr/>
            </p:nvSpPr>
            <p:spPr>
              <a:xfrm>
                <a:off x="3069866" y="1648462"/>
                <a:ext cx="42430" cy="44239"/>
              </a:xfrm>
              <a:custGeom>
                <a:avLst/>
                <a:gdLst/>
                <a:ahLst/>
                <a:cxnLst/>
                <a:rect l="l" t="t" r="r" b="b"/>
                <a:pathLst>
                  <a:path w="2791" h="2910" extrusionOk="0">
                    <a:moveTo>
                      <a:pt x="1273" y="1"/>
                    </a:moveTo>
                    <a:lnTo>
                      <a:pt x="226" y="674"/>
                    </a:lnTo>
                    <a:lnTo>
                      <a:pt x="0" y="1799"/>
                    </a:lnTo>
                    <a:lnTo>
                      <a:pt x="658" y="2910"/>
                    </a:lnTo>
                    <a:lnTo>
                      <a:pt x="2540" y="2364"/>
                    </a:lnTo>
                    <a:lnTo>
                      <a:pt x="2368" y="1342"/>
                    </a:lnTo>
                    <a:lnTo>
                      <a:pt x="1715" y="1387"/>
                    </a:lnTo>
                    <a:lnTo>
                      <a:pt x="1690" y="841"/>
                    </a:lnTo>
                    <a:lnTo>
                      <a:pt x="2791" y="792"/>
                    </a:lnTo>
                    <a:lnTo>
                      <a:pt x="2791"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5"/>
              <p:cNvSpPr/>
              <p:nvPr/>
            </p:nvSpPr>
            <p:spPr>
              <a:xfrm>
                <a:off x="3022206" y="1737138"/>
                <a:ext cx="76195" cy="67834"/>
              </a:xfrm>
              <a:custGeom>
                <a:avLst/>
                <a:gdLst/>
                <a:ahLst/>
                <a:cxnLst/>
                <a:rect l="l" t="t" r="r" b="b"/>
                <a:pathLst>
                  <a:path w="5012" h="4462" extrusionOk="0">
                    <a:moveTo>
                      <a:pt x="1538" y="0"/>
                    </a:moveTo>
                    <a:lnTo>
                      <a:pt x="698" y="1061"/>
                    </a:lnTo>
                    <a:lnTo>
                      <a:pt x="0" y="2521"/>
                    </a:lnTo>
                    <a:lnTo>
                      <a:pt x="0" y="3577"/>
                    </a:lnTo>
                    <a:lnTo>
                      <a:pt x="983" y="4461"/>
                    </a:lnTo>
                    <a:lnTo>
                      <a:pt x="2462" y="4402"/>
                    </a:lnTo>
                    <a:lnTo>
                      <a:pt x="4309" y="4044"/>
                    </a:lnTo>
                    <a:lnTo>
                      <a:pt x="5012" y="3164"/>
                    </a:lnTo>
                    <a:lnTo>
                      <a:pt x="4417" y="1759"/>
                    </a:lnTo>
                    <a:lnTo>
                      <a:pt x="3499" y="899"/>
                    </a:lnTo>
                    <a:lnTo>
                      <a:pt x="2909" y="953"/>
                    </a:lnTo>
                    <a:lnTo>
                      <a:pt x="2639" y="147"/>
                    </a:lnTo>
                    <a:lnTo>
                      <a:pt x="1538"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5"/>
              <p:cNvSpPr/>
              <p:nvPr/>
            </p:nvSpPr>
            <p:spPr>
              <a:xfrm>
                <a:off x="3050361" y="1717193"/>
                <a:ext cx="20417" cy="11584"/>
              </a:xfrm>
              <a:custGeom>
                <a:avLst/>
                <a:gdLst/>
                <a:ahLst/>
                <a:cxnLst/>
                <a:rect l="l" t="t" r="r" b="b"/>
                <a:pathLst>
                  <a:path w="1343" h="762" extrusionOk="0">
                    <a:moveTo>
                      <a:pt x="232" y="0"/>
                    </a:moveTo>
                    <a:lnTo>
                      <a:pt x="1" y="555"/>
                    </a:lnTo>
                    <a:lnTo>
                      <a:pt x="998" y="762"/>
                    </a:lnTo>
                    <a:lnTo>
                      <a:pt x="1342" y="153"/>
                    </a:lnTo>
                    <a:lnTo>
                      <a:pt x="232"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5"/>
              <p:cNvSpPr/>
              <p:nvPr/>
            </p:nvSpPr>
            <p:spPr>
              <a:xfrm>
                <a:off x="3044311" y="1648462"/>
                <a:ext cx="19581" cy="23929"/>
              </a:xfrm>
              <a:custGeom>
                <a:avLst/>
                <a:gdLst/>
                <a:ahLst/>
                <a:cxnLst/>
                <a:rect l="l" t="t" r="r" b="b"/>
                <a:pathLst>
                  <a:path w="1288" h="1574" extrusionOk="0">
                    <a:moveTo>
                      <a:pt x="1023" y="1"/>
                    </a:moveTo>
                    <a:lnTo>
                      <a:pt x="291" y="232"/>
                    </a:lnTo>
                    <a:lnTo>
                      <a:pt x="1" y="1052"/>
                    </a:lnTo>
                    <a:lnTo>
                      <a:pt x="929" y="1573"/>
                    </a:lnTo>
                    <a:lnTo>
                      <a:pt x="1288" y="458"/>
                    </a:lnTo>
                    <a:lnTo>
                      <a:pt x="1023"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5"/>
              <p:cNvSpPr/>
              <p:nvPr/>
            </p:nvSpPr>
            <p:spPr>
              <a:xfrm>
                <a:off x="2959907" y="1682014"/>
                <a:ext cx="85696" cy="85453"/>
              </a:xfrm>
              <a:custGeom>
                <a:avLst/>
                <a:gdLst/>
                <a:ahLst/>
                <a:cxnLst/>
                <a:rect l="l" t="t" r="r" b="b"/>
                <a:pathLst>
                  <a:path w="5637" h="5621" extrusionOk="0">
                    <a:moveTo>
                      <a:pt x="4776" y="0"/>
                    </a:moveTo>
                    <a:lnTo>
                      <a:pt x="4295" y="162"/>
                    </a:lnTo>
                    <a:lnTo>
                      <a:pt x="4295" y="929"/>
                    </a:lnTo>
                    <a:lnTo>
                      <a:pt x="3573" y="555"/>
                    </a:lnTo>
                    <a:lnTo>
                      <a:pt x="2693" y="624"/>
                    </a:lnTo>
                    <a:lnTo>
                      <a:pt x="1003" y="3572"/>
                    </a:lnTo>
                    <a:lnTo>
                      <a:pt x="340" y="4058"/>
                    </a:lnTo>
                    <a:lnTo>
                      <a:pt x="1" y="5351"/>
                    </a:lnTo>
                    <a:lnTo>
                      <a:pt x="1327" y="5621"/>
                    </a:lnTo>
                    <a:lnTo>
                      <a:pt x="2212" y="5439"/>
                    </a:lnTo>
                    <a:lnTo>
                      <a:pt x="2855" y="4653"/>
                    </a:lnTo>
                    <a:lnTo>
                      <a:pt x="2728" y="2855"/>
                    </a:lnTo>
                    <a:lnTo>
                      <a:pt x="3268" y="2570"/>
                    </a:lnTo>
                    <a:lnTo>
                      <a:pt x="3391" y="4437"/>
                    </a:lnTo>
                    <a:lnTo>
                      <a:pt x="4260" y="4402"/>
                    </a:lnTo>
                    <a:lnTo>
                      <a:pt x="4221" y="3518"/>
                    </a:lnTo>
                    <a:lnTo>
                      <a:pt x="5209" y="3105"/>
                    </a:lnTo>
                    <a:lnTo>
                      <a:pt x="5405" y="1130"/>
                    </a:lnTo>
                    <a:lnTo>
                      <a:pt x="5636" y="609"/>
                    </a:lnTo>
                    <a:lnTo>
                      <a:pt x="4776"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5"/>
              <p:cNvSpPr/>
              <p:nvPr/>
            </p:nvSpPr>
            <p:spPr>
              <a:xfrm>
                <a:off x="2918829" y="1833264"/>
                <a:ext cx="126774" cy="139392"/>
              </a:xfrm>
              <a:custGeom>
                <a:avLst/>
                <a:gdLst/>
                <a:ahLst/>
                <a:cxnLst/>
                <a:rect l="l" t="t" r="r" b="b"/>
                <a:pathLst>
                  <a:path w="8339" h="9169" extrusionOk="0">
                    <a:moveTo>
                      <a:pt x="3847" y="1"/>
                    </a:moveTo>
                    <a:lnTo>
                      <a:pt x="511" y="580"/>
                    </a:lnTo>
                    <a:lnTo>
                      <a:pt x="1263" y="2590"/>
                    </a:lnTo>
                    <a:lnTo>
                      <a:pt x="580" y="4098"/>
                    </a:lnTo>
                    <a:lnTo>
                      <a:pt x="580" y="5214"/>
                    </a:lnTo>
                    <a:lnTo>
                      <a:pt x="0" y="5499"/>
                    </a:lnTo>
                    <a:lnTo>
                      <a:pt x="0" y="6938"/>
                    </a:lnTo>
                    <a:lnTo>
                      <a:pt x="1263" y="7405"/>
                    </a:lnTo>
                    <a:lnTo>
                      <a:pt x="1872" y="9169"/>
                    </a:lnTo>
                    <a:lnTo>
                      <a:pt x="2703" y="9169"/>
                    </a:lnTo>
                    <a:lnTo>
                      <a:pt x="3061" y="8265"/>
                    </a:lnTo>
                    <a:lnTo>
                      <a:pt x="4064" y="8122"/>
                    </a:lnTo>
                    <a:lnTo>
                      <a:pt x="4280" y="6756"/>
                    </a:lnTo>
                    <a:lnTo>
                      <a:pt x="5145" y="6108"/>
                    </a:lnTo>
                    <a:lnTo>
                      <a:pt x="5145" y="4997"/>
                    </a:lnTo>
                    <a:lnTo>
                      <a:pt x="8338" y="2840"/>
                    </a:lnTo>
                    <a:lnTo>
                      <a:pt x="6835" y="1062"/>
                    </a:lnTo>
                    <a:lnTo>
                      <a:pt x="5036" y="831"/>
                    </a:lnTo>
                    <a:lnTo>
                      <a:pt x="4820" y="1583"/>
                    </a:lnTo>
                    <a:lnTo>
                      <a:pt x="3847" y="1"/>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5"/>
              <p:cNvSpPr/>
              <p:nvPr/>
            </p:nvSpPr>
            <p:spPr>
              <a:xfrm>
                <a:off x="2993519" y="1758726"/>
                <a:ext cx="21223" cy="29812"/>
              </a:xfrm>
              <a:custGeom>
                <a:avLst/>
                <a:gdLst/>
                <a:ahLst/>
                <a:cxnLst/>
                <a:rect l="l" t="t" r="r" b="b"/>
                <a:pathLst>
                  <a:path w="1396" h="1961" extrusionOk="0">
                    <a:moveTo>
                      <a:pt x="1018" y="0"/>
                    </a:moveTo>
                    <a:lnTo>
                      <a:pt x="1" y="1278"/>
                    </a:lnTo>
                    <a:lnTo>
                      <a:pt x="644" y="1960"/>
                    </a:lnTo>
                    <a:lnTo>
                      <a:pt x="1396" y="575"/>
                    </a:lnTo>
                    <a:lnTo>
                      <a:pt x="1018" y="0"/>
                    </a:ln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43" name="Google Shape;1343;p55"/>
          <p:cNvSpPr/>
          <p:nvPr/>
        </p:nvSpPr>
        <p:spPr>
          <a:xfrm>
            <a:off x="2155625" y="1592495"/>
            <a:ext cx="604300" cy="622250"/>
          </a:xfrm>
          <a:custGeom>
            <a:avLst/>
            <a:gdLst/>
            <a:ahLst/>
            <a:cxnLst/>
            <a:rect l="l" t="t" r="r" b="b"/>
            <a:pathLst>
              <a:path w="24172" h="24890" extrusionOk="0">
                <a:moveTo>
                  <a:pt x="0" y="443"/>
                </a:moveTo>
                <a:cubicBezTo>
                  <a:pt x="3681" y="-785"/>
                  <a:pt x="9458" y="722"/>
                  <a:pt x="10987" y="4288"/>
                </a:cubicBezTo>
                <a:cubicBezTo>
                  <a:pt x="12109" y="6906"/>
                  <a:pt x="7647" y="11231"/>
                  <a:pt x="4944" y="10331"/>
                </a:cubicBezTo>
                <a:cubicBezTo>
                  <a:pt x="3321" y="9790"/>
                  <a:pt x="3030" y="7010"/>
                  <a:pt x="3571" y="5387"/>
                </a:cubicBezTo>
                <a:cubicBezTo>
                  <a:pt x="5279" y="261"/>
                  <a:pt x="16402" y="1443"/>
                  <a:pt x="19777" y="5662"/>
                </a:cubicBezTo>
                <a:cubicBezTo>
                  <a:pt x="23884" y="10796"/>
                  <a:pt x="24172" y="18315"/>
                  <a:pt x="24172" y="24890"/>
                </a:cubicBezTo>
              </a:path>
            </a:pathLst>
          </a:custGeom>
          <a:noFill/>
          <a:ln w="9525" cap="flat" cmpd="sng">
            <a:solidFill>
              <a:schemeClr val="dk2"/>
            </a:solidFill>
            <a:prstDash val="dash"/>
            <a:round/>
            <a:headEnd type="none" w="med" len="med"/>
            <a:tailEnd type="triangle" w="med" len="med"/>
          </a:ln>
        </p:spPr>
      </p:sp>
      <p:sp>
        <p:nvSpPr>
          <p:cNvPr id="1344" name="Google Shape;1344;p55"/>
          <p:cNvSpPr txBox="1"/>
          <p:nvPr/>
        </p:nvSpPr>
        <p:spPr>
          <a:xfrm>
            <a:off x="2401000" y="4184675"/>
            <a:ext cx="4341900" cy="28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Cairo"/>
                <a:ea typeface="Cairo"/>
                <a:cs typeface="Cairo"/>
                <a:sym typeface="Cairo"/>
              </a:rPr>
              <a:t>Connect the parts of the world to their names</a:t>
            </a:r>
            <a:endParaRPr sz="1600">
              <a:solidFill>
                <a:schemeClr val="dk2"/>
              </a:solidFill>
              <a:latin typeface="Cairo"/>
              <a:ea typeface="Cairo"/>
              <a:cs typeface="Cairo"/>
              <a:sym typeface="Cairo"/>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48"/>
        <p:cNvGrpSpPr/>
        <p:nvPr/>
      </p:nvGrpSpPr>
      <p:grpSpPr>
        <a:xfrm>
          <a:off x="0" y="0"/>
          <a:ext cx="0" cy="0"/>
          <a:chOff x="0" y="0"/>
          <a:chExt cx="0" cy="0"/>
        </a:xfrm>
      </p:grpSpPr>
      <p:grpSp>
        <p:nvGrpSpPr>
          <p:cNvPr id="1349" name="Google Shape;1349;p56"/>
          <p:cNvGrpSpPr/>
          <p:nvPr/>
        </p:nvGrpSpPr>
        <p:grpSpPr>
          <a:xfrm>
            <a:off x="1456950" y="2286616"/>
            <a:ext cx="6230246" cy="1166636"/>
            <a:chOff x="1456950" y="2286616"/>
            <a:chExt cx="6230246" cy="1166636"/>
          </a:xfrm>
        </p:grpSpPr>
        <p:sp>
          <p:nvSpPr>
            <p:cNvPr id="1350" name="Google Shape;1350;p56"/>
            <p:cNvSpPr/>
            <p:nvPr/>
          </p:nvSpPr>
          <p:spPr>
            <a:xfrm>
              <a:off x="1456950" y="2286616"/>
              <a:ext cx="6230246" cy="1166636"/>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 name="Google Shape;1351;p56"/>
            <p:cNvGrpSpPr/>
            <p:nvPr/>
          </p:nvGrpSpPr>
          <p:grpSpPr>
            <a:xfrm>
              <a:off x="3193010" y="2349765"/>
              <a:ext cx="1133856" cy="1040921"/>
              <a:chOff x="6015419" y="3716859"/>
              <a:chExt cx="557671" cy="511283"/>
            </a:xfrm>
          </p:grpSpPr>
          <p:sp>
            <p:nvSpPr>
              <p:cNvPr id="1352" name="Google Shape;1352;p5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 name="Google Shape;1353;p56"/>
              <p:cNvGrpSpPr/>
              <p:nvPr/>
            </p:nvGrpSpPr>
            <p:grpSpPr>
              <a:xfrm>
                <a:off x="6036094" y="3716980"/>
                <a:ext cx="529860" cy="510468"/>
                <a:chOff x="6036094" y="3716980"/>
                <a:chExt cx="529860" cy="510468"/>
              </a:xfrm>
            </p:grpSpPr>
            <p:sp>
              <p:nvSpPr>
                <p:cNvPr id="1354" name="Google Shape;1354;p5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4" name="Google Shape;1364;p56"/>
            <p:cNvGrpSpPr/>
            <p:nvPr/>
          </p:nvGrpSpPr>
          <p:grpSpPr>
            <a:xfrm>
              <a:off x="4864725" y="2365994"/>
              <a:ext cx="1133874" cy="1007875"/>
              <a:chOff x="6644304" y="3073628"/>
              <a:chExt cx="576302" cy="511871"/>
            </a:xfrm>
          </p:grpSpPr>
          <p:sp>
            <p:nvSpPr>
              <p:cNvPr id="1365" name="Google Shape;1365;p5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 name="Google Shape;1366;p56"/>
              <p:cNvGrpSpPr/>
              <p:nvPr/>
            </p:nvGrpSpPr>
            <p:grpSpPr>
              <a:xfrm>
                <a:off x="6712169" y="3085440"/>
                <a:ext cx="481622" cy="494913"/>
                <a:chOff x="6712169" y="3085440"/>
                <a:chExt cx="481622" cy="494913"/>
              </a:xfrm>
            </p:grpSpPr>
            <p:sp>
              <p:nvSpPr>
                <p:cNvPr id="1367" name="Google Shape;1367;p5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 name="Google Shape;1372;p5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56"/>
            <p:cNvGrpSpPr/>
            <p:nvPr/>
          </p:nvGrpSpPr>
          <p:grpSpPr>
            <a:xfrm>
              <a:off x="6536457" y="2346438"/>
              <a:ext cx="1133875" cy="1040909"/>
              <a:chOff x="6652154" y="3716623"/>
              <a:chExt cx="560631" cy="511352"/>
            </a:xfrm>
          </p:grpSpPr>
          <p:sp>
            <p:nvSpPr>
              <p:cNvPr id="1376" name="Google Shape;1376;p5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 name="Google Shape;1377;p56"/>
              <p:cNvGrpSpPr/>
              <p:nvPr/>
            </p:nvGrpSpPr>
            <p:grpSpPr>
              <a:xfrm>
                <a:off x="6669657" y="3716715"/>
                <a:ext cx="466779" cy="464290"/>
                <a:chOff x="6669657" y="3716715"/>
                <a:chExt cx="466779" cy="464290"/>
              </a:xfrm>
            </p:grpSpPr>
            <p:sp>
              <p:nvSpPr>
                <p:cNvPr id="1378" name="Google Shape;1378;p5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1" name="Google Shape;1391;p56"/>
            <p:cNvGrpSpPr/>
            <p:nvPr/>
          </p:nvGrpSpPr>
          <p:grpSpPr>
            <a:xfrm>
              <a:off x="1516740" y="2370854"/>
              <a:ext cx="1138412" cy="992108"/>
              <a:chOff x="6000100" y="3076250"/>
              <a:chExt cx="587871" cy="512373"/>
            </a:xfrm>
          </p:grpSpPr>
          <p:sp>
            <p:nvSpPr>
              <p:cNvPr id="1392" name="Google Shape;1392;p5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 name="Google Shape;1393;p56"/>
              <p:cNvGrpSpPr/>
              <p:nvPr/>
            </p:nvGrpSpPr>
            <p:grpSpPr>
              <a:xfrm>
                <a:off x="6031360" y="3076713"/>
                <a:ext cx="539107" cy="480965"/>
                <a:chOff x="6031360" y="3076713"/>
                <a:chExt cx="539107" cy="480965"/>
              </a:xfrm>
            </p:grpSpPr>
            <p:sp>
              <p:nvSpPr>
                <p:cNvPr id="1394" name="Google Shape;1394;p5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401" name="Google Shape;1401;p56"/>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Timeline Always Works Fine</a:t>
            </a:r>
            <a:endParaRPr/>
          </a:p>
        </p:txBody>
      </p:sp>
      <p:sp>
        <p:nvSpPr>
          <p:cNvPr id="1402" name="Google Shape;1402;p56"/>
          <p:cNvSpPr txBox="1"/>
          <p:nvPr/>
        </p:nvSpPr>
        <p:spPr>
          <a:xfrm>
            <a:off x="3009225" y="1196450"/>
            <a:ext cx="1498500" cy="39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800" b="1">
                <a:solidFill>
                  <a:schemeClr val="accent1"/>
                </a:solidFill>
                <a:latin typeface="Cairo"/>
                <a:ea typeface="Cairo"/>
                <a:cs typeface="Cairo"/>
                <a:sym typeface="Cairo"/>
              </a:rPr>
              <a:t>Step 2</a:t>
            </a:r>
            <a:endParaRPr sz="1800" b="1">
              <a:solidFill>
                <a:schemeClr val="accent1"/>
              </a:solidFill>
              <a:latin typeface="Cairo"/>
              <a:ea typeface="Cairo"/>
              <a:cs typeface="Cairo"/>
              <a:sym typeface="Cairo"/>
            </a:endParaRPr>
          </a:p>
        </p:txBody>
      </p:sp>
      <p:sp>
        <p:nvSpPr>
          <p:cNvPr id="1403" name="Google Shape;1403;p56"/>
          <p:cNvSpPr txBox="1"/>
          <p:nvPr/>
        </p:nvSpPr>
        <p:spPr>
          <a:xfrm>
            <a:off x="3009225" y="1507782"/>
            <a:ext cx="1498500" cy="65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Cairo"/>
                <a:ea typeface="Cairo"/>
                <a:cs typeface="Cairo"/>
                <a:sym typeface="Cairo"/>
              </a:rPr>
              <a:t>Mercury is the closest planet</a:t>
            </a:r>
            <a:endParaRPr sz="1600">
              <a:solidFill>
                <a:schemeClr val="dk2"/>
              </a:solidFill>
              <a:latin typeface="Cairo"/>
              <a:ea typeface="Cairo"/>
              <a:cs typeface="Cairo"/>
              <a:sym typeface="Cairo"/>
            </a:endParaRPr>
          </a:p>
        </p:txBody>
      </p:sp>
      <p:sp>
        <p:nvSpPr>
          <p:cNvPr id="1404" name="Google Shape;1404;p56"/>
          <p:cNvSpPr txBox="1"/>
          <p:nvPr/>
        </p:nvSpPr>
        <p:spPr>
          <a:xfrm>
            <a:off x="6353950" y="1196450"/>
            <a:ext cx="1498500" cy="39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800" b="1">
                <a:solidFill>
                  <a:schemeClr val="accent1"/>
                </a:solidFill>
                <a:latin typeface="Cairo"/>
                <a:ea typeface="Cairo"/>
                <a:cs typeface="Cairo"/>
                <a:sym typeface="Cairo"/>
              </a:rPr>
              <a:t>Step 4</a:t>
            </a:r>
            <a:endParaRPr sz="1800" b="1">
              <a:solidFill>
                <a:schemeClr val="accent1"/>
              </a:solidFill>
              <a:latin typeface="Cairo"/>
              <a:ea typeface="Cairo"/>
              <a:cs typeface="Cairo"/>
              <a:sym typeface="Cairo"/>
            </a:endParaRPr>
          </a:p>
        </p:txBody>
      </p:sp>
      <p:sp>
        <p:nvSpPr>
          <p:cNvPr id="1405" name="Google Shape;1405;p56"/>
          <p:cNvSpPr txBox="1"/>
          <p:nvPr/>
        </p:nvSpPr>
        <p:spPr>
          <a:xfrm>
            <a:off x="6353950" y="1507782"/>
            <a:ext cx="1498500" cy="65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Cairo"/>
                <a:ea typeface="Cairo"/>
                <a:cs typeface="Cairo"/>
                <a:sym typeface="Cairo"/>
              </a:rPr>
              <a:t>Jupiter is the biggest planet</a:t>
            </a:r>
            <a:endParaRPr sz="1600">
              <a:solidFill>
                <a:schemeClr val="dk2"/>
              </a:solidFill>
              <a:latin typeface="Cairo"/>
              <a:ea typeface="Cairo"/>
              <a:cs typeface="Cairo"/>
              <a:sym typeface="Cairo"/>
            </a:endParaRPr>
          </a:p>
        </p:txBody>
      </p:sp>
      <p:sp>
        <p:nvSpPr>
          <p:cNvPr id="1406" name="Google Shape;1406;p56"/>
          <p:cNvSpPr txBox="1"/>
          <p:nvPr/>
        </p:nvSpPr>
        <p:spPr>
          <a:xfrm>
            <a:off x="1336700" y="3503031"/>
            <a:ext cx="1498500" cy="39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accent1"/>
                </a:solidFill>
                <a:latin typeface="Cairo"/>
                <a:ea typeface="Cairo"/>
                <a:cs typeface="Cairo"/>
                <a:sym typeface="Cairo"/>
              </a:rPr>
              <a:t>Step 1</a:t>
            </a:r>
            <a:endParaRPr sz="1800" b="1">
              <a:solidFill>
                <a:schemeClr val="accent1"/>
              </a:solidFill>
              <a:latin typeface="Cairo"/>
              <a:ea typeface="Cairo"/>
              <a:cs typeface="Cairo"/>
              <a:sym typeface="Cairo"/>
            </a:endParaRPr>
          </a:p>
        </p:txBody>
      </p:sp>
      <p:sp>
        <p:nvSpPr>
          <p:cNvPr id="1407" name="Google Shape;1407;p56"/>
          <p:cNvSpPr txBox="1"/>
          <p:nvPr/>
        </p:nvSpPr>
        <p:spPr>
          <a:xfrm>
            <a:off x="1336700" y="3813818"/>
            <a:ext cx="1498500" cy="65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Cairo"/>
                <a:ea typeface="Cairo"/>
                <a:cs typeface="Cairo"/>
                <a:sym typeface="Cairo"/>
              </a:rPr>
              <a:t>Mars is a cold place, not hot</a:t>
            </a:r>
            <a:endParaRPr sz="1600">
              <a:solidFill>
                <a:schemeClr val="dk2"/>
              </a:solidFill>
              <a:latin typeface="Cairo"/>
              <a:ea typeface="Cairo"/>
              <a:cs typeface="Cairo"/>
              <a:sym typeface="Cairo"/>
            </a:endParaRPr>
          </a:p>
          <a:p>
            <a:pPr marL="0" lvl="0" indent="0" algn="ctr" rtl="0">
              <a:spcBef>
                <a:spcPts val="0"/>
              </a:spcBef>
              <a:spcAft>
                <a:spcPts val="0"/>
              </a:spcAft>
              <a:buNone/>
            </a:pPr>
            <a:endParaRPr sz="1600">
              <a:solidFill>
                <a:schemeClr val="dk2"/>
              </a:solidFill>
              <a:latin typeface="Cairo"/>
              <a:ea typeface="Cairo"/>
              <a:cs typeface="Cairo"/>
              <a:sym typeface="Cairo"/>
            </a:endParaRPr>
          </a:p>
          <a:p>
            <a:pPr marL="0" lvl="0" indent="0" algn="ctr" rtl="0">
              <a:spcBef>
                <a:spcPts val="0"/>
              </a:spcBef>
              <a:spcAft>
                <a:spcPts val="0"/>
              </a:spcAft>
              <a:buNone/>
            </a:pPr>
            <a:endParaRPr sz="1600">
              <a:solidFill>
                <a:schemeClr val="dk2"/>
              </a:solidFill>
              <a:latin typeface="Cairo"/>
              <a:ea typeface="Cairo"/>
              <a:cs typeface="Cairo"/>
              <a:sym typeface="Cairo"/>
            </a:endParaRPr>
          </a:p>
        </p:txBody>
      </p:sp>
      <p:sp>
        <p:nvSpPr>
          <p:cNvPr id="1408" name="Google Shape;1408;p56"/>
          <p:cNvSpPr txBox="1"/>
          <p:nvPr/>
        </p:nvSpPr>
        <p:spPr>
          <a:xfrm>
            <a:off x="4681662" y="3503031"/>
            <a:ext cx="1498500" cy="39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800" b="1">
                <a:solidFill>
                  <a:schemeClr val="accent1"/>
                </a:solidFill>
                <a:latin typeface="Cairo"/>
                <a:ea typeface="Cairo"/>
                <a:cs typeface="Cairo"/>
                <a:sym typeface="Cairo"/>
              </a:rPr>
              <a:t>Step 3</a:t>
            </a:r>
            <a:endParaRPr sz="1800" b="1">
              <a:solidFill>
                <a:schemeClr val="accent1"/>
              </a:solidFill>
              <a:latin typeface="Cairo"/>
              <a:ea typeface="Cairo"/>
              <a:cs typeface="Cairo"/>
              <a:sym typeface="Cairo"/>
            </a:endParaRPr>
          </a:p>
        </p:txBody>
      </p:sp>
      <p:sp>
        <p:nvSpPr>
          <p:cNvPr id="1409" name="Google Shape;1409;p56"/>
          <p:cNvSpPr txBox="1"/>
          <p:nvPr/>
        </p:nvSpPr>
        <p:spPr>
          <a:xfrm>
            <a:off x="4681662" y="3813818"/>
            <a:ext cx="1498500" cy="65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Cairo"/>
                <a:ea typeface="Cairo"/>
                <a:cs typeface="Cairo"/>
                <a:sym typeface="Cairo"/>
              </a:rPr>
              <a:t>Venus is the second planet</a:t>
            </a:r>
            <a:endParaRPr sz="1600">
              <a:solidFill>
                <a:schemeClr val="dk2"/>
              </a:solidFill>
              <a:latin typeface="Cairo"/>
              <a:ea typeface="Cairo"/>
              <a:cs typeface="Cairo"/>
              <a:sym typeface="Cairo"/>
            </a:endParaRPr>
          </a:p>
        </p:txBody>
      </p:sp>
      <p:sp>
        <p:nvSpPr>
          <p:cNvPr id="1410" name="Google Shape;1410;p56"/>
          <p:cNvSpPr txBox="1"/>
          <p:nvPr/>
        </p:nvSpPr>
        <p:spPr>
          <a:xfrm>
            <a:off x="1749050" y="2640175"/>
            <a:ext cx="673800" cy="45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400">
                <a:solidFill>
                  <a:schemeClr val="dk2"/>
                </a:solidFill>
                <a:latin typeface="Neucha"/>
                <a:ea typeface="Neucha"/>
                <a:cs typeface="Neucha"/>
                <a:sym typeface="Neucha"/>
              </a:rPr>
              <a:t>01</a:t>
            </a:r>
            <a:endParaRPr sz="3800">
              <a:solidFill>
                <a:schemeClr val="dk2"/>
              </a:solidFill>
              <a:latin typeface="Neucha"/>
              <a:ea typeface="Neucha"/>
              <a:cs typeface="Neucha"/>
              <a:sym typeface="Neucha"/>
            </a:endParaRPr>
          </a:p>
        </p:txBody>
      </p:sp>
      <p:sp>
        <p:nvSpPr>
          <p:cNvPr id="1411" name="Google Shape;1411;p56"/>
          <p:cNvSpPr txBox="1"/>
          <p:nvPr/>
        </p:nvSpPr>
        <p:spPr>
          <a:xfrm>
            <a:off x="3421575" y="2640175"/>
            <a:ext cx="673800" cy="45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400">
                <a:solidFill>
                  <a:schemeClr val="dk2"/>
                </a:solidFill>
                <a:latin typeface="Neucha"/>
                <a:ea typeface="Neucha"/>
                <a:cs typeface="Neucha"/>
                <a:sym typeface="Neucha"/>
              </a:rPr>
              <a:t>02</a:t>
            </a:r>
            <a:endParaRPr sz="3800">
              <a:solidFill>
                <a:schemeClr val="dk2"/>
              </a:solidFill>
              <a:latin typeface="Neucha"/>
              <a:ea typeface="Neucha"/>
              <a:cs typeface="Neucha"/>
              <a:sym typeface="Neucha"/>
            </a:endParaRPr>
          </a:p>
        </p:txBody>
      </p:sp>
      <p:sp>
        <p:nvSpPr>
          <p:cNvPr id="1412" name="Google Shape;1412;p56"/>
          <p:cNvSpPr txBox="1"/>
          <p:nvPr/>
        </p:nvSpPr>
        <p:spPr>
          <a:xfrm>
            <a:off x="5094012" y="2640175"/>
            <a:ext cx="673800" cy="45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400">
                <a:solidFill>
                  <a:schemeClr val="dk2"/>
                </a:solidFill>
                <a:latin typeface="Neucha"/>
                <a:ea typeface="Neucha"/>
                <a:cs typeface="Neucha"/>
                <a:sym typeface="Neucha"/>
              </a:rPr>
              <a:t>03</a:t>
            </a:r>
            <a:endParaRPr sz="3800">
              <a:solidFill>
                <a:schemeClr val="dk2"/>
              </a:solidFill>
              <a:latin typeface="Neucha"/>
              <a:ea typeface="Neucha"/>
              <a:cs typeface="Neucha"/>
              <a:sym typeface="Neucha"/>
            </a:endParaRPr>
          </a:p>
        </p:txBody>
      </p:sp>
      <p:sp>
        <p:nvSpPr>
          <p:cNvPr id="1413" name="Google Shape;1413;p56"/>
          <p:cNvSpPr txBox="1"/>
          <p:nvPr/>
        </p:nvSpPr>
        <p:spPr>
          <a:xfrm>
            <a:off x="6766300" y="2640175"/>
            <a:ext cx="673800" cy="45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400">
                <a:solidFill>
                  <a:schemeClr val="dk2"/>
                </a:solidFill>
                <a:latin typeface="Neucha"/>
                <a:ea typeface="Neucha"/>
                <a:cs typeface="Neucha"/>
                <a:sym typeface="Neucha"/>
              </a:rPr>
              <a:t>04</a:t>
            </a:r>
            <a:endParaRPr sz="3800">
              <a:solidFill>
                <a:schemeClr val="dk2"/>
              </a:solidFill>
              <a:latin typeface="Neucha"/>
              <a:ea typeface="Neucha"/>
              <a:cs typeface="Neucha"/>
              <a:sym typeface="Neucha"/>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17"/>
        <p:cNvGrpSpPr/>
        <p:nvPr/>
      </p:nvGrpSpPr>
      <p:grpSpPr>
        <a:xfrm>
          <a:off x="0" y="0"/>
          <a:ext cx="0" cy="0"/>
          <a:chOff x="0" y="0"/>
          <a:chExt cx="0" cy="0"/>
        </a:xfrm>
      </p:grpSpPr>
      <p:sp>
        <p:nvSpPr>
          <p:cNvPr id="1418" name="Google Shape;1418;p57"/>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Assignment</a:t>
            </a:r>
            <a:endParaRPr/>
          </a:p>
        </p:txBody>
      </p:sp>
      <p:sp>
        <p:nvSpPr>
          <p:cNvPr id="1419" name="Google Shape;1419;p57"/>
          <p:cNvSpPr txBox="1">
            <a:spLocks noGrp="1"/>
          </p:cNvSpPr>
          <p:nvPr>
            <p:ph type="subTitle" idx="1"/>
          </p:nvPr>
        </p:nvSpPr>
        <p:spPr>
          <a:xfrm>
            <a:off x="4210275" y="1566575"/>
            <a:ext cx="3894600" cy="268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2"/>
                </a:solidFill>
              </a:rPr>
              <a:t>Do you know what helps you make your point clear? Lists like this one:</a:t>
            </a:r>
            <a:endParaRPr>
              <a:solidFill>
                <a:schemeClr val="dk2"/>
              </a:solidFill>
            </a:endParaRPr>
          </a:p>
          <a:p>
            <a:pPr marL="457200" lvl="0" indent="-304800" algn="l" rtl="0">
              <a:spcBef>
                <a:spcPts val="1600"/>
              </a:spcBef>
              <a:spcAft>
                <a:spcPts val="0"/>
              </a:spcAft>
              <a:buClr>
                <a:schemeClr val="accent2"/>
              </a:buClr>
              <a:buSzPts val="1200"/>
              <a:buChar char="●"/>
            </a:pPr>
            <a:r>
              <a:rPr lang="en">
                <a:solidFill>
                  <a:schemeClr val="dk2"/>
                </a:solidFill>
              </a:rPr>
              <a:t>Because they’re simple</a:t>
            </a:r>
            <a:endParaRPr>
              <a:solidFill>
                <a:schemeClr val="dk2"/>
              </a:solidFill>
            </a:endParaRPr>
          </a:p>
          <a:p>
            <a:pPr marL="457200" lvl="0" indent="-304800" algn="l" rtl="0">
              <a:spcBef>
                <a:spcPts val="0"/>
              </a:spcBef>
              <a:spcAft>
                <a:spcPts val="0"/>
              </a:spcAft>
              <a:buClr>
                <a:schemeClr val="accent2"/>
              </a:buClr>
              <a:buSzPts val="1200"/>
              <a:buChar char="●"/>
            </a:pPr>
            <a:r>
              <a:rPr lang="en">
                <a:solidFill>
                  <a:schemeClr val="dk2"/>
                </a:solidFill>
              </a:rPr>
              <a:t>You can organize your ideas clearly</a:t>
            </a:r>
            <a:endParaRPr>
              <a:solidFill>
                <a:schemeClr val="dk2"/>
              </a:solidFill>
            </a:endParaRPr>
          </a:p>
          <a:p>
            <a:pPr marL="457200" lvl="0" indent="-304800" algn="l" rtl="0">
              <a:spcBef>
                <a:spcPts val="0"/>
              </a:spcBef>
              <a:spcAft>
                <a:spcPts val="0"/>
              </a:spcAft>
              <a:buClr>
                <a:schemeClr val="accent2"/>
              </a:buClr>
              <a:buSzPts val="1200"/>
              <a:buChar char="●"/>
            </a:pPr>
            <a:r>
              <a:rPr lang="en">
                <a:solidFill>
                  <a:schemeClr val="dk2"/>
                </a:solidFill>
              </a:rPr>
              <a:t>And because you’ll never forget to buy milk!</a:t>
            </a:r>
            <a:endParaRPr>
              <a:solidFill>
                <a:schemeClr val="dk2"/>
              </a:solidFill>
            </a:endParaRPr>
          </a:p>
          <a:p>
            <a:pPr marL="0" lvl="0" indent="0" algn="l" rtl="0">
              <a:spcBef>
                <a:spcPts val="1600"/>
              </a:spcBef>
              <a:spcAft>
                <a:spcPts val="1600"/>
              </a:spcAft>
              <a:buNone/>
            </a:pPr>
            <a:r>
              <a:rPr lang="en">
                <a:solidFill>
                  <a:schemeClr val="dk2"/>
                </a:solidFill>
              </a:rPr>
              <a:t>And the most important thing: the audience won’t miss the point of your presentation</a:t>
            </a:r>
            <a:endParaRPr>
              <a:solidFill>
                <a:schemeClr val="dk2"/>
              </a:solidFill>
            </a:endParaRPr>
          </a:p>
        </p:txBody>
      </p:sp>
      <p:grpSp>
        <p:nvGrpSpPr>
          <p:cNvPr id="1420" name="Google Shape;1420;p57"/>
          <p:cNvGrpSpPr/>
          <p:nvPr/>
        </p:nvGrpSpPr>
        <p:grpSpPr>
          <a:xfrm>
            <a:off x="1168986" y="1566625"/>
            <a:ext cx="2435708" cy="2273584"/>
            <a:chOff x="1062125" y="1466870"/>
            <a:chExt cx="2649237" cy="2472900"/>
          </a:xfrm>
        </p:grpSpPr>
        <p:sp>
          <p:nvSpPr>
            <p:cNvPr id="1421" name="Google Shape;1421;p57"/>
            <p:cNvSpPr/>
            <p:nvPr/>
          </p:nvSpPr>
          <p:spPr>
            <a:xfrm rot="-639722">
              <a:off x="1239745" y="1644490"/>
              <a:ext cx="2117660" cy="211766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 name="Google Shape;1422;p57"/>
            <p:cNvGrpSpPr/>
            <p:nvPr/>
          </p:nvGrpSpPr>
          <p:grpSpPr>
            <a:xfrm>
              <a:off x="1233609" y="1662276"/>
              <a:ext cx="2477752" cy="2200945"/>
              <a:chOff x="6644304" y="3073628"/>
              <a:chExt cx="576302" cy="511871"/>
            </a:xfrm>
          </p:grpSpPr>
          <p:sp>
            <p:nvSpPr>
              <p:cNvPr id="1423" name="Google Shape;1423;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 name="Google Shape;1424;p57"/>
              <p:cNvGrpSpPr/>
              <p:nvPr/>
            </p:nvGrpSpPr>
            <p:grpSpPr>
              <a:xfrm>
                <a:off x="6712169" y="3085440"/>
                <a:ext cx="481622" cy="494913"/>
                <a:chOff x="6712169" y="3085440"/>
                <a:chExt cx="481622" cy="494913"/>
              </a:xfrm>
            </p:grpSpPr>
            <p:sp>
              <p:nvSpPr>
                <p:cNvPr id="1425" name="Google Shape;1425;p5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 name="Google Shape;1430;p5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E4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36"/>
        <p:cNvGrpSpPr/>
        <p:nvPr/>
      </p:nvGrpSpPr>
      <p:grpSpPr>
        <a:xfrm>
          <a:off x="0" y="0"/>
          <a:ext cx="0" cy="0"/>
          <a:chOff x="0" y="0"/>
          <a:chExt cx="0" cy="0"/>
        </a:xfrm>
      </p:grpSpPr>
      <p:sp>
        <p:nvSpPr>
          <p:cNvPr id="1437" name="Google Shape;1437;p58"/>
          <p:cNvSpPr/>
          <p:nvPr/>
        </p:nvSpPr>
        <p:spPr>
          <a:xfrm>
            <a:off x="1499350" y="1432400"/>
            <a:ext cx="6159600" cy="7209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8"/>
          <p:cNvSpPr/>
          <p:nvPr/>
        </p:nvSpPr>
        <p:spPr>
          <a:xfrm>
            <a:off x="1499350" y="2817175"/>
            <a:ext cx="6159600" cy="6900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8"/>
          <p:cNvSpPr txBox="1">
            <a:spLocks noGrp="1"/>
          </p:cNvSpPr>
          <p:nvPr>
            <p:ph type="title"/>
          </p:nvPr>
        </p:nvSpPr>
        <p:spPr>
          <a:xfrm>
            <a:off x="713225" y="3520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p>
        </p:txBody>
      </p:sp>
      <p:graphicFrame>
        <p:nvGraphicFramePr>
          <p:cNvPr id="1440" name="Google Shape;1440;p58"/>
          <p:cNvGraphicFramePr/>
          <p:nvPr/>
        </p:nvGraphicFramePr>
        <p:xfrm>
          <a:off x="1492150" y="1437017"/>
          <a:ext cx="6159700" cy="2760300"/>
        </p:xfrm>
        <a:graphic>
          <a:graphicData uri="http://schemas.openxmlformats.org/drawingml/2006/table">
            <a:tbl>
              <a:tblPr>
                <a:noFill/>
                <a:tableStyleId>{5B2CF18C-8468-46AF-AE3C-2C1B50CFE390}</a:tableStyleId>
              </a:tblPr>
              <a:tblGrid>
                <a:gridCol w="1539925">
                  <a:extLst>
                    <a:ext uri="{9D8B030D-6E8A-4147-A177-3AD203B41FA5}">
                      <a16:colId xmlns:a16="http://schemas.microsoft.com/office/drawing/2014/main" val="20000"/>
                    </a:ext>
                  </a:extLst>
                </a:gridCol>
                <a:gridCol w="1539925">
                  <a:extLst>
                    <a:ext uri="{9D8B030D-6E8A-4147-A177-3AD203B41FA5}">
                      <a16:colId xmlns:a16="http://schemas.microsoft.com/office/drawing/2014/main" val="20001"/>
                    </a:ext>
                  </a:extLst>
                </a:gridCol>
                <a:gridCol w="1539925">
                  <a:extLst>
                    <a:ext uri="{9D8B030D-6E8A-4147-A177-3AD203B41FA5}">
                      <a16:colId xmlns:a16="http://schemas.microsoft.com/office/drawing/2014/main" val="20002"/>
                    </a:ext>
                  </a:extLst>
                </a:gridCol>
                <a:gridCol w="1539925">
                  <a:extLst>
                    <a:ext uri="{9D8B030D-6E8A-4147-A177-3AD203B41FA5}">
                      <a16:colId xmlns:a16="http://schemas.microsoft.com/office/drawing/2014/main" val="20003"/>
                    </a:ext>
                  </a:extLst>
                </a:gridCol>
              </a:tblGrid>
              <a:tr h="690075">
                <a:tc>
                  <a:txBody>
                    <a:bodyPr/>
                    <a:lstStyle/>
                    <a:p>
                      <a:pPr marL="0" lvl="0" indent="0" algn="ctr" rtl="0">
                        <a:spcBef>
                          <a:spcPts val="0"/>
                        </a:spcBef>
                        <a:spcAft>
                          <a:spcPts val="0"/>
                        </a:spcAft>
                        <a:buNone/>
                      </a:pPr>
                      <a:endParaRPr sz="1600">
                        <a:solidFill>
                          <a:schemeClr val="accent1"/>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600" b="1">
                          <a:solidFill>
                            <a:schemeClr val="dk2"/>
                          </a:solidFill>
                          <a:latin typeface="Cairo"/>
                          <a:ea typeface="Cairo"/>
                          <a:cs typeface="Cairo"/>
                          <a:sym typeface="Cairo"/>
                        </a:rPr>
                        <a:t>Mass</a:t>
                      </a:r>
                      <a:endParaRPr sz="1600" b="1">
                        <a:solidFill>
                          <a:schemeClr val="dk2"/>
                        </a:solidFill>
                        <a:latin typeface="Cairo"/>
                        <a:ea typeface="Cairo"/>
                        <a:cs typeface="Cairo"/>
                        <a:sym typeface="Cairo"/>
                      </a:endParaRPr>
                    </a:p>
                    <a:p>
                      <a:pPr marL="0" lvl="0" indent="0" algn="ctr" rtl="0">
                        <a:spcBef>
                          <a:spcPts val="0"/>
                        </a:spcBef>
                        <a:spcAft>
                          <a:spcPts val="0"/>
                        </a:spcAft>
                        <a:buNone/>
                      </a:pPr>
                      <a:r>
                        <a:rPr lang="en" sz="1600" b="1">
                          <a:solidFill>
                            <a:schemeClr val="dk2"/>
                          </a:solidFill>
                          <a:latin typeface="Cairo"/>
                          <a:ea typeface="Cairo"/>
                          <a:cs typeface="Cairo"/>
                          <a:sym typeface="Cairo"/>
                        </a:rPr>
                        <a:t>(earths)</a:t>
                      </a:r>
                      <a:endParaRPr sz="1600" b="1">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600" b="1">
                          <a:solidFill>
                            <a:schemeClr val="dk2"/>
                          </a:solidFill>
                          <a:latin typeface="Cairo"/>
                          <a:ea typeface="Cairo"/>
                          <a:cs typeface="Cairo"/>
                          <a:sym typeface="Cairo"/>
                        </a:rPr>
                        <a:t>Diameter</a:t>
                      </a:r>
                      <a:endParaRPr sz="1600" b="1">
                        <a:solidFill>
                          <a:schemeClr val="dk2"/>
                        </a:solidFill>
                        <a:latin typeface="Cairo"/>
                        <a:ea typeface="Cairo"/>
                        <a:cs typeface="Cairo"/>
                        <a:sym typeface="Cairo"/>
                      </a:endParaRPr>
                    </a:p>
                    <a:p>
                      <a:pPr marL="0" lvl="0" indent="0" algn="ctr" rtl="0">
                        <a:spcBef>
                          <a:spcPts val="0"/>
                        </a:spcBef>
                        <a:spcAft>
                          <a:spcPts val="0"/>
                        </a:spcAft>
                        <a:buNone/>
                      </a:pPr>
                      <a:r>
                        <a:rPr lang="en" sz="1600" b="1">
                          <a:solidFill>
                            <a:schemeClr val="dk2"/>
                          </a:solidFill>
                          <a:latin typeface="Cairo"/>
                          <a:ea typeface="Cairo"/>
                          <a:cs typeface="Cairo"/>
                          <a:sym typeface="Cairo"/>
                        </a:rPr>
                        <a:t>(earths)</a:t>
                      </a:r>
                      <a:endParaRPr sz="1600" b="1">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600" b="1">
                          <a:solidFill>
                            <a:schemeClr val="dk2"/>
                          </a:solidFill>
                          <a:latin typeface="Cairo"/>
                          <a:ea typeface="Cairo"/>
                          <a:cs typeface="Cairo"/>
                          <a:sym typeface="Cairo"/>
                        </a:rPr>
                        <a:t>Surface Gravity</a:t>
                      </a:r>
                      <a:endParaRPr sz="1600" b="1">
                        <a:solidFill>
                          <a:schemeClr val="dk2"/>
                        </a:solidFill>
                        <a:latin typeface="Cairo"/>
                        <a:ea typeface="Cairo"/>
                        <a:cs typeface="Cairo"/>
                        <a:sym typeface="Cairo"/>
                      </a:endParaRPr>
                    </a:p>
                    <a:p>
                      <a:pPr marL="0" lvl="0" indent="0" algn="ctr" rtl="0">
                        <a:spcBef>
                          <a:spcPts val="0"/>
                        </a:spcBef>
                        <a:spcAft>
                          <a:spcPts val="0"/>
                        </a:spcAft>
                        <a:buNone/>
                      </a:pPr>
                      <a:r>
                        <a:rPr lang="en" sz="1600" b="1">
                          <a:solidFill>
                            <a:schemeClr val="dk2"/>
                          </a:solidFill>
                          <a:latin typeface="Cairo"/>
                          <a:ea typeface="Cairo"/>
                          <a:cs typeface="Cairo"/>
                          <a:sym typeface="Cairo"/>
                        </a:rPr>
                        <a:t>(earths)</a:t>
                      </a:r>
                      <a:endParaRPr sz="1600" b="1">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690075">
                <a:tc>
                  <a:txBody>
                    <a:bodyPr/>
                    <a:lstStyle/>
                    <a:p>
                      <a:pPr marL="0" lvl="0" indent="0" algn="ctr" rtl="0">
                        <a:spcBef>
                          <a:spcPts val="0"/>
                        </a:spcBef>
                        <a:spcAft>
                          <a:spcPts val="0"/>
                        </a:spcAft>
                        <a:buNone/>
                      </a:pPr>
                      <a:r>
                        <a:rPr lang="en" sz="1600" b="1">
                          <a:solidFill>
                            <a:schemeClr val="accent1"/>
                          </a:solidFill>
                          <a:latin typeface="Cairo"/>
                          <a:ea typeface="Cairo"/>
                          <a:cs typeface="Cairo"/>
                          <a:sym typeface="Cairo"/>
                        </a:rPr>
                        <a:t>Mercury</a:t>
                      </a:r>
                      <a:endParaRPr sz="1600" b="1">
                        <a:solidFill>
                          <a:schemeClr val="accent1"/>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Cairo"/>
                          <a:ea typeface="Cairo"/>
                          <a:cs typeface="Cairo"/>
                          <a:sym typeface="Cairo"/>
                        </a:rPr>
                        <a:t>0,06</a:t>
                      </a:r>
                      <a:endParaRPr sz="1600">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Cairo"/>
                          <a:ea typeface="Cairo"/>
                          <a:cs typeface="Cairo"/>
                          <a:sym typeface="Cairo"/>
                        </a:rPr>
                        <a:t>0,38</a:t>
                      </a:r>
                      <a:endParaRPr sz="1600">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Cairo"/>
                          <a:ea typeface="Cairo"/>
                          <a:cs typeface="Cairo"/>
                          <a:sym typeface="Cairo"/>
                        </a:rPr>
                        <a:t>0,38</a:t>
                      </a:r>
                      <a:endParaRPr sz="1600">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690075">
                <a:tc>
                  <a:txBody>
                    <a:bodyPr/>
                    <a:lstStyle/>
                    <a:p>
                      <a:pPr marL="0" lvl="0" indent="0" algn="ctr" rtl="0">
                        <a:spcBef>
                          <a:spcPts val="0"/>
                        </a:spcBef>
                        <a:spcAft>
                          <a:spcPts val="0"/>
                        </a:spcAft>
                        <a:buNone/>
                      </a:pPr>
                      <a:r>
                        <a:rPr lang="en" sz="1600" b="1">
                          <a:solidFill>
                            <a:schemeClr val="accent1"/>
                          </a:solidFill>
                          <a:latin typeface="Cairo"/>
                          <a:ea typeface="Cairo"/>
                          <a:cs typeface="Cairo"/>
                          <a:sym typeface="Cairo"/>
                        </a:rPr>
                        <a:t>Mars</a:t>
                      </a:r>
                      <a:endParaRPr sz="1600" b="1">
                        <a:solidFill>
                          <a:schemeClr val="accent1"/>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Cairo"/>
                          <a:ea typeface="Cairo"/>
                          <a:cs typeface="Cairo"/>
                          <a:sym typeface="Cairo"/>
                        </a:rPr>
                        <a:t>0,11</a:t>
                      </a:r>
                      <a:endParaRPr sz="1600">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Cairo"/>
                          <a:ea typeface="Cairo"/>
                          <a:cs typeface="Cairo"/>
                          <a:sym typeface="Cairo"/>
                        </a:rPr>
                        <a:t>0,53</a:t>
                      </a:r>
                      <a:endParaRPr sz="1600">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Cairo"/>
                          <a:ea typeface="Cairo"/>
                          <a:cs typeface="Cairo"/>
                          <a:sym typeface="Cairo"/>
                        </a:rPr>
                        <a:t>0,38</a:t>
                      </a:r>
                      <a:endParaRPr sz="1600">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r h="690075">
                <a:tc>
                  <a:txBody>
                    <a:bodyPr/>
                    <a:lstStyle/>
                    <a:p>
                      <a:pPr marL="0" lvl="0" indent="0" algn="ctr" rtl="0">
                        <a:spcBef>
                          <a:spcPts val="0"/>
                        </a:spcBef>
                        <a:spcAft>
                          <a:spcPts val="0"/>
                        </a:spcAft>
                        <a:buNone/>
                      </a:pPr>
                      <a:r>
                        <a:rPr lang="en" sz="1600" b="1">
                          <a:solidFill>
                            <a:schemeClr val="accent1"/>
                          </a:solidFill>
                          <a:latin typeface="Cairo"/>
                          <a:ea typeface="Cairo"/>
                          <a:cs typeface="Cairo"/>
                          <a:sym typeface="Cairo"/>
                        </a:rPr>
                        <a:t>Saturn</a:t>
                      </a:r>
                      <a:endParaRPr sz="1600" b="1">
                        <a:solidFill>
                          <a:schemeClr val="accent1"/>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Cairo"/>
                          <a:ea typeface="Cairo"/>
                          <a:cs typeface="Cairo"/>
                          <a:sym typeface="Cairo"/>
                        </a:rPr>
                        <a:t>95,2</a:t>
                      </a:r>
                      <a:endParaRPr sz="1600">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Cairo"/>
                          <a:ea typeface="Cairo"/>
                          <a:cs typeface="Cairo"/>
                          <a:sym typeface="Cairo"/>
                        </a:rPr>
                        <a:t>9,4</a:t>
                      </a:r>
                      <a:endParaRPr sz="1600">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Cairo"/>
                          <a:ea typeface="Cairo"/>
                          <a:cs typeface="Cairo"/>
                          <a:sym typeface="Cairo"/>
                        </a:rPr>
                        <a:t>1,16</a:t>
                      </a:r>
                      <a:endParaRPr sz="1600">
                        <a:solidFill>
                          <a:schemeClr val="dk2"/>
                        </a:solidFill>
                        <a:latin typeface="Cairo"/>
                        <a:ea typeface="Cairo"/>
                        <a:cs typeface="Cairo"/>
                        <a:sym typeface="Cair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88"/>
        <p:cNvGrpSpPr/>
        <p:nvPr/>
      </p:nvGrpSpPr>
      <p:grpSpPr>
        <a:xfrm>
          <a:off x="0" y="0"/>
          <a:ext cx="0" cy="0"/>
          <a:chOff x="0" y="0"/>
          <a:chExt cx="0" cy="0"/>
        </a:xfrm>
      </p:grpSpPr>
      <p:sp>
        <p:nvSpPr>
          <p:cNvPr id="189" name="Google Shape;189;p35"/>
          <p:cNvSpPr txBox="1">
            <a:spLocks noGrp="1"/>
          </p:cNvSpPr>
          <p:nvPr>
            <p:ph type="title"/>
          </p:nvPr>
        </p:nvSpPr>
        <p:spPr>
          <a:xfrm>
            <a:off x="1452600" y="219810"/>
            <a:ext cx="7691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1) Khí hậu nhiệt đới ẩm gió mùa</a:t>
            </a:r>
            <a:endParaRPr dirty="0"/>
          </a:p>
        </p:txBody>
      </p:sp>
      <p:sp>
        <p:nvSpPr>
          <p:cNvPr id="190" name="Google Shape;190;p35"/>
          <p:cNvSpPr txBox="1">
            <a:spLocks noGrp="1"/>
          </p:cNvSpPr>
          <p:nvPr>
            <p:ph type="subTitle" idx="3"/>
          </p:nvPr>
        </p:nvSpPr>
        <p:spPr>
          <a:xfrm>
            <a:off x="5581371" y="1722821"/>
            <a:ext cx="25344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Gió mùa</a:t>
            </a:r>
            <a:endParaRPr dirty="0"/>
          </a:p>
        </p:txBody>
      </p:sp>
      <p:sp>
        <p:nvSpPr>
          <p:cNvPr id="191" name="Google Shape;191;p35"/>
          <p:cNvSpPr txBox="1">
            <a:spLocks noGrp="1"/>
          </p:cNvSpPr>
          <p:nvPr>
            <p:ph type="subTitle" idx="4"/>
          </p:nvPr>
        </p:nvSpPr>
        <p:spPr>
          <a:xfrm>
            <a:off x="5581371" y="2060193"/>
            <a:ext cx="2534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Đặc điểm, nguyên nhân</a:t>
            </a:r>
            <a:endParaRPr dirty="0"/>
          </a:p>
        </p:txBody>
      </p:sp>
      <p:sp>
        <p:nvSpPr>
          <p:cNvPr id="192" name="Google Shape;192;p35"/>
          <p:cNvSpPr txBox="1">
            <a:spLocks noGrp="1"/>
          </p:cNvSpPr>
          <p:nvPr>
            <p:ph type="subTitle" idx="1"/>
          </p:nvPr>
        </p:nvSpPr>
        <p:spPr>
          <a:xfrm>
            <a:off x="2769541" y="1752956"/>
            <a:ext cx="3149369"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Tính chất nhiệt đới</a:t>
            </a:r>
            <a:endParaRPr dirty="0"/>
          </a:p>
        </p:txBody>
      </p:sp>
      <p:sp>
        <p:nvSpPr>
          <p:cNvPr id="193" name="Google Shape;193;p35"/>
          <p:cNvSpPr txBox="1">
            <a:spLocks noGrp="1"/>
          </p:cNvSpPr>
          <p:nvPr>
            <p:ph type="subTitle" idx="2"/>
          </p:nvPr>
        </p:nvSpPr>
        <p:spPr>
          <a:xfrm>
            <a:off x="2953719" y="2060193"/>
            <a:ext cx="2534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Biểu hiện, nguyên nhân</a:t>
            </a:r>
            <a:endParaRPr dirty="0"/>
          </a:p>
        </p:txBody>
      </p:sp>
      <p:sp>
        <p:nvSpPr>
          <p:cNvPr id="194" name="Google Shape;194;p35"/>
          <p:cNvSpPr txBox="1">
            <a:spLocks noGrp="1"/>
          </p:cNvSpPr>
          <p:nvPr>
            <p:ph type="subTitle" idx="5"/>
          </p:nvPr>
        </p:nvSpPr>
        <p:spPr>
          <a:xfrm>
            <a:off x="2953721" y="3370997"/>
            <a:ext cx="25344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Lượng mưa, độ ẩm lớn</a:t>
            </a:r>
            <a:endParaRPr dirty="0"/>
          </a:p>
        </p:txBody>
      </p:sp>
      <p:sp>
        <p:nvSpPr>
          <p:cNvPr id="195" name="Google Shape;195;p35"/>
          <p:cNvSpPr txBox="1">
            <a:spLocks noGrp="1"/>
          </p:cNvSpPr>
          <p:nvPr>
            <p:ph type="subTitle" idx="6"/>
          </p:nvPr>
        </p:nvSpPr>
        <p:spPr>
          <a:xfrm>
            <a:off x="2953721" y="3708620"/>
            <a:ext cx="2534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Biểu hiện, nguyên nhân</a:t>
            </a:r>
            <a:endParaRPr dirty="0"/>
          </a:p>
        </p:txBody>
      </p:sp>
      <p:sp>
        <p:nvSpPr>
          <p:cNvPr id="196" name="Google Shape;196;p35"/>
          <p:cNvSpPr txBox="1">
            <a:spLocks noGrp="1"/>
          </p:cNvSpPr>
          <p:nvPr>
            <p:ph type="subTitle" idx="13"/>
          </p:nvPr>
        </p:nvSpPr>
        <p:spPr>
          <a:xfrm>
            <a:off x="5581381" y="3370997"/>
            <a:ext cx="25344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Phân hóa khí hậu</a:t>
            </a:r>
            <a:endParaRPr dirty="0"/>
          </a:p>
        </p:txBody>
      </p:sp>
      <p:sp>
        <p:nvSpPr>
          <p:cNvPr id="197" name="Google Shape;197;p35"/>
          <p:cNvSpPr txBox="1">
            <a:spLocks noGrp="1"/>
          </p:cNvSpPr>
          <p:nvPr>
            <p:ph type="subTitle" idx="14"/>
          </p:nvPr>
        </p:nvSpPr>
        <p:spPr>
          <a:xfrm>
            <a:off x="5581381" y="3708620"/>
            <a:ext cx="2534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Sự phân hóa, nguyên nhân</a:t>
            </a:r>
            <a:endParaRPr dirty="0"/>
          </a:p>
        </p:txBody>
      </p:sp>
      <p:sp>
        <p:nvSpPr>
          <p:cNvPr id="198" name="Google Shape;198;p35"/>
          <p:cNvSpPr txBox="1">
            <a:spLocks noGrp="1"/>
          </p:cNvSpPr>
          <p:nvPr>
            <p:ph type="title" idx="9"/>
          </p:nvPr>
        </p:nvSpPr>
        <p:spPr>
          <a:xfrm>
            <a:off x="3896924" y="2817920"/>
            <a:ext cx="648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99" name="Google Shape;199;p35"/>
          <p:cNvSpPr txBox="1">
            <a:spLocks noGrp="1"/>
          </p:cNvSpPr>
          <p:nvPr>
            <p:ph type="title" idx="8"/>
          </p:nvPr>
        </p:nvSpPr>
        <p:spPr>
          <a:xfrm>
            <a:off x="6548133" y="1171375"/>
            <a:ext cx="6009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00" name="Google Shape;200;p35"/>
          <p:cNvSpPr txBox="1">
            <a:spLocks noGrp="1"/>
          </p:cNvSpPr>
          <p:nvPr>
            <p:ph type="title" idx="15"/>
          </p:nvPr>
        </p:nvSpPr>
        <p:spPr>
          <a:xfrm>
            <a:off x="6524583" y="2817920"/>
            <a:ext cx="648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201" name="Google Shape;201;p35"/>
          <p:cNvSpPr txBox="1">
            <a:spLocks noGrp="1"/>
          </p:cNvSpPr>
          <p:nvPr>
            <p:ph type="title" idx="7"/>
          </p:nvPr>
        </p:nvSpPr>
        <p:spPr>
          <a:xfrm>
            <a:off x="3938324" y="1171373"/>
            <a:ext cx="5652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pic>
        <p:nvPicPr>
          <p:cNvPr id="3" name="Picture 2" descr="Map&#10;&#10;Description automatically generated">
            <a:extLst>
              <a:ext uri="{FF2B5EF4-FFF2-40B4-BE49-F238E27FC236}">
                <a16:creationId xmlns:a16="http://schemas.microsoft.com/office/drawing/2014/main" id="{CDC29465-DE48-4545-BA02-39188633B9B5}"/>
              </a:ext>
            </a:extLst>
          </p:cNvPr>
          <p:cNvPicPr>
            <a:picLocks noChangeAspect="1"/>
          </p:cNvPicPr>
          <p:nvPr/>
        </p:nvPicPr>
        <p:blipFill>
          <a:blip r:embed="rId3"/>
          <a:stretch>
            <a:fillRect/>
          </a:stretch>
        </p:blipFill>
        <p:spPr>
          <a:xfrm>
            <a:off x="54688" y="542767"/>
            <a:ext cx="2805771" cy="3906550"/>
          </a:xfrm>
          <a:prstGeom prst="rect">
            <a:avLst/>
          </a:prstGeom>
        </p:spPr>
      </p:pic>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44"/>
        <p:cNvGrpSpPr/>
        <p:nvPr/>
      </p:nvGrpSpPr>
      <p:grpSpPr>
        <a:xfrm>
          <a:off x="0" y="0"/>
          <a:ext cx="0" cy="0"/>
          <a:chOff x="0" y="0"/>
          <a:chExt cx="0" cy="0"/>
        </a:xfrm>
      </p:grpSpPr>
      <p:grpSp>
        <p:nvGrpSpPr>
          <p:cNvPr id="1445" name="Google Shape;1445;p59"/>
          <p:cNvGrpSpPr/>
          <p:nvPr/>
        </p:nvGrpSpPr>
        <p:grpSpPr>
          <a:xfrm>
            <a:off x="1278578" y="1543849"/>
            <a:ext cx="3112939" cy="2767927"/>
            <a:chOff x="4792298" y="1710550"/>
            <a:chExt cx="3290286" cy="2925618"/>
          </a:xfrm>
        </p:grpSpPr>
        <p:sp>
          <p:nvSpPr>
            <p:cNvPr id="1446" name="Google Shape;1446;p59"/>
            <p:cNvSpPr/>
            <p:nvPr/>
          </p:nvSpPr>
          <p:spPr>
            <a:xfrm>
              <a:off x="4792298" y="1710550"/>
              <a:ext cx="3290286" cy="1944911"/>
            </a:xfrm>
            <a:custGeom>
              <a:avLst/>
              <a:gdLst/>
              <a:ahLst/>
              <a:cxnLst/>
              <a:rect l="l" t="t" r="r" b="b"/>
              <a:pathLst>
                <a:path w="105365" h="62282" extrusionOk="0">
                  <a:moveTo>
                    <a:pt x="6266" y="1"/>
                  </a:moveTo>
                  <a:cubicBezTo>
                    <a:pt x="2832" y="1"/>
                    <a:pt x="0" y="2833"/>
                    <a:pt x="0" y="6291"/>
                  </a:cubicBezTo>
                  <a:lnTo>
                    <a:pt x="0" y="62282"/>
                  </a:lnTo>
                  <a:lnTo>
                    <a:pt x="105364" y="62282"/>
                  </a:lnTo>
                  <a:lnTo>
                    <a:pt x="105364" y="5865"/>
                  </a:lnTo>
                  <a:cubicBezTo>
                    <a:pt x="105364" y="2657"/>
                    <a:pt x="102732" y="1"/>
                    <a:pt x="995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9"/>
            <p:cNvSpPr/>
            <p:nvPr/>
          </p:nvSpPr>
          <p:spPr>
            <a:xfrm>
              <a:off x="4792298" y="3655457"/>
              <a:ext cx="3290286" cy="295100"/>
            </a:xfrm>
            <a:custGeom>
              <a:avLst/>
              <a:gdLst/>
              <a:ahLst/>
              <a:cxnLst/>
              <a:rect l="l" t="t" r="r" b="b"/>
              <a:pathLst>
                <a:path w="105365" h="9450" extrusionOk="0">
                  <a:moveTo>
                    <a:pt x="0" y="1"/>
                  </a:moveTo>
                  <a:cubicBezTo>
                    <a:pt x="0" y="5214"/>
                    <a:pt x="4236" y="9449"/>
                    <a:pt x="9449" y="9449"/>
                  </a:cubicBezTo>
                  <a:lnTo>
                    <a:pt x="95915" y="9449"/>
                  </a:lnTo>
                  <a:cubicBezTo>
                    <a:pt x="101153" y="9449"/>
                    <a:pt x="105364" y="5214"/>
                    <a:pt x="1053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9"/>
            <p:cNvSpPr/>
            <p:nvPr/>
          </p:nvSpPr>
          <p:spPr>
            <a:xfrm>
              <a:off x="6136875" y="3950530"/>
              <a:ext cx="597195" cy="497017"/>
            </a:xfrm>
            <a:custGeom>
              <a:avLst/>
              <a:gdLst/>
              <a:ahLst/>
              <a:cxnLst/>
              <a:rect l="l" t="t" r="r" b="b"/>
              <a:pathLst>
                <a:path w="19124" h="15916" extrusionOk="0">
                  <a:moveTo>
                    <a:pt x="1" y="0"/>
                  </a:moveTo>
                  <a:lnTo>
                    <a:pt x="1" y="15915"/>
                  </a:lnTo>
                  <a:lnTo>
                    <a:pt x="19124" y="15915"/>
                  </a:lnTo>
                  <a:lnTo>
                    <a:pt x="191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9"/>
            <p:cNvSpPr/>
            <p:nvPr/>
          </p:nvSpPr>
          <p:spPr>
            <a:xfrm>
              <a:off x="5745559" y="4447522"/>
              <a:ext cx="1379850" cy="188645"/>
            </a:xfrm>
            <a:custGeom>
              <a:avLst/>
              <a:gdLst/>
              <a:ahLst/>
              <a:cxnLst/>
              <a:rect l="l" t="t" r="r" b="b"/>
              <a:pathLst>
                <a:path w="44187" h="6041" extrusionOk="0">
                  <a:moveTo>
                    <a:pt x="5013" y="0"/>
                  </a:moveTo>
                  <a:cubicBezTo>
                    <a:pt x="2256" y="0"/>
                    <a:pt x="1" y="2256"/>
                    <a:pt x="1" y="5013"/>
                  </a:cubicBezTo>
                  <a:lnTo>
                    <a:pt x="1" y="6040"/>
                  </a:lnTo>
                  <a:lnTo>
                    <a:pt x="44186" y="6040"/>
                  </a:lnTo>
                  <a:lnTo>
                    <a:pt x="44186" y="5013"/>
                  </a:lnTo>
                  <a:cubicBezTo>
                    <a:pt x="44186" y="2256"/>
                    <a:pt x="41931" y="0"/>
                    <a:pt x="39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9"/>
            <p:cNvSpPr/>
            <p:nvPr/>
          </p:nvSpPr>
          <p:spPr>
            <a:xfrm>
              <a:off x="6330987" y="3700082"/>
              <a:ext cx="185523" cy="186303"/>
            </a:xfrm>
            <a:custGeom>
              <a:avLst/>
              <a:gdLst/>
              <a:ahLst/>
              <a:cxnLst/>
              <a:rect l="l" t="t" r="r" b="b"/>
              <a:pathLst>
                <a:path w="5941" h="5966" extrusionOk="0">
                  <a:moveTo>
                    <a:pt x="2983" y="0"/>
                  </a:moveTo>
                  <a:cubicBezTo>
                    <a:pt x="1329" y="0"/>
                    <a:pt x="1" y="1329"/>
                    <a:pt x="1" y="2983"/>
                  </a:cubicBezTo>
                  <a:cubicBezTo>
                    <a:pt x="1" y="4612"/>
                    <a:pt x="1329" y="5965"/>
                    <a:pt x="2983" y="5965"/>
                  </a:cubicBezTo>
                  <a:cubicBezTo>
                    <a:pt x="4612" y="5965"/>
                    <a:pt x="5940" y="4612"/>
                    <a:pt x="5940" y="2983"/>
                  </a:cubicBezTo>
                  <a:cubicBezTo>
                    <a:pt x="5940" y="1329"/>
                    <a:pt x="4612" y="0"/>
                    <a:pt x="2983"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9"/>
            <p:cNvSpPr/>
            <p:nvPr/>
          </p:nvSpPr>
          <p:spPr>
            <a:xfrm>
              <a:off x="4954308" y="1867876"/>
              <a:ext cx="2967050" cy="1630263"/>
            </a:xfrm>
            <a:custGeom>
              <a:avLst/>
              <a:gdLst/>
              <a:ahLst/>
              <a:cxnLst/>
              <a:rect l="l" t="t" r="r" b="b"/>
              <a:pathLst>
                <a:path w="95014" h="52206" extrusionOk="0">
                  <a:moveTo>
                    <a:pt x="0" y="0"/>
                  </a:moveTo>
                  <a:lnTo>
                    <a:pt x="0" y="52206"/>
                  </a:lnTo>
                  <a:lnTo>
                    <a:pt x="95013" y="52206"/>
                  </a:lnTo>
                  <a:lnTo>
                    <a:pt x="95013" y="0"/>
                  </a:lnTo>
                  <a:close/>
                </a:path>
              </a:pathLst>
            </a:custGeom>
            <a:solidFill>
              <a:srgbClr val="E1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 name="Google Shape;1452;p59"/>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Sneak Peek</a:t>
            </a:r>
            <a:endParaRPr/>
          </a:p>
        </p:txBody>
      </p:sp>
      <p:sp>
        <p:nvSpPr>
          <p:cNvPr id="1453" name="Google Shape;1453;p59"/>
          <p:cNvSpPr txBox="1">
            <a:spLocks noGrp="1"/>
          </p:cNvSpPr>
          <p:nvPr>
            <p:ph type="subTitle" idx="1"/>
          </p:nvPr>
        </p:nvSpPr>
        <p:spPr>
          <a:xfrm>
            <a:off x="5016575" y="1969025"/>
            <a:ext cx="2693100" cy="1568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delete this one, add yours and send it to the back</a:t>
            </a:r>
            <a:endParaRPr/>
          </a:p>
        </p:txBody>
      </p:sp>
      <p:pic>
        <p:nvPicPr>
          <p:cNvPr id="1454" name="Google Shape;1454;p59"/>
          <p:cNvPicPr preferRelativeResize="0"/>
          <p:nvPr/>
        </p:nvPicPr>
        <p:blipFill rotWithShape="1">
          <a:blip r:embed="rId3">
            <a:alphaModFix/>
          </a:blip>
          <a:srcRect t="520" r="309" b="1199"/>
          <a:stretch/>
        </p:blipFill>
        <p:spPr>
          <a:xfrm>
            <a:off x="1435842" y="1697086"/>
            <a:ext cx="2797860" cy="1532365"/>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58"/>
        <p:cNvGrpSpPr/>
        <p:nvPr/>
      </p:nvGrpSpPr>
      <p:grpSpPr>
        <a:xfrm>
          <a:off x="0" y="0"/>
          <a:ext cx="0" cy="0"/>
          <a:chOff x="0" y="0"/>
          <a:chExt cx="0" cy="0"/>
        </a:xfrm>
      </p:grpSpPr>
      <p:sp>
        <p:nvSpPr>
          <p:cNvPr id="1459" name="Google Shape;1459;p60"/>
          <p:cNvSpPr/>
          <p:nvPr/>
        </p:nvSpPr>
        <p:spPr>
          <a:xfrm rot="1092834">
            <a:off x="4313914" y="3146772"/>
            <a:ext cx="516372" cy="516372"/>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0"/>
          <p:cNvSpPr/>
          <p:nvPr/>
        </p:nvSpPr>
        <p:spPr>
          <a:xfrm rot="-679379">
            <a:off x="5105959" y="3146732"/>
            <a:ext cx="516452" cy="516452"/>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0"/>
          <p:cNvSpPr/>
          <p:nvPr/>
        </p:nvSpPr>
        <p:spPr>
          <a:xfrm rot="-775783">
            <a:off x="3516524" y="3146864"/>
            <a:ext cx="516188" cy="516188"/>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0"/>
          <p:cNvSpPr txBox="1">
            <a:spLocks noGrp="1"/>
          </p:cNvSpPr>
          <p:nvPr>
            <p:ph type="title"/>
          </p:nvPr>
        </p:nvSpPr>
        <p:spPr>
          <a:xfrm>
            <a:off x="2529250" y="234711"/>
            <a:ext cx="4085400" cy="114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1463" name="Google Shape;1463;p60"/>
          <p:cNvSpPr txBox="1">
            <a:spLocks noGrp="1"/>
          </p:cNvSpPr>
          <p:nvPr>
            <p:ph type="subTitle" idx="1"/>
          </p:nvPr>
        </p:nvSpPr>
        <p:spPr>
          <a:xfrm>
            <a:off x="2531100" y="1576681"/>
            <a:ext cx="4085400" cy="130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accent1"/>
                </a:solidFill>
              </a:rPr>
              <a:t>Does anyone have any questions?</a:t>
            </a:r>
            <a:endParaRPr sz="1800" b="1">
              <a:solidFill>
                <a:schemeClr val="accent1"/>
              </a:solidFill>
            </a:endParaRPr>
          </a:p>
          <a:p>
            <a:pPr marL="0" lvl="0" indent="0" algn="ctr" rtl="0">
              <a:spcBef>
                <a:spcPts val="1600"/>
              </a:spcBef>
              <a:spcAft>
                <a:spcPts val="1600"/>
              </a:spcAft>
              <a:buNone/>
            </a:pPr>
            <a:r>
              <a:rPr lang="en" sz="1600"/>
              <a:t>addyouremail@freepik.com</a:t>
            </a:r>
            <a:br>
              <a:rPr lang="en" sz="1600"/>
            </a:br>
            <a:r>
              <a:rPr lang="en" sz="1600"/>
              <a:t>+91 620 421 838</a:t>
            </a:r>
            <a:br>
              <a:rPr lang="en" sz="1600"/>
            </a:br>
            <a:r>
              <a:rPr lang="en" sz="1600"/>
              <a:t>yourcompany.com</a:t>
            </a:r>
            <a:endParaRPr sz="1600"/>
          </a:p>
        </p:txBody>
      </p:sp>
      <p:sp>
        <p:nvSpPr>
          <p:cNvPr id="1464" name="Google Shape;1464;p60"/>
          <p:cNvSpPr txBox="1">
            <a:spLocks noGrp="1"/>
          </p:cNvSpPr>
          <p:nvPr>
            <p:ph type="subTitle" idx="4294967295"/>
          </p:nvPr>
        </p:nvSpPr>
        <p:spPr>
          <a:xfrm>
            <a:off x="2530213" y="4348255"/>
            <a:ext cx="4085400" cy="309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a:t>Please keep this slide for attribution</a:t>
            </a:r>
            <a:endParaRPr sz="1200"/>
          </a:p>
        </p:txBody>
      </p:sp>
      <p:grpSp>
        <p:nvGrpSpPr>
          <p:cNvPr id="1465" name="Google Shape;1465;p60"/>
          <p:cNvGrpSpPr/>
          <p:nvPr/>
        </p:nvGrpSpPr>
        <p:grpSpPr>
          <a:xfrm>
            <a:off x="3650300" y="3280593"/>
            <a:ext cx="248652" cy="248719"/>
            <a:chOff x="266768" y="1721375"/>
            <a:chExt cx="397907" cy="397887"/>
          </a:xfrm>
        </p:grpSpPr>
        <p:sp>
          <p:nvSpPr>
            <p:cNvPr id="1466" name="Google Shape;1466;p60"/>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0"/>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 name="Google Shape;1468;p60"/>
          <p:cNvGrpSpPr/>
          <p:nvPr/>
        </p:nvGrpSpPr>
        <p:grpSpPr>
          <a:xfrm>
            <a:off x="4447786" y="3280593"/>
            <a:ext cx="248626" cy="248719"/>
            <a:chOff x="864491" y="1723250"/>
            <a:chExt cx="397866" cy="397887"/>
          </a:xfrm>
        </p:grpSpPr>
        <p:sp>
          <p:nvSpPr>
            <p:cNvPr id="1469" name="Google Shape;1469;p6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0"/>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60"/>
          <p:cNvGrpSpPr/>
          <p:nvPr/>
        </p:nvGrpSpPr>
        <p:grpSpPr>
          <a:xfrm>
            <a:off x="5245240" y="3280841"/>
            <a:ext cx="248561" cy="248223"/>
            <a:chOff x="2408992" y="1722875"/>
            <a:chExt cx="397761" cy="397093"/>
          </a:xfrm>
        </p:grpSpPr>
        <p:sp>
          <p:nvSpPr>
            <p:cNvPr id="1473" name="Google Shape;1473;p60"/>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0"/>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478"/>
        <p:cNvGrpSpPr/>
        <p:nvPr/>
      </p:nvGrpSpPr>
      <p:grpSpPr>
        <a:xfrm>
          <a:off x="0" y="0"/>
          <a:ext cx="0" cy="0"/>
          <a:chOff x="0" y="0"/>
          <a:chExt cx="0" cy="0"/>
        </a:xfrm>
      </p:grpSpPr>
      <p:sp>
        <p:nvSpPr>
          <p:cNvPr id="1479" name="Google Shape;1479;p61"/>
          <p:cNvSpPr txBox="1">
            <a:spLocks noGrp="1"/>
          </p:cNvSpPr>
          <p:nvPr>
            <p:ph type="title"/>
          </p:nvPr>
        </p:nvSpPr>
        <p:spPr>
          <a:xfrm>
            <a:off x="713225" y="3520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1480" name="Google Shape;1480;p61"/>
          <p:cNvSpPr/>
          <p:nvPr/>
        </p:nvSpPr>
        <p:spPr>
          <a:xfrm>
            <a:off x="4863361" y="1472286"/>
            <a:ext cx="846300" cy="387996"/>
          </a:xfrm>
          <a:custGeom>
            <a:avLst/>
            <a:gdLst/>
            <a:ahLst/>
            <a:cxnLst/>
            <a:rect l="l" t="t" r="r" b="b"/>
            <a:pathLst>
              <a:path w="30225" h="13857" extrusionOk="0">
                <a:moveTo>
                  <a:pt x="6899" y="1"/>
                </a:moveTo>
                <a:cubicBezTo>
                  <a:pt x="4569" y="1"/>
                  <a:pt x="2254" y="75"/>
                  <a:pt x="1" y="193"/>
                </a:cubicBezTo>
                <a:lnTo>
                  <a:pt x="1" y="3514"/>
                </a:lnTo>
                <a:cubicBezTo>
                  <a:pt x="1" y="3494"/>
                  <a:pt x="12" y="3485"/>
                  <a:pt x="33" y="3485"/>
                </a:cubicBezTo>
                <a:cubicBezTo>
                  <a:pt x="219" y="3485"/>
                  <a:pt x="1153" y="4212"/>
                  <a:pt x="1207" y="4265"/>
                </a:cubicBezTo>
                <a:cubicBezTo>
                  <a:pt x="1740" y="4838"/>
                  <a:pt x="1958" y="5767"/>
                  <a:pt x="2155" y="6499"/>
                </a:cubicBezTo>
                <a:cubicBezTo>
                  <a:pt x="2650" y="8199"/>
                  <a:pt x="2314" y="9898"/>
                  <a:pt x="2808" y="11559"/>
                </a:cubicBezTo>
                <a:cubicBezTo>
                  <a:pt x="3124" y="12666"/>
                  <a:pt x="3974" y="13674"/>
                  <a:pt x="5101" y="13832"/>
                </a:cubicBezTo>
                <a:cubicBezTo>
                  <a:pt x="5215" y="13849"/>
                  <a:pt x="5329" y="13856"/>
                  <a:pt x="5443" y="13856"/>
                </a:cubicBezTo>
                <a:cubicBezTo>
                  <a:pt x="6139" y="13856"/>
                  <a:pt x="6830" y="13570"/>
                  <a:pt x="7493" y="13298"/>
                </a:cubicBezTo>
                <a:cubicBezTo>
                  <a:pt x="10671" y="12048"/>
                  <a:pt x="14415" y="11223"/>
                  <a:pt x="18084" y="11223"/>
                </a:cubicBezTo>
                <a:cubicBezTo>
                  <a:pt x="20735" y="11223"/>
                  <a:pt x="23348" y="11654"/>
                  <a:pt x="25678" y="12666"/>
                </a:cubicBezTo>
                <a:cubicBezTo>
                  <a:pt x="27299" y="10195"/>
                  <a:pt x="28801" y="7665"/>
                  <a:pt x="30224" y="5075"/>
                </a:cubicBezTo>
                <a:cubicBezTo>
                  <a:pt x="28742" y="4008"/>
                  <a:pt x="27121" y="3158"/>
                  <a:pt x="25421" y="2506"/>
                </a:cubicBezTo>
                <a:cubicBezTo>
                  <a:pt x="23563" y="1774"/>
                  <a:pt x="21606" y="1280"/>
                  <a:pt x="19649" y="944"/>
                </a:cubicBezTo>
                <a:cubicBezTo>
                  <a:pt x="15537" y="252"/>
                  <a:pt x="11192" y="1"/>
                  <a:pt x="6899"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 name="Google Shape;1481;p61"/>
          <p:cNvGrpSpPr/>
          <p:nvPr/>
        </p:nvGrpSpPr>
        <p:grpSpPr>
          <a:xfrm>
            <a:off x="6331661" y="3703895"/>
            <a:ext cx="855680" cy="515676"/>
            <a:chOff x="6143188" y="3526275"/>
            <a:chExt cx="764000" cy="460425"/>
          </a:xfrm>
        </p:grpSpPr>
        <p:sp>
          <p:nvSpPr>
            <p:cNvPr id="1482" name="Google Shape;1482;p61"/>
            <p:cNvSpPr/>
            <p:nvPr/>
          </p:nvSpPr>
          <p:spPr>
            <a:xfrm>
              <a:off x="6450563" y="3867725"/>
              <a:ext cx="144325" cy="118975"/>
            </a:xfrm>
            <a:custGeom>
              <a:avLst/>
              <a:gdLst/>
              <a:ahLst/>
              <a:cxnLst/>
              <a:rect l="l" t="t" r="r" b="b"/>
              <a:pathLst>
                <a:path w="5773" h="4759" extrusionOk="0">
                  <a:moveTo>
                    <a:pt x="2944" y="1"/>
                  </a:moveTo>
                  <a:cubicBezTo>
                    <a:pt x="1399" y="1"/>
                    <a:pt x="64" y="1868"/>
                    <a:pt x="20" y="3553"/>
                  </a:cubicBezTo>
                  <a:cubicBezTo>
                    <a:pt x="0" y="3968"/>
                    <a:pt x="20" y="4383"/>
                    <a:pt x="139" y="4759"/>
                  </a:cubicBezTo>
                  <a:lnTo>
                    <a:pt x="5179" y="4759"/>
                  </a:lnTo>
                  <a:cubicBezTo>
                    <a:pt x="5772" y="3513"/>
                    <a:pt x="5634" y="1853"/>
                    <a:pt x="4646" y="825"/>
                  </a:cubicBezTo>
                  <a:cubicBezTo>
                    <a:pt x="4085" y="243"/>
                    <a:pt x="3501" y="1"/>
                    <a:pt x="2944"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1"/>
            <p:cNvSpPr/>
            <p:nvPr/>
          </p:nvSpPr>
          <p:spPr>
            <a:xfrm>
              <a:off x="6143188" y="3526275"/>
              <a:ext cx="764000" cy="460425"/>
            </a:xfrm>
            <a:custGeom>
              <a:avLst/>
              <a:gdLst/>
              <a:ahLst/>
              <a:cxnLst/>
              <a:rect l="l" t="t" r="r" b="b"/>
              <a:pathLst>
                <a:path w="30560" h="18417" extrusionOk="0">
                  <a:moveTo>
                    <a:pt x="15456" y="0"/>
                  </a:moveTo>
                  <a:cubicBezTo>
                    <a:pt x="14583" y="0"/>
                    <a:pt x="13710" y="82"/>
                    <a:pt x="12849" y="251"/>
                  </a:cubicBezTo>
                  <a:cubicBezTo>
                    <a:pt x="9291" y="943"/>
                    <a:pt x="6069" y="3137"/>
                    <a:pt x="3954" y="6062"/>
                  </a:cubicBezTo>
                  <a:cubicBezTo>
                    <a:pt x="1602" y="9324"/>
                    <a:pt x="2293" y="12526"/>
                    <a:pt x="1028" y="16104"/>
                  </a:cubicBezTo>
                  <a:cubicBezTo>
                    <a:pt x="732" y="16894"/>
                    <a:pt x="396" y="17665"/>
                    <a:pt x="0" y="18417"/>
                  </a:cubicBezTo>
                  <a:lnTo>
                    <a:pt x="6899" y="18417"/>
                  </a:lnTo>
                  <a:cubicBezTo>
                    <a:pt x="7116" y="17468"/>
                    <a:pt x="7393" y="16539"/>
                    <a:pt x="7749" y="15610"/>
                  </a:cubicBezTo>
                  <a:cubicBezTo>
                    <a:pt x="9000" y="12394"/>
                    <a:pt x="11946" y="9356"/>
                    <a:pt x="15274" y="9356"/>
                  </a:cubicBezTo>
                  <a:cubicBezTo>
                    <a:pt x="15628" y="9356"/>
                    <a:pt x="15986" y="9390"/>
                    <a:pt x="16348" y="9462"/>
                  </a:cubicBezTo>
                  <a:cubicBezTo>
                    <a:pt x="18305" y="9858"/>
                    <a:pt x="19925" y="11320"/>
                    <a:pt x="20854" y="13080"/>
                  </a:cubicBezTo>
                  <a:cubicBezTo>
                    <a:pt x="21724" y="14700"/>
                    <a:pt x="22040" y="16578"/>
                    <a:pt x="22100" y="18417"/>
                  </a:cubicBezTo>
                  <a:lnTo>
                    <a:pt x="30402" y="18417"/>
                  </a:lnTo>
                  <a:cubicBezTo>
                    <a:pt x="30560" y="14009"/>
                    <a:pt x="29888" y="9699"/>
                    <a:pt x="27397" y="6122"/>
                  </a:cubicBezTo>
                  <a:cubicBezTo>
                    <a:pt x="24735" y="2312"/>
                    <a:pt x="20099" y="0"/>
                    <a:pt x="15456" y="0"/>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484;p61"/>
          <p:cNvSpPr/>
          <p:nvPr/>
        </p:nvSpPr>
        <p:spPr>
          <a:xfrm>
            <a:off x="5662044" y="1423425"/>
            <a:ext cx="402388" cy="145040"/>
          </a:xfrm>
          <a:custGeom>
            <a:avLst/>
            <a:gdLst/>
            <a:ahLst/>
            <a:cxnLst/>
            <a:rect l="l" t="t" r="r" b="b"/>
            <a:pathLst>
              <a:path w="14371" h="5180" extrusionOk="0">
                <a:moveTo>
                  <a:pt x="0" y="1"/>
                </a:moveTo>
                <a:cubicBezTo>
                  <a:pt x="40" y="80"/>
                  <a:pt x="60" y="139"/>
                  <a:pt x="99" y="218"/>
                </a:cubicBezTo>
                <a:cubicBezTo>
                  <a:pt x="1418" y="2915"/>
                  <a:pt x="4050" y="5180"/>
                  <a:pt x="7058" y="5180"/>
                </a:cubicBezTo>
                <a:cubicBezTo>
                  <a:pt x="7071" y="5180"/>
                  <a:pt x="7084" y="5180"/>
                  <a:pt x="7097" y="5180"/>
                </a:cubicBezTo>
                <a:cubicBezTo>
                  <a:pt x="9607" y="5180"/>
                  <a:pt x="11900" y="3579"/>
                  <a:pt x="13383" y="1562"/>
                </a:cubicBezTo>
                <a:cubicBezTo>
                  <a:pt x="13758" y="1068"/>
                  <a:pt x="14075" y="535"/>
                  <a:pt x="14371"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5" name="Google Shape;1485;p61"/>
          <p:cNvGrpSpPr/>
          <p:nvPr/>
        </p:nvGrpSpPr>
        <p:grpSpPr>
          <a:xfrm>
            <a:off x="7120897" y="3536567"/>
            <a:ext cx="500388" cy="505344"/>
            <a:chOff x="6847863" y="3376875"/>
            <a:chExt cx="446775" cy="451200"/>
          </a:xfrm>
        </p:grpSpPr>
        <p:sp>
          <p:nvSpPr>
            <p:cNvPr id="1486" name="Google Shape;1486;p61"/>
            <p:cNvSpPr/>
            <p:nvPr/>
          </p:nvSpPr>
          <p:spPr>
            <a:xfrm>
              <a:off x="6847863" y="3376875"/>
              <a:ext cx="446775" cy="451200"/>
            </a:xfrm>
            <a:custGeom>
              <a:avLst/>
              <a:gdLst/>
              <a:ahLst/>
              <a:cxnLst/>
              <a:rect l="l" t="t" r="r" b="b"/>
              <a:pathLst>
                <a:path w="17871" h="18048" extrusionOk="0">
                  <a:moveTo>
                    <a:pt x="17870" y="0"/>
                  </a:moveTo>
                  <a:cubicBezTo>
                    <a:pt x="17771" y="0"/>
                    <a:pt x="17673" y="0"/>
                    <a:pt x="17574" y="20"/>
                  </a:cubicBezTo>
                  <a:cubicBezTo>
                    <a:pt x="14391" y="336"/>
                    <a:pt x="11229" y="1167"/>
                    <a:pt x="8323" y="2530"/>
                  </a:cubicBezTo>
                  <a:cubicBezTo>
                    <a:pt x="5397" y="3914"/>
                    <a:pt x="2670" y="5832"/>
                    <a:pt x="713" y="8401"/>
                  </a:cubicBezTo>
                  <a:cubicBezTo>
                    <a:pt x="475" y="8717"/>
                    <a:pt x="238" y="9054"/>
                    <a:pt x="159" y="9449"/>
                  </a:cubicBezTo>
                  <a:cubicBezTo>
                    <a:pt x="1" y="10160"/>
                    <a:pt x="377" y="10872"/>
                    <a:pt x="792" y="11465"/>
                  </a:cubicBezTo>
                  <a:cubicBezTo>
                    <a:pt x="2393" y="13758"/>
                    <a:pt x="4844" y="15399"/>
                    <a:pt x="7453" y="16387"/>
                  </a:cubicBezTo>
                  <a:cubicBezTo>
                    <a:pt x="10082" y="17375"/>
                    <a:pt x="12909" y="17771"/>
                    <a:pt x="15696" y="17949"/>
                  </a:cubicBezTo>
                  <a:cubicBezTo>
                    <a:pt x="16427" y="17988"/>
                    <a:pt x="17139" y="18028"/>
                    <a:pt x="17870" y="18047"/>
                  </a:cubicBezTo>
                  <a:lnTo>
                    <a:pt x="17870" y="0"/>
                  </a:ln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1"/>
            <p:cNvSpPr/>
            <p:nvPr/>
          </p:nvSpPr>
          <p:spPr>
            <a:xfrm>
              <a:off x="7127588" y="3452475"/>
              <a:ext cx="167050" cy="304925"/>
            </a:xfrm>
            <a:custGeom>
              <a:avLst/>
              <a:gdLst/>
              <a:ahLst/>
              <a:cxnLst/>
              <a:rect l="l" t="t" r="r" b="b"/>
              <a:pathLst>
                <a:path w="6682" h="12197" extrusionOk="0">
                  <a:moveTo>
                    <a:pt x="6681" y="1"/>
                  </a:moveTo>
                  <a:cubicBezTo>
                    <a:pt x="5357" y="60"/>
                    <a:pt x="4052" y="139"/>
                    <a:pt x="2728" y="238"/>
                  </a:cubicBezTo>
                  <a:cubicBezTo>
                    <a:pt x="2293" y="258"/>
                    <a:pt x="1838" y="297"/>
                    <a:pt x="1443" y="495"/>
                  </a:cubicBezTo>
                  <a:cubicBezTo>
                    <a:pt x="356" y="1048"/>
                    <a:pt x="178" y="2472"/>
                    <a:pt x="138" y="3677"/>
                  </a:cubicBezTo>
                  <a:cubicBezTo>
                    <a:pt x="59" y="5733"/>
                    <a:pt x="0" y="7789"/>
                    <a:pt x="277" y="9805"/>
                  </a:cubicBezTo>
                  <a:cubicBezTo>
                    <a:pt x="356" y="10299"/>
                    <a:pt x="455" y="10793"/>
                    <a:pt x="751" y="11169"/>
                  </a:cubicBezTo>
                  <a:cubicBezTo>
                    <a:pt x="1245" y="11801"/>
                    <a:pt x="2115" y="11940"/>
                    <a:pt x="2906" y="12019"/>
                  </a:cubicBezTo>
                  <a:cubicBezTo>
                    <a:pt x="4171" y="12137"/>
                    <a:pt x="5416" y="12197"/>
                    <a:pt x="6681" y="12197"/>
                  </a:cubicBezTo>
                  <a:lnTo>
                    <a:pt x="6681" y="1"/>
                  </a:lnTo>
                  <a:close/>
                </a:path>
              </a:pathLst>
            </a:custGeom>
            <a:solidFill>
              <a:srgbClr val="FAF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8" name="Google Shape;1488;p61"/>
          <p:cNvSpPr/>
          <p:nvPr/>
        </p:nvSpPr>
        <p:spPr>
          <a:xfrm>
            <a:off x="7282091" y="3189124"/>
            <a:ext cx="339304" cy="228508"/>
          </a:xfrm>
          <a:custGeom>
            <a:avLst/>
            <a:gdLst/>
            <a:ahLst/>
            <a:cxnLst/>
            <a:rect l="l" t="t" r="r" b="b"/>
            <a:pathLst>
              <a:path w="12118" h="8161" extrusionOk="0">
                <a:moveTo>
                  <a:pt x="7478" y="1"/>
                </a:moveTo>
                <a:cubicBezTo>
                  <a:pt x="3164" y="1"/>
                  <a:pt x="40" y="56"/>
                  <a:pt x="40" y="234"/>
                </a:cubicBezTo>
                <a:cubicBezTo>
                  <a:pt x="20" y="2211"/>
                  <a:pt x="0" y="4168"/>
                  <a:pt x="0" y="6125"/>
                </a:cubicBezTo>
                <a:cubicBezTo>
                  <a:pt x="0" y="6461"/>
                  <a:pt x="0" y="6836"/>
                  <a:pt x="237" y="7054"/>
                </a:cubicBezTo>
                <a:cubicBezTo>
                  <a:pt x="455" y="7251"/>
                  <a:pt x="751" y="7291"/>
                  <a:pt x="1008" y="7311"/>
                </a:cubicBezTo>
                <a:cubicBezTo>
                  <a:pt x="4705" y="7666"/>
                  <a:pt x="8421" y="7943"/>
                  <a:pt x="12117" y="8160"/>
                </a:cubicBezTo>
                <a:lnTo>
                  <a:pt x="12117" y="17"/>
                </a:lnTo>
                <a:cubicBezTo>
                  <a:pt x="10486" y="7"/>
                  <a:pt x="8916" y="1"/>
                  <a:pt x="7478"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1"/>
          <p:cNvSpPr/>
          <p:nvPr/>
        </p:nvSpPr>
        <p:spPr>
          <a:xfrm>
            <a:off x="7485766" y="2359923"/>
            <a:ext cx="135632" cy="456092"/>
          </a:xfrm>
          <a:custGeom>
            <a:avLst/>
            <a:gdLst/>
            <a:ahLst/>
            <a:cxnLst/>
            <a:rect l="l" t="t" r="r" b="b"/>
            <a:pathLst>
              <a:path w="4844" h="16289" extrusionOk="0">
                <a:moveTo>
                  <a:pt x="4843" y="0"/>
                </a:moveTo>
                <a:cubicBezTo>
                  <a:pt x="4507" y="316"/>
                  <a:pt x="4191" y="653"/>
                  <a:pt x="3894" y="969"/>
                </a:cubicBezTo>
                <a:cubicBezTo>
                  <a:pt x="2610" y="2333"/>
                  <a:pt x="1443" y="3874"/>
                  <a:pt x="989" y="5693"/>
                </a:cubicBezTo>
                <a:cubicBezTo>
                  <a:pt x="0" y="9508"/>
                  <a:pt x="2234" y="13165"/>
                  <a:pt x="4843" y="16288"/>
                </a:cubicBezTo>
                <a:lnTo>
                  <a:pt x="4843" y="0"/>
                </a:ln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1"/>
          <p:cNvSpPr/>
          <p:nvPr/>
        </p:nvSpPr>
        <p:spPr>
          <a:xfrm>
            <a:off x="7316952" y="2039460"/>
            <a:ext cx="304444" cy="377496"/>
          </a:xfrm>
          <a:custGeom>
            <a:avLst/>
            <a:gdLst/>
            <a:ahLst/>
            <a:cxnLst/>
            <a:rect l="l" t="t" r="r" b="b"/>
            <a:pathLst>
              <a:path w="10873" h="13482" extrusionOk="0">
                <a:moveTo>
                  <a:pt x="10872" y="0"/>
                </a:moveTo>
                <a:cubicBezTo>
                  <a:pt x="10042" y="415"/>
                  <a:pt x="9232" y="850"/>
                  <a:pt x="8441" y="1305"/>
                </a:cubicBezTo>
                <a:cubicBezTo>
                  <a:pt x="7710" y="1720"/>
                  <a:pt x="0" y="6978"/>
                  <a:pt x="257" y="7255"/>
                </a:cubicBezTo>
                <a:cubicBezTo>
                  <a:pt x="1977" y="9014"/>
                  <a:pt x="3440" y="11485"/>
                  <a:pt x="4883" y="13481"/>
                </a:cubicBezTo>
                <a:cubicBezTo>
                  <a:pt x="6840" y="11781"/>
                  <a:pt x="8816" y="10101"/>
                  <a:pt x="10872" y="8559"/>
                </a:cubicBezTo>
                <a:lnTo>
                  <a:pt x="10872" y="0"/>
                </a:ln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1"/>
          <p:cNvSpPr/>
          <p:nvPr/>
        </p:nvSpPr>
        <p:spPr>
          <a:xfrm>
            <a:off x="4863361" y="1900494"/>
            <a:ext cx="1040564" cy="1201872"/>
          </a:xfrm>
          <a:custGeom>
            <a:avLst/>
            <a:gdLst/>
            <a:ahLst/>
            <a:cxnLst/>
            <a:rect l="l" t="t" r="r" b="b"/>
            <a:pathLst>
              <a:path w="37163" h="42924" extrusionOk="0">
                <a:moveTo>
                  <a:pt x="18831" y="1"/>
                </a:moveTo>
                <a:cubicBezTo>
                  <a:pt x="14821" y="1"/>
                  <a:pt x="10652" y="1052"/>
                  <a:pt x="7117" y="2137"/>
                </a:cubicBezTo>
                <a:cubicBezTo>
                  <a:pt x="4666" y="2888"/>
                  <a:pt x="2294" y="3837"/>
                  <a:pt x="1" y="4963"/>
                </a:cubicBezTo>
                <a:lnTo>
                  <a:pt x="1" y="13522"/>
                </a:lnTo>
                <a:cubicBezTo>
                  <a:pt x="1523" y="12376"/>
                  <a:pt x="3085" y="11308"/>
                  <a:pt x="4725" y="10340"/>
                </a:cubicBezTo>
                <a:cubicBezTo>
                  <a:pt x="8599" y="8086"/>
                  <a:pt x="12948" y="6485"/>
                  <a:pt x="17435" y="6307"/>
                </a:cubicBezTo>
                <a:cubicBezTo>
                  <a:pt x="17676" y="6297"/>
                  <a:pt x="17919" y="6292"/>
                  <a:pt x="18161" y="6292"/>
                </a:cubicBezTo>
                <a:cubicBezTo>
                  <a:pt x="19312" y="6292"/>
                  <a:pt x="20473" y="6416"/>
                  <a:pt x="21567" y="6742"/>
                </a:cubicBezTo>
                <a:cubicBezTo>
                  <a:pt x="24611" y="7652"/>
                  <a:pt x="27002" y="10162"/>
                  <a:pt x="28347" y="13028"/>
                </a:cubicBezTo>
                <a:cubicBezTo>
                  <a:pt x="29710" y="15894"/>
                  <a:pt x="30145" y="19116"/>
                  <a:pt x="30284" y="22279"/>
                </a:cubicBezTo>
                <a:cubicBezTo>
                  <a:pt x="30422" y="25876"/>
                  <a:pt x="29967" y="29336"/>
                  <a:pt x="29592" y="32913"/>
                </a:cubicBezTo>
                <a:cubicBezTo>
                  <a:pt x="29256" y="36155"/>
                  <a:pt x="28090" y="39357"/>
                  <a:pt x="27437" y="42599"/>
                </a:cubicBezTo>
                <a:cubicBezTo>
                  <a:pt x="29796" y="42820"/>
                  <a:pt x="32155" y="42924"/>
                  <a:pt x="34514" y="42924"/>
                </a:cubicBezTo>
                <a:cubicBezTo>
                  <a:pt x="34903" y="42924"/>
                  <a:pt x="35292" y="42921"/>
                  <a:pt x="35680" y="42915"/>
                </a:cubicBezTo>
                <a:cubicBezTo>
                  <a:pt x="36431" y="37064"/>
                  <a:pt x="37163" y="31174"/>
                  <a:pt x="36965" y="25283"/>
                </a:cubicBezTo>
                <a:cubicBezTo>
                  <a:pt x="36767" y="19373"/>
                  <a:pt x="35561" y="13404"/>
                  <a:pt x="32656" y="8264"/>
                </a:cubicBezTo>
                <a:cubicBezTo>
                  <a:pt x="31193" y="5695"/>
                  <a:pt x="29256" y="3323"/>
                  <a:pt x="26686" y="1860"/>
                </a:cubicBezTo>
                <a:cubicBezTo>
                  <a:pt x="24321" y="507"/>
                  <a:pt x="21614" y="1"/>
                  <a:pt x="18831" y="1"/>
                </a:cubicBez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2" name="Google Shape;1492;p61"/>
          <p:cNvGrpSpPr/>
          <p:nvPr/>
        </p:nvGrpSpPr>
        <p:grpSpPr>
          <a:xfrm>
            <a:off x="4863285" y="2141523"/>
            <a:ext cx="813652" cy="968240"/>
            <a:chOff x="4832138" y="2131300"/>
            <a:chExt cx="726475" cy="864500"/>
          </a:xfrm>
        </p:grpSpPr>
        <p:sp>
          <p:nvSpPr>
            <p:cNvPr id="1493" name="Google Shape;1493;p61"/>
            <p:cNvSpPr/>
            <p:nvPr/>
          </p:nvSpPr>
          <p:spPr>
            <a:xfrm>
              <a:off x="4832138" y="2131300"/>
              <a:ext cx="726475" cy="864500"/>
            </a:xfrm>
            <a:custGeom>
              <a:avLst/>
              <a:gdLst/>
              <a:ahLst/>
              <a:cxnLst/>
              <a:rect l="l" t="t" r="r" b="b"/>
              <a:pathLst>
                <a:path w="29059" h="34580" extrusionOk="0">
                  <a:moveTo>
                    <a:pt x="16994" y="1"/>
                  </a:moveTo>
                  <a:cubicBezTo>
                    <a:pt x="10954" y="1"/>
                    <a:pt x="4085" y="3927"/>
                    <a:pt x="1" y="7799"/>
                  </a:cubicBezTo>
                  <a:lnTo>
                    <a:pt x="1" y="24087"/>
                  </a:lnTo>
                  <a:cubicBezTo>
                    <a:pt x="475" y="24680"/>
                    <a:pt x="969" y="25233"/>
                    <a:pt x="1464" y="25767"/>
                  </a:cubicBezTo>
                  <a:cubicBezTo>
                    <a:pt x="3539" y="28060"/>
                    <a:pt x="5634" y="30373"/>
                    <a:pt x="8184" y="32093"/>
                  </a:cubicBezTo>
                  <a:cubicBezTo>
                    <a:pt x="10375" y="33558"/>
                    <a:pt x="12953" y="34579"/>
                    <a:pt x="15564" y="34579"/>
                  </a:cubicBezTo>
                  <a:cubicBezTo>
                    <a:pt x="16016" y="34579"/>
                    <a:pt x="16469" y="34549"/>
                    <a:pt x="16921" y="34484"/>
                  </a:cubicBezTo>
                  <a:cubicBezTo>
                    <a:pt x="20025" y="34069"/>
                    <a:pt x="22772" y="32112"/>
                    <a:pt x="24611" y="29582"/>
                  </a:cubicBezTo>
                  <a:cubicBezTo>
                    <a:pt x="26429" y="27052"/>
                    <a:pt x="27418" y="23988"/>
                    <a:pt x="27951" y="20924"/>
                  </a:cubicBezTo>
                  <a:cubicBezTo>
                    <a:pt x="29058" y="14441"/>
                    <a:pt x="28248" y="3154"/>
                    <a:pt x="20736" y="584"/>
                  </a:cubicBezTo>
                  <a:cubicBezTo>
                    <a:pt x="19551" y="182"/>
                    <a:pt x="18292" y="1"/>
                    <a:pt x="16994"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1"/>
            <p:cNvSpPr/>
            <p:nvPr/>
          </p:nvSpPr>
          <p:spPr>
            <a:xfrm>
              <a:off x="4882063" y="2259950"/>
              <a:ext cx="510500" cy="503775"/>
            </a:xfrm>
            <a:custGeom>
              <a:avLst/>
              <a:gdLst/>
              <a:ahLst/>
              <a:cxnLst/>
              <a:rect l="l" t="t" r="r" b="b"/>
              <a:pathLst>
                <a:path w="20420" h="20151" extrusionOk="0">
                  <a:moveTo>
                    <a:pt x="13742" y="1"/>
                  </a:moveTo>
                  <a:cubicBezTo>
                    <a:pt x="9033" y="1"/>
                    <a:pt x="3493" y="3064"/>
                    <a:pt x="1107" y="6804"/>
                  </a:cubicBezTo>
                  <a:cubicBezTo>
                    <a:pt x="554" y="7694"/>
                    <a:pt x="119" y="8682"/>
                    <a:pt x="60" y="9730"/>
                  </a:cubicBezTo>
                  <a:cubicBezTo>
                    <a:pt x="0" y="10619"/>
                    <a:pt x="238" y="11469"/>
                    <a:pt x="554" y="12299"/>
                  </a:cubicBezTo>
                  <a:cubicBezTo>
                    <a:pt x="1977" y="15976"/>
                    <a:pt x="5397" y="18724"/>
                    <a:pt x="9231" y="19771"/>
                  </a:cubicBezTo>
                  <a:cubicBezTo>
                    <a:pt x="10066" y="19996"/>
                    <a:pt x="10935" y="20150"/>
                    <a:pt x="11799" y="20150"/>
                  </a:cubicBezTo>
                  <a:cubicBezTo>
                    <a:pt x="12224" y="20150"/>
                    <a:pt x="12649" y="20113"/>
                    <a:pt x="13066" y="20028"/>
                  </a:cubicBezTo>
                  <a:cubicBezTo>
                    <a:pt x="16328" y="19336"/>
                    <a:pt x="18344" y="15976"/>
                    <a:pt x="19095" y="12714"/>
                  </a:cubicBezTo>
                  <a:cubicBezTo>
                    <a:pt x="19985" y="8860"/>
                    <a:pt x="20420" y="795"/>
                    <a:pt x="15043" y="84"/>
                  </a:cubicBezTo>
                  <a:cubicBezTo>
                    <a:pt x="14619" y="28"/>
                    <a:pt x="14184" y="1"/>
                    <a:pt x="13742" y="1"/>
                  </a:cubicBezTo>
                  <a:close/>
                </a:path>
              </a:pathLst>
            </a:custGeom>
            <a:solidFill>
              <a:srgbClr val="DA5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1"/>
            <p:cNvSpPr/>
            <p:nvPr/>
          </p:nvSpPr>
          <p:spPr>
            <a:xfrm>
              <a:off x="5037238" y="2366525"/>
              <a:ext cx="199650" cy="204075"/>
            </a:xfrm>
            <a:custGeom>
              <a:avLst/>
              <a:gdLst/>
              <a:ahLst/>
              <a:cxnLst/>
              <a:rect l="l" t="t" r="r" b="b"/>
              <a:pathLst>
                <a:path w="7986" h="8163" extrusionOk="0">
                  <a:moveTo>
                    <a:pt x="5124" y="1"/>
                  </a:moveTo>
                  <a:cubicBezTo>
                    <a:pt x="3604" y="1"/>
                    <a:pt x="1874" y="1414"/>
                    <a:pt x="1087" y="2462"/>
                  </a:cubicBezTo>
                  <a:cubicBezTo>
                    <a:pt x="771" y="2857"/>
                    <a:pt x="534" y="3292"/>
                    <a:pt x="376" y="3767"/>
                  </a:cubicBezTo>
                  <a:cubicBezTo>
                    <a:pt x="0" y="5032"/>
                    <a:pt x="494" y="6495"/>
                    <a:pt x="1502" y="7325"/>
                  </a:cubicBezTo>
                  <a:cubicBezTo>
                    <a:pt x="2191" y="7881"/>
                    <a:pt x="3075" y="8162"/>
                    <a:pt x="3965" y="8162"/>
                  </a:cubicBezTo>
                  <a:cubicBezTo>
                    <a:pt x="4402" y="8162"/>
                    <a:pt x="4841" y="8094"/>
                    <a:pt x="5258" y="7957"/>
                  </a:cubicBezTo>
                  <a:cubicBezTo>
                    <a:pt x="5653" y="7819"/>
                    <a:pt x="6049" y="7621"/>
                    <a:pt x="6365" y="7325"/>
                  </a:cubicBezTo>
                  <a:cubicBezTo>
                    <a:pt x="7769" y="6060"/>
                    <a:pt x="7986" y="1988"/>
                    <a:pt x="6622" y="624"/>
                  </a:cubicBezTo>
                  <a:cubicBezTo>
                    <a:pt x="6185" y="181"/>
                    <a:pt x="5668" y="1"/>
                    <a:pt x="5124" y="1"/>
                  </a:cubicBezTo>
                  <a:close/>
                </a:path>
              </a:pathLst>
            </a:custGeom>
            <a:solidFill>
              <a:srgbClr val="F9DE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 name="Google Shape;1496;p61"/>
          <p:cNvSpPr/>
          <p:nvPr/>
        </p:nvSpPr>
        <p:spPr>
          <a:xfrm>
            <a:off x="5594507" y="3201192"/>
            <a:ext cx="705152" cy="1018416"/>
          </a:xfrm>
          <a:custGeom>
            <a:avLst/>
            <a:gdLst/>
            <a:ahLst/>
            <a:cxnLst/>
            <a:rect l="l" t="t" r="r" b="b"/>
            <a:pathLst>
              <a:path w="25184" h="36372" extrusionOk="0">
                <a:moveTo>
                  <a:pt x="713" y="1"/>
                </a:moveTo>
                <a:cubicBezTo>
                  <a:pt x="456" y="6524"/>
                  <a:pt x="357" y="13027"/>
                  <a:pt x="416" y="19550"/>
                </a:cubicBezTo>
                <a:cubicBezTo>
                  <a:pt x="456" y="25085"/>
                  <a:pt x="1" y="31232"/>
                  <a:pt x="2412" y="36372"/>
                </a:cubicBezTo>
                <a:lnTo>
                  <a:pt x="16783" y="36372"/>
                </a:lnTo>
                <a:cubicBezTo>
                  <a:pt x="17673" y="34711"/>
                  <a:pt x="18266" y="32893"/>
                  <a:pt x="18819" y="31074"/>
                </a:cubicBezTo>
                <a:cubicBezTo>
                  <a:pt x="21784" y="21230"/>
                  <a:pt x="23919" y="11129"/>
                  <a:pt x="25184" y="930"/>
                </a:cubicBezTo>
                <a:cubicBezTo>
                  <a:pt x="22160" y="831"/>
                  <a:pt x="19115" y="732"/>
                  <a:pt x="16091" y="633"/>
                </a:cubicBezTo>
                <a:cubicBezTo>
                  <a:pt x="15123" y="9449"/>
                  <a:pt x="14134" y="18245"/>
                  <a:pt x="13106" y="27042"/>
                </a:cubicBezTo>
                <a:cubicBezTo>
                  <a:pt x="12937" y="28525"/>
                  <a:pt x="12251" y="30418"/>
                  <a:pt x="10862" y="30418"/>
                </a:cubicBezTo>
                <a:cubicBezTo>
                  <a:pt x="10788" y="30418"/>
                  <a:pt x="10713" y="30413"/>
                  <a:pt x="10636" y="30402"/>
                </a:cubicBezTo>
                <a:cubicBezTo>
                  <a:pt x="9311" y="30204"/>
                  <a:pt x="8916" y="28485"/>
                  <a:pt x="8876" y="27140"/>
                </a:cubicBezTo>
                <a:cubicBezTo>
                  <a:pt x="8520" y="18265"/>
                  <a:pt x="9094" y="9311"/>
                  <a:pt x="10141" y="495"/>
                </a:cubicBezTo>
                <a:cubicBezTo>
                  <a:pt x="7414" y="356"/>
                  <a:pt x="4686" y="218"/>
                  <a:pt x="1978" y="80"/>
                </a:cubicBezTo>
                <a:cubicBezTo>
                  <a:pt x="1543" y="40"/>
                  <a:pt x="1128" y="20"/>
                  <a:pt x="713"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1"/>
          <p:cNvSpPr/>
          <p:nvPr/>
        </p:nvSpPr>
        <p:spPr>
          <a:xfrm>
            <a:off x="4863361" y="3189572"/>
            <a:ext cx="594468" cy="247996"/>
          </a:xfrm>
          <a:custGeom>
            <a:avLst/>
            <a:gdLst/>
            <a:ahLst/>
            <a:cxnLst/>
            <a:rect l="l" t="t" r="r" b="b"/>
            <a:pathLst>
              <a:path w="21231" h="8857" extrusionOk="0">
                <a:moveTo>
                  <a:pt x="1" y="1"/>
                </a:moveTo>
                <a:lnTo>
                  <a:pt x="1" y="8144"/>
                </a:lnTo>
                <a:cubicBezTo>
                  <a:pt x="1108" y="8204"/>
                  <a:pt x="2235" y="8263"/>
                  <a:pt x="3341" y="8322"/>
                </a:cubicBezTo>
                <a:cubicBezTo>
                  <a:pt x="5753" y="8441"/>
                  <a:pt x="8165" y="8540"/>
                  <a:pt x="10576" y="8599"/>
                </a:cubicBezTo>
                <a:cubicBezTo>
                  <a:pt x="13798" y="8678"/>
                  <a:pt x="16902" y="8817"/>
                  <a:pt x="20124" y="8856"/>
                </a:cubicBezTo>
                <a:cubicBezTo>
                  <a:pt x="20479" y="6267"/>
                  <a:pt x="20835" y="3677"/>
                  <a:pt x="21171" y="1068"/>
                </a:cubicBezTo>
                <a:cubicBezTo>
                  <a:pt x="21211" y="851"/>
                  <a:pt x="21231" y="613"/>
                  <a:pt x="21072" y="455"/>
                </a:cubicBezTo>
                <a:cubicBezTo>
                  <a:pt x="20934" y="297"/>
                  <a:pt x="20697" y="297"/>
                  <a:pt x="20499" y="297"/>
                </a:cubicBezTo>
                <a:cubicBezTo>
                  <a:pt x="19807" y="297"/>
                  <a:pt x="8995" y="80"/>
                  <a:pt x="1"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8" name="Google Shape;1498;p61"/>
          <p:cNvGrpSpPr/>
          <p:nvPr/>
        </p:nvGrpSpPr>
        <p:grpSpPr>
          <a:xfrm>
            <a:off x="4863285" y="3533179"/>
            <a:ext cx="642628" cy="509096"/>
            <a:chOff x="4832138" y="3373850"/>
            <a:chExt cx="573775" cy="454550"/>
          </a:xfrm>
        </p:grpSpPr>
        <p:sp>
          <p:nvSpPr>
            <p:cNvPr id="1499" name="Google Shape;1499;p61"/>
            <p:cNvSpPr/>
            <p:nvPr/>
          </p:nvSpPr>
          <p:spPr>
            <a:xfrm>
              <a:off x="4832138" y="3373850"/>
              <a:ext cx="573775" cy="454550"/>
            </a:xfrm>
            <a:custGeom>
              <a:avLst/>
              <a:gdLst/>
              <a:ahLst/>
              <a:cxnLst/>
              <a:rect l="l" t="t" r="r" b="b"/>
              <a:pathLst>
                <a:path w="22951" h="18182" extrusionOk="0">
                  <a:moveTo>
                    <a:pt x="2703" y="1"/>
                  </a:moveTo>
                  <a:cubicBezTo>
                    <a:pt x="1801" y="1"/>
                    <a:pt x="899" y="41"/>
                    <a:pt x="1" y="121"/>
                  </a:cubicBezTo>
                  <a:lnTo>
                    <a:pt x="1" y="18168"/>
                  </a:lnTo>
                  <a:cubicBezTo>
                    <a:pt x="367" y="18177"/>
                    <a:pt x="733" y="18182"/>
                    <a:pt x="1099" y="18182"/>
                  </a:cubicBezTo>
                  <a:cubicBezTo>
                    <a:pt x="7411" y="18182"/>
                    <a:pt x="13811" y="16862"/>
                    <a:pt x="18799" y="13088"/>
                  </a:cubicBezTo>
                  <a:cubicBezTo>
                    <a:pt x="20460" y="11843"/>
                    <a:pt x="22950" y="9333"/>
                    <a:pt x="21843" y="7020"/>
                  </a:cubicBezTo>
                  <a:cubicBezTo>
                    <a:pt x="20993" y="5261"/>
                    <a:pt x="17732" y="3976"/>
                    <a:pt x="16111" y="3146"/>
                  </a:cubicBezTo>
                  <a:cubicBezTo>
                    <a:pt x="11974" y="1061"/>
                    <a:pt x="7338" y="1"/>
                    <a:pt x="2703"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1"/>
            <p:cNvSpPr/>
            <p:nvPr/>
          </p:nvSpPr>
          <p:spPr>
            <a:xfrm>
              <a:off x="4832138" y="3444325"/>
              <a:ext cx="208075" cy="313125"/>
            </a:xfrm>
            <a:custGeom>
              <a:avLst/>
              <a:gdLst/>
              <a:ahLst/>
              <a:cxnLst/>
              <a:rect l="l" t="t" r="r" b="b"/>
              <a:pathLst>
                <a:path w="8323" h="12525" extrusionOk="0">
                  <a:moveTo>
                    <a:pt x="5653" y="0"/>
                  </a:moveTo>
                  <a:cubicBezTo>
                    <a:pt x="4626" y="0"/>
                    <a:pt x="3552" y="169"/>
                    <a:pt x="2946" y="188"/>
                  </a:cubicBezTo>
                  <a:cubicBezTo>
                    <a:pt x="1958" y="228"/>
                    <a:pt x="989" y="267"/>
                    <a:pt x="1" y="327"/>
                  </a:cubicBezTo>
                  <a:lnTo>
                    <a:pt x="1" y="12523"/>
                  </a:lnTo>
                  <a:cubicBezTo>
                    <a:pt x="123" y="12524"/>
                    <a:pt x="245" y="12525"/>
                    <a:pt x="367" y="12525"/>
                  </a:cubicBezTo>
                  <a:cubicBezTo>
                    <a:pt x="2182" y="12525"/>
                    <a:pt x="3996" y="12388"/>
                    <a:pt x="5793" y="12147"/>
                  </a:cubicBezTo>
                  <a:cubicBezTo>
                    <a:pt x="6148" y="12088"/>
                    <a:pt x="6504" y="12029"/>
                    <a:pt x="6820" y="11851"/>
                  </a:cubicBezTo>
                  <a:cubicBezTo>
                    <a:pt x="7077" y="11673"/>
                    <a:pt x="7295" y="11416"/>
                    <a:pt x="7453" y="11139"/>
                  </a:cubicBezTo>
                  <a:cubicBezTo>
                    <a:pt x="7947" y="10269"/>
                    <a:pt x="8026" y="9222"/>
                    <a:pt x="8086" y="8214"/>
                  </a:cubicBezTo>
                  <a:cubicBezTo>
                    <a:pt x="8204" y="6158"/>
                    <a:pt x="8283" y="4102"/>
                    <a:pt x="8323" y="2066"/>
                  </a:cubicBezTo>
                  <a:cubicBezTo>
                    <a:pt x="8323" y="1671"/>
                    <a:pt x="8323" y="1275"/>
                    <a:pt x="8145" y="939"/>
                  </a:cubicBezTo>
                  <a:cubicBezTo>
                    <a:pt x="7769" y="188"/>
                    <a:pt x="6737" y="0"/>
                    <a:pt x="5653" y="0"/>
                  </a:cubicBezTo>
                  <a:close/>
                </a:path>
              </a:pathLst>
            </a:custGeom>
            <a:solidFill>
              <a:srgbClr val="FAF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1"/>
            <p:cNvSpPr/>
            <p:nvPr/>
          </p:nvSpPr>
          <p:spPr>
            <a:xfrm>
              <a:off x="4902313" y="3492050"/>
              <a:ext cx="83550" cy="84650"/>
            </a:xfrm>
            <a:custGeom>
              <a:avLst/>
              <a:gdLst/>
              <a:ahLst/>
              <a:cxnLst/>
              <a:rect l="l" t="t" r="r" b="b"/>
              <a:pathLst>
                <a:path w="3342" h="3386" extrusionOk="0">
                  <a:moveTo>
                    <a:pt x="1773" y="1"/>
                  </a:moveTo>
                  <a:cubicBezTo>
                    <a:pt x="1409" y="1"/>
                    <a:pt x="1029" y="135"/>
                    <a:pt x="693" y="434"/>
                  </a:cubicBezTo>
                  <a:cubicBezTo>
                    <a:pt x="198" y="869"/>
                    <a:pt x="1" y="1620"/>
                    <a:pt x="218" y="2252"/>
                  </a:cubicBezTo>
                  <a:cubicBezTo>
                    <a:pt x="436" y="2885"/>
                    <a:pt x="1068" y="3359"/>
                    <a:pt x="1740" y="3379"/>
                  </a:cubicBezTo>
                  <a:cubicBezTo>
                    <a:pt x="1785" y="3384"/>
                    <a:pt x="1830" y="3386"/>
                    <a:pt x="1876" y="3386"/>
                  </a:cubicBezTo>
                  <a:cubicBezTo>
                    <a:pt x="2034" y="3386"/>
                    <a:pt x="2195" y="3357"/>
                    <a:pt x="2333" y="3280"/>
                  </a:cubicBezTo>
                  <a:cubicBezTo>
                    <a:pt x="2491" y="3221"/>
                    <a:pt x="2630" y="3122"/>
                    <a:pt x="2748" y="3004"/>
                  </a:cubicBezTo>
                  <a:cubicBezTo>
                    <a:pt x="3124" y="2628"/>
                    <a:pt x="3341" y="2094"/>
                    <a:pt x="3322" y="1580"/>
                  </a:cubicBezTo>
                  <a:cubicBezTo>
                    <a:pt x="3281" y="633"/>
                    <a:pt x="2564" y="1"/>
                    <a:pt x="1773"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61"/>
          <p:cNvGrpSpPr/>
          <p:nvPr/>
        </p:nvGrpSpPr>
        <p:grpSpPr>
          <a:xfrm>
            <a:off x="6035001" y="2121783"/>
            <a:ext cx="291144" cy="961884"/>
            <a:chOff x="5878313" y="2113675"/>
            <a:chExt cx="259950" cy="858825"/>
          </a:xfrm>
        </p:grpSpPr>
        <p:sp>
          <p:nvSpPr>
            <p:cNvPr id="1503" name="Google Shape;1503;p61"/>
            <p:cNvSpPr/>
            <p:nvPr/>
          </p:nvSpPr>
          <p:spPr>
            <a:xfrm>
              <a:off x="5878313" y="2825775"/>
              <a:ext cx="259950" cy="146725"/>
            </a:xfrm>
            <a:custGeom>
              <a:avLst/>
              <a:gdLst/>
              <a:ahLst/>
              <a:cxnLst/>
              <a:rect l="l" t="t" r="r" b="b"/>
              <a:pathLst>
                <a:path w="10398" h="5869" extrusionOk="0">
                  <a:moveTo>
                    <a:pt x="3524" y="0"/>
                  </a:moveTo>
                  <a:cubicBezTo>
                    <a:pt x="2717" y="0"/>
                    <a:pt x="1911" y="4"/>
                    <a:pt x="1107" y="4"/>
                  </a:cubicBezTo>
                  <a:cubicBezTo>
                    <a:pt x="890" y="4"/>
                    <a:pt x="672" y="4"/>
                    <a:pt x="514" y="143"/>
                  </a:cubicBezTo>
                  <a:cubicBezTo>
                    <a:pt x="376" y="261"/>
                    <a:pt x="317" y="459"/>
                    <a:pt x="277" y="657"/>
                  </a:cubicBezTo>
                  <a:cubicBezTo>
                    <a:pt x="0" y="2040"/>
                    <a:pt x="20" y="3483"/>
                    <a:pt x="376" y="4867"/>
                  </a:cubicBezTo>
                  <a:cubicBezTo>
                    <a:pt x="435" y="5104"/>
                    <a:pt x="514" y="5341"/>
                    <a:pt x="692" y="5500"/>
                  </a:cubicBezTo>
                  <a:cubicBezTo>
                    <a:pt x="890" y="5658"/>
                    <a:pt x="1167" y="5697"/>
                    <a:pt x="1424" y="5717"/>
                  </a:cubicBezTo>
                  <a:cubicBezTo>
                    <a:pt x="2625" y="5819"/>
                    <a:pt x="3835" y="5868"/>
                    <a:pt x="5045" y="5868"/>
                  </a:cubicBezTo>
                  <a:cubicBezTo>
                    <a:pt x="6424" y="5868"/>
                    <a:pt x="7804" y="5804"/>
                    <a:pt x="9172" y="5677"/>
                  </a:cubicBezTo>
                  <a:cubicBezTo>
                    <a:pt x="9370" y="5658"/>
                    <a:pt x="9587" y="5618"/>
                    <a:pt x="9726" y="5500"/>
                  </a:cubicBezTo>
                  <a:cubicBezTo>
                    <a:pt x="9904" y="5341"/>
                    <a:pt x="9923" y="5084"/>
                    <a:pt x="9943" y="4867"/>
                  </a:cubicBezTo>
                  <a:cubicBezTo>
                    <a:pt x="10042" y="3839"/>
                    <a:pt x="10398" y="2179"/>
                    <a:pt x="10081" y="1190"/>
                  </a:cubicBezTo>
                  <a:cubicBezTo>
                    <a:pt x="9726" y="83"/>
                    <a:pt x="9607" y="222"/>
                    <a:pt x="8362" y="123"/>
                  </a:cubicBezTo>
                  <a:cubicBezTo>
                    <a:pt x="6754" y="18"/>
                    <a:pt x="5138" y="0"/>
                    <a:pt x="3524"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1"/>
            <p:cNvSpPr/>
            <p:nvPr/>
          </p:nvSpPr>
          <p:spPr>
            <a:xfrm>
              <a:off x="5878313" y="2588425"/>
              <a:ext cx="259950" cy="146825"/>
            </a:xfrm>
            <a:custGeom>
              <a:avLst/>
              <a:gdLst/>
              <a:ahLst/>
              <a:cxnLst/>
              <a:rect l="l" t="t" r="r" b="b"/>
              <a:pathLst>
                <a:path w="10398" h="5873" extrusionOk="0">
                  <a:moveTo>
                    <a:pt x="4008" y="1"/>
                  </a:moveTo>
                  <a:cubicBezTo>
                    <a:pt x="3040" y="1"/>
                    <a:pt x="2072" y="10"/>
                    <a:pt x="1107" y="10"/>
                  </a:cubicBezTo>
                  <a:cubicBezTo>
                    <a:pt x="890" y="10"/>
                    <a:pt x="672" y="10"/>
                    <a:pt x="514" y="149"/>
                  </a:cubicBezTo>
                  <a:cubicBezTo>
                    <a:pt x="376" y="267"/>
                    <a:pt x="317" y="465"/>
                    <a:pt x="277" y="643"/>
                  </a:cubicBezTo>
                  <a:cubicBezTo>
                    <a:pt x="0" y="2046"/>
                    <a:pt x="20" y="3489"/>
                    <a:pt x="376" y="4853"/>
                  </a:cubicBezTo>
                  <a:cubicBezTo>
                    <a:pt x="435" y="5090"/>
                    <a:pt x="514" y="5347"/>
                    <a:pt x="692" y="5506"/>
                  </a:cubicBezTo>
                  <a:cubicBezTo>
                    <a:pt x="890" y="5664"/>
                    <a:pt x="1167" y="5703"/>
                    <a:pt x="1424" y="5723"/>
                  </a:cubicBezTo>
                  <a:cubicBezTo>
                    <a:pt x="2601" y="5823"/>
                    <a:pt x="3787" y="5872"/>
                    <a:pt x="4974" y="5872"/>
                  </a:cubicBezTo>
                  <a:cubicBezTo>
                    <a:pt x="6377" y="5872"/>
                    <a:pt x="7780" y="5803"/>
                    <a:pt x="9172" y="5664"/>
                  </a:cubicBezTo>
                  <a:cubicBezTo>
                    <a:pt x="9370" y="5644"/>
                    <a:pt x="9587" y="5624"/>
                    <a:pt x="9726" y="5486"/>
                  </a:cubicBezTo>
                  <a:cubicBezTo>
                    <a:pt x="9904" y="5347"/>
                    <a:pt x="9923" y="5090"/>
                    <a:pt x="9943" y="4873"/>
                  </a:cubicBezTo>
                  <a:cubicBezTo>
                    <a:pt x="10042" y="3845"/>
                    <a:pt x="10398" y="2185"/>
                    <a:pt x="10081" y="1196"/>
                  </a:cubicBezTo>
                  <a:cubicBezTo>
                    <a:pt x="9726" y="70"/>
                    <a:pt x="9607" y="208"/>
                    <a:pt x="8362" y="129"/>
                  </a:cubicBezTo>
                  <a:cubicBezTo>
                    <a:pt x="6915" y="22"/>
                    <a:pt x="5461" y="1"/>
                    <a:pt x="4008"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1"/>
            <p:cNvSpPr/>
            <p:nvPr/>
          </p:nvSpPr>
          <p:spPr>
            <a:xfrm>
              <a:off x="5878313" y="2350975"/>
              <a:ext cx="259950" cy="146800"/>
            </a:xfrm>
            <a:custGeom>
              <a:avLst/>
              <a:gdLst/>
              <a:ahLst/>
              <a:cxnLst/>
              <a:rect l="l" t="t" r="r" b="b"/>
              <a:pathLst>
                <a:path w="10398" h="5872" extrusionOk="0">
                  <a:moveTo>
                    <a:pt x="1107" y="1"/>
                  </a:moveTo>
                  <a:cubicBezTo>
                    <a:pt x="890" y="1"/>
                    <a:pt x="672" y="20"/>
                    <a:pt x="514" y="139"/>
                  </a:cubicBezTo>
                  <a:cubicBezTo>
                    <a:pt x="376" y="277"/>
                    <a:pt x="317" y="475"/>
                    <a:pt x="277" y="653"/>
                  </a:cubicBezTo>
                  <a:cubicBezTo>
                    <a:pt x="0" y="2037"/>
                    <a:pt x="20" y="3499"/>
                    <a:pt x="376" y="4863"/>
                  </a:cubicBezTo>
                  <a:cubicBezTo>
                    <a:pt x="435" y="5100"/>
                    <a:pt x="514" y="5338"/>
                    <a:pt x="692" y="5496"/>
                  </a:cubicBezTo>
                  <a:cubicBezTo>
                    <a:pt x="890" y="5674"/>
                    <a:pt x="1167" y="5693"/>
                    <a:pt x="1424" y="5713"/>
                  </a:cubicBezTo>
                  <a:cubicBezTo>
                    <a:pt x="2655" y="5817"/>
                    <a:pt x="3895" y="5872"/>
                    <a:pt x="5136" y="5872"/>
                  </a:cubicBezTo>
                  <a:cubicBezTo>
                    <a:pt x="6485" y="5872"/>
                    <a:pt x="7834" y="5807"/>
                    <a:pt x="9172" y="5674"/>
                  </a:cubicBezTo>
                  <a:cubicBezTo>
                    <a:pt x="9370" y="5654"/>
                    <a:pt x="9587" y="5634"/>
                    <a:pt x="9726" y="5496"/>
                  </a:cubicBezTo>
                  <a:cubicBezTo>
                    <a:pt x="9904" y="5338"/>
                    <a:pt x="9923" y="5100"/>
                    <a:pt x="9943" y="4863"/>
                  </a:cubicBezTo>
                  <a:cubicBezTo>
                    <a:pt x="10042" y="3835"/>
                    <a:pt x="10398" y="2195"/>
                    <a:pt x="10081" y="1187"/>
                  </a:cubicBezTo>
                  <a:cubicBezTo>
                    <a:pt x="9726" y="80"/>
                    <a:pt x="9607" y="218"/>
                    <a:pt x="8362" y="139"/>
                  </a:cubicBezTo>
                  <a:cubicBezTo>
                    <a:pt x="6553" y="5"/>
                    <a:pt x="4733" y="5"/>
                    <a:pt x="2919" y="5"/>
                  </a:cubicBezTo>
                  <a:lnTo>
                    <a:pt x="2919" y="5"/>
                  </a:lnTo>
                  <a:cubicBezTo>
                    <a:pt x="2314" y="5"/>
                    <a:pt x="1710" y="5"/>
                    <a:pt x="1107"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1"/>
            <p:cNvSpPr/>
            <p:nvPr/>
          </p:nvSpPr>
          <p:spPr>
            <a:xfrm>
              <a:off x="5878313" y="2113675"/>
              <a:ext cx="259950" cy="146725"/>
            </a:xfrm>
            <a:custGeom>
              <a:avLst/>
              <a:gdLst/>
              <a:ahLst/>
              <a:cxnLst/>
              <a:rect l="l" t="t" r="r" b="b"/>
              <a:pathLst>
                <a:path w="10398" h="5869" extrusionOk="0">
                  <a:moveTo>
                    <a:pt x="3524" y="0"/>
                  </a:moveTo>
                  <a:cubicBezTo>
                    <a:pt x="2717" y="0"/>
                    <a:pt x="1911" y="4"/>
                    <a:pt x="1107" y="4"/>
                  </a:cubicBezTo>
                  <a:cubicBezTo>
                    <a:pt x="890" y="4"/>
                    <a:pt x="672" y="4"/>
                    <a:pt x="514" y="143"/>
                  </a:cubicBezTo>
                  <a:cubicBezTo>
                    <a:pt x="376" y="261"/>
                    <a:pt x="317" y="459"/>
                    <a:pt x="277" y="657"/>
                  </a:cubicBezTo>
                  <a:cubicBezTo>
                    <a:pt x="0" y="2040"/>
                    <a:pt x="20" y="3483"/>
                    <a:pt x="376" y="4867"/>
                  </a:cubicBezTo>
                  <a:cubicBezTo>
                    <a:pt x="435" y="5104"/>
                    <a:pt x="514" y="5342"/>
                    <a:pt x="692" y="5500"/>
                  </a:cubicBezTo>
                  <a:cubicBezTo>
                    <a:pt x="890" y="5678"/>
                    <a:pt x="1167" y="5697"/>
                    <a:pt x="1424" y="5717"/>
                  </a:cubicBezTo>
                  <a:cubicBezTo>
                    <a:pt x="2625" y="5819"/>
                    <a:pt x="3835" y="5869"/>
                    <a:pt x="5045" y="5869"/>
                  </a:cubicBezTo>
                  <a:cubicBezTo>
                    <a:pt x="6424" y="5869"/>
                    <a:pt x="7804" y="5804"/>
                    <a:pt x="9172" y="5678"/>
                  </a:cubicBezTo>
                  <a:cubicBezTo>
                    <a:pt x="9370" y="5658"/>
                    <a:pt x="9587" y="5618"/>
                    <a:pt x="9726" y="5500"/>
                  </a:cubicBezTo>
                  <a:cubicBezTo>
                    <a:pt x="9904" y="5342"/>
                    <a:pt x="9923" y="5085"/>
                    <a:pt x="9943" y="4867"/>
                  </a:cubicBezTo>
                  <a:cubicBezTo>
                    <a:pt x="10042" y="3839"/>
                    <a:pt x="10398" y="2179"/>
                    <a:pt x="10081" y="1191"/>
                  </a:cubicBezTo>
                  <a:cubicBezTo>
                    <a:pt x="9726" y="84"/>
                    <a:pt x="9607" y="222"/>
                    <a:pt x="8362" y="123"/>
                  </a:cubicBezTo>
                  <a:cubicBezTo>
                    <a:pt x="6754" y="18"/>
                    <a:pt x="5138" y="0"/>
                    <a:pt x="3524"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7" name="Google Shape;1507;p61"/>
          <p:cNvSpPr/>
          <p:nvPr/>
        </p:nvSpPr>
        <p:spPr>
          <a:xfrm>
            <a:off x="5755594" y="1423425"/>
            <a:ext cx="769356" cy="547960"/>
          </a:xfrm>
          <a:custGeom>
            <a:avLst/>
            <a:gdLst/>
            <a:ahLst/>
            <a:cxnLst/>
            <a:rect l="l" t="t" r="r" b="b"/>
            <a:pathLst>
              <a:path w="27477" h="19570" extrusionOk="0">
                <a:moveTo>
                  <a:pt x="20577" y="1"/>
                </a:moveTo>
                <a:cubicBezTo>
                  <a:pt x="20360" y="1"/>
                  <a:pt x="18166" y="3598"/>
                  <a:pt x="17790" y="4013"/>
                </a:cubicBezTo>
                <a:cubicBezTo>
                  <a:pt x="16644" y="5298"/>
                  <a:pt x="15339" y="6425"/>
                  <a:pt x="13896" y="7394"/>
                </a:cubicBezTo>
                <a:cubicBezTo>
                  <a:pt x="11549" y="8948"/>
                  <a:pt x="9373" y="10013"/>
                  <a:pt x="6763" y="10013"/>
                </a:cubicBezTo>
                <a:cubicBezTo>
                  <a:pt x="6054" y="10013"/>
                  <a:pt x="5312" y="9935"/>
                  <a:pt x="4527" y="9766"/>
                </a:cubicBezTo>
                <a:cubicBezTo>
                  <a:pt x="3024" y="12098"/>
                  <a:pt x="1522" y="14431"/>
                  <a:pt x="0" y="16783"/>
                </a:cubicBezTo>
                <a:cubicBezTo>
                  <a:pt x="2751" y="18595"/>
                  <a:pt x="6051" y="19569"/>
                  <a:pt x="9351" y="19569"/>
                </a:cubicBezTo>
                <a:cubicBezTo>
                  <a:pt x="10011" y="19569"/>
                  <a:pt x="10671" y="19530"/>
                  <a:pt x="11327" y="19451"/>
                </a:cubicBezTo>
                <a:cubicBezTo>
                  <a:pt x="17494" y="18680"/>
                  <a:pt x="23285" y="14154"/>
                  <a:pt x="25480" y="8323"/>
                </a:cubicBezTo>
                <a:cubicBezTo>
                  <a:pt x="26488" y="5654"/>
                  <a:pt x="26804" y="2768"/>
                  <a:pt x="27476" y="1"/>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1"/>
          <p:cNvSpPr/>
          <p:nvPr/>
        </p:nvSpPr>
        <p:spPr>
          <a:xfrm>
            <a:off x="6471788" y="1423425"/>
            <a:ext cx="711228" cy="814744"/>
          </a:xfrm>
          <a:custGeom>
            <a:avLst/>
            <a:gdLst/>
            <a:ahLst/>
            <a:cxnLst/>
            <a:rect l="l" t="t" r="r" b="b"/>
            <a:pathLst>
              <a:path w="25401" h="29098" extrusionOk="0">
                <a:moveTo>
                  <a:pt x="17099" y="1"/>
                </a:moveTo>
                <a:cubicBezTo>
                  <a:pt x="17099" y="139"/>
                  <a:pt x="17099" y="278"/>
                  <a:pt x="17099" y="416"/>
                </a:cubicBezTo>
                <a:cubicBezTo>
                  <a:pt x="17158" y="10102"/>
                  <a:pt x="9686" y="19293"/>
                  <a:pt x="198" y="21230"/>
                </a:cubicBezTo>
                <a:cubicBezTo>
                  <a:pt x="139" y="23859"/>
                  <a:pt x="79" y="26469"/>
                  <a:pt x="0" y="29098"/>
                </a:cubicBezTo>
                <a:cubicBezTo>
                  <a:pt x="4665" y="29078"/>
                  <a:pt x="9548" y="29018"/>
                  <a:pt x="13659" y="26805"/>
                </a:cubicBezTo>
                <a:cubicBezTo>
                  <a:pt x="16980" y="25006"/>
                  <a:pt x="19491" y="21922"/>
                  <a:pt x="21151" y="18522"/>
                </a:cubicBezTo>
                <a:cubicBezTo>
                  <a:pt x="22831" y="15122"/>
                  <a:pt x="23721" y="11406"/>
                  <a:pt x="24432" y="7690"/>
                </a:cubicBezTo>
                <a:cubicBezTo>
                  <a:pt x="24926" y="5180"/>
                  <a:pt x="25302" y="2571"/>
                  <a:pt x="25401" y="1"/>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 name="Google Shape;1509;p61"/>
          <p:cNvGrpSpPr/>
          <p:nvPr/>
        </p:nvGrpSpPr>
        <p:grpSpPr>
          <a:xfrm>
            <a:off x="6486641" y="1423407"/>
            <a:ext cx="334320" cy="477400"/>
            <a:chOff x="6281563" y="1490125"/>
            <a:chExt cx="298500" cy="426250"/>
          </a:xfrm>
        </p:grpSpPr>
        <p:sp>
          <p:nvSpPr>
            <p:cNvPr id="1510" name="Google Shape;1510;p61"/>
            <p:cNvSpPr/>
            <p:nvPr/>
          </p:nvSpPr>
          <p:spPr>
            <a:xfrm>
              <a:off x="6454013" y="1490125"/>
              <a:ext cx="126050" cy="43975"/>
            </a:xfrm>
            <a:custGeom>
              <a:avLst/>
              <a:gdLst/>
              <a:ahLst/>
              <a:cxnLst/>
              <a:rect l="l" t="t" r="r" b="b"/>
              <a:pathLst>
                <a:path w="5042" h="1759" extrusionOk="0">
                  <a:moveTo>
                    <a:pt x="1" y="1"/>
                  </a:moveTo>
                  <a:cubicBezTo>
                    <a:pt x="21" y="60"/>
                    <a:pt x="40" y="100"/>
                    <a:pt x="60" y="159"/>
                  </a:cubicBezTo>
                  <a:cubicBezTo>
                    <a:pt x="403" y="1115"/>
                    <a:pt x="1437" y="1758"/>
                    <a:pt x="2456" y="1758"/>
                  </a:cubicBezTo>
                  <a:cubicBezTo>
                    <a:pt x="2554" y="1758"/>
                    <a:pt x="2652" y="1752"/>
                    <a:pt x="2748" y="1740"/>
                  </a:cubicBezTo>
                  <a:cubicBezTo>
                    <a:pt x="3836" y="1602"/>
                    <a:pt x="4626" y="890"/>
                    <a:pt x="5041"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1"/>
            <p:cNvSpPr/>
            <p:nvPr/>
          </p:nvSpPr>
          <p:spPr>
            <a:xfrm>
              <a:off x="6381863" y="1599875"/>
              <a:ext cx="158650" cy="163025"/>
            </a:xfrm>
            <a:custGeom>
              <a:avLst/>
              <a:gdLst/>
              <a:ahLst/>
              <a:cxnLst/>
              <a:rect l="l" t="t" r="r" b="b"/>
              <a:pathLst>
                <a:path w="6346" h="6521" extrusionOk="0">
                  <a:moveTo>
                    <a:pt x="2924" y="0"/>
                  </a:moveTo>
                  <a:cubicBezTo>
                    <a:pt x="1378" y="0"/>
                    <a:pt x="45" y="1881"/>
                    <a:pt x="1" y="3557"/>
                  </a:cubicBezTo>
                  <a:cubicBezTo>
                    <a:pt x="1" y="4031"/>
                    <a:pt x="21" y="4506"/>
                    <a:pt x="179" y="4941"/>
                  </a:cubicBezTo>
                  <a:cubicBezTo>
                    <a:pt x="557" y="5895"/>
                    <a:pt x="1574" y="6521"/>
                    <a:pt x="2603" y="6521"/>
                  </a:cubicBezTo>
                  <a:cubicBezTo>
                    <a:pt x="2704" y="6521"/>
                    <a:pt x="2806" y="6515"/>
                    <a:pt x="2907" y="6502"/>
                  </a:cubicBezTo>
                  <a:cubicBezTo>
                    <a:pt x="5496" y="6166"/>
                    <a:pt x="6346" y="2569"/>
                    <a:pt x="4606" y="809"/>
                  </a:cubicBezTo>
                  <a:cubicBezTo>
                    <a:pt x="4051" y="239"/>
                    <a:pt x="3474" y="0"/>
                    <a:pt x="2924"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1"/>
            <p:cNvSpPr/>
            <p:nvPr/>
          </p:nvSpPr>
          <p:spPr>
            <a:xfrm>
              <a:off x="6281563" y="1805225"/>
              <a:ext cx="108250" cy="111150"/>
            </a:xfrm>
            <a:custGeom>
              <a:avLst/>
              <a:gdLst/>
              <a:ahLst/>
              <a:cxnLst/>
              <a:rect l="l" t="t" r="r" b="b"/>
              <a:pathLst>
                <a:path w="4330" h="4446" extrusionOk="0">
                  <a:moveTo>
                    <a:pt x="2014" y="1"/>
                  </a:moveTo>
                  <a:cubicBezTo>
                    <a:pt x="953" y="1"/>
                    <a:pt x="49" y="1285"/>
                    <a:pt x="20" y="2439"/>
                  </a:cubicBezTo>
                  <a:cubicBezTo>
                    <a:pt x="0" y="2736"/>
                    <a:pt x="20" y="3072"/>
                    <a:pt x="139" y="3368"/>
                  </a:cubicBezTo>
                  <a:cubicBezTo>
                    <a:pt x="394" y="4024"/>
                    <a:pt x="1102" y="4445"/>
                    <a:pt x="1815" y="4445"/>
                  </a:cubicBezTo>
                  <a:cubicBezTo>
                    <a:pt x="1876" y="4445"/>
                    <a:pt x="1936" y="4442"/>
                    <a:pt x="1997" y="4436"/>
                  </a:cubicBezTo>
                  <a:cubicBezTo>
                    <a:pt x="3756" y="4199"/>
                    <a:pt x="4329" y="1748"/>
                    <a:pt x="3163" y="542"/>
                  </a:cubicBezTo>
                  <a:cubicBezTo>
                    <a:pt x="2782" y="160"/>
                    <a:pt x="2388" y="1"/>
                    <a:pt x="2014"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 name="Google Shape;1513;p61"/>
          <p:cNvSpPr/>
          <p:nvPr/>
        </p:nvSpPr>
        <p:spPr>
          <a:xfrm>
            <a:off x="7233371" y="1477662"/>
            <a:ext cx="388024" cy="533036"/>
          </a:xfrm>
          <a:custGeom>
            <a:avLst/>
            <a:gdLst/>
            <a:ahLst/>
            <a:cxnLst/>
            <a:rect l="l" t="t" r="r" b="b"/>
            <a:pathLst>
              <a:path w="13858" h="19037" extrusionOk="0">
                <a:moveTo>
                  <a:pt x="13857" y="1"/>
                </a:moveTo>
                <a:cubicBezTo>
                  <a:pt x="11940" y="120"/>
                  <a:pt x="10022" y="317"/>
                  <a:pt x="8145" y="673"/>
                </a:cubicBezTo>
                <a:cubicBezTo>
                  <a:pt x="6405" y="1009"/>
                  <a:pt x="3598" y="1385"/>
                  <a:pt x="2254" y="2610"/>
                </a:cubicBezTo>
                <a:cubicBezTo>
                  <a:pt x="890" y="3875"/>
                  <a:pt x="594" y="6069"/>
                  <a:pt x="554" y="7789"/>
                </a:cubicBezTo>
                <a:cubicBezTo>
                  <a:pt x="495" y="10359"/>
                  <a:pt x="198" y="12928"/>
                  <a:pt x="1" y="15478"/>
                </a:cubicBezTo>
                <a:cubicBezTo>
                  <a:pt x="1977" y="16664"/>
                  <a:pt x="3954" y="17850"/>
                  <a:pt x="5950" y="19036"/>
                </a:cubicBezTo>
                <a:cubicBezTo>
                  <a:pt x="6899" y="18424"/>
                  <a:pt x="7868" y="17811"/>
                  <a:pt x="8836" y="17198"/>
                </a:cubicBezTo>
                <a:cubicBezTo>
                  <a:pt x="9232" y="16941"/>
                  <a:pt x="9647" y="16684"/>
                  <a:pt x="9963" y="16309"/>
                </a:cubicBezTo>
                <a:cubicBezTo>
                  <a:pt x="11742" y="14174"/>
                  <a:pt x="10991" y="10299"/>
                  <a:pt x="10892" y="7809"/>
                </a:cubicBezTo>
                <a:cubicBezTo>
                  <a:pt x="10833" y="6524"/>
                  <a:pt x="10872" y="5022"/>
                  <a:pt x="11861" y="4192"/>
                </a:cubicBezTo>
                <a:cubicBezTo>
                  <a:pt x="12578" y="3582"/>
                  <a:pt x="13182" y="3314"/>
                  <a:pt x="13701" y="3314"/>
                </a:cubicBezTo>
                <a:cubicBezTo>
                  <a:pt x="13754" y="3314"/>
                  <a:pt x="13806" y="3316"/>
                  <a:pt x="13857" y="3322"/>
                </a:cubicBezTo>
                <a:lnTo>
                  <a:pt x="13857" y="1"/>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1"/>
          <p:cNvSpPr/>
          <p:nvPr/>
        </p:nvSpPr>
        <p:spPr>
          <a:xfrm>
            <a:off x="6476212" y="2356591"/>
            <a:ext cx="927640" cy="721700"/>
          </a:xfrm>
          <a:custGeom>
            <a:avLst/>
            <a:gdLst/>
            <a:ahLst/>
            <a:cxnLst/>
            <a:rect l="l" t="t" r="r" b="b"/>
            <a:pathLst>
              <a:path w="33130" h="25775" extrusionOk="0">
                <a:moveTo>
                  <a:pt x="6682" y="1"/>
                </a:moveTo>
                <a:cubicBezTo>
                  <a:pt x="5599" y="82"/>
                  <a:pt x="4506" y="122"/>
                  <a:pt x="3413" y="122"/>
                </a:cubicBezTo>
                <a:cubicBezTo>
                  <a:pt x="2391" y="122"/>
                  <a:pt x="1369" y="87"/>
                  <a:pt x="356" y="20"/>
                </a:cubicBezTo>
                <a:cubicBezTo>
                  <a:pt x="40" y="3974"/>
                  <a:pt x="1" y="7967"/>
                  <a:pt x="198" y="11940"/>
                </a:cubicBezTo>
                <a:cubicBezTo>
                  <a:pt x="297" y="13659"/>
                  <a:pt x="218" y="16012"/>
                  <a:pt x="435" y="18206"/>
                </a:cubicBezTo>
                <a:cubicBezTo>
                  <a:pt x="594" y="19846"/>
                  <a:pt x="910" y="21408"/>
                  <a:pt x="1582" y="22554"/>
                </a:cubicBezTo>
                <a:cubicBezTo>
                  <a:pt x="2452" y="24077"/>
                  <a:pt x="4191" y="24847"/>
                  <a:pt x="5871" y="25282"/>
                </a:cubicBezTo>
                <a:cubicBezTo>
                  <a:pt x="7165" y="25610"/>
                  <a:pt x="8504" y="25774"/>
                  <a:pt x="9843" y="25774"/>
                </a:cubicBezTo>
                <a:cubicBezTo>
                  <a:pt x="12861" y="25774"/>
                  <a:pt x="15878" y="24943"/>
                  <a:pt x="18384" y="23286"/>
                </a:cubicBezTo>
                <a:cubicBezTo>
                  <a:pt x="19827" y="22317"/>
                  <a:pt x="21092" y="21112"/>
                  <a:pt x="22317" y="19866"/>
                </a:cubicBezTo>
                <a:cubicBezTo>
                  <a:pt x="26192" y="15854"/>
                  <a:pt x="29572" y="11386"/>
                  <a:pt x="32932" y="6919"/>
                </a:cubicBezTo>
                <a:cubicBezTo>
                  <a:pt x="33130" y="6662"/>
                  <a:pt x="26864" y="1365"/>
                  <a:pt x="25915" y="949"/>
                </a:cubicBezTo>
                <a:cubicBezTo>
                  <a:pt x="25025" y="2807"/>
                  <a:pt x="23701" y="4389"/>
                  <a:pt x="22377" y="5970"/>
                </a:cubicBezTo>
                <a:cubicBezTo>
                  <a:pt x="20143" y="8639"/>
                  <a:pt x="17890" y="11327"/>
                  <a:pt x="15537" y="13897"/>
                </a:cubicBezTo>
                <a:cubicBezTo>
                  <a:pt x="14549" y="15004"/>
                  <a:pt x="13501" y="16091"/>
                  <a:pt x="12157" y="16704"/>
                </a:cubicBezTo>
                <a:cubicBezTo>
                  <a:pt x="11548" y="16977"/>
                  <a:pt x="10867" y="17133"/>
                  <a:pt x="10202" y="17133"/>
                </a:cubicBezTo>
                <a:cubicBezTo>
                  <a:pt x="9379" y="17133"/>
                  <a:pt x="8579" y="16894"/>
                  <a:pt x="7967" y="16348"/>
                </a:cubicBezTo>
                <a:cubicBezTo>
                  <a:pt x="6879" y="15379"/>
                  <a:pt x="6662" y="13778"/>
                  <a:pt x="6563" y="12315"/>
                </a:cubicBezTo>
                <a:cubicBezTo>
                  <a:pt x="6286" y="8224"/>
                  <a:pt x="6326" y="4092"/>
                  <a:pt x="6682"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5" name="Google Shape;1515;p61"/>
          <p:cNvGrpSpPr/>
          <p:nvPr/>
        </p:nvGrpSpPr>
        <p:grpSpPr>
          <a:xfrm>
            <a:off x="6763365" y="2069199"/>
            <a:ext cx="475944" cy="559776"/>
            <a:chOff x="6528638" y="2066725"/>
            <a:chExt cx="424950" cy="499800"/>
          </a:xfrm>
        </p:grpSpPr>
        <p:sp>
          <p:nvSpPr>
            <p:cNvPr id="1516" name="Google Shape;1516;p61"/>
            <p:cNvSpPr/>
            <p:nvPr/>
          </p:nvSpPr>
          <p:spPr>
            <a:xfrm>
              <a:off x="6528638" y="2417700"/>
              <a:ext cx="148850" cy="148825"/>
            </a:xfrm>
            <a:custGeom>
              <a:avLst/>
              <a:gdLst/>
              <a:ahLst/>
              <a:cxnLst/>
              <a:rect l="l" t="t" r="r" b="b"/>
              <a:pathLst>
                <a:path w="5954" h="5953" extrusionOk="0">
                  <a:moveTo>
                    <a:pt x="2940" y="0"/>
                  </a:moveTo>
                  <a:cubicBezTo>
                    <a:pt x="2363" y="0"/>
                    <a:pt x="1757" y="231"/>
                    <a:pt x="1206" y="771"/>
                  </a:cubicBezTo>
                  <a:cubicBezTo>
                    <a:pt x="594" y="1364"/>
                    <a:pt x="277" y="2194"/>
                    <a:pt x="139" y="3044"/>
                  </a:cubicBezTo>
                  <a:cubicBezTo>
                    <a:pt x="1" y="3934"/>
                    <a:pt x="80" y="4962"/>
                    <a:pt x="791" y="5535"/>
                  </a:cubicBezTo>
                  <a:cubicBezTo>
                    <a:pt x="1138" y="5831"/>
                    <a:pt x="1580" y="5953"/>
                    <a:pt x="2037" y="5953"/>
                  </a:cubicBezTo>
                  <a:cubicBezTo>
                    <a:pt x="2466" y="5953"/>
                    <a:pt x="2909" y="5845"/>
                    <a:pt x="3302" y="5673"/>
                  </a:cubicBezTo>
                  <a:cubicBezTo>
                    <a:pt x="4191" y="5278"/>
                    <a:pt x="4982" y="4586"/>
                    <a:pt x="5298" y="3677"/>
                  </a:cubicBezTo>
                  <a:cubicBezTo>
                    <a:pt x="5954" y="1812"/>
                    <a:pt x="4558" y="0"/>
                    <a:pt x="2940" y="0"/>
                  </a:cubicBez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1"/>
            <p:cNvSpPr/>
            <p:nvPr/>
          </p:nvSpPr>
          <p:spPr>
            <a:xfrm>
              <a:off x="6666013" y="2246525"/>
              <a:ext cx="141450" cy="130675"/>
            </a:xfrm>
            <a:custGeom>
              <a:avLst/>
              <a:gdLst/>
              <a:ahLst/>
              <a:cxnLst/>
              <a:rect l="l" t="t" r="r" b="b"/>
              <a:pathLst>
                <a:path w="5658" h="5227" extrusionOk="0">
                  <a:moveTo>
                    <a:pt x="2479" y="1"/>
                  </a:moveTo>
                  <a:cubicBezTo>
                    <a:pt x="1877" y="1"/>
                    <a:pt x="1287" y="216"/>
                    <a:pt x="811" y="719"/>
                  </a:cubicBezTo>
                  <a:cubicBezTo>
                    <a:pt x="198" y="1372"/>
                    <a:pt x="1" y="2380"/>
                    <a:pt x="277" y="3250"/>
                  </a:cubicBezTo>
                  <a:cubicBezTo>
                    <a:pt x="554" y="4119"/>
                    <a:pt x="1286" y="4851"/>
                    <a:pt x="2175" y="5108"/>
                  </a:cubicBezTo>
                  <a:cubicBezTo>
                    <a:pt x="2433" y="5188"/>
                    <a:pt x="2701" y="5227"/>
                    <a:pt x="2969" y="5227"/>
                  </a:cubicBezTo>
                  <a:cubicBezTo>
                    <a:pt x="3625" y="5227"/>
                    <a:pt x="4279" y="4995"/>
                    <a:pt x="4784" y="4574"/>
                  </a:cubicBezTo>
                  <a:cubicBezTo>
                    <a:pt x="5239" y="4198"/>
                    <a:pt x="5595" y="3645"/>
                    <a:pt x="5615" y="3052"/>
                  </a:cubicBezTo>
                  <a:cubicBezTo>
                    <a:pt x="5657" y="1429"/>
                    <a:pt x="4029" y="1"/>
                    <a:pt x="2479" y="1"/>
                  </a:cubicBez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1"/>
            <p:cNvSpPr/>
            <p:nvPr/>
          </p:nvSpPr>
          <p:spPr>
            <a:xfrm>
              <a:off x="6812288" y="2066725"/>
              <a:ext cx="141300" cy="130875"/>
            </a:xfrm>
            <a:custGeom>
              <a:avLst/>
              <a:gdLst/>
              <a:ahLst/>
              <a:cxnLst/>
              <a:rect l="l" t="t" r="r" b="b"/>
              <a:pathLst>
                <a:path w="5652" h="5235" extrusionOk="0">
                  <a:moveTo>
                    <a:pt x="2455" y="1"/>
                  </a:moveTo>
                  <a:cubicBezTo>
                    <a:pt x="1854" y="1"/>
                    <a:pt x="1265" y="215"/>
                    <a:pt x="791" y="716"/>
                  </a:cubicBezTo>
                  <a:cubicBezTo>
                    <a:pt x="179" y="1388"/>
                    <a:pt x="1" y="2396"/>
                    <a:pt x="277" y="3246"/>
                  </a:cubicBezTo>
                  <a:cubicBezTo>
                    <a:pt x="554" y="4136"/>
                    <a:pt x="1286" y="4848"/>
                    <a:pt x="2175" y="5124"/>
                  </a:cubicBezTo>
                  <a:cubicBezTo>
                    <a:pt x="2431" y="5198"/>
                    <a:pt x="2697" y="5235"/>
                    <a:pt x="2963" y="5235"/>
                  </a:cubicBezTo>
                  <a:cubicBezTo>
                    <a:pt x="3621" y="5235"/>
                    <a:pt x="4278" y="5013"/>
                    <a:pt x="4784" y="4591"/>
                  </a:cubicBezTo>
                  <a:cubicBezTo>
                    <a:pt x="5239" y="4215"/>
                    <a:pt x="5575" y="3662"/>
                    <a:pt x="5595" y="3049"/>
                  </a:cubicBezTo>
                  <a:cubicBezTo>
                    <a:pt x="5652" y="1437"/>
                    <a:pt x="4011" y="1"/>
                    <a:pt x="2455" y="1"/>
                  </a:cubicBez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9" name="Google Shape;1519;p61"/>
          <p:cNvSpPr/>
          <p:nvPr/>
        </p:nvSpPr>
        <p:spPr>
          <a:xfrm>
            <a:off x="6463472" y="3177280"/>
            <a:ext cx="710696" cy="400288"/>
          </a:xfrm>
          <a:custGeom>
            <a:avLst/>
            <a:gdLst/>
            <a:ahLst/>
            <a:cxnLst/>
            <a:rect l="l" t="t" r="r" b="b"/>
            <a:pathLst>
              <a:path w="25382" h="14296" extrusionOk="0">
                <a:moveTo>
                  <a:pt x="17807" y="0"/>
                </a:moveTo>
                <a:cubicBezTo>
                  <a:pt x="17268" y="0"/>
                  <a:pt x="16731" y="55"/>
                  <a:pt x="16210" y="163"/>
                </a:cubicBezTo>
                <a:cubicBezTo>
                  <a:pt x="13917" y="637"/>
                  <a:pt x="11881" y="2001"/>
                  <a:pt x="10141" y="3583"/>
                </a:cubicBezTo>
                <a:cubicBezTo>
                  <a:pt x="9491" y="4162"/>
                  <a:pt x="8747" y="4820"/>
                  <a:pt x="7909" y="4820"/>
                </a:cubicBezTo>
                <a:cubicBezTo>
                  <a:pt x="7805" y="4820"/>
                  <a:pt x="7699" y="4810"/>
                  <a:pt x="7591" y="4788"/>
                </a:cubicBezTo>
                <a:cubicBezTo>
                  <a:pt x="6860" y="4650"/>
                  <a:pt x="6346" y="3958"/>
                  <a:pt x="6168" y="3246"/>
                </a:cubicBezTo>
                <a:cubicBezTo>
                  <a:pt x="5990" y="2535"/>
                  <a:pt x="6089" y="1784"/>
                  <a:pt x="6188" y="1052"/>
                </a:cubicBezTo>
                <a:lnTo>
                  <a:pt x="6188" y="1052"/>
                </a:lnTo>
                <a:cubicBezTo>
                  <a:pt x="4561" y="1256"/>
                  <a:pt x="2920" y="1357"/>
                  <a:pt x="1277" y="1357"/>
                </a:cubicBezTo>
                <a:cubicBezTo>
                  <a:pt x="1003" y="1357"/>
                  <a:pt x="729" y="1355"/>
                  <a:pt x="456" y="1349"/>
                </a:cubicBezTo>
                <a:cubicBezTo>
                  <a:pt x="436" y="1645"/>
                  <a:pt x="416" y="1962"/>
                  <a:pt x="416" y="2278"/>
                </a:cubicBezTo>
                <a:cubicBezTo>
                  <a:pt x="258" y="5105"/>
                  <a:pt x="1" y="8504"/>
                  <a:pt x="1049" y="11035"/>
                </a:cubicBezTo>
                <a:cubicBezTo>
                  <a:pt x="1958" y="13263"/>
                  <a:pt x="3967" y="14295"/>
                  <a:pt x="6063" y="14295"/>
                </a:cubicBezTo>
                <a:cubicBezTo>
                  <a:pt x="7610" y="14295"/>
                  <a:pt x="9204" y="13733"/>
                  <a:pt x="10438" y="12675"/>
                </a:cubicBezTo>
                <a:cubicBezTo>
                  <a:pt x="11505" y="11766"/>
                  <a:pt x="12256" y="10521"/>
                  <a:pt x="13344" y="9631"/>
                </a:cubicBezTo>
                <a:cubicBezTo>
                  <a:pt x="13990" y="9114"/>
                  <a:pt x="14861" y="8757"/>
                  <a:pt x="15677" y="8757"/>
                </a:cubicBezTo>
                <a:cubicBezTo>
                  <a:pt x="16232" y="8757"/>
                  <a:pt x="16762" y="8923"/>
                  <a:pt x="17178" y="9315"/>
                </a:cubicBezTo>
                <a:cubicBezTo>
                  <a:pt x="18186" y="10264"/>
                  <a:pt x="17910" y="11885"/>
                  <a:pt x="18088" y="13248"/>
                </a:cubicBezTo>
                <a:cubicBezTo>
                  <a:pt x="20519" y="13229"/>
                  <a:pt x="22950" y="13071"/>
                  <a:pt x="25382" y="12794"/>
                </a:cubicBezTo>
                <a:cubicBezTo>
                  <a:pt x="25125" y="9295"/>
                  <a:pt x="25243" y="4769"/>
                  <a:pt x="22693" y="1962"/>
                </a:cubicBezTo>
                <a:cubicBezTo>
                  <a:pt x="21471" y="633"/>
                  <a:pt x="19636" y="0"/>
                  <a:pt x="17807"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0" name="Google Shape;1520;p61"/>
          <p:cNvGrpSpPr/>
          <p:nvPr/>
        </p:nvGrpSpPr>
        <p:grpSpPr>
          <a:xfrm>
            <a:off x="7201173" y="2807783"/>
            <a:ext cx="348656" cy="267092"/>
            <a:chOff x="6919538" y="2726175"/>
            <a:chExt cx="311300" cy="238475"/>
          </a:xfrm>
        </p:grpSpPr>
        <p:sp>
          <p:nvSpPr>
            <p:cNvPr id="1521" name="Google Shape;1521;p61"/>
            <p:cNvSpPr/>
            <p:nvPr/>
          </p:nvSpPr>
          <p:spPr>
            <a:xfrm>
              <a:off x="6919538" y="2864950"/>
              <a:ext cx="105725" cy="99700"/>
            </a:xfrm>
            <a:custGeom>
              <a:avLst/>
              <a:gdLst/>
              <a:ahLst/>
              <a:cxnLst/>
              <a:rect l="l" t="t" r="r" b="b"/>
              <a:pathLst>
                <a:path w="4229" h="3988" extrusionOk="0">
                  <a:moveTo>
                    <a:pt x="2046" y="1"/>
                  </a:moveTo>
                  <a:cubicBezTo>
                    <a:pt x="1581" y="1"/>
                    <a:pt x="1102" y="195"/>
                    <a:pt x="692" y="651"/>
                  </a:cubicBezTo>
                  <a:cubicBezTo>
                    <a:pt x="79" y="1304"/>
                    <a:pt x="0" y="2391"/>
                    <a:pt x="514" y="3122"/>
                  </a:cubicBezTo>
                  <a:cubicBezTo>
                    <a:pt x="889" y="3671"/>
                    <a:pt x="1539" y="3987"/>
                    <a:pt x="2193" y="3987"/>
                  </a:cubicBezTo>
                  <a:cubicBezTo>
                    <a:pt x="2434" y="3987"/>
                    <a:pt x="2677" y="3944"/>
                    <a:pt x="2906" y="3854"/>
                  </a:cubicBezTo>
                  <a:cubicBezTo>
                    <a:pt x="3479" y="3616"/>
                    <a:pt x="3934" y="3102"/>
                    <a:pt x="4033" y="2490"/>
                  </a:cubicBezTo>
                  <a:cubicBezTo>
                    <a:pt x="4229" y="1146"/>
                    <a:pt x="3176" y="1"/>
                    <a:pt x="2046"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1"/>
            <p:cNvSpPr/>
            <p:nvPr/>
          </p:nvSpPr>
          <p:spPr>
            <a:xfrm>
              <a:off x="7125113" y="2864950"/>
              <a:ext cx="105725" cy="99700"/>
            </a:xfrm>
            <a:custGeom>
              <a:avLst/>
              <a:gdLst/>
              <a:ahLst/>
              <a:cxnLst/>
              <a:rect l="l" t="t" r="r" b="b"/>
              <a:pathLst>
                <a:path w="4229" h="3988" extrusionOk="0">
                  <a:moveTo>
                    <a:pt x="2039" y="1"/>
                  </a:moveTo>
                  <a:cubicBezTo>
                    <a:pt x="1571" y="1"/>
                    <a:pt x="1088" y="195"/>
                    <a:pt x="672" y="651"/>
                  </a:cubicBezTo>
                  <a:cubicBezTo>
                    <a:pt x="79" y="1304"/>
                    <a:pt x="0" y="2391"/>
                    <a:pt x="514" y="3122"/>
                  </a:cubicBezTo>
                  <a:cubicBezTo>
                    <a:pt x="889" y="3671"/>
                    <a:pt x="1539" y="3987"/>
                    <a:pt x="2185" y="3987"/>
                  </a:cubicBezTo>
                  <a:cubicBezTo>
                    <a:pt x="2424" y="3987"/>
                    <a:pt x="2662" y="3944"/>
                    <a:pt x="2886" y="3854"/>
                  </a:cubicBezTo>
                  <a:cubicBezTo>
                    <a:pt x="3479" y="3616"/>
                    <a:pt x="3934" y="3102"/>
                    <a:pt x="4033" y="2490"/>
                  </a:cubicBezTo>
                  <a:cubicBezTo>
                    <a:pt x="4229" y="1146"/>
                    <a:pt x="3176" y="1"/>
                    <a:pt x="2039"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1"/>
            <p:cNvSpPr/>
            <p:nvPr/>
          </p:nvSpPr>
          <p:spPr>
            <a:xfrm>
              <a:off x="7028238" y="2726175"/>
              <a:ext cx="105600" cy="99625"/>
            </a:xfrm>
            <a:custGeom>
              <a:avLst/>
              <a:gdLst/>
              <a:ahLst/>
              <a:cxnLst/>
              <a:rect l="l" t="t" r="r" b="b"/>
              <a:pathLst>
                <a:path w="4224" h="3985" extrusionOk="0">
                  <a:moveTo>
                    <a:pt x="2033" y="1"/>
                  </a:moveTo>
                  <a:cubicBezTo>
                    <a:pt x="1567" y="1"/>
                    <a:pt x="1086" y="194"/>
                    <a:pt x="673" y="648"/>
                  </a:cubicBezTo>
                  <a:cubicBezTo>
                    <a:pt x="80" y="1300"/>
                    <a:pt x="1" y="2387"/>
                    <a:pt x="515" y="3138"/>
                  </a:cubicBezTo>
                  <a:cubicBezTo>
                    <a:pt x="875" y="3672"/>
                    <a:pt x="1530" y="3984"/>
                    <a:pt x="2180" y="3984"/>
                  </a:cubicBezTo>
                  <a:cubicBezTo>
                    <a:pt x="2421" y="3984"/>
                    <a:pt x="2662" y="3941"/>
                    <a:pt x="2887" y="3850"/>
                  </a:cubicBezTo>
                  <a:cubicBezTo>
                    <a:pt x="3460" y="3633"/>
                    <a:pt x="3935" y="3099"/>
                    <a:pt x="4014" y="2486"/>
                  </a:cubicBezTo>
                  <a:cubicBezTo>
                    <a:pt x="4224" y="1154"/>
                    <a:pt x="3171" y="1"/>
                    <a:pt x="2033"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4" name="Google Shape;1524;p61"/>
          <p:cNvSpPr/>
          <p:nvPr/>
        </p:nvSpPr>
        <p:spPr>
          <a:xfrm>
            <a:off x="5261331" y="4018773"/>
            <a:ext cx="230832" cy="136360"/>
          </a:xfrm>
          <a:custGeom>
            <a:avLst/>
            <a:gdLst/>
            <a:ahLst/>
            <a:cxnLst/>
            <a:rect l="l" t="t" r="r" b="b"/>
            <a:pathLst>
              <a:path w="8244" h="4870" extrusionOk="0">
                <a:moveTo>
                  <a:pt x="6123" y="1"/>
                </a:moveTo>
                <a:cubicBezTo>
                  <a:pt x="4679" y="1"/>
                  <a:pt x="2862" y="1414"/>
                  <a:pt x="1760" y="1974"/>
                </a:cubicBezTo>
                <a:cubicBezTo>
                  <a:pt x="1068" y="2330"/>
                  <a:pt x="297" y="2765"/>
                  <a:pt x="79" y="3535"/>
                </a:cubicBezTo>
                <a:cubicBezTo>
                  <a:pt x="20" y="3713"/>
                  <a:pt x="0" y="3931"/>
                  <a:pt x="139" y="4089"/>
                </a:cubicBezTo>
                <a:cubicBezTo>
                  <a:pt x="237" y="4188"/>
                  <a:pt x="376" y="4227"/>
                  <a:pt x="534" y="4247"/>
                </a:cubicBezTo>
                <a:cubicBezTo>
                  <a:pt x="2043" y="4581"/>
                  <a:pt x="3596" y="4869"/>
                  <a:pt x="5140" y="4869"/>
                </a:cubicBezTo>
                <a:cubicBezTo>
                  <a:pt x="5882" y="4869"/>
                  <a:pt x="6622" y="4803"/>
                  <a:pt x="7354" y="4642"/>
                </a:cubicBezTo>
                <a:cubicBezTo>
                  <a:pt x="7472" y="4623"/>
                  <a:pt x="7591" y="4583"/>
                  <a:pt x="7670" y="4504"/>
                </a:cubicBezTo>
                <a:cubicBezTo>
                  <a:pt x="7769" y="4405"/>
                  <a:pt x="7808" y="4267"/>
                  <a:pt x="7828" y="4128"/>
                </a:cubicBezTo>
                <a:cubicBezTo>
                  <a:pt x="7986" y="2863"/>
                  <a:pt x="8243" y="551"/>
                  <a:pt x="6662" y="76"/>
                </a:cubicBezTo>
                <a:cubicBezTo>
                  <a:pt x="6490" y="24"/>
                  <a:pt x="6310" y="1"/>
                  <a:pt x="6123" y="1"/>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1"/>
          <p:cNvSpPr/>
          <p:nvPr/>
        </p:nvSpPr>
        <p:spPr>
          <a:xfrm>
            <a:off x="1522550" y="1917182"/>
            <a:ext cx="137844" cy="535248"/>
          </a:xfrm>
          <a:custGeom>
            <a:avLst/>
            <a:gdLst/>
            <a:ahLst/>
            <a:cxnLst/>
            <a:rect l="l" t="t" r="r" b="b"/>
            <a:pathLst>
              <a:path w="4923" h="19116" extrusionOk="0">
                <a:moveTo>
                  <a:pt x="1" y="1"/>
                </a:moveTo>
                <a:lnTo>
                  <a:pt x="1" y="19115"/>
                </a:lnTo>
                <a:cubicBezTo>
                  <a:pt x="634" y="19095"/>
                  <a:pt x="1246" y="19056"/>
                  <a:pt x="1859" y="18996"/>
                </a:cubicBezTo>
                <a:cubicBezTo>
                  <a:pt x="2452" y="18957"/>
                  <a:pt x="3104" y="18858"/>
                  <a:pt x="3500" y="18443"/>
                </a:cubicBezTo>
                <a:cubicBezTo>
                  <a:pt x="3816" y="18107"/>
                  <a:pt x="3875" y="17633"/>
                  <a:pt x="3935" y="17198"/>
                </a:cubicBezTo>
                <a:cubicBezTo>
                  <a:pt x="4607" y="11999"/>
                  <a:pt x="4923" y="6761"/>
                  <a:pt x="4923" y="1523"/>
                </a:cubicBezTo>
                <a:cubicBezTo>
                  <a:pt x="4923" y="213"/>
                  <a:pt x="4431" y="35"/>
                  <a:pt x="3614" y="35"/>
                </a:cubicBezTo>
                <a:cubicBezTo>
                  <a:pt x="3308" y="35"/>
                  <a:pt x="2958" y="60"/>
                  <a:pt x="2571" y="60"/>
                </a:cubicBezTo>
                <a:cubicBezTo>
                  <a:pt x="2449" y="63"/>
                  <a:pt x="2328" y="64"/>
                  <a:pt x="2207" y="64"/>
                </a:cubicBezTo>
                <a:cubicBezTo>
                  <a:pt x="1464" y="64"/>
                  <a:pt x="732" y="18"/>
                  <a:pt x="1" y="1"/>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1"/>
          <p:cNvSpPr/>
          <p:nvPr/>
        </p:nvSpPr>
        <p:spPr>
          <a:xfrm>
            <a:off x="1522550" y="1454925"/>
            <a:ext cx="413476" cy="358820"/>
          </a:xfrm>
          <a:custGeom>
            <a:avLst/>
            <a:gdLst/>
            <a:ahLst/>
            <a:cxnLst/>
            <a:rect l="l" t="t" r="r" b="b"/>
            <a:pathLst>
              <a:path w="14767" h="12815" extrusionOk="0">
                <a:moveTo>
                  <a:pt x="3144" y="0"/>
                </a:moveTo>
                <a:cubicBezTo>
                  <a:pt x="2096" y="0"/>
                  <a:pt x="1049" y="29"/>
                  <a:pt x="1" y="143"/>
                </a:cubicBezTo>
                <a:lnTo>
                  <a:pt x="1" y="1368"/>
                </a:lnTo>
                <a:cubicBezTo>
                  <a:pt x="1246" y="1230"/>
                  <a:pt x="2492" y="1230"/>
                  <a:pt x="3717" y="1230"/>
                </a:cubicBezTo>
                <a:cubicBezTo>
                  <a:pt x="4557" y="1220"/>
                  <a:pt x="5412" y="1180"/>
                  <a:pt x="6265" y="1180"/>
                </a:cubicBezTo>
                <a:cubicBezTo>
                  <a:pt x="7117" y="1180"/>
                  <a:pt x="7967" y="1220"/>
                  <a:pt x="8797" y="1368"/>
                </a:cubicBezTo>
                <a:cubicBezTo>
                  <a:pt x="9647" y="1507"/>
                  <a:pt x="10497" y="1783"/>
                  <a:pt x="11169" y="2337"/>
                </a:cubicBezTo>
                <a:cubicBezTo>
                  <a:pt x="11782" y="2831"/>
                  <a:pt x="12256" y="3523"/>
                  <a:pt x="12553" y="4254"/>
                </a:cubicBezTo>
                <a:cubicBezTo>
                  <a:pt x="13146" y="5618"/>
                  <a:pt x="13324" y="7259"/>
                  <a:pt x="12652" y="8583"/>
                </a:cubicBezTo>
                <a:cubicBezTo>
                  <a:pt x="12637" y="8581"/>
                  <a:pt x="12622" y="8579"/>
                  <a:pt x="12606" y="8579"/>
                </a:cubicBezTo>
                <a:cubicBezTo>
                  <a:pt x="12499" y="8579"/>
                  <a:pt x="12380" y="8640"/>
                  <a:pt x="12276" y="8761"/>
                </a:cubicBezTo>
                <a:cubicBezTo>
                  <a:pt x="11150" y="10145"/>
                  <a:pt x="9193" y="10599"/>
                  <a:pt x="7532" y="10975"/>
                </a:cubicBezTo>
                <a:cubicBezTo>
                  <a:pt x="5805" y="11363"/>
                  <a:pt x="4046" y="11577"/>
                  <a:pt x="2284" y="11577"/>
                </a:cubicBezTo>
                <a:cubicBezTo>
                  <a:pt x="2070" y="11577"/>
                  <a:pt x="1856" y="11574"/>
                  <a:pt x="1642" y="11568"/>
                </a:cubicBezTo>
                <a:cubicBezTo>
                  <a:pt x="1088" y="11548"/>
                  <a:pt x="554" y="11528"/>
                  <a:pt x="1" y="11489"/>
                </a:cubicBezTo>
                <a:lnTo>
                  <a:pt x="1" y="12714"/>
                </a:lnTo>
                <a:cubicBezTo>
                  <a:pt x="708" y="12781"/>
                  <a:pt x="1420" y="12814"/>
                  <a:pt x="2133" y="12814"/>
                </a:cubicBezTo>
                <a:cubicBezTo>
                  <a:pt x="3754" y="12814"/>
                  <a:pt x="5380" y="12642"/>
                  <a:pt x="6959" y="12299"/>
                </a:cubicBezTo>
                <a:cubicBezTo>
                  <a:pt x="8105" y="12042"/>
                  <a:pt x="9252" y="11726"/>
                  <a:pt x="10339" y="11271"/>
                </a:cubicBezTo>
                <a:cubicBezTo>
                  <a:pt x="11347" y="10876"/>
                  <a:pt x="12296" y="10323"/>
                  <a:pt x="12988" y="9473"/>
                </a:cubicBezTo>
                <a:cubicBezTo>
                  <a:pt x="13126" y="9295"/>
                  <a:pt x="13126" y="9097"/>
                  <a:pt x="13047" y="8919"/>
                </a:cubicBezTo>
                <a:cubicBezTo>
                  <a:pt x="14767" y="6389"/>
                  <a:pt x="13581" y="2297"/>
                  <a:pt x="10912" y="894"/>
                </a:cubicBezTo>
                <a:cubicBezTo>
                  <a:pt x="9252" y="4"/>
                  <a:pt x="7275" y="44"/>
                  <a:pt x="5457" y="24"/>
                </a:cubicBezTo>
                <a:cubicBezTo>
                  <a:pt x="4686" y="16"/>
                  <a:pt x="3915" y="0"/>
                  <a:pt x="3144"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1"/>
          <p:cNvSpPr/>
          <p:nvPr/>
        </p:nvSpPr>
        <p:spPr>
          <a:xfrm>
            <a:off x="4146075" y="3706513"/>
            <a:ext cx="134512" cy="357588"/>
          </a:xfrm>
          <a:custGeom>
            <a:avLst/>
            <a:gdLst/>
            <a:ahLst/>
            <a:cxnLst/>
            <a:rect l="l" t="t" r="r" b="b"/>
            <a:pathLst>
              <a:path w="4804" h="12771" extrusionOk="0">
                <a:moveTo>
                  <a:pt x="4803" y="1"/>
                </a:moveTo>
                <a:cubicBezTo>
                  <a:pt x="2570" y="179"/>
                  <a:pt x="178" y="238"/>
                  <a:pt x="178" y="376"/>
                </a:cubicBezTo>
                <a:cubicBezTo>
                  <a:pt x="119" y="3737"/>
                  <a:pt x="59" y="7077"/>
                  <a:pt x="0" y="10418"/>
                </a:cubicBezTo>
                <a:cubicBezTo>
                  <a:pt x="0" y="10734"/>
                  <a:pt x="0" y="11070"/>
                  <a:pt x="119" y="11367"/>
                </a:cubicBezTo>
                <a:cubicBezTo>
                  <a:pt x="395" y="11999"/>
                  <a:pt x="1166" y="12236"/>
                  <a:pt x="1858" y="12395"/>
                </a:cubicBezTo>
                <a:cubicBezTo>
                  <a:pt x="2827" y="12395"/>
                  <a:pt x="3815" y="12553"/>
                  <a:pt x="4803" y="12770"/>
                </a:cubicBezTo>
                <a:lnTo>
                  <a:pt x="4803" y="1"/>
                </a:ln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1"/>
          <p:cNvSpPr/>
          <p:nvPr/>
        </p:nvSpPr>
        <p:spPr>
          <a:xfrm>
            <a:off x="2146903" y="1469373"/>
            <a:ext cx="681352" cy="228060"/>
          </a:xfrm>
          <a:custGeom>
            <a:avLst/>
            <a:gdLst/>
            <a:ahLst/>
            <a:cxnLst/>
            <a:rect l="l" t="t" r="r" b="b"/>
            <a:pathLst>
              <a:path w="24334" h="8145" extrusionOk="0">
                <a:moveTo>
                  <a:pt x="198" y="0"/>
                </a:moveTo>
                <a:cubicBezTo>
                  <a:pt x="99" y="1740"/>
                  <a:pt x="20" y="2985"/>
                  <a:pt x="20" y="3321"/>
                </a:cubicBezTo>
                <a:cubicBezTo>
                  <a:pt x="0" y="3835"/>
                  <a:pt x="0" y="4389"/>
                  <a:pt x="257" y="4824"/>
                </a:cubicBezTo>
                <a:cubicBezTo>
                  <a:pt x="633" y="5476"/>
                  <a:pt x="1403" y="5713"/>
                  <a:pt x="2135" y="5891"/>
                </a:cubicBezTo>
                <a:cubicBezTo>
                  <a:pt x="2985" y="6108"/>
                  <a:pt x="3835" y="6306"/>
                  <a:pt x="4705" y="6484"/>
                </a:cubicBezTo>
                <a:cubicBezTo>
                  <a:pt x="8065" y="7215"/>
                  <a:pt x="11485" y="7710"/>
                  <a:pt x="14904" y="8085"/>
                </a:cubicBezTo>
                <a:cubicBezTo>
                  <a:pt x="15253" y="8125"/>
                  <a:pt x="15591" y="8145"/>
                  <a:pt x="15918" y="8145"/>
                </a:cubicBezTo>
                <a:cubicBezTo>
                  <a:pt x="20560" y="8145"/>
                  <a:pt x="23059" y="4211"/>
                  <a:pt x="24333" y="0"/>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9" name="Google Shape;1529;p61"/>
          <p:cNvGrpSpPr/>
          <p:nvPr/>
        </p:nvGrpSpPr>
        <p:grpSpPr>
          <a:xfrm>
            <a:off x="3632937" y="3981011"/>
            <a:ext cx="376936" cy="246316"/>
            <a:chOff x="3733613" y="3773700"/>
            <a:chExt cx="336550" cy="219925"/>
          </a:xfrm>
        </p:grpSpPr>
        <p:sp>
          <p:nvSpPr>
            <p:cNvPr id="1530" name="Google Shape;1530;p61"/>
            <p:cNvSpPr/>
            <p:nvPr/>
          </p:nvSpPr>
          <p:spPr>
            <a:xfrm>
              <a:off x="3733613" y="3773700"/>
              <a:ext cx="336550" cy="219925"/>
            </a:xfrm>
            <a:custGeom>
              <a:avLst/>
              <a:gdLst/>
              <a:ahLst/>
              <a:cxnLst/>
              <a:rect l="l" t="t" r="r" b="b"/>
              <a:pathLst>
                <a:path w="13462" h="8797" extrusionOk="0">
                  <a:moveTo>
                    <a:pt x="4479" y="3180"/>
                  </a:moveTo>
                  <a:cubicBezTo>
                    <a:pt x="4527" y="3180"/>
                    <a:pt x="4576" y="3187"/>
                    <a:pt x="4626" y="3202"/>
                  </a:cubicBezTo>
                  <a:cubicBezTo>
                    <a:pt x="4784" y="3242"/>
                    <a:pt x="4942" y="3341"/>
                    <a:pt x="5100" y="3420"/>
                  </a:cubicBezTo>
                  <a:cubicBezTo>
                    <a:pt x="5219" y="3499"/>
                    <a:pt x="5357" y="3558"/>
                    <a:pt x="5476" y="3637"/>
                  </a:cubicBezTo>
                  <a:cubicBezTo>
                    <a:pt x="5594" y="3696"/>
                    <a:pt x="5713" y="3776"/>
                    <a:pt x="5831" y="3855"/>
                  </a:cubicBezTo>
                  <a:cubicBezTo>
                    <a:pt x="5891" y="3894"/>
                    <a:pt x="5950" y="3934"/>
                    <a:pt x="6009" y="3973"/>
                  </a:cubicBezTo>
                  <a:cubicBezTo>
                    <a:pt x="6049" y="3993"/>
                    <a:pt x="6088" y="4032"/>
                    <a:pt x="6128" y="4052"/>
                  </a:cubicBezTo>
                  <a:lnTo>
                    <a:pt x="6167" y="4112"/>
                  </a:lnTo>
                  <a:cubicBezTo>
                    <a:pt x="6420" y="4274"/>
                    <a:pt x="6293" y="4635"/>
                    <a:pt x="6028" y="4635"/>
                  </a:cubicBezTo>
                  <a:cubicBezTo>
                    <a:pt x="6003" y="4635"/>
                    <a:pt x="5977" y="4632"/>
                    <a:pt x="5950" y="4625"/>
                  </a:cubicBezTo>
                  <a:lnTo>
                    <a:pt x="5891" y="4625"/>
                  </a:lnTo>
                  <a:cubicBezTo>
                    <a:pt x="5851" y="4625"/>
                    <a:pt x="5792" y="4606"/>
                    <a:pt x="5732" y="4606"/>
                  </a:cubicBezTo>
                  <a:cubicBezTo>
                    <a:pt x="5673" y="4586"/>
                    <a:pt x="5594" y="4566"/>
                    <a:pt x="5535" y="4566"/>
                  </a:cubicBezTo>
                  <a:cubicBezTo>
                    <a:pt x="5396" y="4527"/>
                    <a:pt x="5258" y="4507"/>
                    <a:pt x="5120" y="4467"/>
                  </a:cubicBezTo>
                  <a:cubicBezTo>
                    <a:pt x="4981" y="4428"/>
                    <a:pt x="4863" y="4369"/>
                    <a:pt x="4724" y="4329"/>
                  </a:cubicBezTo>
                  <a:cubicBezTo>
                    <a:pt x="4566" y="4289"/>
                    <a:pt x="4369" y="4250"/>
                    <a:pt x="4230" y="4151"/>
                  </a:cubicBezTo>
                  <a:cubicBezTo>
                    <a:pt x="3993" y="4013"/>
                    <a:pt x="3914" y="3736"/>
                    <a:pt x="4013" y="3499"/>
                  </a:cubicBezTo>
                  <a:cubicBezTo>
                    <a:pt x="4093" y="3307"/>
                    <a:pt x="4276" y="3180"/>
                    <a:pt x="4479" y="3180"/>
                  </a:cubicBezTo>
                  <a:close/>
                  <a:moveTo>
                    <a:pt x="10179" y="2960"/>
                  </a:moveTo>
                  <a:cubicBezTo>
                    <a:pt x="10230" y="2960"/>
                    <a:pt x="10283" y="2974"/>
                    <a:pt x="10338" y="3005"/>
                  </a:cubicBezTo>
                  <a:cubicBezTo>
                    <a:pt x="10516" y="3084"/>
                    <a:pt x="10556" y="3321"/>
                    <a:pt x="10477" y="3479"/>
                  </a:cubicBezTo>
                  <a:cubicBezTo>
                    <a:pt x="10101" y="4092"/>
                    <a:pt x="9706" y="4724"/>
                    <a:pt x="9310" y="5337"/>
                  </a:cubicBezTo>
                  <a:cubicBezTo>
                    <a:pt x="9230" y="5471"/>
                    <a:pt x="9085" y="5551"/>
                    <a:pt x="8933" y="5551"/>
                  </a:cubicBezTo>
                  <a:cubicBezTo>
                    <a:pt x="8861" y="5551"/>
                    <a:pt x="8787" y="5533"/>
                    <a:pt x="8717" y="5495"/>
                  </a:cubicBezTo>
                  <a:cubicBezTo>
                    <a:pt x="8618" y="5436"/>
                    <a:pt x="8539" y="5337"/>
                    <a:pt x="8520" y="5238"/>
                  </a:cubicBezTo>
                  <a:cubicBezTo>
                    <a:pt x="8480" y="5139"/>
                    <a:pt x="8500" y="4981"/>
                    <a:pt x="8559" y="4882"/>
                  </a:cubicBezTo>
                  <a:cubicBezTo>
                    <a:pt x="8994" y="4309"/>
                    <a:pt x="9429" y="3716"/>
                    <a:pt x="9884" y="3123"/>
                  </a:cubicBezTo>
                  <a:cubicBezTo>
                    <a:pt x="9965" y="3028"/>
                    <a:pt x="10066" y="2960"/>
                    <a:pt x="10179" y="2960"/>
                  </a:cubicBezTo>
                  <a:close/>
                  <a:moveTo>
                    <a:pt x="8539" y="7918"/>
                  </a:moveTo>
                  <a:lnTo>
                    <a:pt x="8539" y="7918"/>
                  </a:lnTo>
                  <a:cubicBezTo>
                    <a:pt x="8546" y="7921"/>
                    <a:pt x="8552" y="7924"/>
                    <a:pt x="8559" y="7927"/>
                  </a:cubicBezTo>
                  <a:cubicBezTo>
                    <a:pt x="8548" y="7921"/>
                    <a:pt x="8542" y="7919"/>
                    <a:pt x="8539" y="7918"/>
                  </a:cubicBezTo>
                  <a:close/>
                  <a:moveTo>
                    <a:pt x="3773" y="5328"/>
                  </a:moveTo>
                  <a:cubicBezTo>
                    <a:pt x="3826" y="5328"/>
                    <a:pt x="3881" y="5344"/>
                    <a:pt x="3934" y="5377"/>
                  </a:cubicBezTo>
                  <a:cubicBezTo>
                    <a:pt x="4092" y="5456"/>
                    <a:pt x="4131" y="5653"/>
                    <a:pt x="4052" y="5811"/>
                  </a:cubicBezTo>
                  <a:cubicBezTo>
                    <a:pt x="3953" y="5989"/>
                    <a:pt x="3855" y="6167"/>
                    <a:pt x="3776" y="6345"/>
                  </a:cubicBezTo>
                  <a:cubicBezTo>
                    <a:pt x="3716" y="6503"/>
                    <a:pt x="3657" y="6661"/>
                    <a:pt x="3578" y="6839"/>
                  </a:cubicBezTo>
                  <a:cubicBezTo>
                    <a:pt x="3440" y="7235"/>
                    <a:pt x="3380" y="7610"/>
                    <a:pt x="3281" y="8006"/>
                  </a:cubicBezTo>
                  <a:cubicBezTo>
                    <a:pt x="3212" y="8213"/>
                    <a:pt x="3023" y="8329"/>
                    <a:pt x="2818" y="8329"/>
                  </a:cubicBezTo>
                  <a:cubicBezTo>
                    <a:pt x="2788" y="8329"/>
                    <a:pt x="2758" y="8327"/>
                    <a:pt x="2728" y="8322"/>
                  </a:cubicBezTo>
                  <a:cubicBezTo>
                    <a:pt x="2471" y="8263"/>
                    <a:pt x="2352" y="7986"/>
                    <a:pt x="2412" y="7768"/>
                  </a:cubicBezTo>
                  <a:cubicBezTo>
                    <a:pt x="2491" y="7353"/>
                    <a:pt x="2688" y="6938"/>
                    <a:pt x="2866" y="6543"/>
                  </a:cubicBezTo>
                  <a:cubicBezTo>
                    <a:pt x="3044" y="6167"/>
                    <a:pt x="3262" y="5831"/>
                    <a:pt x="3499" y="5495"/>
                  </a:cubicBezTo>
                  <a:cubicBezTo>
                    <a:pt x="3565" y="5390"/>
                    <a:pt x="3666" y="5328"/>
                    <a:pt x="3773" y="5328"/>
                  </a:cubicBezTo>
                  <a:close/>
                  <a:moveTo>
                    <a:pt x="12967" y="0"/>
                  </a:moveTo>
                  <a:cubicBezTo>
                    <a:pt x="8520" y="297"/>
                    <a:pt x="4131" y="1305"/>
                    <a:pt x="0" y="2965"/>
                  </a:cubicBezTo>
                  <a:cubicBezTo>
                    <a:pt x="316" y="4882"/>
                    <a:pt x="613" y="6859"/>
                    <a:pt x="672" y="8796"/>
                  </a:cubicBezTo>
                  <a:lnTo>
                    <a:pt x="5930" y="8796"/>
                  </a:lnTo>
                  <a:cubicBezTo>
                    <a:pt x="5950" y="8717"/>
                    <a:pt x="5970" y="8658"/>
                    <a:pt x="5989" y="8599"/>
                  </a:cubicBezTo>
                  <a:cubicBezTo>
                    <a:pt x="6029" y="8480"/>
                    <a:pt x="6128" y="8381"/>
                    <a:pt x="6187" y="8282"/>
                  </a:cubicBezTo>
                  <a:cubicBezTo>
                    <a:pt x="6227" y="8184"/>
                    <a:pt x="6286" y="8085"/>
                    <a:pt x="6326" y="7986"/>
                  </a:cubicBezTo>
                  <a:cubicBezTo>
                    <a:pt x="6345" y="7946"/>
                    <a:pt x="6385" y="7907"/>
                    <a:pt x="6405" y="7847"/>
                  </a:cubicBezTo>
                  <a:lnTo>
                    <a:pt x="6424" y="7768"/>
                  </a:lnTo>
                  <a:cubicBezTo>
                    <a:pt x="6484" y="7670"/>
                    <a:pt x="6503" y="7551"/>
                    <a:pt x="6543" y="7432"/>
                  </a:cubicBezTo>
                  <a:cubicBezTo>
                    <a:pt x="6681" y="6997"/>
                    <a:pt x="6741" y="6563"/>
                    <a:pt x="6800" y="6128"/>
                  </a:cubicBezTo>
                  <a:cubicBezTo>
                    <a:pt x="6819" y="5962"/>
                    <a:pt x="6963" y="5883"/>
                    <a:pt x="7112" y="5883"/>
                  </a:cubicBezTo>
                  <a:cubicBezTo>
                    <a:pt x="7265" y="5883"/>
                    <a:pt x="7422" y="5967"/>
                    <a:pt x="7452" y="6128"/>
                  </a:cubicBezTo>
                  <a:cubicBezTo>
                    <a:pt x="7531" y="6642"/>
                    <a:pt x="7492" y="7156"/>
                    <a:pt x="7373" y="7670"/>
                  </a:cubicBezTo>
                  <a:cubicBezTo>
                    <a:pt x="7334" y="7907"/>
                    <a:pt x="7274" y="8124"/>
                    <a:pt x="7195" y="8361"/>
                  </a:cubicBezTo>
                  <a:cubicBezTo>
                    <a:pt x="7136" y="8500"/>
                    <a:pt x="7077" y="8638"/>
                    <a:pt x="7017" y="8777"/>
                  </a:cubicBezTo>
                  <a:lnTo>
                    <a:pt x="7017" y="8796"/>
                  </a:lnTo>
                  <a:lnTo>
                    <a:pt x="9963" y="8796"/>
                  </a:lnTo>
                  <a:lnTo>
                    <a:pt x="9943" y="8777"/>
                  </a:lnTo>
                  <a:cubicBezTo>
                    <a:pt x="9864" y="8717"/>
                    <a:pt x="9785" y="8658"/>
                    <a:pt x="9725" y="8599"/>
                  </a:cubicBezTo>
                  <a:lnTo>
                    <a:pt x="9706" y="8579"/>
                  </a:lnTo>
                  <a:lnTo>
                    <a:pt x="9666" y="8539"/>
                  </a:lnTo>
                  <a:cubicBezTo>
                    <a:pt x="9627" y="8520"/>
                    <a:pt x="9587" y="8500"/>
                    <a:pt x="9548" y="8460"/>
                  </a:cubicBezTo>
                  <a:cubicBezTo>
                    <a:pt x="9370" y="8361"/>
                    <a:pt x="9192" y="8243"/>
                    <a:pt x="9034" y="8164"/>
                  </a:cubicBezTo>
                  <a:cubicBezTo>
                    <a:pt x="8935" y="8104"/>
                    <a:pt x="8856" y="8065"/>
                    <a:pt x="8777" y="8025"/>
                  </a:cubicBezTo>
                  <a:cubicBezTo>
                    <a:pt x="8717" y="8006"/>
                    <a:pt x="8678" y="7986"/>
                    <a:pt x="8638" y="7966"/>
                  </a:cubicBezTo>
                  <a:lnTo>
                    <a:pt x="8559" y="7927"/>
                  </a:lnTo>
                  <a:cubicBezTo>
                    <a:pt x="8546" y="7927"/>
                    <a:pt x="8533" y="7918"/>
                    <a:pt x="8537" y="7918"/>
                  </a:cubicBezTo>
                  <a:cubicBezTo>
                    <a:pt x="8538" y="7918"/>
                    <a:pt x="8538" y="7918"/>
                    <a:pt x="8539" y="7918"/>
                  </a:cubicBezTo>
                  <a:lnTo>
                    <a:pt x="8539" y="7918"/>
                  </a:lnTo>
                  <a:cubicBezTo>
                    <a:pt x="8355" y="7836"/>
                    <a:pt x="8264" y="7682"/>
                    <a:pt x="8302" y="7492"/>
                  </a:cubicBezTo>
                  <a:cubicBezTo>
                    <a:pt x="8335" y="7329"/>
                    <a:pt x="8488" y="7219"/>
                    <a:pt x="8641" y="7219"/>
                  </a:cubicBezTo>
                  <a:cubicBezTo>
                    <a:pt x="8674" y="7219"/>
                    <a:pt x="8706" y="7224"/>
                    <a:pt x="8737" y="7235"/>
                  </a:cubicBezTo>
                  <a:cubicBezTo>
                    <a:pt x="9152" y="7373"/>
                    <a:pt x="9548" y="7551"/>
                    <a:pt x="9923" y="7768"/>
                  </a:cubicBezTo>
                  <a:cubicBezTo>
                    <a:pt x="10299" y="7966"/>
                    <a:pt x="10615" y="8203"/>
                    <a:pt x="10951" y="8440"/>
                  </a:cubicBezTo>
                  <a:cubicBezTo>
                    <a:pt x="11089" y="8520"/>
                    <a:pt x="11168" y="8658"/>
                    <a:pt x="11188" y="8796"/>
                  </a:cubicBezTo>
                  <a:lnTo>
                    <a:pt x="13442" y="8796"/>
                  </a:lnTo>
                  <a:cubicBezTo>
                    <a:pt x="13461" y="5871"/>
                    <a:pt x="13244" y="2926"/>
                    <a:pt x="12967"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1"/>
            <p:cNvSpPr/>
            <p:nvPr/>
          </p:nvSpPr>
          <p:spPr>
            <a:xfrm>
              <a:off x="3940213" y="3954175"/>
              <a:ext cx="73125" cy="39450"/>
            </a:xfrm>
            <a:custGeom>
              <a:avLst/>
              <a:gdLst/>
              <a:ahLst/>
              <a:cxnLst/>
              <a:rect l="l" t="t" r="r" b="b"/>
              <a:pathLst>
                <a:path w="2925" h="1578" extrusionOk="0">
                  <a:moveTo>
                    <a:pt x="377" y="0"/>
                  </a:moveTo>
                  <a:cubicBezTo>
                    <a:pt x="224" y="0"/>
                    <a:pt x="71" y="110"/>
                    <a:pt x="38" y="273"/>
                  </a:cubicBezTo>
                  <a:cubicBezTo>
                    <a:pt x="0" y="463"/>
                    <a:pt x="91" y="617"/>
                    <a:pt x="275" y="699"/>
                  </a:cubicBezTo>
                  <a:lnTo>
                    <a:pt x="275" y="699"/>
                  </a:lnTo>
                  <a:cubicBezTo>
                    <a:pt x="274" y="699"/>
                    <a:pt x="274" y="699"/>
                    <a:pt x="273" y="699"/>
                  </a:cubicBezTo>
                  <a:cubicBezTo>
                    <a:pt x="269" y="699"/>
                    <a:pt x="282" y="708"/>
                    <a:pt x="295" y="708"/>
                  </a:cubicBezTo>
                  <a:lnTo>
                    <a:pt x="374" y="747"/>
                  </a:lnTo>
                  <a:cubicBezTo>
                    <a:pt x="414" y="767"/>
                    <a:pt x="453" y="787"/>
                    <a:pt x="513" y="806"/>
                  </a:cubicBezTo>
                  <a:cubicBezTo>
                    <a:pt x="592" y="846"/>
                    <a:pt x="671" y="885"/>
                    <a:pt x="770" y="945"/>
                  </a:cubicBezTo>
                  <a:cubicBezTo>
                    <a:pt x="928" y="1024"/>
                    <a:pt x="1106" y="1142"/>
                    <a:pt x="1284" y="1241"/>
                  </a:cubicBezTo>
                  <a:cubicBezTo>
                    <a:pt x="1323" y="1281"/>
                    <a:pt x="1363" y="1301"/>
                    <a:pt x="1402" y="1320"/>
                  </a:cubicBezTo>
                  <a:lnTo>
                    <a:pt x="1442" y="1360"/>
                  </a:lnTo>
                  <a:lnTo>
                    <a:pt x="1461" y="1380"/>
                  </a:lnTo>
                  <a:cubicBezTo>
                    <a:pt x="1521" y="1439"/>
                    <a:pt x="1600" y="1498"/>
                    <a:pt x="1679" y="1558"/>
                  </a:cubicBezTo>
                  <a:lnTo>
                    <a:pt x="1699" y="1577"/>
                  </a:lnTo>
                  <a:lnTo>
                    <a:pt x="2924" y="1577"/>
                  </a:lnTo>
                  <a:cubicBezTo>
                    <a:pt x="2904" y="1439"/>
                    <a:pt x="2825" y="1301"/>
                    <a:pt x="2687" y="1221"/>
                  </a:cubicBezTo>
                  <a:cubicBezTo>
                    <a:pt x="2351" y="984"/>
                    <a:pt x="2035" y="747"/>
                    <a:pt x="1659" y="549"/>
                  </a:cubicBezTo>
                  <a:cubicBezTo>
                    <a:pt x="1284" y="332"/>
                    <a:pt x="888" y="154"/>
                    <a:pt x="473" y="16"/>
                  </a:cubicBezTo>
                  <a:cubicBezTo>
                    <a:pt x="442" y="5"/>
                    <a:pt x="410" y="0"/>
                    <a:pt x="377"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1"/>
            <p:cNvSpPr/>
            <p:nvPr/>
          </p:nvSpPr>
          <p:spPr>
            <a:xfrm>
              <a:off x="3945613" y="3847700"/>
              <a:ext cx="51900" cy="64775"/>
            </a:xfrm>
            <a:custGeom>
              <a:avLst/>
              <a:gdLst/>
              <a:ahLst/>
              <a:cxnLst/>
              <a:rect l="l" t="t" r="r" b="b"/>
              <a:pathLst>
                <a:path w="2076" h="2591" extrusionOk="0">
                  <a:moveTo>
                    <a:pt x="1699" y="0"/>
                  </a:moveTo>
                  <a:cubicBezTo>
                    <a:pt x="1586" y="0"/>
                    <a:pt x="1485" y="68"/>
                    <a:pt x="1404" y="163"/>
                  </a:cubicBezTo>
                  <a:cubicBezTo>
                    <a:pt x="949" y="756"/>
                    <a:pt x="514" y="1349"/>
                    <a:pt x="79" y="1922"/>
                  </a:cubicBezTo>
                  <a:cubicBezTo>
                    <a:pt x="20" y="2021"/>
                    <a:pt x="0" y="2179"/>
                    <a:pt x="40" y="2278"/>
                  </a:cubicBezTo>
                  <a:cubicBezTo>
                    <a:pt x="59" y="2377"/>
                    <a:pt x="138" y="2476"/>
                    <a:pt x="237" y="2535"/>
                  </a:cubicBezTo>
                  <a:cubicBezTo>
                    <a:pt x="307" y="2573"/>
                    <a:pt x="381" y="2591"/>
                    <a:pt x="453" y="2591"/>
                  </a:cubicBezTo>
                  <a:cubicBezTo>
                    <a:pt x="605" y="2591"/>
                    <a:pt x="750" y="2511"/>
                    <a:pt x="830" y="2377"/>
                  </a:cubicBezTo>
                  <a:cubicBezTo>
                    <a:pt x="1226" y="1764"/>
                    <a:pt x="1621" y="1132"/>
                    <a:pt x="1997" y="519"/>
                  </a:cubicBezTo>
                  <a:cubicBezTo>
                    <a:pt x="2076" y="361"/>
                    <a:pt x="2036" y="124"/>
                    <a:pt x="1858" y="45"/>
                  </a:cubicBezTo>
                  <a:cubicBezTo>
                    <a:pt x="1803" y="14"/>
                    <a:pt x="1750" y="0"/>
                    <a:pt x="1699"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1"/>
            <p:cNvSpPr/>
            <p:nvPr/>
          </p:nvSpPr>
          <p:spPr>
            <a:xfrm>
              <a:off x="3831438" y="3853175"/>
              <a:ext cx="62700" cy="36425"/>
            </a:xfrm>
            <a:custGeom>
              <a:avLst/>
              <a:gdLst/>
              <a:ahLst/>
              <a:cxnLst/>
              <a:rect l="l" t="t" r="r" b="b"/>
              <a:pathLst>
                <a:path w="2508" h="1457" extrusionOk="0">
                  <a:moveTo>
                    <a:pt x="566" y="1"/>
                  </a:moveTo>
                  <a:cubicBezTo>
                    <a:pt x="363" y="1"/>
                    <a:pt x="180" y="128"/>
                    <a:pt x="100" y="320"/>
                  </a:cubicBezTo>
                  <a:cubicBezTo>
                    <a:pt x="1" y="557"/>
                    <a:pt x="80" y="834"/>
                    <a:pt x="317" y="972"/>
                  </a:cubicBezTo>
                  <a:cubicBezTo>
                    <a:pt x="456" y="1071"/>
                    <a:pt x="653" y="1110"/>
                    <a:pt x="811" y="1150"/>
                  </a:cubicBezTo>
                  <a:cubicBezTo>
                    <a:pt x="950" y="1190"/>
                    <a:pt x="1068" y="1249"/>
                    <a:pt x="1207" y="1288"/>
                  </a:cubicBezTo>
                  <a:cubicBezTo>
                    <a:pt x="1345" y="1328"/>
                    <a:pt x="1483" y="1348"/>
                    <a:pt x="1622" y="1387"/>
                  </a:cubicBezTo>
                  <a:cubicBezTo>
                    <a:pt x="1681" y="1387"/>
                    <a:pt x="1760" y="1407"/>
                    <a:pt x="1819" y="1427"/>
                  </a:cubicBezTo>
                  <a:cubicBezTo>
                    <a:pt x="1879" y="1427"/>
                    <a:pt x="1938" y="1446"/>
                    <a:pt x="1978" y="1446"/>
                  </a:cubicBezTo>
                  <a:lnTo>
                    <a:pt x="2037" y="1446"/>
                  </a:lnTo>
                  <a:cubicBezTo>
                    <a:pt x="2064" y="1453"/>
                    <a:pt x="2090" y="1456"/>
                    <a:pt x="2115" y="1456"/>
                  </a:cubicBezTo>
                  <a:cubicBezTo>
                    <a:pt x="2380" y="1456"/>
                    <a:pt x="2507" y="1095"/>
                    <a:pt x="2254" y="933"/>
                  </a:cubicBezTo>
                  <a:lnTo>
                    <a:pt x="2215" y="873"/>
                  </a:lnTo>
                  <a:cubicBezTo>
                    <a:pt x="2175" y="853"/>
                    <a:pt x="2136" y="814"/>
                    <a:pt x="2096" y="794"/>
                  </a:cubicBezTo>
                  <a:cubicBezTo>
                    <a:pt x="2037" y="755"/>
                    <a:pt x="1978" y="715"/>
                    <a:pt x="1918" y="676"/>
                  </a:cubicBezTo>
                  <a:cubicBezTo>
                    <a:pt x="1800" y="597"/>
                    <a:pt x="1681" y="517"/>
                    <a:pt x="1563" y="458"/>
                  </a:cubicBezTo>
                  <a:cubicBezTo>
                    <a:pt x="1444" y="379"/>
                    <a:pt x="1306" y="320"/>
                    <a:pt x="1187" y="241"/>
                  </a:cubicBezTo>
                  <a:cubicBezTo>
                    <a:pt x="1029" y="162"/>
                    <a:pt x="871" y="63"/>
                    <a:pt x="713" y="23"/>
                  </a:cubicBezTo>
                  <a:cubicBezTo>
                    <a:pt x="663" y="8"/>
                    <a:pt x="614" y="1"/>
                    <a:pt x="566"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1"/>
            <p:cNvSpPr/>
            <p:nvPr/>
          </p:nvSpPr>
          <p:spPr>
            <a:xfrm>
              <a:off x="3792413" y="3906900"/>
              <a:ext cx="44500" cy="75050"/>
            </a:xfrm>
            <a:custGeom>
              <a:avLst/>
              <a:gdLst/>
              <a:ahLst/>
              <a:cxnLst/>
              <a:rect l="l" t="t" r="r" b="b"/>
              <a:pathLst>
                <a:path w="1780" h="3002" extrusionOk="0">
                  <a:moveTo>
                    <a:pt x="1421" y="0"/>
                  </a:moveTo>
                  <a:cubicBezTo>
                    <a:pt x="1314" y="0"/>
                    <a:pt x="1213" y="62"/>
                    <a:pt x="1147" y="167"/>
                  </a:cubicBezTo>
                  <a:cubicBezTo>
                    <a:pt x="910" y="503"/>
                    <a:pt x="692" y="839"/>
                    <a:pt x="514" y="1215"/>
                  </a:cubicBezTo>
                  <a:cubicBezTo>
                    <a:pt x="336" y="1610"/>
                    <a:pt x="139" y="2025"/>
                    <a:pt x="60" y="2440"/>
                  </a:cubicBezTo>
                  <a:cubicBezTo>
                    <a:pt x="0" y="2658"/>
                    <a:pt x="119" y="2935"/>
                    <a:pt x="376" y="2994"/>
                  </a:cubicBezTo>
                  <a:cubicBezTo>
                    <a:pt x="406" y="2999"/>
                    <a:pt x="436" y="3001"/>
                    <a:pt x="466" y="3001"/>
                  </a:cubicBezTo>
                  <a:cubicBezTo>
                    <a:pt x="671" y="3001"/>
                    <a:pt x="860" y="2885"/>
                    <a:pt x="929" y="2678"/>
                  </a:cubicBezTo>
                  <a:cubicBezTo>
                    <a:pt x="1028" y="2282"/>
                    <a:pt x="1088" y="1907"/>
                    <a:pt x="1226" y="1511"/>
                  </a:cubicBezTo>
                  <a:cubicBezTo>
                    <a:pt x="1305" y="1333"/>
                    <a:pt x="1364" y="1175"/>
                    <a:pt x="1424" y="1017"/>
                  </a:cubicBezTo>
                  <a:cubicBezTo>
                    <a:pt x="1503" y="839"/>
                    <a:pt x="1601" y="661"/>
                    <a:pt x="1700" y="483"/>
                  </a:cubicBezTo>
                  <a:cubicBezTo>
                    <a:pt x="1779" y="325"/>
                    <a:pt x="1740" y="128"/>
                    <a:pt x="1582" y="49"/>
                  </a:cubicBezTo>
                  <a:cubicBezTo>
                    <a:pt x="1529" y="16"/>
                    <a:pt x="1474" y="0"/>
                    <a:pt x="1421"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1"/>
            <p:cNvSpPr/>
            <p:nvPr/>
          </p:nvSpPr>
          <p:spPr>
            <a:xfrm>
              <a:off x="3881863" y="3920775"/>
              <a:ext cx="40050" cy="72850"/>
            </a:xfrm>
            <a:custGeom>
              <a:avLst/>
              <a:gdLst/>
              <a:ahLst/>
              <a:cxnLst/>
              <a:rect l="l" t="t" r="r" b="b"/>
              <a:pathLst>
                <a:path w="1602" h="2914" extrusionOk="0">
                  <a:moveTo>
                    <a:pt x="1182" y="0"/>
                  </a:moveTo>
                  <a:cubicBezTo>
                    <a:pt x="1033" y="0"/>
                    <a:pt x="889" y="79"/>
                    <a:pt x="870" y="245"/>
                  </a:cubicBezTo>
                  <a:cubicBezTo>
                    <a:pt x="811" y="680"/>
                    <a:pt x="751" y="1114"/>
                    <a:pt x="613" y="1549"/>
                  </a:cubicBezTo>
                  <a:cubicBezTo>
                    <a:pt x="573" y="1668"/>
                    <a:pt x="554" y="1787"/>
                    <a:pt x="494" y="1885"/>
                  </a:cubicBezTo>
                  <a:lnTo>
                    <a:pt x="475" y="1964"/>
                  </a:lnTo>
                  <a:cubicBezTo>
                    <a:pt x="455" y="2024"/>
                    <a:pt x="415" y="2063"/>
                    <a:pt x="396" y="2103"/>
                  </a:cubicBezTo>
                  <a:cubicBezTo>
                    <a:pt x="356" y="2202"/>
                    <a:pt x="297" y="2301"/>
                    <a:pt x="257" y="2399"/>
                  </a:cubicBezTo>
                  <a:cubicBezTo>
                    <a:pt x="198" y="2498"/>
                    <a:pt x="99" y="2597"/>
                    <a:pt x="59" y="2716"/>
                  </a:cubicBezTo>
                  <a:cubicBezTo>
                    <a:pt x="40" y="2775"/>
                    <a:pt x="20" y="2834"/>
                    <a:pt x="0" y="2913"/>
                  </a:cubicBezTo>
                  <a:lnTo>
                    <a:pt x="1087" y="2913"/>
                  </a:lnTo>
                  <a:lnTo>
                    <a:pt x="1087" y="2894"/>
                  </a:lnTo>
                  <a:cubicBezTo>
                    <a:pt x="1147" y="2755"/>
                    <a:pt x="1206" y="2617"/>
                    <a:pt x="1265" y="2478"/>
                  </a:cubicBezTo>
                  <a:cubicBezTo>
                    <a:pt x="1344" y="2241"/>
                    <a:pt x="1404" y="2024"/>
                    <a:pt x="1443" y="1787"/>
                  </a:cubicBezTo>
                  <a:cubicBezTo>
                    <a:pt x="1562" y="1273"/>
                    <a:pt x="1601" y="759"/>
                    <a:pt x="1522" y="245"/>
                  </a:cubicBezTo>
                  <a:cubicBezTo>
                    <a:pt x="1492" y="84"/>
                    <a:pt x="1335" y="0"/>
                    <a:pt x="1182"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6" name="Google Shape;1536;p61"/>
          <p:cNvSpPr/>
          <p:nvPr/>
        </p:nvSpPr>
        <p:spPr>
          <a:xfrm>
            <a:off x="1522550" y="3059566"/>
            <a:ext cx="18872" cy="52108"/>
          </a:xfrm>
          <a:custGeom>
            <a:avLst/>
            <a:gdLst/>
            <a:ahLst/>
            <a:cxnLst/>
            <a:rect l="l" t="t" r="r" b="b"/>
            <a:pathLst>
              <a:path w="674" h="1861" extrusionOk="0">
                <a:moveTo>
                  <a:pt x="1" y="0"/>
                </a:moveTo>
                <a:lnTo>
                  <a:pt x="1" y="1819"/>
                </a:lnTo>
                <a:cubicBezTo>
                  <a:pt x="74" y="1843"/>
                  <a:pt x="155" y="1860"/>
                  <a:pt x="230" y="1860"/>
                </a:cubicBezTo>
                <a:cubicBezTo>
                  <a:pt x="276" y="1860"/>
                  <a:pt x="319" y="1854"/>
                  <a:pt x="357" y="1838"/>
                </a:cubicBezTo>
                <a:cubicBezTo>
                  <a:pt x="535" y="1759"/>
                  <a:pt x="673" y="1542"/>
                  <a:pt x="594" y="1344"/>
                </a:cubicBezTo>
                <a:cubicBezTo>
                  <a:pt x="416" y="890"/>
                  <a:pt x="218" y="435"/>
                  <a:pt x="1"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1537;p61"/>
          <p:cNvGrpSpPr/>
          <p:nvPr/>
        </p:nvGrpSpPr>
        <p:grpSpPr>
          <a:xfrm>
            <a:off x="1522521" y="1469355"/>
            <a:ext cx="2486792" cy="1855812"/>
            <a:chOff x="1849313" y="1531150"/>
            <a:chExt cx="2220350" cy="1656975"/>
          </a:xfrm>
        </p:grpSpPr>
        <p:sp>
          <p:nvSpPr>
            <p:cNvPr id="1538" name="Google Shape;1538;p61"/>
            <p:cNvSpPr/>
            <p:nvPr/>
          </p:nvSpPr>
          <p:spPr>
            <a:xfrm>
              <a:off x="3834913" y="1656175"/>
              <a:ext cx="25" cy="525"/>
            </a:xfrm>
            <a:custGeom>
              <a:avLst/>
              <a:gdLst/>
              <a:ahLst/>
              <a:cxnLst/>
              <a:rect l="l" t="t" r="r" b="b"/>
              <a:pathLst>
                <a:path w="1" h="21" extrusionOk="0">
                  <a:moveTo>
                    <a:pt x="0" y="20"/>
                  </a:moveTo>
                  <a:lnTo>
                    <a:pt x="0" y="0"/>
                  </a:lnTo>
                  <a:lnTo>
                    <a:pt x="0" y="20"/>
                  </a:lnTo>
                  <a:close/>
                </a:path>
              </a:pathLst>
            </a:custGeom>
            <a:solidFill>
              <a:srgbClr val="FAF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1"/>
            <p:cNvSpPr/>
            <p:nvPr/>
          </p:nvSpPr>
          <p:spPr>
            <a:xfrm>
              <a:off x="3834413" y="1656675"/>
              <a:ext cx="525" cy="500"/>
            </a:xfrm>
            <a:custGeom>
              <a:avLst/>
              <a:gdLst/>
              <a:ahLst/>
              <a:cxnLst/>
              <a:rect l="l" t="t" r="r" b="b"/>
              <a:pathLst>
                <a:path w="21" h="20" extrusionOk="0">
                  <a:moveTo>
                    <a:pt x="1" y="0"/>
                  </a:moveTo>
                  <a:lnTo>
                    <a:pt x="1" y="20"/>
                  </a:lnTo>
                  <a:lnTo>
                    <a:pt x="20" y="0"/>
                  </a:lnTo>
                  <a:close/>
                </a:path>
              </a:pathLst>
            </a:custGeom>
            <a:solidFill>
              <a:srgbClr val="FAF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1"/>
            <p:cNvSpPr/>
            <p:nvPr/>
          </p:nvSpPr>
          <p:spPr>
            <a:xfrm>
              <a:off x="1849313" y="1531150"/>
              <a:ext cx="2220350" cy="1656975"/>
            </a:xfrm>
            <a:custGeom>
              <a:avLst/>
              <a:gdLst/>
              <a:ahLst/>
              <a:cxnLst/>
              <a:rect l="l" t="t" r="r" b="b"/>
              <a:pathLst>
                <a:path w="88814" h="66279" extrusionOk="0">
                  <a:moveTo>
                    <a:pt x="80135" y="1652"/>
                  </a:moveTo>
                  <a:cubicBezTo>
                    <a:pt x="80162" y="1652"/>
                    <a:pt x="80189" y="1655"/>
                    <a:pt x="80215" y="1661"/>
                  </a:cubicBezTo>
                  <a:cubicBezTo>
                    <a:pt x="80610" y="1760"/>
                    <a:pt x="81006" y="1898"/>
                    <a:pt x="81381" y="2076"/>
                  </a:cubicBezTo>
                  <a:cubicBezTo>
                    <a:pt x="81757" y="2234"/>
                    <a:pt x="82172" y="2432"/>
                    <a:pt x="82468" y="2709"/>
                  </a:cubicBezTo>
                  <a:cubicBezTo>
                    <a:pt x="82666" y="2886"/>
                    <a:pt x="82666" y="3203"/>
                    <a:pt x="82508" y="3400"/>
                  </a:cubicBezTo>
                  <a:cubicBezTo>
                    <a:pt x="82404" y="3530"/>
                    <a:pt x="82242" y="3608"/>
                    <a:pt x="82075" y="3608"/>
                  </a:cubicBezTo>
                  <a:cubicBezTo>
                    <a:pt x="81987" y="3608"/>
                    <a:pt x="81898" y="3587"/>
                    <a:pt x="81816" y="3539"/>
                  </a:cubicBezTo>
                  <a:cubicBezTo>
                    <a:pt x="81638" y="3420"/>
                    <a:pt x="81480" y="3262"/>
                    <a:pt x="81322" y="3124"/>
                  </a:cubicBezTo>
                  <a:cubicBezTo>
                    <a:pt x="81309" y="3110"/>
                    <a:pt x="81250" y="3061"/>
                    <a:pt x="81244" y="3061"/>
                  </a:cubicBezTo>
                  <a:lnTo>
                    <a:pt x="81244" y="3061"/>
                  </a:lnTo>
                  <a:cubicBezTo>
                    <a:pt x="81241" y="3061"/>
                    <a:pt x="81250" y="3072"/>
                    <a:pt x="81282" y="3104"/>
                  </a:cubicBezTo>
                  <a:cubicBezTo>
                    <a:pt x="81243" y="3064"/>
                    <a:pt x="81203" y="3045"/>
                    <a:pt x="81164" y="3005"/>
                  </a:cubicBezTo>
                  <a:cubicBezTo>
                    <a:pt x="81104" y="2965"/>
                    <a:pt x="81025" y="2906"/>
                    <a:pt x="80946" y="2867"/>
                  </a:cubicBezTo>
                  <a:cubicBezTo>
                    <a:pt x="80788" y="2768"/>
                    <a:pt x="80630" y="2669"/>
                    <a:pt x="80452" y="2590"/>
                  </a:cubicBezTo>
                  <a:cubicBezTo>
                    <a:pt x="80373" y="2550"/>
                    <a:pt x="80294" y="2511"/>
                    <a:pt x="80215" y="2471"/>
                  </a:cubicBezTo>
                  <a:cubicBezTo>
                    <a:pt x="80175" y="2452"/>
                    <a:pt x="80136" y="2432"/>
                    <a:pt x="80096" y="2412"/>
                  </a:cubicBezTo>
                  <a:cubicBezTo>
                    <a:pt x="80079" y="2412"/>
                    <a:pt x="79990" y="2368"/>
                    <a:pt x="80002" y="2368"/>
                  </a:cubicBezTo>
                  <a:cubicBezTo>
                    <a:pt x="80004" y="2368"/>
                    <a:pt x="80009" y="2370"/>
                    <a:pt x="80017" y="2372"/>
                  </a:cubicBezTo>
                  <a:cubicBezTo>
                    <a:pt x="79839" y="2293"/>
                    <a:pt x="79721" y="2135"/>
                    <a:pt x="79760" y="1918"/>
                  </a:cubicBezTo>
                  <a:cubicBezTo>
                    <a:pt x="79811" y="1749"/>
                    <a:pt x="79977" y="1652"/>
                    <a:pt x="80135" y="1652"/>
                  </a:cubicBezTo>
                  <a:close/>
                  <a:moveTo>
                    <a:pt x="85664" y="2596"/>
                  </a:moveTo>
                  <a:cubicBezTo>
                    <a:pt x="85734" y="2596"/>
                    <a:pt x="85805" y="2614"/>
                    <a:pt x="85868" y="2649"/>
                  </a:cubicBezTo>
                  <a:cubicBezTo>
                    <a:pt x="86066" y="2748"/>
                    <a:pt x="86086" y="2985"/>
                    <a:pt x="86007" y="3143"/>
                  </a:cubicBezTo>
                  <a:cubicBezTo>
                    <a:pt x="85849" y="3479"/>
                    <a:pt x="85651" y="3796"/>
                    <a:pt x="85433" y="4092"/>
                  </a:cubicBezTo>
                  <a:cubicBezTo>
                    <a:pt x="85295" y="4270"/>
                    <a:pt x="85176" y="4428"/>
                    <a:pt x="85038" y="4586"/>
                  </a:cubicBezTo>
                  <a:cubicBezTo>
                    <a:pt x="84900" y="4725"/>
                    <a:pt x="84761" y="4843"/>
                    <a:pt x="84643" y="4982"/>
                  </a:cubicBezTo>
                  <a:cubicBezTo>
                    <a:pt x="84557" y="5076"/>
                    <a:pt x="84442" y="5118"/>
                    <a:pt x="84326" y="5118"/>
                  </a:cubicBezTo>
                  <a:cubicBezTo>
                    <a:pt x="84174" y="5118"/>
                    <a:pt x="84021" y="5046"/>
                    <a:pt x="83931" y="4922"/>
                  </a:cubicBezTo>
                  <a:cubicBezTo>
                    <a:pt x="83773" y="4705"/>
                    <a:pt x="83813" y="4369"/>
                    <a:pt x="84070" y="4231"/>
                  </a:cubicBezTo>
                  <a:cubicBezTo>
                    <a:pt x="84109" y="4211"/>
                    <a:pt x="84149" y="4191"/>
                    <a:pt x="84188" y="4152"/>
                  </a:cubicBezTo>
                  <a:lnTo>
                    <a:pt x="84228" y="4132"/>
                  </a:lnTo>
                  <a:cubicBezTo>
                    <a:pt x="84287" y="4072"/>
                    <a:pt x="84366" y="4013"/>
                    <a:pt x="84425" y="3954"/>
                  </a:cubicBezTo>
                  <a:cubicBezTo>
                    <a:pt x="84564" y="3835"/>
                    <a:pt x="84682" y="3717"/>
                    <a:pt x="84801" y="3598"/>
                  </a:cubicBezTo>
                  <a:cubicBezTo>
                    <a:pt x="84860" y="3519"/>
                    <a:pt x="84900" y="3460"/>
                    <a:pt x="84959" y="3381"/>
                  </a:cubicBezTo>
                  <a:lnTo>
                    <a:pt x="84999" y="3341"/>
                  </a:lnTo>
                  <a:cubicBezTo>
                    <a:pt x="85038" y="3302"/>
                    <a:pt x="85058" y="3262"/>
                    <a:pt x="85078" y="3222"/>
                  </a:cubicBezTo>
                  <a:cubicBezTo>
                    <a:pt x="85176" y="3084"/>
                    <a:pt x="85275" y="2926"/>
                    <a:pt x="85354" y="2768"/>
                  </a:cubicBezTo>
                  <a:cubicBezTo>
                    <a:pt x="85418" y="2653"/>
                    <a:pt x="85539" y="2596"/>
                    <a:pt x="85664" y="2596"/>
                  </a:cubicBezTo>
                  <a:close/>
                  <a:moveTo>
                    <a:pt x="79286" y="4072"/>
                  </a:moveTo>
                  <a:cubicBezTo>
                    <a:pt x="79401" y="4072"/>
                    <a:pt x="79518" y="4118"/>
                    <a:pt x="79602" y="4191"/>
                  </a:cubicBezTo>
                  <a:cubicBezTo>
                    <a:pt x="79681" y="4270"/>
                    <a:pt x="79721" y="4389"/>
                    <a:pt x="79721" y="4488"/>
                  </a:cubicBezTo>
                  <a:cubicBezTo>
                    <a:pt x="79721" y="4606"/>
                    <a:pt x="79681" y="4705"/>
                    <a:pt x="79602" y="4784"/>
                  </a:cubicBezTo>
                  <a:cubicBezTo>
                    <a:pt x="79543" y="4863"/>
                    <a:pt x="79484" y="4922"/>
                    <a:pt x="79424" y="5001"/>
                  </a:cubicBezTo>
                  <a:lnTo>
                    <a:pt x="79405" y="5021"/>
                  </a:lnTo>
                  <a:cubicBezTo>
                    <a:pt x="79385" y="5061"/>
                    <a:pt x="79365" y="5081"/>
                    <a:pt x="79345" y="5120"/>
                  </a:cubicBezTo>
                  <a:cubicBezTo>
                    <a:pt x="79246" y="5258"/>
                    <a:pt x="79148" y="5377"/>
                    <a:pt x="79069" y="5515"/>
                  </a:cubicBezTo>
                  <a:cubicBezTo>
                    <a:pt x="78891" y="5792"/>
                    <a:pt x="78732" y="6089"/>
                    <a:pt x="78574" y="6385"/>
                  </a:cubicBezTo>
                  <a:cubicBezTo>
                    <a:pt x="78496" y="6529"/>
                    <a:pt x="78340" y="6603"/>
                    <a:pt x="78181" y="6603"/>
                  </a:cubicBezTo>
                  <a:cubicBezTo>
                    <a:pt x="78099" y="6603"/>
                    <a:pt x="78016" y="6584"/>
                    <a:pt x="77942" y="6543"/>
                  </a:cubicBezTo>
                  <a:cubicBezTo>
                    <a:pt x="77843" y="6484"/>
                    <a:pt x="77764" y="6365"/>
                    <a:pt x="77724" y="6267"/>
                  </a:cubicBezTo>
                  <a:cubicBezTo>
                    <a:pt x="77685" y="6148"/>
                    <a:pt x="77724" y="6029"/>
                    <a:pt x="77764" y="5911"/>
                  </a:cubicBezTo>
                  <a:cubicBezTo>
                    <a:pt x="77922" y="5614"/>
                    <a:pt x="78120" y="5318"/>
                    <a:pt x="78317" y="5041"/>
                  </a:cubicBezTo>
                  <a:cubicBezTo>
                    <a:pt x="78515" y="4745"/>
                    <a:pt x="78752" y="4468"/>
                    <a:pt x="79009" y="4191"/>
                  </a:cubicBezTo>
                  <a:cubicBezTo>
                    <a:pt x="79083" y="4108"/>
                    <a:pt x="79184" y="4072"/>
                    <a:pt x="79286" y="4072"/>
                  </a:cubicBezTo>
                  <a:close/>
                  <a:moveTo>
                    <a:pt x="83601" y="5784"/>
                  </a:moveTo>
                  <a:cubicBezTo>
                    <a:pt x="83662" y="5784"/>
                    <a:pt x="83722" y="5799"/>
                    <a:pt x="83773" y="5832"/>
                  </a:cubicBezTo>
                  <a:cubicBezTo>
                    <a:pt x="84070" y="6010"/>
                    <a:pt x="84366" y="6187"/>
                    <a:pt x="84643" y="6365"/>
                  </a:cubicBezTo>
                  <a:cubicBezTo>
                    <a:pt x="84801" y="6444"/>
                    <a:pt x="84939" y="6524"/>
                    <a:pt x="85078" y="6603"/>
                  </a:cubicBezTo>
                  <a:cubicBezTo>
                    <a:pt x="85256" y="6701"/>
                    <a:pt x="85453" y="6800"/>
                    <a:pt x="85592" y="6939"/>
                  </a:cubicBezTo>
                  <a:cubicBezTo>
                    <a:pt x="85750" y="7077"/>
                    <a:pt x="85769" y="7314"/>
                    <a:pt x="85671" y="7492"/>
                  </a:cubicBezTo>
                  <a:cubicBezTo>
                    <a:pt x="85611" y="7591"/>
                    <a:pt x="85532" y="7650"/>
                    <a:pt x="85433" y="7690"/>
                  </a:cubicBezTo>
                  <a:cubicBezTo>
                    <a:pt x="85385" y="7714"/>
                    <a:pt x="85321" y="7731"/>
                    <a:pt x="85256" y="7731"/>
                  </a:cubicBezTo>
                  <a:cubicBezTo>
                    <a:pt x="85215" y="7731"/>
                    <a:pt x="85175" y="7725"/>
                    <a:pt x="85137" y="7710"/>
                  </a:cubicBezTo>
                  <a:cubicBezTo>
                    <a:pt x="85097" y="7690"/>
                    <a:pt x="85038" y="7670"/>
                    <a:pt x="84999" y="7650"/>
                  </a:cubicBezTo>
                  <a:cubicBezTo>
                    <a:pt x="84959" y="7630"/>
                    <a:pt x="84920" y="7611"/>
                    <a:pt x="84880" y="7571"/>
                  </a:cubicBezTo>
                  <a:lnTo>
                    <a:pt x="84840" y="7532"/>
                  </a:lnTo>
                  <a:cubicBezTo>
                    <a:pt x="84761" y="7472"/>
                    <a:pt x="84702" y="7433"/>
                    <a:pt x="84623" y="7373"/>
                  </a:cubicBezTo>
                  <a:cubicBezTo>
                    <a:pt x="84504" y="7275"/>
                    <a:pt x="84366" y="7176"/>
                    <a:pt x="84228" y="7077"/>
                  </a:cubicBezTo>
                  <a:cubicBezTo>
                    <a:pt x="83971" y="6860"/>
                    <a:pt x="83694" y="6662"/>
                    <a:pt x="83417" y="6464"/>
                  </a:cubicBezTo>
                  <a:cubicBezTo>
                    <a:pt x="83239" y="6346"/>
                    <a:pt x="83180" y="6168"/>
                    <a:pt x="83279" y="5970"/>
                  </a:cubicBezTo>
                  <a:cubicBezTo>
                    <a:pt x="83345" y="5850"/>
                    <a:pt x="83475" y="5784"/>
                    <a:pt x="83601" y="5784"/>
                  </a:cubicBezTo>
                  <a:close/>
                  <a:moveTo>
                    <a:pt x="77521" y="8160"/>
                  </a:moveTo>
                  <a:cubicBezTo>
                    <a:pt x="77597" y="8160"/>
                    <a:pt x="77693" y="8212"/>
                    <a:pt x="77744" y="8263"/>
                  </a:cubicBezTo>
                  <a:cubicBezTo>
                    <a:pt x="77942" y="8480"/>
                    <a:pt x="78120" y="8718"/>
                    <a:pt x="78317" y="8935"/>
                  </a:cubicBezTo>
                  <a:cubicBezTo>
                    <a:pt x="78357" y="8994"/>
                    <a:pt x="78396" y="9034"/>
                    <a:pt x="78416" y="9113"/>
                  </a:cubicBezTo>
                  <a:cubicBezTo>
                    <a:pt x="78416" y="9152"/>
                    <a:pt x="78416" y="9212"/>
                    <a:pt x="78416" y="9251"/>
                  </a:cubicBezTo>
                  <a:cubicBezTo>
                    <a:pt x="78396" y="9350"/>
                    <a:pt x="78357" y="9429"/>
                    <a:pt x="78278" y="9489"/>
                  </a:cubicBezTo>
                  <a:cubicBezTo>
                    <a:pt x="78205" y="9546"/>
                    <a:pt x="78123" y="9583"/>
                    <a:pt x="78037" y="9583"/>
                  </a:cubicBezTo>
                  <a:cubicBezTo>
                    <a:pt x="78005" y="9583"/>
                    <a:pt x="77974" y="9578"/>
                    <a:pt x="77942" y="9568"/>
                  </a:cubicBezTo>
                  <a:lnTo>
                    <a:pt x="77863" y="9528"/>
                  </a:lnTo>
                  <a:cubicBezTo>
                    <a:pt x="77803" y="9489"/>
                    <a:pt x="77764" y="9449"/>
                    <a:pt x="77724" y="9390"/>
                  </a:cubicBezTo>
                  <a:cubicBezTo>
                    <a:pt x="77546" y="9152"/>
                    <a:pt x="77369" y="8915"/>
                    <a:pt x="77191" y="8698"/>
                  </a:cubicBezTo>
                  <a:cubicBezTo>
                    <a:pt x="77131" y="8619"/>
                    <a:pt x="77131" y="8500"/>
                    <a:pt x="77151" y="8421"/>
                  </a:cubicBezTo>
                  <a:cubicBezTo>
                    <a:pt x="77171" y="8342"/>
                    <a:pt x="77230" y="8283"/>
                    <a:pt x="77270" y="8223"/>
                  </a:cubicBezTo>
                  <a:cubicBezTo>
                    <a:pt x="77349" y="8184"/>
                    <a:pt x="77408" y="8164"/>
                    <a:pt x="77487" y="8164"/>
                  </a:cubicBezTo>
                  <a:cubicBezTo>
                    <a:pt x="77498" y="8162"/>
                    <a:pt x="77509" y="8160"/>
                    <a:pt x="77521" y="8160"/>
                  </a:cubicBezTo>
                  <a:close/>
                  <a:moveTo>
                    <a:pt x="80944" y="7511"/>
                  </a:moveTo>
                  <a:cubicBezTo>
                    <a:pt x="80996" y="7511"/>
                    <a:pt x="81050" y="7524"/>
                    <a:pt x="81104" y="7551"/>
                  </a:cubicBezTo>
                  <a:cubicBezTo>
                    <a:pt x="81243" y="7630"/>
                    <a:pt x="81263" y="7808"/>
                    <a:pt x="81203" y="7966"/>
                  </a:cubicBezTo>
                  <a:cubicBezTo>
                    <a:pt x="81085" y="8263"/>
                    <a:pt x="80946" y="8559"/>
                    <a:pt x="80828" y="8856"/>
                  </a:cubicBezTo>
                  <a:cubicBezTo>
                    <a:pt x="80788" y="8935"/>
                    <a:pt x="80749" y="9014"/>
                    <a:pt x="80709" y="9073"/>
                  </a:cubicBezTo>
                  <a:cubicBezTo>
                    <a:pt x="80689" y="9152"/>
                    <a:pt x="80670" y="9232"/>
                    <a:pt x="80630" y="9291"/>
                  </a:cubicBezTo>
                  <a:lnTo>
                    <a:pt x="80610" y="9330"/>
                  </a:lnTo>
                  <a:cubicBezTo>
                    <a:pt x="80591" y="9370"/>
                    <a:pt x="80571" y="9409"/>
                    <a:pt x="80571" y="9449"/>
                  </a:cubicBezTo>
                  <a:cubicBezTo>
                    <a:pt x="80531" y="9548"/>
                    <a:pt x="80492" y="9647"/>
                    <a:pt x="80432" y="9745"/>
                  </a:cubicBezTo>
                  <a:cubicBezTo>
                    <a:pt x="80332" y="9875"/>
                    <a:pt x="80189" y="9963"/>
                    <a:pt x="80035" y="9963"/>
                  </a:cubicBezTo>
                  <a:cubicBezTo>
                    <a:pt x="79978" y="9963"/>
                    <a:pt x="79918" y="9950"/>
                    <a:pt x="79859" y="9923"/>
                  </a:cubicBezTo>
                  <a:cubicBezTo>
                    <a:pt x="79760" y="9884"/>
                    <a:pt x="79701" y="9825"/>
                    <a:pt x="79642" y="9745"/>
                  </a:cubicBezTo>
                  <a:cubicBezTo>
                    <a:pt x="79582" y="9647"/>
                    <a:pt x="79563" y="9489"/>
                    <a:pt x="79602" y="9390"/>
                  </a:cubicBezTo>
                  <a:cubicBezTo>
                    <a:pt x="79662" y="9192"/>
                    <a:pt x="79800" y="9054"/>
                    <a:pt x="79899" y="8876"/>
                  </a:cubicBezTo>
                  <a:cubicBezTo>
                    <a:pt x="79978" y="8737"/>
                    <a:pt x="80077" y="8619"/>
                    <a:pt x="80156" y="8480"/>
                  </a:cubicBezTo>
                  <a:cubicBezTo>
                    <a:pt x="80334" y="8204"/>
                    <a:pt x="80511" y="7927"/>
                    <a:pt x="80689" y="7650"/>
                  </a:cubicBezTo>
                  <a:cubicBezTo>
                    <a:pt x="80754" y="7559"/>
                    <a:pt x="80845" y="7511"/>
                    <a:pt x="80944" y="7511"/>
                  </a:cubicBezTo>
                  <a:close/>
                  <a:moveTo>
                    <a:pt x="83022" y="8480"/>
                  </a:moveTo>
                  <a:cubicBezTo>
                    <a:pt x="83121" y="8480"/>
                    <a:pt x="83180" y="8520"/>
                    <a:pt x="83259" y="8579"/>
                  </a:cubicBezTo>
                  <a:cubicBezTo>
                    <a:pt x="83496" y="8777"/>
                    <a:pt x="83753" y="8955"/>
                    <a:pt x="83990" y="9152"/>
                  </a:cubicBezTo>
                  <a:cubicBezTo>
                    <a:pt x="84228" y="9350"/>
                    <a:pt x="84485" y="9528"/>
                    <a:pt x="84722" y="9745"/>
                  </a:cubicBezTo>
                  <a:cubicBezTo>
                    <a:pt x="84900" y="9904"/>
                    <a:pt x="84860" y="10180"/>
                    <a:pt x="84722" y="10338"/>
                  </a:cubicBezTo>
                  <a:cubicBezTo>
                    <a:pt x="84643" y="10398"/>
                    <a:pt x="84524" y="10457"/>
                    <a:pt x="84425" y="10457"/>
                  </a:cubicBezTo>
                  <a:cubicBezTo>
                    <a:pt x="84307" y="10457"/>
                    <a:pt x="84228" y="10398"/>
                    <a:pt x="84129" y="10338"/>
                  </a:cubicBezTo>
                  <a:cubicBezTo>
                    <a:pt x="83892" y="10141"/>
                    <a:pt x="83674" y="9904"/>
                    <a:pt x="83457" y="9686"/>
                  </a:cubicBezTo>
                  <a:cubicBezTo>
                    <a:pt x="83239" y="9469"/>
                    <a:pt x="83022" y="9251"/>
                    <a:pt x="82804" y="9034"/>
                  </a:cubicBezTo>
                  <a:cubicBezTo>
                    <a:pt x="82666" y="8915"/>
                    <a:pt x="82686" y="8698"/>
                    <a:pt x="82804" y="8579"/>
                  </a:cubicBezTo>
                  <a:cubicBezTo>
                    <a:pt x="82844" y="8520"/>
                    <a:pt x="82943" y="8480"/>
                    <a:pt x="83022" y="8480"/>
                  </a:cubicBezTo>
                  <a:close/>
                  <a:moveTo>
                    <a:pt x="75839" y="10479"/>
                  </a:moveTo>
                  <a:cubicBezTo>
                    <a:pt x="75874" y="10479"/>
                    <a:pt x="75910" y="10485"/>
                    <a:pt x="75945" y="10497"/>
                  </a:cubicBezTo>
                  <a:cubicBezTo>
                    <a:pt x="76558" y="10675"/>
                    <a:pt x="77092" y="11050"/>
                    <a:pt x="77507" y="11544"/>
                  </a:cubicBezTo>
                  <a:cubicBezTo>
                    <a:pt x="77606" y="11663"/>
                    <a:pt x="77665" y="11781"/>
                    <a:pt x="77645" y="11940"/>
                  </a:cubicBezTo>
                  <a:cubicBezTo>
                    <a:pt x="77626" y="12078"/>
                    <a:pt x="77566" y="12177"/>
                    <a:pt x="77448" y="12276"/>
                  </a:cubicBezTo>
                  <a:cubicBezTo>
                    <a:pt x="77363" y="12345"/>
                    <a:pt x="77258" y="12378"/>
                    <a:pt x="77153" y="12378"/>
                  </a:cubicBezTo>
                  <a:cubicBezTo>
                    <a:pt x="76987" y="12378"/>
                    <a:pt x="76821" y="12295"/>
                    <a:pt x="76736" y="12137"/>
                  </a:cubicBezTo>
                  <a:cubicBezTo>
                    <a:pt x="76696" y="12058"/>
                    <a:pt x="76637" y="11979"/>
                    <a:pt x="76598" y="11920"/>
                  </a:cubicBezTo>
                  <a:cubicBezTo>
                    <a:pt x="76459" y="11742"/>
                    <a:pt x="76301" y="11604"/>
                    <a:pt x="76143" y="11465"/>
                  </a:cubicBezTo>
                  <a:cubicBezTo>
                    <a:pt x="75985" y="11347"/>
                    <a:pt x="75827" y="11248"/>
                    <a:pt x="75649" y="11169"/>
                  </a:cubicBezTo>
                  <a:cubicBezTo>
                    <a:pt x="75471" y="11090"/>
                    <a:pt x="75431" y="10872"/>
                    <a:pt x="75491" y="10714"/>
                  </a:cubicBezTo>
                  <a:cubicBezTo>
                    <a:pt x="75554" y="10571"/>
                    <a:pt x="75694" y="10479"/>
                    <a:pt x="75839" y="10479"/>
                  </a:cubicBezTo>
                  <a:close/>
                  <a:moveTo>
                    <a:pt x="78906" y="11529"/>
                  </a:moveTo>
                  <a:cubicBezTo>
                    <a:pt x="78957" y="11529"/>
                    <a:pt x="79006" y="11540"/>
                    <a:pt x="79049" y="11564"/>
                  </a:cubicBezTo>
                  <a:cubicBezTo>
                    <a:pt x="79325" y="11742"/>
                    <a:pt x="79602" y="11940"/>
                    <a:pt x="79879" y="12118"/>
                  </a:cubicBezTo>
                  <a:cubicBezTo>
                    <a:pt x="80037" y="12216"/>
                    <a:pt x="80077" y="12394"/>
                    <a:pt x="79998" y="12552"/>
                  </a:cubicBezTo>
                  <a:cubicBezTo>
                    <a:pt x="79958" y="12631"/>
                    <a:pt x="79879" y="12691"/>
                    <a:pt x="79800" y="12711"/>
                  </a:cubicBezTo>
                  <a:cubicBezTo>
                    <a:pt x="79771" y="12718"/>
                    <a:pt x="79739" y="12722"/>
                    <a:pt x="79707" y="12722"/>
                  </a:cubicBezTo>
                  <a:cubicBezTo>
                    <a:pt x="79651" y="12722"/>
                    <a:pt x="79593" y="12709"/>
                    <a:pt x="79543" y="12671"/>
                  </a:cubicBezTo>
                  <a:cubicBezTo>
                    <a:pt x="79266" y="12493"/>
                    <a:pt x="78989" y="12295"/>
                    <a:pt x="78713" y="12118"/>
                  </a:cubicBezTo>
                  <a:cubicBezTo>
                    <a:pt x="78574" y="12019"/>
                    <a:pt x="78535" y="11841"/>
                    <a:pt x="78614" y="11683"/>
                  </a:cubicBezTo>
                  <a:cubicBezTo>
                    <a:pt x="78669" y="11587"/>
                    <a:pt x="78790" y="11529"/>
                    <a:pt x="78906" y="11529"/>
                  </a:cubicBezTo>
                  <a:close/>
                  <a:moveTo>
                    <a:pt x="81110" y="11437"/>
                  </a:moveTo>
                  <a:cubicBezTo>
                    <a:pt x="81141" y="11437"/>
                    <a:pt x="81172" y="11440"/>
                    <a:pt x="81203" y="11445"/>
                  </a:cubicBezTo>
                  <a:cubicBezTo>
                    <a:pt x="81302" y="11465"/>
                    <a:pt x="81401" y="11544"/>
                    <a:pt x="81460" y="11643"/>
                  </a:cubicBezTo>
                  <a:cubicBezTo>
                    <a:pt x="81500" y="11722"/>
                    <a:pt x="81520" y="11841"/>
                    <a:pt x="81500" y="11940"/>
                  </a:cubicBezTo>
                  <a:cubicBezTo>
                    <a:pt x="81401" y="12315"/>
                    <a:pt x="81322" y="12691"/>
                    <a:pt x="81243" y="13066"/>
                  </a:cubicBezTo>
                  <a:cubicBezTo>
                    <a:pt x="81223" y="13185"/>
                    <a:pt x="81144" y="13264"/>
                    <a:pt x="81045" y="13343"/>
                  </a:cubicBezTo>
                  <a:cubicBezTo>
                    <a:pt x="80983" y="13381"/>
                    <a:pt x="80912" y="13394"/>
                    <a:pt x="80838" y="13394"/>
                  </a:cubicBezTo>
                  <a:cubicBezTo>
                    <a:pt x="80796" y="13394"/>
                    <a:pt x="80753" y="13390"/>
                    <a:pt x="80709" y="13383"/>
                  </a:cubicBezTo>
                  <a:cubicBezTo>
                    <a:pt x="80472" y="13323"/>
                    <a:pt x="80334" y="13047"/>
                    <a:pt x="80393" y="12829"/>
                  </a:cubicBezTo>
                  <a:cubicBezTo>
                    <a:pt x="80511" y="12473"/>
                    <a:pt x="80610" y="12098"/>
                    <a:pt x="80709" y="11722"/>
                  </a:cubicBezTo>
                  <a:cubicBezTo>
                    <a:pt x="80760" y="11536"/>
                    <a:pt x="80926" y="11437"/>
                    <a:pt x="81110" y="11437"/>
                  </a:cubicBezTo>
                  <a:close/>
                  <a:moveTo>
                    <a:pt x="83160" y="11268"/>
                  </a:moveTo>
                  <a:cubicBezTo>
                    <a:pt x="83338" y="11268"/>
                    <a:pt x="83437" y="11406"/>
                    <a:pt x="83457" y="11564"/>
                  </a:cubicBezTo>
                  <a:cubicBezTo>
                    <a:pt x="83477" y="11781"/>
                    <a:pt x="83536" y="11979"/>
                    <a:pt x="83556" y="12197"/>
                  </a:cubicBezTo>
                  <a:cubicBezTo>
                    <a:pt x="83595" y="12414"/>
                    <a:pt x="83615" y="12651"/>
                    <a:pt x="83654" y="12849"/>
                  </a:cubicBezTo>
                  <a:cubicBezTo>
                    <a:pt x="83674" y="13047"/>
                    <a:pt x="83714" y="13264"/>
                    <a:pt x="83733" y="13462"/>
                  </a:cubicBezTo>
                  <a:cubicBezTo>
                    <a:pt x="83773" y="13699"/>
                    <a:pt x="83832" y="13956"/>
                    <a:pt x="83832" y="14193"/>
                  </a:cubicBezTo>
                  <a:cubicBezTo>
                    <a:pt x="83832" y="14490"/>
                    <a:pt x="83595" y="14687"/>
                    <a:pt x="83338" y="14707"/>
                  </a:cubicBezTo>
                  <a:cubicBezTo>
                    <a:pt x="83328" y="14708"/>
                    <a:pt x="83318" y="14708"/>
                    <a:pt x="83308" y="14708"/>
                  </a:cubicBezTo>
                  <a:cubicBezTo>
                    <a:pt x="83028" y="14708"/>
                    <a:pt x="82843" y="14441"/>
                    <a:pt x="82824" y="14193"/>
                  </a:cubicBezTo>
                  <a:cubicBezTo>
                    <a:pt x="82804" y="13976"/>
                    <a:pt x="82824" y="13738"/>
                    <a:pt x="82824" y="13521"/>
                  </a:cubicBezTo>
                  <a:cubicBezTo>
                    <a:pt x="82824" y="13304"/>
                    <a:pt x="82844" y="13086"/>
                    <a:pt x="82844" y="12888"/>
                  </a:cubicBezTo>
                  <a:cubicBezTo>
                    <a:pt x="82844" y="12671"/>
                    <a:pt x="82824" y="12454"/>
                    <a:pt x="82844" y="12236"/>
                  </a:cubicBezTo>
                  <a:cubicBezTo>
                    <a:pt x="82844" y="12019"/>
                    <a:pt x="82864" y="11781"/>
                    <a:pt x="82864" y="11564"/>
                  </a:cubicBezTo>
                  <a:cubicBezTo>
                    <a:pt x="82864" y="11406"/>
                    <a:pt x="83002" y="11268"/>
                    <a:pt x="83160" y="11268"/>
                  </a:cubicBezTo>
                  <a:close/>
                  <a:moveTo>
                    <a:pt x="70119" y="14754"/>
                  </a:moveTo>
                  <a:cubicBezTo>
                    <a:pt x="70158" y="14754"/>
                    <a:pt x="70197" y="14759"/>
                    <a:pt x="70233" y="14766"/>
                  </a:cubicBezTo>
                  <a:cubicBezTo>
                    <a:pt x="70332" y="14786"/>
                    <a:pt x="70411" y="14865"/>
                    <a:pt x="70470" y="14944"/>
                  </a:cubicBezTo>
                  <a:cubicBezTo>
                    <a:pt x="70529" y="15023"/>
                    <a:pt x="70529" y="15162"/>
                    <a:pt x="70509" y="15260"/>
                  </a:cubicBezTo>
                  <a:cubicBezTo>
                    <a:pt x="70470" y="15359"/>
                    <a:pt x="70411" y="15438"/>
                    <a:pt x="70332" y="15478"/>
                  </a:cubicBezTo>
                  <a:cubicBezTo>
                    <a:pt x="70292" y="15498"/>
                    <a:pt x="70252" y="15537"/>
                    <a:pt x="70233" y="15557"/>
                  </a:cubicBezTo>
                  <a:cubicBezTo>
                    <a:pt x="70094" y="15656"/>
                    <a:pt x="69976" y="15774"/>
                    <a:pt x="69877" y="15913"/>
                  </a:cubicBezTo>
                  <a:cubicBezTo>
                    <a:pt x="69837" y="15952"/>
                    <a:pt x="69798" y="15992"/>
                    <a:pt x="69778" y="16051"/>
                  </a:cubicBezTo>
                  <a:cubicBezTo>
                    <a:pt x="69698" y="16171"/>
                    <a:pt x="69582" y="16228"/>
                    <a:pt x="69460" y="16228"/>
                  </a:cubicBezTo>
                  <a:cubicBezTo>
                    <a:pt x="69401" y="16228"/>
                    <a:pt x="69342" y="16215"/>
                    <a:pt x="69284" y="16189"/>
                  </a:cubicBezTo>
                  <a:cubicBezTo>
                    <a:pt x="69205" y="16150"/>
                    <a:pt x="69126" y="16051"/>
                    <a:pt x="69106" y="15972"/>
                  </a:cubicBezTo>
                  <a:cubicBezTo>
                    <a:pt x="69086" y="15873"/>
                    <a:pt x="69106" y="15774"/>
                    <a:pt x="69146" y="15695"/>
                  </a:cubicBezTo>
                  <a:cubicBezTo>
                    <a:pt x="69244" y="15517"/>
                    <a:pt x="69363" y="15359"/>
                    <a:pt x="69482" y="15201"/>
                  </a:cubicBezTo>
                  <a:cubicBezTo>
                    <a:pt x="69620" y="15063"/>
                    <a:pt x="69778" y="14924"/>
                    <a:pt x="69936" y="14806"/>
                  </a:cubicBezTo>
                  <a:cubicBezTo>
                    <a:pt x="69986" y="14768"/>
                    <a:pt x="70052" y="14754"/>
                    <a:pt x="70119" y="14754"/>
                  </a:cubicBezTo>
                  <a:close/>
                  <a:moveTo>
                    <a:pt x="73170" y="13691"/>
                  </a:moveTo>
                  <a:cubicBezTo>
                    <a:pt x="73330" y="13691"/>
                    <a:pt x="73499" y="13801"/>
                    <a:pt x="73534" y="13956"/>
                  </a:cubicBezTo>
                  <a:cubicBezTo>
                    <a:pt x="73633" y="14371"/>
                    <a:pt x="73692" y="14806"/>
                    <a:pt x="73771" y="15221"/>
                  </a:cubicBezTo>
                  <a:cubicBezTo>
                    <a:pt x="73811" y="15458"/>
                    <a:pt x="73830" y="15695"/>
                    <a:pt x="73870" y="15932"/>
                  </a:cubicBezTo>
                  <a:cubicBezTo>
                    <a:pt x="73890" y="16130"/>
                    <a:pt x="73929" y="16348"/>
                    <a:pt x="73929" y="16565"/>
                  </a:cubicBezTo>
                  <a:cubicBezTo>
                    <a:pt x="73909" y="16802"/>
                    <a:pt x="73731" y="16980"/>
                    <a:pt x="73474" y="17000"/>
                  </a:cubicBezTo>
                  <a:cubicBezTo>
                    <a:pt x="73237" y="17000"/>
                    <a:pt x="73059" y="16782"/>
                    <a:pt x="73040" y="16565"/>
                  </a:cubicBezTo>
                  <a:cubicBezTo>
                    <a:pt x="73000" y="16150"/>
                    <a:pt x="73020" y="15735"/>
                    <a:pt x="73000" y="15320"/>
                  </a:cubicBezTo>
                  <a:cubicBezTo>
                    <a:pt x="72961" y="14924"/>
                    <a:pt x="72901" y="14549"/>
                    <a:pt x="72842" y="14153"/>
                  </a:cubicBezTo>
                  <a:cubicBezTo>
                    <a:pt x="72802" y="13956"/>
                    <a:pt x="72881" y="13758"/>
                    <a:pt x="73099" y="13699"/>
                  </a:cubicBezTo>
                  <a:cubicBezTo>
                    <a:pt x="73122" y="13694"/>
                    <a:pt x="73146" y="13691"/>
                    <a:pt x="73170" y="13691"/>
                  </a:cubicBezTo>
                  <a:close/>
                  <a:moveTo>
                    <a:pt x="80274" y="14410"/>
                  </a:moveTo>
                  <a:cubicBezTo>
                    <a:pt x="80452" y="14410"/>
                    <a:pt x="80610" y="14569"/>
                    <a:pt x="80610" y="14746"/>
                  </a:cubicBezTo>
                  <a:cubicBezTo>
                    <a:pt x="80630" y="15399"/>
                    <a:pt x="80650" y="16051"/>
                    <a:pt x="80689" y="16703"/>
                  </a:cubicBezTo>
                  <a:cubicBezTo>
                    <a:pt x="80689" y="16921"/>
                    <a:pt x="80472" y="17099"/>
                    <a:pt x="80274" y="17118"/>
                  </a:cubicBezTo>
                  <a:cubicBezTo>
                    <a:pt x="80057" y="17118"/>
                    <a:pt x="79839" y="16921"/>
                    <a:pt x="79859" y="16703"/>
                  </a:cubicBezTo>
                  <a:cubicBezTo>
                    <a:pt x="79899" y="16051"/>
                    <a:pt x="79918" y="15399"/>
                    <a:pt x="79918" y="14746"/>
                  </a:cubicBezTo>
                  <a:cubicBezTo>
                    <a:pt x="79938" y="14569"/>
                    <a:pt x="80077" y="14410"/>
                    <a:pt x="80274" y="14410"/>
                  </a:cubicBezTo>
                  <a:close/>
                  <a:moveTo>
                    <a:pt x="77360" y="14520"/>
                  </a:moveTo>
                  <a:cubicBezTo>
                    <a:pt x="77390" y="14520"/>
                    <a:pt x="77419" y="14523"/>
                    <a:pt x="77448" y="14529"/>
                  </a:cubicBezTo>
                  <a:cubicBezTo>
                    <a:pt x="77645" y="14588"/>
                    <a:pt x="77744" y="14806"/>
                    <a:pt x="77705" y="14984"/>
                  </a:cubicBezTo>
                  <a:cubicBezTo>
                    <a:pt x="77685" y="15063"/>
                    <a:pt x="77685" y="15162"/>
                    <a:pt x="77665" y="15241"/>
                  </a:cubicBezTo>
                  <a:lnTo>
                    <a:pt x="77665" y="15300"/>
                  </a:lnTo>
                  <a:cubicBezTo>
                    <a:pt x="77645" y="15339"/>
                    <a:pt x="77645" y="15379"/>
                    <a:pt x="77645" y="15399"/>
                  </a:cubicBezTo>
                  <a:cubicBezTo>
                    <a:pt x="77626" y="15557"/>
                    <a:pt x="77626" y="15715"/>
                    <a:pt x="77626" y="15853"/>
                  </a:cubicBezTo>
                  <a:cubicBezTo>
                    <a:pt x="77626" y="16012"/>
                    <a:pt x="77626" y="16170"/>
                    <a:pt x="77626" y="16328"/>
                  </a:cubicBezTo>
                  <a:cubicBezTo>
                    <a:pt x="77645" y="16367"/>
                    <a:pt x="77645" y="16407"/>
                    <a:pt x="77645" y="16446"/>
                  </a:cubicBezTo>
                  <a:lnTo>
                    <a:pt x="77645" y="16486"/>
                  </a:lnTo>
                  <a:cubicBezTo>
                    <a:pt x="77665" y="16545"/>
                    <a:pt x="77665" y="16624"/>
                    <a:pt x="77685" y="16703"/>
                  </a:cubicBezTo>
                  <a:cubicBezTo>
                    <a:pt x="77764" y="16980"/>
                    <a:pt x="77566" y="17277"/>
                    <a:pt x="77289" y="17296"/>
                  </a:cubicBezTo>
                  <a:cubicBezTo>
                    <a:pt x="77269" y="17300"/>
                    <a:pt x="77248" y="17301"/>
                    <a:pt x="77227" y="17301"/>
                  </a:cubicBezTo>
                  <a:cubicBezTo>
                    <a:pt x="76984" y="17301"/>
                    <a:pt x="76718" y="17097"/>
                    <a:pt x="76736" y="16842"/>
                  </a:cubicBezTo>
                  <a:cubicBezTo>
                    <a:pt x="76776" y="16506"/>
                    <a:pt x="76756" y="16170"/>
                    <a:pt x="76795" y="15834"/>
                  </a:cubicBezTo>
                  <a:cubicBezTo>
                    <a:pt x="76835" y="15478"/>
                    <a:pt x="76894" y="15142"/>
                    <a:pt x="76993" y="14786"/>
                  </a:cubicBezTo>
                  <a:cubicBezTo>
                    <a:pt x="77027" y="14617"/>
                    <a:pt x="77190" y="14520"/>
                    <a:pt x="77360" y="14520"/>
                  </a:cubicBezTo>
                  <a:close/>
                  <a:moveTo>
                    <a:pt x="64970" y="15798"/>
                  </a:moveTo>
                  <a:cubicBezTo>
                    <a:pt x="65147" y="15798"/>
                    <a:pt x="65331" y="15921"/>
                    <a:pt x="65331" y="16130"/>
                  </a:cubicBezTo>
                  <a:cubicBezTo>
                    <a:pt x="65311" y="16822"/>
                    <a:pt x="65251" y="17534"/>
                    <a:pt x="65192" y="18225"/>
                  </a:cubicBezTo>
                  <a:cubicBezTo>
                    <a:pt x="65174" y="18480"/>
                    <a:pt x="64988" y="18685"/>
                    <a:pt x="64743" y="18685"/>
                  </a:cubicBezTo>
                  <a:cubicBezTo>
                    <a:pt x="64722" y="18685"/>
                    <a:pt x="64700" y="18683"/>
                    <a:pt x="64678" y="18680"/>
                  </a:cubicBezTo>
                  <a:cubicBezTo>
                    <a:pt x="64382" y="18641"/>
                    <a:pt x="64243" y="18364"/>
                    <a:pt x="64303" y="18107"/>
                  </a:cubicBezTo>
                  <a:cubicBezTo>
                    <a:pt x="64401" y="17415"/>
                    <a:pt x="64500" y="16723"/>
                    <a:pt x="64658" y="16051"/>
                  </a:cubicBezTo>
                  <a:cubicBezTo>
                    <a:pt x="64693" y="15876"/>
                    <a:pt x="64829" y="15798"/>
                    <a:pt x="64970" y="15798"/>
                  </a:cubicBezTo>
                  <a:close/>
                  <a:moveTo>
                    <a:pt x="55875" y="17207"/>
                  </a:moveTo>
                  <a:cubicBezTo>
                    <a:pt x="55961" y="17207"/>
                    <a:pt x="56050" y="17237"/>
                    <a:pt x="56119" y="17296"/>
                  </a:cubicBezTo>
                  <a:cubicBezTo>
                    <a:pt x="56178" y="17356"/>
                    <a:pt x="56198" y="17455"/>
                    <a:pt x="56198" y="17534"/>
                  </a:cubicBezTo>
                  <a:cubicBezTo>
                    <a:pt x="56198" y="17632"/>
                    <a:pt x="56159" y="17712"/>
                    <a:pt x="56119" y="17771"/>
                  </a:cubicBezTo>
                  <a:cubicBezTo>
                    <a:pt x="55921" y="18008"/>
                    <a:pt x="55744" y="18245"/>
                    <a:pt x="55546" y="18482"/>
                  </a:cubicBezTo>
                  <a:cubicBezTo>
                    <a:pt x="55506" y="18522"/>
                    <a:pt x="55467" y="18581"/>
                    <a:pt x="55408" y="18641"/>
                  </a:cubicBezTo>
                  <a:lnTo>
                    <a:pt x="55368" y="18700"/>
                  </a:lnTo>
                  <a:lnTo>
                    <a:pt x="55348" y="18720"/>
                  </a:lnTo>
                  <a:lnTo>
                    <a:pt x="55328" y="18759"/>
                  </a:lnTo>
                  <a:cubicBezTo>
                    <a:pt x="55210" y="18898"/>
                    <a:pt x="55111" y="19036"/>
                    <a:pt x="54992" y="19174"/>
                  </a:cubicBezTo>
                  <a:cubicBezTo>
                    <a:pt x="54918" y="19258"/>
                    <a:pt x="54818" y="19293"/>
                    <a:pt x="54714" y="19293"/>
                  </a:cubicBezTo>
                  <a:cubicBezTo>
                    <a:pt x="54596" y="19293"/>
                    <a:pt x="54474" y="19248"/>
                    <a:pt x="54380" y="19174"/>
                  </a:cubicBezTo>
                  <a:cubicBezTo>
                    <a:pt x="54202" y="18996"/>
                    <a:pt x="54241" y="18720"/>
                    <a:pt x="54380" y="18561"/>
                  </a:cubicBezTo>
                  <a:cubicBezTo>
                    <a:pt x="54479" y="18443"/>
                    <a:pt x="54597" y="18344"/>
                    <a:pt x="54716" y="18245"/>
                  </a:cubicBezTo>
                  <a:cubicBezTo>
                    <a:pt x="54815" y="18146"/>
                    <a:pt x="54913" y="18028"/>
                    <a:pt x="55012" y="17929"/>
                  </a:cubicBezTo>
                  <a:cubicBezTo>
                    <a:pt x="55210" y="17712"/>
                    <a:pt x="55427" y="17514"/>
                    <a:pt x="55645" y="17296"/>
                  </a:cubicBezTo>
                  <a:cubicBezTo>
                    <a:pt x="55704" y="17237"/>
                    <a:pt x="55788" y="17207"/>
                    <a:pt x="55875" y="17207"/>
                  </a:cubicBezTo>
                  <a:close/>
                  <a:moveTo>
                    <a:pt x="68614" y="17597"/>
                  </a:moveTo>
                  <a:cubicBezTo>
                    <a:pt x="68646" y="17597"/>
                    <a:pt x="68679" y="17602"/>
                    <a:pt x="68711" y="17613"/>
                  </a:cubicBezTo>
                  <a:cubicBezTo>
                    <a:pt x="69066" y="17751"/>
                    <a:pt x="69422" y="17889"/>
                    <a:pt x="69798" y="18028"/>
                  </a:cubicBezTo>
                  <a:cubicBezTo>
                    <a:pt x="69976" y="18107"/>
                    <a:pt x="70154" y="18166"/>
                    <a:pt x="70332" y="18225"/>
                  </a:cubicBezTo>
                  <a:cubicBezTo>
                    <a:pt x="70529" y="18305"/>
                    <a:pt x="70766" y="18364"/>
                    <a:pt x="70944" y="18482"/>
                  </a:cubicBezTo>
                  <a:cubicBezTo>
                    <a:pt x="71162" y="18601"/>
                    <a:pt x="71241" y="18858"/>
                    <a:pt x="71142" y="19075"/>
                  </a:cubicBezTo>
                  <a:cubicBezTo>
                    <a:pt x="71077" y="19255"/>
                    <a:pt x="70890" y="19367"/>
                    <a:pt x="70704" y="19367"/>
                  </a:cubicBezTo>
                  <a:cubicBezTo>
                    <a:pt x="70665" y="19367"/>
                    <a:pt x="70626" y="19362"/>
                    <a:pt x="70589" y="19352"/>
                  </a:cubicBezTo>
                  <a:cubicBezTo>
                    <a:pt x="70371" y="19293"/>
                    <a:pt x="70173" y="19174"/>
                    <a:pt x="69976" y="19075"/>
                  </a:cubicBezTo>
                  <a:cubicBezTo>
                    <a:pt x="69818" y="18977"/>
                    <a:pt x="69640" y="18898"/>
                    <a:pt x="69462" y="18799"/>
                  </a:cubicBezTo>
                  <a:cubicBezTo>
                    <a:pt x="69106" y="18641"/>
                    <a:pt x="68770" y="18463"/>
                    <a:pt x="68414" y="18285"/>
                  </a:cubicBezTo>
                  <a:cubicBezTo>
                    <a:pt x="68256" y="18206"/>
                    <a:pt x="68197" y="17988"/>
                    <a:pt x="68276" y="17830"/>
                  </a:cubicBezTo>
                  <a:cubicBezTo>
                    <a:pt x="68324" y="17700"/>
                    <a:pt x="68466" y="17597"/>
                    <a:pt x="68614" y="17597"/>
                  </a:cubicBezTo>
                  <a:close/>
                  <a:moveTo>
                    <a:pt x="58765" y="16994"/>
                  </a:moveTo>
                  <a:cubicBezTo>
                    <a:pt x="58868" y="16994"/>
                    <a:pt x="58971" y="17035"/>
                    <a:pt x="59045" y="17099"/>
                  </a:cubicBezTo>
                  <a:cubicBezTo>
                    <a:pt x="59242" y="17237"/>
                    <a:pt x="59420" y="17395"/>
                    <a:pt x="59598" y="17534"/>
                  </a:cubicBezTo>
                  <a:lnTo>
                    <a:pt x="59618" y="17553"/>
                  </a:lnTo>
                  <a:lnTo>
                    <a:pt x="59697" y="17613"/>
                  </a:lnTo>
                  <a:cubicBezTo>
                    <a:pt x="59736" y="17632"/>
                    <a:pt x="59776" y="17672"/>
                    <a:pt x="59816" y="17712"/>
                  </a:cubicBezTo>
                  <a:cubicBezTo>
                    <a:pt x="59914" y="17771"/>
                    <a:pt x="59993" y="17830"/>
                    <a:pt x="60092" y="17909"/>
                  </a:cubicBezTo>
                  <a:cubicBezTo>
                    <a:pt x="60270" y="18048"/>
                    <a:pt x="60448" y="18166"/>
                    <a:pt x="60646" y="18305"/>
                  </a:cubicBezTo>
                  <a:cubicBezTo>
                    <a:pt x="60843" y="18463"/>
                    <a:pt x="61061" y="18601"/>
                    <a:pt x="61259" y="18779"/>
                  </a:cubicBezTo>
                  <a:cubicBezTo>
                    <a:pt x="61436" y="18957"/>
                    <a:pt x="61456" y="19253"/>
                    <a:pt x="61298" y="19451"/>
                  </a:cubicBezTo>
                  <a:cubicBezTo>
                    <a:pt x="61219" y="19550"/>
                    <a:pt x="61140" y="19609"/>
                    <a:pt x="61021" y="19629"/>
                  </a:cubicBezTo>
                  <a:cubicBezTo>
                    <a:pt x="60986" y="19643"/>
                    <a:pt x="60939" y="19649"/>
                    <a:pt x="60888" y="19649"/>
                  </a:cubicBezTo>
                  <a:cubicBezTo>
                    <a:pt x="60795" y="19649"/>
                    <a:pt x="60690" y="19628"/>
                    <a:pt x="60626" y="19589"/>
                  </a:cubicBezTo>
                  <a:cubicBezTo>
                    <a:pt x="60409" y="19431"/>
                    <a:pt x="60231" y="19234"/>
                    <a:pt x="60033" y="19056"/>
                  </a:cubicBezTo>
                  <a:cubicBezTo>
                    <a:pt x="59875" y="18898"/>
                    <a:pt x="59717" y="18739"/>
                    <a:pt x="59539" y="18581"/>
                  </a:cubicBezTo>
                  <a:cubicBezTo>
                    <a:pt x="59203" y="18265"/>
                    <a:pt x="58867" y="17949"/>
                    <a:pt x="58511" y="17632"/>
                  </a:cubicBezTo>
                  <a:cubicBezTo>
                    <a:pt x="58353" y="17494"/>
                    <a:pt x="58373" y="17237"/>
                    <a:pt x="58511" y="17099"/>
                  </a:cubicBezTo>
                  <a:cubicBezTo>
                    <a:pt x="58584" y="17025"/>
                    <a:pt x="58675" y="16994"/>
                    <a:pt x="58765" y="16994"/>
                  </a:cubicBezTo>
                  <a:close/>
                  <a:moveTo>
                    <a:pt x="76410" y="18985"/>
                  </a:moveTo>
                  <a:cubicBezTo>
                    <a:pt x="76573" y="18985"/>
                    <a:pt x="76735" y="18989"/>
                    <a:pt x="76894" y="18996"/>
                  </a:cubicBezTo>
                  <a:cubicBezTo>
                    <a:pt x="77112" y="19016"/>
                    <a:pt x="77329" y="19036"/>
                    <a:pt x="77546" y="19056"/>
                  </a:cubicBezTo>
                  <a:cubicBezTo>
                    <a:pt x="77784" y="19095"/>
                    <a:pt x="78080" y="19095"/>
                    <a:pt x="78298" y="19194"/>
                  </a:cubicBezTo>
                  <a:cubicBezTo>
                    <a:pt x="78555" y="19293"/>
                    <a:pt x="78693" y="19510"/>
                    <a:pt x="78634" y="19787"/>
                  </a:cubicBezTo>
                  <a:cubicBezTo>
                    <a:pt x="78582" y="20012"/>
                    <a:pt x="78364" y="20130"/>
                    <a:pt x="78138" y="20130"/>
                  </a:cubicBezTo>
                  <a:cubicBezTo>
                    <a:pt x="78106" y="20130"/>
                    <a:pt x="78073" y="20128"/>
                    <a:pt x="78041" y="20123"/>
                  </a:cubicBezTo>
                  <a:cubicBezTo>
                    <a:pt x="77843" y="20084"/>
                    <a:pt x="77626" y="19985"/>
                    <a:pt x="77428" y="19925"/>
                  </a:cubicBezTo>
                  <a:cubicBezTo>
                    <a:pt x="77210" y="19866"/>
                    <a:pt x="77013" y="19807"/>
                    <a:pt x="76795" y="19767"/>
                  </a:cubicBezTo>
                  <a:cubicBezTo>
                    <a:pt x="76380" y="19688"/>
                    <a:pt x="75965" y="19629"/>
                    <a:pt x="75550" y="19609"/>
                  </a:cubicBezTo>
                  <a:cubicBezTo>
                    <a:pt x="75174" y="19589"/>
                    <a:pt x="75174" y="19056"/>
                    <a:pt x="75550" y="19036"/>
                  </a:cubicBezTo>
                  <a:cubicBezTo>
                    <a:pt x="75838" y="18998"/>
                    <a:pt x="76126" y="18985"/>
                    <a:pt x="76410" y="18985"/>
                  </a:cubicBezTo>
                  <a:close/>
                  <a:moveTo>
                    <a:pt x="49073" y="18117"/>
                  </a:moveTo>
                  <a:cubicBezTo>
                    <a:pt x="49110" y="18117"/>
                    <a:pt x="49147" y="18126"/>
                    <a:pt x="49181" y="18146"/>
                  </a:cubicBezTo>
                  <a:cubicBezTo>
                    <a:pt x="49260" y="18225"/>
                    <a:pt x="49359" y="18285"/>
                    <a:pt x="49418" y="18364"/>
                  </a:cubicBezTo>
                  <a:cubicBezTo>
                    <a:pt x="49497" y="18423"/>
                    <a:pt x="49557" y="18502"/>
                    <a:pt x="49616" y="18561"/>
                  </a:cubicBezTo>
                  <a:cubicBezTo>
                    <a:pt x="49734" y="18680"/>
                    <a:pt x="49853" y="18818"/>
                    <a:pt x="49991" y="18957"/>
                  </a:cubicBezTo>
                  <a:cubicBezTo>
                    <a:pt x="50110" y="19095"/>
                    <a:pt x="50248" y="19234"/>
                    <a:pt x="50387" y="19352"/>
                  </a:cubicBezTo>
                  <a:cubicBezTo>
                    <a:pt x="50446" y="19431"/>
                    <a:pt x="50505" y="19491"/>
                    <a:pt x="50565" y="19550"/>
                  </a:cubicBezTo>
                  <a:cubicBezTo>
                    <a:pt x="50644" y="19629"/>
                    <a:pt x="50703" y="19747"/>
                    <a:pt x="50782" y="19827"/>
                  </a:cubicBezTo>
                  <a:cubicBezTo>
                    <a:pt x="50901" y="20004"/>
                    <a:pt x="50822" y="20261"/>
                    <a:pt x="50683" y="20380"/>
                  </a:cubicBezTo>
                  <a:cubicBezTo>
                    <a:pt x="50610" y="20435"/>
                    <a:pt x="50515" y="20465"/>
                    <a:pt x="50421" y="20465"/>
                  </a:cubicBezTo>
                  <a:cubicBezTo>
                    <a:pt x="50312" y="20465"/>
                    <a:pt x="50204" y="20425"/>
                    <a:pt x="50130" y="20340"/>
                  </a:cubicBezTo>
                  <a:cubicBezTo>
                    <a:pt x="49873" y="20044"/>
                    <a:pt x="49655" y="19708"/>
                    <a:pt x="49438" y="19392"/>
                  </a:cubicBezTo>
                  <a:cubicBezTo>
                    <a:pt x="49339" y="19253"/>
                    <a:pt x="49240" y="19095"/>
                    <a:pt x="49141" y="18937"/>
                  </a:cubicBezTo>
                  <a:cubicBezTo>
                    <a:pt x="49023" y="18799"/>
                    <a:pt x="48924" y="18641"/>
                    <a:pt x="48845" y="18482"/>
                  </a:cubicBezTo>
                  <a:cubicBezTo>
                    <a:pt x="48805" y="18384"/>
                    <a:pt x="48805" y="18265"/>
                    <a:pt x="48884" y="18186"/>
                  </a:cubicBezTo>
                  <a:cubicBezTo>
                    <a:pt x="48936" y="18147"/>
                    <a:pt x="49004" y="18117"/>
                    <a:pt x="49073" y="18117"/>
                  </a:cubicBezTo>
                  <a:close/>
                  <a:moveTo>
                    <a:pt x="45919" y="19106"/>
                  </a:moveTo>
                  <a:cubicBezTo>
                    <a:pt x="45946" y="19106"/>
                    <a:pt x="45973" y="19109"/>
                    <a:pt x="45999" y="19115"/>
                  </a:cubicBezTo>
                  <a:cubicBezTo>
                    <a:pt x="46216" y="19174"/>
                    <a:pt x="46295" y="19392"/>
                    <a:pt x="46255" y="19570"/>
                  </a:cubicBezTo>
                  <a:cubicBezTo>
                    <a:pt x="46216" y="19925"/>
                    <a:pt x="46137" y="20281"/>
                    <a:pt x="46097" y="20657"/>
                  </a:cubicBezTo>
                  <a:cubicBezTo>
                    <a:pt x="46058" y="20835"/>
                    <a:pt x="46038" y="21013"/>
                    <a:pt x="45999" y="21190"/>
                  </a:cubicBezTo>
                  <a:cubicBezTo>
                    <a:pt x="45999" y="21230"/>
                    <a:pt x="45999" y="21270"/>
                    <a:pt x="45979" y="21309"/>
                  </a:cubicBezTo>
                  <a:cubicBezTo>
                    <a:pt x="45979" y="21323"/>
                    <a:pt x="45969" y="21396"/>
                    <a:pt x="45970" y="21396"/>
                  </a:cubicBezTo>
                  <a:cubicBezTo>
                    <a:pt x="45970" y="21396"/>
                    <a:pt x="45971" y="21394"/>
                    <a:pt x="45972" y="21389"/>
                  </a:cubicBezTo>
                  <a:lnTo>
                    <a:pt x="45972" y="21389"/>
                  </a:lnTo>
                  <a:cubicBezTo>
                    <a:pt x="45965" y="21455"/>
                    <a:pt x="45975" y="21520"/>
                    <a:pt x="45959" y="21586"/>
                  </a:cubicBezTo>
                  <a:cubicBezTo>
                    <a:pt x="45939" y="21645"/>
                    <a:pt x="45900" y="21724"/>
                    <a:pt x="45860" y="21783"/>
                  </a:cubicBezTo>
                  <a:cubicBezTo>
                    <a:pt x="45778" y="21931"/>
                    <a:pt x="45614" y="22011"/>
                    <a:pt x="45447" y="22011"/>
                  </a:cubicBezTo>
                  <a:cubicBezTo>
                    <a:pt x="45414" y="22011"/>
                    <a:pt x="45380" y="22008"/>
                    <a:pt x="45346" y="22001"/>
                  </a:cubicBezTo>
                  <a:cubicBezTo>
                    <a:pt x="45149" y="21942"/>
                    <a:pt x="45030" y="21744"/>
                    <a:pt x="45010" y="21546"/>
                  </a:cubicBezTo>
                  <a:cubicBezTo>
                    <a:pt x="44990" y="21349"/>
                    <a:pt x="45089" y="21131"/>
                    <a:pt x="45149" y="20933"/>
                  </a:cubicBezTo>
                  <a:cubicBezTo>
                    <a:pt x="45188" y="20756"/>
                    <a:pt x="45228" y="20597"/>
                    <a:pt x="45287" y="20420"/>
                  </a:cubicBezTo>
                  <a:cubicBezTo>
                    <a:pt x="45366" y="20084"/>
                    <a:pt x="45465" y="19728"/>
                    <a:pt x="45544" y="19372"/>
                  </a:cubicBezTo>
                  <a:cubicBezTo>
                    <a:pt x="45595" y="19203"/>
                    <a:pt x="45761" y="19106"/>
                    <a:pt x="45919" y="19106"/>
                  </a:cubicBezTo>
                  <a:close/>
                  <a:moveTo>
                    <a:pt x="66260" y="20459"/>
                  </a:moveTo>
                  <a:cubicBezTo>
                    <a:pt x="66477" y="20459"/>
                    <a:pt x="66635" y="20657"/>
                    <a:pt x="66655" y="20854"/>
                  </a:cubicBezTo>
                  <a:cubicBezTo>
                    <a:pt x="66655" y="21230"/>
                    <a:pt x="66655" y="21606"/>
                    <a:pt x="66655" y="21961"/>
                  </a:cubicBezTo>
                  <a:cubicBezTo>
                    <a:pt x="66655" y="22199"/>
                    <a:pt x="66477" y="22357"/>
                    <a:pt x="66260" y="22357"/>
                  </a:cubicBezTo>
                  <a:cubicBezTo>
                    <a:pt x="66249" y="22358"/>
                    <a:pt x="66239" y="22358"/>
                    <a:pt x="66230" y="22358"/>
                  </a:cubicBezTo>
                  <a:cubicBezTo>
                    <a:pt x="66026" y="22358"/>
                    <a:pt x="65864" y="22169"/>
                    <a:pt x="65864" y="21961"/>
                  </a:cubicBezTo>
                  <a:cubicBezTo>
                    <a:pt x="65864" y="21606"/>
                    <a:pt x="65864" y="21230"/>
                    <a:pt x="65864" y="20854"/>
                  </a:cubicBezTo>
                  <a:cubicBezTo>
                    <a:pt x="65864" y="20637"/>
                    <a:pt x="66042" y="20479"/>
                    <a:pt x="66260" y="20459"/>
                  </a:cubicBezTo>
                  <a:close/>
                  <a:moveTo>
                    <a:pt x="55439" y="20953"/>
                  </a:moveTo>
                  <a:cubicBezTo>
                    <a:pt x="55495" y="20953"/>
                    <a:pt x="55553" y="20966"/>
                    <a:pt x="55605" y="20993"/>
                  </a:cubicBezTo>
                  <a:cubicBezTo>
                    <a:pt x="55763" y="21092"/>
                    <a:pt x="55941" y="21151"/>
                    <a:pt x="56099" y="21230"/>
                  </a:cubicBezTo>
                  <a:cubicBezTo>
                    <a:pt x="56277" y="21309"/>
                    <a:pt x="56435" y="21408"/>
                    <a:pt x="56594" y="21487"/>
                  </a:cubicBezTo>
                  <a:cubicBezTo>
                    <a:pt x="56574" y="21467"/>
                    <a:pt x="56534" y="21447"/>
                    <a:pt x="56495" y="21428"/>
                  </a:cubicBezTo>
                  <a:lnTo>
                    <a:pt x="56495" y="21428"/>
                  </a:lnTo>
                  <a:cubicBezTo>
                    <a:pt x="56594" y="21467"/>
                    <a:pt x="56692" y="21507"/>
                    <a:pt x="56791" y="21566"/>
                  </a:cubicBezTo>
                  <a:cubicBezTo>
                    <a:pt x="57028" y="21685"/>
                    <a:pt x="57068" y="22001"/>
                    <a:pt x="56949" y="22218"/>
                  </a:cubicBezTo>
                  <a:cubicBezTo>
                    <a:pt x="56910" y="22317"/>
                    <a:pt x="56771" y="22396"/>
                    <a:pt x="56673" y="22436"/>
                  </a:cubicBezTo>
                  <a:cubicBezTo>
                    <a:pt x="56640" y="22442"/>
                    <a:pt x="56598" y="22447"/>
                    <a:pt x="56553" y="22447"/>
                  </a:cubicBezTo>
                  <a:cubicBezTo>
                    <a:pt x="56464" y="22447"/>
                    <a:pt x="56363" y="22429"/>
                    <a:pt x="56297" y="22376"/>
                  </a:cubicBezTo>
                  <a:cubicBezTo>
                    <a:pt x="56238" y="22337"/>
                    <a:pt x="56178" y="22297"/>
                    <a:pt x="56139" y="22238"/>
                  </a:cubicBezTo>
                  <a:lnTo>
                    <a:pt x="56040" y="22179"/>
                  </a:lnTo>
                  <a:cubicBezTo>
                    <a:pt x="55941" y="22080"/>
                    <a:pt x="55823" y="22001"/>
                    <a:pt x="55704" y="21902"/>
                  </a:cubicBezTo>
                  <a:cubicBezTo>
                    <a:pt x="55605" y="21823"/>
                    <a:pt x="55506" y="21764"/>
                    <a:pt x="55427" y="21685"/>
                  </a:cubicBezTo>
                  <a:cubicBezTo>
                    <a:pt x="55388" y="21665"/>
                    <a:pt x="55368" y="21625"/>
                    <a:pt x="55328" y="21606"/>
                  </a:cubicBezTo>
                  <a:lnTo>
                    <a:pt x="55269" y="21566"/>
                  </a:lnTo>
                  <a:cubicBezTo>
                    <a:pt x="55190" y="21507"/>
                    <a:pt x="55151" y="21447"/>
                    <a:pt x="55131" y="21368"/>
                  </a:cubicBezTo>
                  <a:cubicBezTo>
                    <a:pt x="55091" y="21289"/>
                    <a:pt x="55111" y="21190"/>
                    <a:pt x="55151" y="21111"/>
                  </a:cubicBezTo>
                  <a:cubicBezTo>
                    <a:pt x="55216" y="21006"/>
                    <a:pt x="55326" y="20953"/>
                    <a:pt x="55439" y="20953"/>
                  </a:cubicBezTo>
                  <a:close/>
                  <a:moveTo>
                    <a:pt x="42401" y="20963"/>
                  </a:moveTo>
                  <a:cubicBezTo>
                    <a:pt x="42480" y="20963"/>
                    <a:pt x="42559" y="20993"/>
                    <a:pt x="42618" y="21052"/>
                  </a:cubicBezTo>
                  <a:cubicBezTo>
                    <a:pt x="42757" y="21171"/>
                    <a:pt x="42737" y="21368"/>
                    <a:pt x="42618" y="21487"/>
                  </a:cubicBezTo>
                  <a:cubicBezTo>
                    <a:pt x="42302" y="21823"/>
                    <a:pt x="42006" y="22159"/>
                    <a:pt x="41689" y="22495"/>
                  </a:cubicBezTo>
                  <a:cubicBezTo>
                    <a:pt x="41622" y="22571"/>
                    <a:pt x="41532" y="22606"/>
                    <a:pt x="41442" y="22606"/>
                  </a:cubicBezTo>
                  <a:cubicBezTo>
                    <a:pt x="41345" y="22606"/>
                    <a:pt x="41247" y="22567"/>
                    <a:pt x="41175" y="22495"/>
                  </a:cubicBezTo>
                  <a:cubicBezTo>
                    <a:pt x="41037" y="22376"/>
                    <a:pt x="41037" y="22119"/>
                    <a:pt x="41175" y="21981"/>
                  </a:cubicBezTo>
                  <a:cubicBezTo>
                    <a:pt x="41511" y="21665"/>
                    <a:pt x="41847" y="21368"/>
                    <a:pt x="42184" y="21052"/>
                  </a:cubicBezTo>
                  <a:cubicBezTo>
                    <a:pt x="42243" y="20993"/>
                    <a:pt x="42322" y="20963"/>
                    <a:pt x="42401" y="20963"/>
                  </a:cubicBezTo>
                  <a:close/>
                  <a:moveTo>
                    <a:pt x="69293" y="20629"/>
                  </a:moveTo>
                  <a:cubicBezTo>
                    <a:pt x="69316" y="20629"/>
                    <a:pt x="69340" y="20632"/>
                    <a:pt x="69363" y="20637"/>
                  </a:cubicBezTo>
                  <a:cubicBezTo>
                    <a:pt x="69521" y="20657"/>
                    <a:pt x="69699" y="20815"/>
                    <a:pt x="69679" y="20993"/>
                  </a:cubicBezTo>
                  <a:cubicBezTo>
                    <a:pt x="69659" y="21230"/>
                    <a:pt x="69640" y="21467"/>
                    <a:pt x="69640" y="21704"/>
                  </a:cubicBezTo>
                  <a:cubicBezTo>
                    <a:pt x="69640" y="21823"/>
                    <a:pt x="69640" y="21942"/>
                    <a:pt x="69640" y="22060"/>
                  </a:cubicBezTo>
                  <a:cubicBezTo>
                    <a:pt x="69640" y="22199"/>
                    <a:pt x="69640" y="22357"/>
                    <a:pt x="69600" y="22495"/>
                  </a:cubicBezTo>
                  <a:cubicBezTo>
                    <a:pt x="69545" y="22717"/>
                    <a:pt x="69333" y="22853"/>
                    <a:pt x="69128" y="22853"/>
                  </a:cubicBezTo>
                  <a:cubicBezTo>
                    <a:pt x="69114" y="22853"/>
                    <a:pt x="69100" y="22852"/>
                    <a:pt x="69086" y="22851"/>
                  </a:cubicBezTo>
                  <a:cubicBezTo>
                    <a:pt x="68849" y="22811"/>
                    <a:pt x="68691" y="22614"/>
                    <a:pt x="68671" y="22376"/>
                  </a:cubicBezTo>
                  <a:cubicBezTo>
                    <a:pt x="68671" y="22218"/>
                    <a:pt x="68711" y="22080"/>
                    <a:pt x="68750" y="21922"/>
                  </a:cubicBezTo>
                  <a:lnTo>
                    <a:pt x="68829" y="21586"/>
                  </a:lnTo>
                  <a:cubicBezTo>
                    <a:pt x="68869" y="21368"/>
                    <a:pt x="68908" y="21131"/>
                    <a:pt x="68948" y="20894"/>
                  </a:cubicBezTo>
                  <a:cubicBezTo>
                    <a:pt x="68982" y="20739"/>
                    <a:pt x="69136" y="20629"/>
                    <a:pt x="69293" y="20629"/>
                  </a:cubicBezTo>
                  <a:close/>
                  <a:moveTo>
                    <a:pt x="72732" y="20409"/>
                  </a:moveTo>
                  <a:cubicBezTo>
                    <a:pt x="72823" y="20409"/>
                    <a:pt x="72916" y="20443"/>
                    <a:pt x="72980" y="20518"/>
                  </a:cubicBezTo>
                  <a:cubicBezTo>
                    <a:pt x="73237" y="20795"/>
                    <a:pt x="73494" y="21092"/>
                    <a:pt x="73751" y="21368"/>
                  </a:cubicBezTo>
                  <a:cubicBezTo>
                    <a:pt x="73890" y="21507"/>
                    <a:pt x="74008" y="21645"/>
                    <a:pt x="74147" y="21783"/>
                  </a:cubicBezTo>
                  <a:cubicBezTo>
                    <a:pt x="74285" y="21942"/>
                    <a:pt x="74463" y="22100"/>
                    <a:pt x="74581" y="22278"/>
                  </a:cubicBezTo>
                  <a:cubicBezTo>
                    <a:pt x="74720" y="22456"/>
                    <a:pt x="74641" y="22732"/>
                    <a:pt x="74463" y="22871"/>
                  </a:cubicBezTo>
                  <a:cubicBezTo>
                    <a:pt x="74383" y="22933"/>
                    <a:pt x="74287" y="22963"/>
                    <a:pt x="74189" y="22963"/>
                  </a:cubicBezTo>
                  <a:cubicBezTo>
                    <a:pt x="74070" y="22963"/>
                    <a:pt x="73948" y="22918"/>
                    <a:pt x="73850" y="22831"/>
                  </a:cubicBezTo>
                  <a:cubicBezTo>
                    <a:pt x="73771" y="22732"/>
                    <a:pt x="73692" y="22614"/>
                    <a:pt x="73633" y="22515"/>
                  </a:cubicBezTo>
                  <a:cubicBezTo>
                    <a:pt x="73573" y="22436"/>
                    <a:pt x="73514" y="22376"/>
                    <a:pt x="73455" y="22297"/>
                  </a:cubicBezTo>
                  <a:lnTo>
                    <a:pt x="73119" y="21843"/>
                  </a:lnTo>
                  <a:cubicBezTo>
                    <a:pt x="72901" y="21546"/>
                    <a:pt x="72664" y="21230"/>
                    <a:pt x="72427" y="20933"/>
                  </a:cubicBezTo>
                  <a:cubicBezTo>
                    <a:pt x="72328" y="20795"/>
                    <a:pt x="72407" y="20578"/>
                    <a:pt x="72526" y="20479"/>
                  </a:cubicBezTo>
                  <a:cubicBezTo>
                    <a:pt x="72580" y="20434"/>
                    <a:pt x="72655" y="20409"/>
                    <a:pt x="72732" y="20409"/>
                  </a:cubicBezTo>
                  <a:close/>
                  <a:moveTo>
                    <a:pt x="52911" y="20383"/>
                  </a:moveTo>
                  <a:cubicBezTo>
                    <a:pt x="52946" y="20383"/>
                    <a:pt x="52981" y="20388"/>
                    <a:pt x="53016" y="20400"/>
                  </a:cubicBezTo>
                  <a:cubicBezTo>
                    <a:pt x="53194" y="20439"/>
                    <a:pt x="53292" y="20637"/>
                    <a:pt x="53253" y="20795"/>
                  </a:cubicBezTo>
                  <a:cubicBezTo>
                    <a:pt x="53174" y="21151"/>
                    <a:pt x="53095" y="21487"/>
                    <a:pt x="53016" y="21843"/>
                  </a:cubicBezTo>
                  <a:cubicBezTo>
                    <a:pt x="52976" y="22001"/>
                    <a:pt x="52937" y="22179"/>
                    <a:pt x="52897" y="22337"/>
                  </a:cubicBezTo>
                  <a:cubicBezTo>
                    <a:pt x="52897" y="22436"/>
                    <a:pt x="52877" y="22515"/>
                    <a:pt x="52858" y="22614"/>
                  </a:cubicBezTo>
                  <a:cubicBezTo>
                    <a:pt x="52838" y="22653"/>
                    <a:pt x="52838" y="22693"/>
                    <a:pt x="52838" y="22732"/>
                  </a:cubicBezTo>
                  <a:lnTo>
                    <a:pt x="52818" y="22792"/>
                  </a:lnTo>
                  <a:cubicBezTo>
                    <a:pt x="52798" y="22950"/>
                    <a:pt x="52739" y="23088"/>
                    <a:pt x="52601" y="23167"/>
                  </a:cubicBezTo>
                  <a:cubicBezTo>
                    <a:pt x="52527" y="23212"/>
                    <a:pt x="52430" y="23234"/>
                    <a:pt x="52345" y="23234"/>
                  </a:cubicBezTo>
                  <a:cubicBezTo>
                    <a:pt x="52317" y="23234"/>
                    <a:pt x="52289" y="23231"/>
                    <a:pt x="52265" y="23226"/>
                  </a:cubicBezTo>
                  <a:cubicBezTo>
                    <a:pt x="52146" y="23187"/>
                    <a:pt x="52047" y="23108"/>
                    <a:pt x="51988" y="23009"/>
                  </a:cubicBezTo>
                  <a:cubicBezTo>
                    <a:pt x="51909" y="22871"/>
                    <a:pt x="51929" y="22712"/>
                    <a:pt x="51988" y="22574"/>
                  </a:cubicBezTo>
                  <a:cubicBezTo>
                    <a:pt x="52000" y="22550"/>
                    <a:pt x="52005" y="22533"/>
                    <a:pt x="52002" y="22533"/>
                  </a:cubicBezTo>
                  <a:lnTo>
                    <a:pt x="52002" y="22533"/>
                  </a:lnTo>
                  <a:cubicBezTo>
                    <a:pt x="52000" y="22533"/>
                    <a:pt x="51995" y="22539"/>
                    <a:pt x="51988" y="22554"/>
                  </a:cubicBezTo>
                  <a:lnTo>
                    <a:pt x="52027" y="22475"/>
                  </a:lnTo>
                  <a:cubicBezTo>
                    <a:pt x="52027" y="22436"/>
                    <a:pt x="52047" y="22396"/>
                    <a:pt x="52067" y="22357"/>
                  </a:cubicBezTo>
                  <a:cubicBezTo>
                    <a:pt x="52087" y="22278"/>
                    <a:pt x="52106" y="22199"/>
                    <a:pt x="52146" y="22119"/>
                  </a:cubicBezTo>
                  <a:cubicBezTo>
                    <a:pt x="52205" y="21961"/>
                    <a:pt x="52245" y="21803"/>
                    <a:pt x="52304" y="21625"/>
                  </a:cubicBezTo>
                  <a:cubicBezTo>
                    <a:pt x="52403" y="21289"/>
                    <a:pt x="52502" y="20953"/>
                    <a:pt x="52601" y="20617"/>
                  </a:cubicBezTo>
                  <a:cubicBezTo>
                    <a:pt x="52648" y="20474"/>
                    <a:pt x="52772" y="20383"/>
                    <a:pt x="52911" y="20383"/>
                  </a:cubicBezTo>
                  <a:close/>
                  <a:moveTo>
                    <a:pt x="59232" y="20473"/>
                  </a:moveTo>
                  <a:cubicBezTo>
                    <a:pt x="59286" y="20473"/>
                    <a:pt x="59337" y="20482"/>
                    <a:pt x="59381" y="20499"/>
                  </a:cubicBezTo>
                  <a:cubicBezTo>
                    <a:pt x="59559" y="20578"/>
                    <a:pt x="59677" y="20795"/>
                    <a:pt x="59618" y="20973"/>
                  </a:cubicBezTo>
                  <a:cubicBezTo>
                    <a:pt x="59480" y="21368"/>
                    <a:pt x="59381" y="21783"/>
                    <a:pt x="59321" y="22199"/>
                  </a:cubicBezTo>
                  <a:cubicBezTo>
                    <a:pt x="59321" y="22218"/>
                    <a:pt x="59302" y="22258"/>
                    <a:pt x="59302" y="22297"/>
                  </a:cubicBezTo>
                  <a:lnTo>
                    <a:pt x="59282" y="22436"/>
                  </a:lnTo>
                  <a:cubicBezTo>
                    <a:pt x="59282" y="22515"/>
                    <a:pt x="59262" y="22614"/>
                    <a:pt x="59262" y="22712"/>
                  </a:cubicBezTo>
                  <a:cubicBezTo>
                    <a:pt x="59242" y="22930"/>
                    <a:pt x="59262" y="23147"/>
                    <a:pt x="59242" y="23345"/>
                  </a:cubicBezTo>
                  <a:cubicBezTo>
                    <a:pt x="59203" y="23622"/>
                    <a:pt x="59045" y="23839"/>
                    <a:pt x="58748" y="23839"/>
                  </a:cubicBezTo>
                  <a:cubicBezTo>
                    <a:pt x="58738" y="23840"/>
                    <a:pt x="58728" y="23840"/>
                    <a:pt x="58718" y="23840"/>
                  </a:cubicBezTo>
                  <a:cubicBezTo>
                    <a:pt x="58457" y="23840"/>
                    <a:pt x="58273" y="23593"/>
                    <a:pt x="58254" y="23345"/>
                  </a:cubicBezTo>
                  <a:cubicBezTo>
                    <a:pt x="58254" y="23226"/>
                    <a:pt x="58254" y="23128"/>
                    <a:pt x="58274" y="23009"/>
                  </a:cubicBezTo>
                  <a:cubicBezTo>
                    <a:pt x="58274" y="22950"/>
                    <a:pt x="58274" y="22910"/>
                    <a:pt x="58294" y="22851"/>
                  </a:cubicBezTo>
                  <a:cubicBezTo>
                    <a:pt x="58294" y="22772"/>
                    <a:pt x="58313" y="22693"/>
                    <a:pt x="58313" y="22594"/>
                  </a:cubicBezTo>
                  <a:cubicBezTo>
                    <a:pt x="58353" y="22396"/>
                    <a:pt x="58392" y="22179"/>
                    <a:pt x="58452" y="21961"/>
                  </a:cubicBezTo>
                  <a:cubicBezTo>
                    <a:pt x="58550" y="21526"/>
                    <a:pt x="58709" y="21092"/>
                    <a:pt x="58887" y="20677"/>
                  </a:cubicBezTo>
                  <a:cubicBezTo>
                    <a:pt x="58944" y="20534"/>
                    <a:pt x="59094" y="20473"/>
                    <a:pt x="59232" y="20473"/>
                  </a:cubicBezTo>
                  <a:close/>
                  <a:moveTo>
                    <a:pt x="63084" y="21764"/>
                  </a:moveTo>
                  <a:cubicBezTo>
                    <a:pt x="63143" y="21764"/>
                    <a:pt x="63202" y="21777"/>
                    <a:pt x="63255" y="21803"/>
                  </a:cubicBezTo>
                  <a:cubicBezTo>
                    <a:pt x="63611" y="22001"/>
                    <a:pt x="63947" y="22258"/>
                    <a:pt x="64243" y="22554"/>
                  </a:cubicBezTo>
                  <a:cubicBezTo>
                    <a:pt x="64382" y="22693"/>
                    <a:pt x="64500" y="22851"/>
                    <a:pt x="64619" y="23009"/>
                  </a:cubicBezTo>
                  <a:cubicBezTo>
                    <a:pt x="64698" y="23108"/>
                    <a:pt x="64777" y="23207"/>
                    <a:pt x="64836" y="23305"/>
                  </a:cubicBezTo>
                  <a:cubicBezTo>
                    <a:pt x="64915" y="23404"/>
                    <a:pt x="64994" y="23523"/>
                    <a:pt x="65034" y="23642"/>
                  </a:cubicBezTo>
                  <a:cubicBezTo>
                    <a:pt x="65074" y="23839"/>
                    <a:pt x="64994" y="24037"/>
                    <a:pt x="64817" y="24155"/>
                  </a:cubicBezTo>
                  <a:cubicBezTo>
                    <a:pt x="64757" y="24193"/>
                    <a:pt x="64683" y="24210"/>
                    <a:pt x="64608" y="24210"/>
                  </a:cubicBezTo>
                  <a:cubicBezTo>
                    <a:pt x="64484" y="24210"/>
                    <a:pt x="64357" y="24163"/>
                    <a:pt x="64283" y="24076"/>
                  </a:cubicBezTo>
                  <a:cubicBezTo>
                    <a:pt x="64145" y="23918"/>
                    <a:pt x="64065" y="23701"/>
                    <a:pt x="63947" y="23503"/>
                  </a:cubicBezTo>
                  <a:cubicBezTo>
                    <a:pt x="63907" y="23424"/>
                    <a:pt x="63848" y="23345"/>
                    <a:pt x="63808" y="23266"/>
                  </a:cubicBezTo>
                  <a:cubicBezTo>
                    <a:pt x="63769" y="23226"/>
                    <a:pt x="63749" y="23207"/>
                    <a:pt x="63729" y="23167"/>
                  </a:cubicBezTo>
                  <a:lnTo>
                    <a:pt x="63690" y="23108"/>
                  </a:lnTo>
                  <a:cubicBezTo>
                    <a:pt x="63571" y="22969"/>
                    <a:pt x="63433" y="22831"/>
                    <a:pt x="63314" y="22693"/>
                  </a:cubicBezTo>
                  <a:cubicBezTo>
                    <a:pt x="63235" y="22633"/>
                    <a:pt x="63176" y="22574"/>
                    <a:pt x="63097" y="22515"/>
                  </a:cubicBezTo>
                  <a:cubicBezTo>
                    <a:pt x="63057" y="22475"/>
                    <a:pt x="63018" y="22436"/>
                    <a:pt x="62978" y="22416"/>
                  </a:cubicBezTo>
                  <a:lnTo>
                    <a:pt x="62978" y="22396"/>
                  </a:lnTo>
                  <a:lnTo>
                    <a:pt x="62919" y="22357"/>
                  </a:lnTo>
                  <a:cubicBezTo>
                    <a:pt x="62761" y="22258"/>
                    <a:pt x="62702" y="22080"/>
                    <a:pt x="62800" y="21922"/>
                  </a:cubicBezTo>
                  <a:cubicBezTo>
                    <a:pt x="62853" y="21816"/>
                    <a:pt x="62967" y="21764"/>
                    <a:pt x="63084" y="21764"/>
                  </a:cubicBezTo>
                  <a:close/>
                  <a:moveTo>
                    <a:pt x="44127" y="23729"/>
                  </a:moveTo>
                  <a:cubicBezTo>
                    <a:pt x="44198" y="23729"/>
                    <a:pt x="44268" y="23733"/>
                    <a:pt x="44338" y="23740"/>
                  </a:cubicBezTo>
                  <a:cubicBezTo>
                    <a:pt x="44457" y="23740"/>
                    <a:pt x="44575" y="23780"/>
                    <a:pt x="44654" y="23859"/>
                  </a:cubicBezTo>
                  <a:cubicBezTo>
                    <a:pt x="44753" y="23938"/>
                    <a:pt x="44793" y="24076"/>
                    <a:pt x="44793" y="24175"/>
                  </a:cubicBezTo>
                  <a:cubicBezTo>
                    <a:pt x="44793" y="24403"/>
                    <a:pt x="44592" y="24631"/>
                    <a:pt x="44366" y="24631"/>
                  </a:cubicBezTo>
                  <a:cubicBezTo>
                    <a:pt x="44357" y="24631"/>
                    <a:pt x="44347" y="24631"/>
                    <a:pt x="44338" y="24630"/>
                  </a:cubicBezTo>
                  <a:cubicBezTo>
                    <a:pt x="44160" y="24630"/>
                    <a:pt x="43963" y="24630"/>
                    <a:pt x="43765" y="24650"/>
                  </a:cubicBezTo>
                  <a:cubicBezTo>
                    <a:pt x="43587" y="24689"/>
                    <a:pt x="43389" y="24729"/>
                    <a:pt x="43211" y="24808"/>
                  </a:cubicBezTo>
                  <a:lnTo>
                    <a:pt x="43172" y="24828"/>
                  </a:lnTo>
                  <a:cubicBezTo>
                    <a:pt x="43098" y="24861"/>
                    <a:pt x="43024" y="24879"/>
                    <a:pt x="42953" y="24879"/>
                  </a:cubicBezTo>
                  <a:cubicBezTo>
                    <a:pt x="42815" y="24879"/>
                    <a:pt x="42690" y="24813"/>
                    <a:pt x="42599" y="24669"/>
                  </a:cubicBezTo>
                  <a:cubicBezTo>
                    <a:pt x="42480" y="24492"/>
                    <a:pt x="42559" y="24215"/>
                    <a:pt x="42737" y="24116"/>
                  </a:cubicBezTo>
                  <a:cubicBezTo>
                    <a:pt x="43167" y="23893"/>
                    <a:pt x="43656" y="23729"/>
                    <a:pt x="44127" y="23729"/>
                  </a:cubicBezTo>
                  <a:close/>
                  <a:moveTo>
                    <a:pt x="51300" y="24740"/>
                  </a:moveTo>
                  <a:cubicBezTo>
                    <a:pt x="51332" y="24740"/>
                    <a:pt x="51364" y="24743"/>
                    <a:pt x="51395" y="24748"/>
                  </a:cubicBezTo>
                  <a:cubicBezTo>
                    <a:pt x="51731" y="24808"/>
                    <a:pt x="52067" y="24907"/>
                    <a:pt x="52403" y="25045"/>
                  </a:cubicBezTo>
                  <a:cubicBezTo>
                    <a:pt x="52581" y="25124"/>
                    <a:pt x="52759" y="25203"/>
                    <a:pt x="52956" y="25302"/>
                  </a:cubicBezTo>
                  <a:cubicBezTo>
                    <a:pt x="53154" y="25421"/>
                    <a:pt x="53352" y="25539"/>
                    <a:pt x="53490" y="25737"/>
                  </a:cubicBezTo>
                  <a:cubicBezTo>
                    <a:pt x="53589" y="25875"/>
                    <a:pt x="53549" y="26093"/>
                    <a:pt x="53451" y="26231"/>
                  </a:cubicBezTo>
                  <a:cubicBezTo>
                    <a:pt x="53374" y="26338"/>
                    <a:pt x="53240" y="26409"/>
                    <a:pt x="53100" y="26409"/>
                  </a:cubicBezTo>
                  <a:cubicBezTo>
                    <a:pt x="53059" y="26409"/>
                    <a:pt x="53017" y="26403"/>
                    <a:pt x="52976" y="26389"/>
                  </a:cubicBezTo>
                  <a:cubicBezTo>
                    <a:pt x="52798" y="26330"/>
                    <a:pt x="52640" y="26211"/>
                    <a:pt x="52462" y="26112"/>
                  </a:cubicBezTo>
                  <a:cubicBezTo>
                    <a:pt x="52324" y="26014"/>
                    <a:pt x="52186" y="25934"/>
                    <a:pt x="52027" y="25875"/>
                  </a:cubicBezTo>
                  <a:cubicBezTo>
                    <a:pt x="52008" y="25855"/>
                    <a:pt x="51968" y="25836"/>
                    <a:pt x="51929" y="25816"/>
                  </a:cubicBezTo>
                  <a:lnTo>
                    <a:pt x="51889" y="25816"/>
                  </a:lnTo>
                  <a:cubicBezTo>
                    <a:pt x="51810" y="25776"/>
                    <a:pt x="51731" y="25737"/>
                    <a:pt x="51652" y="25717"/>
                  </a:cubicBezTo>
                  <a:cubicBezTo>
                    <a:pt x="51494" y="25658"/>
                    <a:pt x="51336" y="25618"/>
                    <a:pt x="51158" y="25579"/>
                  </a:cubicBezTo>
                  <a:cubicBezTo>
                    <a:pt x="50920" y="25519"/>
                    <a:pt x="50822" y="25262"/>
                    <a:pt x="50861" y="25045"/>
                  </a:cubicBezTo>
                  <a:cubicBezTo>
                    <a:pt x="50912" y="24842"/>
                    <a:pt x="51108" y="24740"/>
                    <a:pt x="51300" y="24740"/>
                  </a:cubicBezTo>
                  <a:close/>
                  <a:moveTo>
                    <a:pt x="48509" y="23523"/>
                  </a:moveTo>
                  <a:cubicBezTo>
                    <a:pt x="48707" y="23523"/>
                    <a:pt x="48904" y="23701"/>
                    <a:pt x="48884" y="23918"/>
                  </a:cubicBezTo>
                  <a:cubicBezTo>
                    <a:pt x="48865" y="24333"/>
                    <a:pt x="48884" y="24748"/>
                    <a:pt x="48924" y="25164"/>
                  </a:cubicBezTo>
                  <a:cubicBezTo>
                    <a:pt x="48964" y="25559"/>
                    <a:pt x="49062" y="25954"/>
                    <a:pt x="49102" y="26409"/>
                  </a:cubicBezTo>
                  <a:cubicBezTo>
                    <a:pt x="49122" y="26626"/>
                    <a:pt x="48904" y="26824"/>
                    <a:pt x="48707" y="26864"/>
                  </a:cubicBezTo>
                  <a:cubicBezTo>
                    <a:pt x="48692" y="26865"/>
                    <a:pt x="48677" y="26865"/>
                    <a:pt x="48662" y="26865"/>
                  </a:cubicBezTo>
                  <a:cubicBezTo>
                    <a:pt x="48442" y="26865"/>
                    <a:pt x="48248" y="26731"/>
                    <a:pt x="48193" y="26527"/>
                  </a:cubicBezTo>
                  <a:cubicBezTo>
                    <a:pt x="48074" y="26112"/>
                    <a:pt x="48074" y="25618"/>
                    <a:pt x="48054" y="25183"/>
                  </a:cubicBezTo>
                  <a:cubicBezTo>
                    <a:pt x="48054" y="24768"/>
                    <a:pt x="48074" y="24333"/>
                    <a:pt x="48133" y="23918"/>
                  </a:cubicBezTo>
                  <a:cubicBezTo>
                    <a:pt x="48153" y="23701"/>
                    <a:pt x="48291" y="23543"/>
                    <a:pt x="48509" y="23523"/>
                  </a:cubicBezTo>
                  <a:close/>
                  <a:moveTo>
                    <a:pt x="43923" y="26834"/>
                  </a:moveTo>
                  <a:cubicBezTo>
                    <a:pt x="44056" y="26834"/>
                    <a:pt x="44190" y="26923"/>
                    <a:pt x="44200" y="27101"/>
                  </a:cubicBezTo>
                  <a:cubicBezTo>
                    <a:pt x="44200" y="27417"/>
                    <a:pt x="44219" y="27733"/>
                    <a:pt x="44239" y="28050"/>
                  </a:cubicBezTo>
                  <a:cubicBezTo>
                    <a:pt x="44259" y="28208"/>
                    <a:pt x="44279" y="28366"/>
                    <a:pt x="44279" y="28524"/>
                  </a:cubicBezTo>
                  <a:cubicBezTo>
                    <a:pt x="44299" y="28603"/>
                    <a:pt x="44299" y="28682"/>
                    <a:pt x="44318" y="28761"/>
                  </a:cubicBezTo>
                  <a:cubicBezTo>
                    <a:pt x="44318" y="28801"/>
                    <a:pt x="44318" y="28820"/>
                    <a:pt x="44318" y="28860"/>
                  </a:cubicBezTo>
                  <a:lnTo>
                    <a:pt x="44338" y="28919"/>
                  </a:lnTo>
                  <a:cubicBezTo>
                    <a:pt x="44397" y="29196"/>
                    <a:pt x="44219" y="29473"/>
                    <a:pt x="43923" y="29473"/>
                  </a:cubicBezTo>
                  <a:cubicBezTo>
                    <a:pt x="43646" y="29473"/>
                    <a:pt x="43449" y="29196"/>
                    <a:pt x="43508" y="28919"/>
                  </a:cubicBezTo>
                  <a:lnTo>
                    <a:pt x="43528" y="28860"/>
                  </a:lnTo>
                  <a:cubicBezTo>
                    <a:pt x="43528" y="28820"/>
                    <a:pt x="43528" y="28781"/>
                    <a:pt x="43547" y="28741"/>
                  </a:cubicBezTo>
                  <a:cubicBezTo>
                    <a:pt x="43547" y="28662"/>
                    <a:pt x="43567" y="28583"/>
                    <a:pt x="43567" y="28504"/>
                  </a:cubicBezTo>
                  <a:cubicBezTo>
                    <a:pt x="43587" y="28346"/>
                    <a:pt x="43587" y="28208"/>
                    <a:pt x="43607" y="28050"/>
                  </a:cubicBezTo>
                  <a:cubicBezTo>
                    <a:pt x="43626" y="27733"/>
                    <a:pt x="43646" y="27417"/>
                    <a:pt x="43646" y="27101"/>
                  </a:cubicBezTo>
                  <a:cubicBezTo>
                    <a:pt x="43656" y="26923"/>
                    <a:pt x="43790" y="26834"/>
                    <a:pt x="43923" y="26834"/>
                  </a:cubicBezTo>
                  <a:close/>
                  <a:moveTo>
                    <a:pt x="46833" y="27034"/>
                  </a:moveTo>
                  <a:cubicBezTo>
                    <a:pt x="46976" y="27034"/>
                    <a:pt x="47128" y="27141"/>
                    <a:pt x="47145" y="27279"/>
                  </a:cubicBezTo>
                  <a:cubicBezTo>
                    <a:pt x="47224" y="27713"/>
                    <a:pt x="47264" y="28129"/>
                    <a:pt x="47303" y="28563"/>
                  </a:cubicBezTo>
                  <a:cubicBezTo>
                    <a:pt x="47343" y="28761"/>
                    <a:pt x="47362" y="28979"/>
                    <a:pt x="47382" y="29176"/>
                  </a:cubicBezTo>
                  <a:cubicBezTo>
                    <a:pt x="47402" y="29394"/>
                    <a:pt x="47461" y="29631"/>
                    <a:pt x="47422" y="29848"/>
                  </a:cubicBezTo>
                  <a:cubicBezTo>
                    <a:pt x="47362" y="30046"/>
                    <a:pt x="47185" y="30165"/>
                    <a:pt x="46987" y="30184"/>
                  </a:cubicBezTo>
                  <a:cubicBezTo>
                    <a:pt x="46769" y="30184"/>
                    <a:pt x="46631" y="30026"/>
                    <a:pt x="46552" y="29848"/>
                  </a:cubicBezTo>
                  <a:cubicBezTo>
                    <a:pt x="46473" y="29651"/>
                    <a:pt x="46512" y="29394"/>
                    <a:pt x="46512" y="29176"/>
                  </a:cubicBezTo>
                  <a:cubicBezTo>
                    <a:pt x="46493" y="28979"/>
                    <a:pt x="46493" y="28781"/>
                    <a:pt x="46493" y="28583"/>
                  </a:cubicBezTo>
                  <a:cubicBezTo>
                    <a:pt x="46473" y="28188"/>
                    <a:pt x="46453" y="27773"/>
                    <a:pt x="46473" y="27377"/>
                  </a:cubicBezTo>
                  <a:cubicBezTo>
                    <a:pt x="46473" y="27200"/>
                    <a:pt x="46592" y="27061"/>
                    <a:pt x="46769" y="27041"/>
                  </a:cubicBezTo>
                  <a:cubicBezTo>
                    <a:pt x="46790" y="27036"/>
                    <a:pt x="46812" y="27034"/>
                    <a:pt x="46833" y="27034"/>
                  </a:cubicBezTo>
                  <a:close/>
                  <a:moveTo>
                    <a:pt x="41446" y="27276"/>
                  </a:moveTo>
                  <a:cubicBezTo>
                    <a:pt x="41462" y="27276"/>
                    <a:pt x="41477" y="27277"/>
                    <a:pt x="41492" y="27279"/>
                  </a:cubicBezTo>
                  <a:cubicBezTo>
                    <a:pt x="41670" y="27298"/>
                    <a:pt x="41847" y="27457"/>
                    <a:pt x="41828" y="27654"/>
                  </a:cubicBezTo>
                  <a:cubicBezTo>
                    <a:pt x="41788" y="28030"/>
                    <a:pt x="41729" y="28405"/>
                    <a:pt x="41689" y="28781"/>
                  </a:cubicBezTo>
                  <a:cubicBezTo>
                    <a:pt x="41650" y="29176"/>
                    <a:pt x="41630" y="29591"/>
                    <a:pt x="41551" y="29987"/>
                  </a:cubicBezTo>
                  <a:cubicBezTo>
                    <a:pt x="41514" y="30190"/>
                    <a:pt x="41286" y="30325"/>
                    <a:pt x="41095" y="30325"/>
                  </a:cubicBezTo>
                  <a:cubicBezTo>
                    <a:pt x="41082" y="30325"/>
                    <a:pt x="41069" y="30324"/>
                    <a:pt x="41057" y="30323"/>
                  </a:cubicBezTo>
                  <a:cubicBezTo>
                    <a:pt x="40859" y="30283"/>
                    <a:pt x="40642" y="30085"/>
                    <a:pt x="40661" y="29868"/>
                  </a:cubicBezTo>
                  <a:cubicBezTo>
                    <a:pt x="40721" y="29473"/>
                    <a:pt x="40800" y="29077"/>
                    <a:pt x="40879" y="28682"/>
                  </a:cubicBezTo>
                  <a:cubicBezTo>
                    <a:pt x="40938" y="28306"/>
                    <a:pt x="40997" y="27931"/>
                    <a:pt x="41077" y="27555"/>
                  </a:cubicBezTo>
                  <a:cubicBezTo>
                    <a:pt x="41095" y="27374"/>
                    <a:pt x="41279" y="27276"/>
                    <a:pt x="41446" y="27276"/>
                  </a:cubicBezTo>
                  <a:close/>
                  <a:moveTo>
                    <a:pt x="45393" y="32990"/>
                  </a:moveTo>
                  <a:lnTo>
                    <a:pt x="45393" y="32990"/>
                  </a:lnTo>
                  <a:cubicBezTo>
                    <a:pt x="45393" y="32990"/>
                    <a:pt x="45397" y="32993"/>
                    <a:pt x="45405" y="32998"/>
                  </a:cubicBezTo>
                  <a:lnTo>
                    <a:pt x="45405" y="32998"/>
                  </a:lnTo>
                  <a:cubicBezTo>
                    <a:pt x="45397" y="32993"/>
                    <a:pt x="45393" y="32990"/>
                    <a:pt x="45393" y="32990"/>
                  </a:cubicBezTo>
                  <a:close/>
                  <a:moveTo>
                    <a:pt x="43923" y="31825"/>
                  </a:moveTo>
                  <a:cubicBezTo>
                    <a:pt x="44318" y="31825"/>
                    <a:pt x="44733" y="31865"/>
                    <a:pt x="45129" y="31963"/>
                  </a:cubicBezTo>
                  <a:cubicBezTo>
                    <a:pt x="45504" y="32042"/>
                    <a:pt x="45919" y="32141"/>
                    <a:pt x="46236" y="32378"/>
                  </a:cubicBezTo>
                  <a:cubicBezTo>
                    <a:pt x="46414" y="32517"/>
                    <a:pt x="46512" y="32714"/>
                    <a:pt x="46414" y="32932"/>
                  </a:cubicBezTo>
                  <a:cubicBezTo>
                    <a:pt x="46348" y="33095"/>
                    <a:pt x="46189" y="33204"/>
                    <a:pt x="46013" y="33204"/>
                  </a:cubicBezTo>
                  <a:cubicBezTo>
                    <a:pt x="45976" y="33204"/>
                    <a:pt x="45938" y="33199"/>
                    <a:pt x="45900" y="33189"/>
                  </a:cubicBezTo>
                  <a:cubicBezTo>
                    <a:pt x="45781" y="33149"/>
                    <a:pt x="45682" y="33110"/>
                    <a:pt x="45584" y="33070"/>
                  </a:cubicBezTo>
                  <a:lnTo>
                    <a:pt x="45584" y="33070"/>
                  </a:lnTo>
                  <a:cubicBezTo>
                    <a:pt x="45608" y="33080"/>
                    <a:pt x="45617" y="33084"/>
                    <a:pt x="45616" y="33084"/>
                  </a:cubicBezTo>
                  <a:cubicBezTo>
                    <a:pt x="45612" y="33084"/>
                    <a:pt x="45519" y="33051"/>
                    <a:pt x="45504" y="33051"/>
                  </a:cubicBezTo>
                  <a:cubicBezTo>
                    <a:pt x="45472" y="33034"/>
                    <a:pt x="45447" y="33021"/>
                    <a:pt x="45429" y="33011"/>
                  </a:cubicBezTo>
                  <a:lnTo>
                    <a:pt x="45429" y="33011"/>
                  </a:lnTo>
                  <a:cubicBezTo>
                    <a:pt x="45445" y="33011"/>
                    <a:pt x="45443" y="33010"/>
                    <a:pt x="45406" y="32991"/>
                  </a:cubicBezTo>
                  <a:cubicBezTo>
                    <a:pt x="45247" y="32932"/>
                    <a:pt x="45069" y="32873"/>
                    <a:pt x="44892" y="32833"/>
                  </a:cubicBezTo>
                  <a:cubicBezTo>
                    <a:pt x="44733" y="32774"/>
                    <a:pt x="44556" y="32734"/>
                    <a:pt x="44378" y="32714"/>
                  </a:cubicBezTo>
                  <a:cubicBezTo>
                    <a:pt x="44338" y="32695"/>
                    <a:pt x="44299" y="32695"/>
                    <a:pt x="44259" y="32695"/>
                  </a:cubicBezTo>
                  <a:lnTo>
                    <a:pt x="44200" y="32675"/>
                  </a:lnTo>
                  <a:cubicBezTo>
                    <a:pt x="44101" y="32675"/>
                    <a:pt x="44022" y="32655"/>
                    <a:pt x="43923" y="32655"/>
                  </a:cubicBezTo>
                  <a:cubicBezTo>
                    <a:pt x="43686" y="32635"/>
                    <a:pt x="43528" y="32477"/>
                    <a:pt x="43508" y="32240"/>
                  </a:cubicBezTo>
                  <a:cubicBezTo>
                    <a:pt x="43508" y="32023"/>
                    <a:pt x="43706" y="31825"/>
                    <a:pt x="43923" y="31825"/>
                  </a:cubicBezTo>
                  <a:close/>
                  <a:moveTo>
                    <a:pt x="38606" y="31311"/>
                  </a:moveTo>
                  <a:cubicBezTo>
                    <a:pt x="38685" y="31311"/>
                    <a:pt x="38764" y="31311"/>
                    <a:pt x="38843" y="31351"/>
                  </a:cubicBezTo>
                  <a:cubicBezTo>
                    <a:pt x="38902" y="31390"/>
                    <a:pt x="39001" y="31489"/>
                    <a:pt x="39001" y="31588"/>
                  </a:cubicBezTo>
                  <a:cubicBezTo>
                    <a:pt x="39021" y="31726"/>
                    <a:pt x="39060" y="31865"/>
                    <a:pt x="39100" y="32023"/>
                  </a:cubicBezTo>
                  <a:cubicBezTo>
                    <a:pt x="39120" y="32082"/>
                    <a:pt x="39139" y="32161"/>
                    <a:pt x="39179" y="32240"/>
                  </a:cubicBezTo>
                  <a:lnTo>
                    <a:pt x="39179" y="32260"/>
                  </a:lnTo>
                  <a:cubicBezTo>
                    <a:pt x="39199" y="32299"/>
                    <a:pt x="39218" y="32339"/>
                    <a:pt x="39238" y="32359"/>
                  </a:cubicBezTo>
                  <a:cubicBezTo>
                    <a:pt x="39298" y="32497"/>
                    <a:pt x="39377" y="32635"/>
                    <a:pt x="39456" y="32754"/>
                  </a:cubicBezTo>
                  <a:lnTo>
                    <a:pt x="39515" y="32813"/>
                  </a:lnTo>
                  <a:lnTo>
                    <a:pt x="39555" y="32873"/>
                  </a:lnTo>
                  <a:cubicBezTo>
                    <a:pt x="39614" y="32932"/>
                    <a:pt x="39693" y="33011"/>
                    <a:pt x="39752" y="33110"/>
                  </a:cubicBezTo>
                  <a:cubicBezTo>
                    <a:pt x="39871" y="33307"/>
                    <a:pt x="39792" y="33564"/>
                    <a:pt x="39634" y="33703"/>
                  </a:cubicBezTo>
                  <a:cubicBezTo>
                    <a:pt x="39553" y="33765"/>
                    <a:pt x="39453" y="33795"/>
                    <a:pt x="39353" y="33795"/>
                  </a:cubicBezTo>
                  <a:cubicBezTo>
                    <a:pt x="39231" y="33795"/>
                    <a:pt x="39108" y="33750"/>
                    <a:pt x="39021" y="33663"/>
                  </a:cubicBezTo>
                  <a:cubicBezTo>
                    <a:pt x="38882" y="33525"/>
                    <a:pt x="38803" y="33347"/>
                    <a:pt x="38705" y="33169"/>
                  </a:cubicBezTo>
                  <a:cubicBezTo>
                    <a:pt x="38625" y="33011"/>
                    <a:pt x="38566" y="32853"/>
                    <a:pt x="38507" y="32675"/>
                  </a:cubicBezTo>
                  <a:cubicBezTo>
                    <a:pt x="38388" y="32359"/>
                    <a:pt x="38309" y="32023"/>
                    <a:pt x="38289" y="31667"/>
                  </a:cubicBezTo>
                  <a:cubicBezTo>
                    <a:pt x="38270" y="31489"/>
                    <a:pt x="38428" y="31331"/>
                    <a:pt x="38606" y="31311"/>
                  </a:cubicBezTo>
                  <a:close/>
                  <a:moveTo>
                    <a:pt x="46137" y="34078"/>
                  </a:moveTo>
                  <a:cubicBezTo>
                    <a:pt x="46275" y="34078"/>
                    <a:pt x="46275" y="34276"/>
                    <a:pt x="46137" y="34276"/>
                  </a:cubicBezTo>
                  <a:cubicBezTo>
                    <a:pt x="46018" y="34276"/>
                    <a:pt x="46018" y="34078"/>
                    <a:pt x="46137" y="34078"/>
                  </a:cubicBezTo>
                  <a:close/>
                  <a:moveTo>
                    <a:pt x="43242" y="36174"/>
                  </a:moveTo>
                  <a:cubicBezTo>
                    <a:pt x="43300" y="36174"/>
                    <a:pt x="43358" y="36188"/>
                    <a:pt x="43409" y="36213"/>
                  </a:cubicBezTo>
                  <a:cubicBezTo>
                    <a:pt x="43646" y="36352"/>
                    <a:pt x="43883" y="36490"/>
                    <a:pt x="44121" y="36609"/>
                  </a:cubicBezTo>
                  <a:cubicBezTo>
                    <a:pt x="44239" y="36668"/>
                    <a:pt x="44358" y="36727"/>
                    <a:pt x="44476" y="36786"/>
                  </a:cubicBezTo>
                  <a:cubicBezTo>
                    <a:pt x="44595" y="36846"/>
                    <a:pt x="44733" y="36885"/>
                    <a:pt x="44852" y="36984"/>
                  </a:cubicBezTo>
                  <a:cubicBezTo>
                    <a:pt x="45030" y="37103"/>
                    <a:pt x="45109" y="37320"/>
                    <a:pt x="44990" y="37538"/>
                  </a:cubicBezTo>
                  <a:cubicBezTo>
                    <a:pt x="44951" y="37636"/>
                    <a:pt x="44852" y="37715"/>
                    <a:pt x="44753" y="37735"/>
                  </a:cubicBezTo>
                  <a:cubicBezTo>
                    <a:pt x="44721" y="37741"/>
                    <a:pt x="44691" y="37743"/>
                    <a:pt x="44662" y="37743"/>
                  </a:cubicBezTo>
                  <a:cubicBezTo>
                    <a:pt x="44582" y="37743"/>
                    <a:pt x="44509" y="37725"/>
                    <a:pt x="44437" y="37696"/>
                  </a:cubicBezTo>
                  <a:cubicBezTo>
                    <a:pt x="44299" y="37636"/>
                    <a:pt x="44180" y="37557"/>
                    <a:pt x="44081" y="37458"/>
                  </a:cubicBezTo>
                  <a:cubicBezTo>
                    <a:pt x="43963" y="37399"/>
                    <a:pt x="43864" y="37320"/>
                    <a:pt x="43745" y="37241"/>
                  </a:cubicBezTo>
                  <a:cubicBezTo>
                    <a:pt x="43528" y="37083"/>
                    <a:pt x="43290" y="36964"/>
                    <a:pt x="43073" y="36826"/>
                  </a:cubicBezTo>
                  <a:cubicBezTo>
                    <a:pt x="42895" y="36707"/>
                    <a:pt x="42856" y="36510"/>
                    <a:pt x="42935" y="36352"/>
                  </a:cubicBezTo>
                  <a:cubicBezTo>
                    <a:pt x="43001" y="36231"/>
                    <a:pt x="43122" y="36174"/>
                    <a:pt x="43242" y="36174"/>
                  </a:cubicBezTo>
                  <a:close/>
                  <a:moveTo>
                    <a:pt x="40704" y="35495"/>
                  </a:moveTo>
                  <a:cubicBezTo>
                    <a:pt x="40752" y="35495"/>
                    <a:pt x="40799" y="35504"/>
                    <a:pt x="40839" y="35521"/>
                  </a:cubicBezTo>
                  <a:cubicBezTo>
                    <a:pt x="40997" y="35581"/>
                    <a:pt x="41096" y="35759"/>
                    <a:pt x="41037" y="35917"/>
                  </a:cubicBezTo>
                  <a:cubicBezTo>
                    <a:pt x="40978" y="36095"/>
                    <a:pt x="40918" y="36272"/>
                    <a:pt x="40879" y="36470"/>
                  </a:cubicBezTo>
                  <a:cubicBezTo>
                    <a:pt x="40879" y="36510"/>
                    <a:pt x="40879" y="36549"/>
                    <a:pt x="40859" y="36589"/>
                  </a:cubicBezTo>
                  <a:lnTo>
                    <a:pt x="40859" y="36668"/>
                  </a:lnTo>
                  <a:lnTo>
                    <a:pt x="40839" y="36688"/>
                  </a:lnTo>
                  <a:cubicBezTo>
                    <a:pt x="40839" y="36767"/>
                    <a:pt x="40820" y="36865"/>
                    <a:pt x="40820" y="36945"/>
                  </a:cubicBezTo>
                  <a:cubicBezTo>
                    <a:pt x="40820" y="37122"/>
                    <a:pt x="40820" y="37300"/>
                    <a:pt x="40820" y="37498"/>
                  </a:cubicBezTo>
                  <a:cubicBezTo>
                    <a:pt x="40820" y="37538"/>
                    <a:pt x="40839" y="37577"/>
                    <a:pt x="40839" y="37636"/>
                  </a:cubicBezTo>
                  <a:lnTo>
                    <a:pt x="40839" y="37715"/>
                  </a:lnTo>
                  <a:cubicBezTo>
                    <a:pt x="40859" y="37834"/>
                    <a:pt x="40899" y="37953"/>
                    <a:pt x="40879" y="38052"/>
                  </a:cubicBezTo>
                  <a:cubicBezTo>
                    <a:pt x="40879" y="38269"/>
                    <a:pt x="40741" y="38427"/>
                    <a:pt x="40523" y="38467"/>
                  </a:cubicBezTo>
                  <a:cubicBezTo>
                    <a:pt x="40509" y="38468"/>
                    <a:pt x="40495" y="38469"/>
                    <a:pt x="40480" y="38469"/>
                  </a:cubicBezTo>
                  <a:cubicBezTo>
                    <a:pt x="40300" y="38469"/>
                    <a:pt x="40142" y="38353"/>
                    <a:pt x="40068" y="38170"/>
                  </a:cubicBezTo>
                  <a:cubicBezTo>
                    <a:pt x="40009" y="37953"/>
                    <a:pt x="40009" y="37696"/>
                    <a:pt x="40009" y="37498"/>
                  </a:cubicBezTo>
                  <a:cubicBezTo>
                    <a:pt x="40009" y="37281"/>
                    <a:pt x="40029" y="37063"/>
                    <a:pt x="40068" y="36846"/>
                  </a:cubicBezTo>
                  <a:cubicBezTo>
                    <a:pt x="40128" y="36431"/>
                    <a:pt x="40246" y="36035"/>
                    <a:pt x="40424" y="35660"/>
                  </a:cubicBezTo>
                  <a:cubicBezTo>
                    <a:pt x="40466" y="35548"/>
                    <a:pt x="40588" y="35495"/>
                    <a:pt x="40704" y="35495"/>
                  </a:cubicBezTo>
                  <a:close/>
                  <a:moveTo>
                    <a:pt x="37946" y="37331"/>
                  </a:moveTo>
                  <a:cubicBezTo>
                    <a:pt x="38078" y="37331"/>
                    <a:pt x="38200" y="37420"/>
                    <a:pt x="38250" y="37538"/>
                  </a:cubicBezTo>
                  <a:cubicBezTo>
                    <a:pt x="38309" y="37656"/>
                    <a:pt x="38270" y="37854"/>
                    <a:pt x="38131" y="37933"/>
                  </a:cubicBezTo>
                  <a:cubicBezTo>
                    <a:pt x="37815" y="38071"/>
                    <a:pt x="37499" y="38210"/>
                    <a:pt x="37163" y="38348"/>
                  </a:cubicBezTo>
                  <a:cubicBezTo>
                    <a:pt x="36827" y="38486"/>
                    <a:pt x="36491" y="38664"/>
                    <a:pt x="36135" y="38783"/>
                  </a:cubicBezTo>
                  <a:cubicBezTo>
                    <a:pt x="36103" y="38791"/>
                    <a:pt x="36071" y="38795"/>
                    <a:pt x="36040" y="38795"/>
                  </a:cubicBezTo>
                  <a:cubicBezTo>
                    <a:pt x="35852" y="38795"/>
                    <a:pt x="35672" y="38655"/>
                    <a:pt x="35621" y="38486"/>
                  </a:cubicBezTo>
                  <a:cubicBezTo>
                    <a:pt x="35581" y="38368"/>
                    <a:pt x="35601" y="38229"/>
                    <a:pt x="35660" y="38150"/>
                  </a:cubicBezTo>
                  <a:cubicBezTo>
                    <a:pt x="35720" y="38052"/>
                    <a:pt x="35819" y="37992"/>
                    <a:pt x="35917" y="37953"/>
                  </a:cubicBezTo>
                  <a:cubicBezTo>
                    <a:pt x="36234" y="37814"/>
                    <a:pt x="36570" y="37735"/>
                    <a:pt x="36906" y="37636"/>
                  </a:cubicBezTo>
                  <a:cubicBezTo>
                    <a:pt x="37222" y="37538"/>
                    <a:pt x="37558" y="37439"/>
                    <a:pt x="37874" y="37340"/>
                  </a:cubicBezTo>
                  <a:cubicBezTo>
                    <a:pt x="37898" y="37334"/>
                    <a:pt x="37922" y="37331"/>
                    <a:pt x="37946" y="37331"/>
                  </a:cubicBezTo>
                  <a:close/>
                  <a:moveTo>
                    <a:pt x="33932" y="39962"/>
                  </a:moveTo>
                  <a:cubicBezTo>
                    <a:pt x="33975" y="39962"/>
                    <a:pt x="34019" y="39971"/>
                    <a:pt x="34059" y="39989"/>
                  </a:cubicBezTo>
                  <a:cubicBezTo>
                    <a:pt x="34198" y="40048"/>
                    <a:pt x="34297" y="40206"/>
                    <a:pt x="34237" y="40364"/>
                  </a:cubicBezTo>
                  <a:cubicBezTo>
                    <a:pt x="34158" y="40601"/>
                    <a:pt x="34079" y="40839"/>
                    <a:pt x="34040" y="41096"/>
                  </a:cubicBezTo>
                  <a:lnTo>
                    <a:pt x="34040" y="41115"/>
                  </a:lnTo>
                  <a:lnTo>
                    <a:pt x="34040" y="41135"/>
                  </a:lnTo>
                  <a:lnTo>
                    <a:pt x="34040" y="41214"/>
                  </a:lnTo>
                  <a:cubicBezTo>
                    <a:pt x="34020" y="41273"/>
                    <a:pt x="34020" y="41353"/>
                    <a:pt x="34020" y="41412"/>
                  </a:cubicBezTo>
                  <a:cubicBezTo>
                    <a:pt x="34020" y="41550"/>
                    <a:pt x="34020" y="41669"/>
                    <a:pt x="34020" y="41807"/>
                  </a:cubicBezTo>
                  <a:cubicBezTo>
                    <a:pt x="34040" y="42005"/>
                    <a:pt x="33842" y="42163"/>
                    <a:pt x="33664" y="42163"/>
                  </a:cubicBezTo>
                  <a:cubicBezTo>
                    <a:pt x="33654" y="42164"/>
                    <a:pt x="33644" y="42164"/>
                    <a:pt x="33634" y="42164"/>
                  </a:cubicBezTo>
                  <a:cubicBezTo>
                    <a:pt x="33449" y="42164"/>
                    <a:pt x="33288" y="41995"/>
                    <a:pt x="33288" y="41807"/>
                  </a:cubicBezTo>
                  <a:cubicBezTo>
                    <a:pt x="33288" y="41214"/>
                    <a:pt x="33427" y="40641"/>
                    <a:pt x="33664" y="40127"/>
                  </a:cubicBezTo>
                  <a:cubicBezTo>
                    <a:pt x="33720" y="40015"/>
                    <a:pt x="33826" y="39962"/>
                    <a:pt x="33932" y="39962"/>
                  </a:cubicBezTo>
                  <a:close/>
                  <a:moveTo>
                    <a:pt x="40840" y="41444"/>
                  </a:moveTo>
                  <a:cubicBezTo>
                    <a:pt x="40912" y="41444"/>
                    <a:pt x="40984" y="41462"/>
                    <a:pt x="41057" y="41491"/>
                  </a:cubicBezTo>
                  <a:cubicBezTo>
                    <a:pt x="41353" y="41629"/>
                    <a:pt x="41670" y="41768"/>
                    <a:pt x="41946" y="41926"/>
                  </a:cubicBezTo>
                  <a:cubicBezTo>
                    <a:pt x="42085" y="42005"/>
                    <a:pt x="42223" y="42104"/>
                    <a:pt x="42361" y="42183"/>
                  </a:cubicBezTo>
                  <a:cubicBezTo>
                    <a:pt x="42460" y="42242"/>
                    <a:pt x="42559" y="42321"/>
                    <a:pt x="42658" y="42400"/>
                  </a:cubicBezTo>
                  <a:lnTo>
                    <a:pt x="42737" y="42459"/>
                  </a:lnTo>
                  <a:cubicBezTo>
                    <a:pt x="42816" y="42539"/>
                    <a:pt x="42856" y="42637"/>
                    <a:pt x="42895" y="42736"/>
                  </a:cubicBezTo>
                  <a:cubicBezTo>
                    <a:pt x="42954" y="42875"/>
                    <a:pt x="42875" y="43072"/>
                    <a:pt x="42777" y="43171"/>
                  </a:cubicBezTo>
                  <a:cubicBezTo>
                    <a:pt x="42688" y="43260"/>
                    <a:pt x="42565" y="43305"/>
                    <a:pt x="42443" y="43305"/>
                  </a:cubicBezTo>
                  <a:cubicBezTo>
                    <a:pt x="42402" y="43305"/>
                    <a:pt x="42361" y="43300"/>
                    <a:pt x="42322" y="43290"/>
                  </a:cubicBezTo>
                  <a:cubicBezTo>
                    <a:pt x="42104" y="43230"/>
                    <a:pt x="41946" y="43072"/>
                    <a:pt x="41768" y="42914"/>
                  </a:cubicBezTo>
                  <a:cubicBezTo>
                    <a:pt x="41709" y="42855"/>
                    <a:pt x="41650" y="42815"/>
                    <a:pt x="41591" y="42756"/>
                  </a:cubicBezTo>
                  <a:lnTo>
                    <a:pt x="41511" y="42697"/>
                  </a:lnTo>
                  <a:lnTo>
                    <a:pt x="41492" y="42677"/>
                  </a:lnTo>
                  <a:lnTo>
                    <a:pt x="41472" y="42677"/>
                  </a:lnTo>
                  <a:cubicBezTo>
                    <a:pt x="41215" y="42479"/>
                    <a:pt x="40958" y="42301"/>
                    <a:pt x="40661" y="42163"/>
                  </a:cubicBezTo>
                  <a:cubicBezTo>
                    <a:pt x="40484" y="42064"/>
                    <a:pt x="40444" y="41807"/>
                    <a:pt x="40523" y="41629"/>
                  </a:cubicBezTo>
                  <a:cubicBezTo>
                    <a:pt x="40582" y="41550"/>
                    <a:pt x="40661" y="41471"/>
                    <a:pt x="40760" y="41451"/>
                  </a:cubicBezTo>
                  <a:cubicBezTo>
                    <a:pt x="40787" y="41446"/>
                    <a:pt x="40813" y="41444"/>
                    <a:pt x="40840" y="41444"/>
                  </a:cubicBezTo>
                  <a:close/>
                  <a:moveTo>
                    <a:pt x="38369" y="41629"/>
                  </a:moveTo>
                  <a:cubicBezTo>
                    <a:pt x="38546" y="41629"/>
                    <a:pt x="38685" y="41787"/>
                    <a:pt x="38685" y="41946"/>
                  </a:cubicBezTo>
                  <a:cubicBezTo>
                    <a:pt x="38705" y="42400"/>
                    <a:pt x="38724" y="42875"/>
                    <a:pt x="38744" y="43329"/>
                  </a:cubicBezTo>
                  <a:cubicBezTo>
                    <a:pt x="38764" y="43527"/>
                    <a:pt x="38566" y="43685"/>
                    <a:pt x="38369" y="43705"/>
                  </a:cubicBezTo>
                  <a:cubicBezTo>
                    <a:pt x="38191" y="43705"/>
                    <a:pt x="37993" y="43527"/>
                    <a:pt x="38013" y="43329"/>
                  </a:cubicBezTo>
                  <a:cubicBezTo>
                    <a:pt x="38032" y="42875"/>
                    <a:pt x="38052" y="42400"/>
                    <a:pt x="38072" y="41946"/>
                  </a:cubicBezTo>
                  <a:cubicBezTo>
                    <a:pt x="38072" y="41768"/>
                    <a:pt x="38210" y="41649"/>
                    <a:pt x="38369" y="41629"/>
                  </a:cubicBezTo>
                  <a:close/>
                  <a:moveTo>
                    <a:pt x="29605" y="44197"/>
                  </a:moveTo>
                  <a:cubicBezTo>
                    <a:pt x="29614" y="44197"/>
                    <a:pt x="29623" y="44198"/>
                    <a:pt x="29632" y="44199"/>
                  </a:cubicBezTo>
                  <a:lnTo>
                    <a:pt x="31865" y="44199"/>
                  </a:lnTo>
                  <a:cubicBezTo>
                    <a:pt x="32102" y="44199"/>
                    <a:pt x="32280" y="44416"/>
                    <a:pt x="32241" y="44654"/>
                  </a:cubicBezTo>
                  <a:cubicBezTo>
                    <a:pt x="32207" y="44874"/>
                    <a:pt x="32042" y="44978"/>
                    <a:pt x="31846" y="44978"/>
                  </a:cubicBezTo>
                  <a:cubicBezTo>
                    <a:pt x="31813" y="44978"/>
                    <a:pt x="31780" y="44975"/>
                    <a:pt x="31747" y="44970"/>
                  </a:cubicBezTo>
                  <a:cubicBezTo>
                    <a:pt x="31055" y="44871"/>
                    <a:pt x="30343" y="44752"/>
                    <a:pt x="29632" y="44673"/>
                  </a:cubicBezTo>
                  <a:cubicBezTo>
                    <a:pt x="29513" y="44654"/>
                    <a:pt x="29394" y="44575"/>
                    <a:pt x="29394" y="44436"/>
                  </a:cubicBezTo>
                  <a:cubicBezTo>
                    <a:pt x="29394" y="44308"/>
                    <a:pt x="29496" y="44197"/>
                    <a:pt x="29605" y="44197"/>
                  </a:cubicBezTo>
                  <a:close/>
                  <a:moveTo>
                    <a:pt x="19070" y="44336"/>
                  </a:moveTo>
                  <a:cubicBezTo>
                    <a:pt x="19147" y="44336"/>
                    <a:pt x="19225" y="44356"/>
                    <a:pt x="19293" y="44397"/>
                  </a:cubicBezTo>
                  <a:cubicBezTo>
                    <a:pt x="19748" y="44693"/>
                    <a:pt x="20223" y="44990"/>
                    <a:pt x="20717" y="45286"/>
                  </a:cubicBezTo>
                  <a:cubicBezTo>
                    <a:pt x="20954" y="45444"/>
                    <a:pt x="21013" y="45761"/>
                    <a:pt x="20835" y="45998"/>
                  </a:cubicBezTo>
                  <a:cubicBezTo>
                    <a:pt x="20764" y="46104"/>
                    <a:pt x="20646" y="46179"/>
                    <a:pt x="20508" y="46179"/>
                  </a:cubicBezTo>
                  <a:cubicBezTo>
                    <a:pt x="20492" y="46179"/>
                    <a:pt x="20476" y="46178"/>
                    <a:pt x="20460" y="46176"/>
                  </a:cubicBezTo>
                  <a:lnTo>
                    <a:pt x="20341" y="46176"/>
                  </a:lnTo>
                  <a:cubicBezTo>
                    <a:pt x="20262" y="46136"/>
                    <a:pt x="20183" y="46097"/>
                    <a:pt x="20124" y="46037"/>
                  </a:cubicBezTo>
                  <a:cubicBezTo>
                    <a:pt x="19946" y="45899"/>
                    <a:pt x="19768" y="45761"/>
                    <a:pt x="19590" y="45622"/>
                  </a:cubicBezTo>
                  <a:cubicBezTo>
                    <a:pt x="19353" y="45444"/>
                    <a:pt x="19116" y="45266"/>
                    <a:pt x="18878" y="45088"/>
                  </a:cubicBezTo>
                  <a:cubicBezTo>
                    <a:pt x="18780" y="45029"/>
                    <a:pt x="18720" y="44950"/>
                    <a:pt x="18681" y="44851"/>
                  </a:cubicBezTo>
                  <a:cubicBezTo>
                    <a:pt x="18661" y="44752"/>
                    <a:pt x="18681" y="44634"/>
                    <a:pt x="18720" y="44535"/>
                  </a:cubicBezTo>
                  <a:cubicBezTo>
                    <a:pt x="18785" y="44406"/>
                    <a:pt x="18925" y="44336"/>
                    <a:pt x="19070" y="44336"/>
                  </a:cubicBezTo>
                  <a:close/>
                  <a:moveTo>
                    <a:pt x="26891" y="44111"/>
                  </a:moveTo>
                  <a:cubicBezTo>
                    <a:pt x="26915" y="44111"/>
                    <a:pt x="26940" y="44114"/>
                    <a:pt x="26963" y="44120"/>
                  </a:cubicBezTo>
                  <a:cubicBezTo>
                    <a:pt x="27141" y="44159"/>
                    <a:pt x="27240" y="44357"/>
                    <a:pt x="27200" y="44535"/>
                  </a:cubicBezTo>
                  <a:cubicBezTo>
                    <a:pt x="27082" y="45088"/>
                    <a:pt x="26963" y="45642"/>
                    <a:pt x="26864" y="46215"/>
                  </a:cubicBezTo>
                  <a:cubicBezTo>
                    <a:pt x="26830" y="46401"/>
                    <a:pt x="26637" y="46500"/>
                    <a:pt x="26458" y="46500"/>
                  </a:cubicBezTo>
                  <a:cubicBezTo>
                    <a:pt x="26428" y="46500"/>
                    <a:pt x="26399" y="46498"/>
                    <a:pt x="26370" y="46492"/>
                  </a:cubicBezTo>
                  <a:cubicBezTo>
                    <a:pt x="26153" y="46452"/>
                    <a:pt x="26034" y="46195"/>
                    <a:pt x="26093" y="45998"/>
                  </a:cubicBezTo>
                  <a:cubicBezTo>
                    <a:pt x="26251" y="45444"/>
                    <a:pt x="26410" y="44911"/>
                    <a:pt x="26568" y="44357"/>
                  </a:cubicBezTo>
                  <a:cubicBezTo>
                    <a:pt x="26601" y="44205"/>
                    <a:pt x="26750" y="44111"/>
                    <a:pt x="26891" y="44111"/>
                  </a:cubicBezTo>
                  <a:close/>
                  <a:moveTo>
                    <a:pt x="12604" y="44258"/>
                  </a:moveTo>
                  <a:cubicBezTo>
                    <a:pt x="12661" y="44258"/>
                    <a:pt x="12718" y="44271"/>
                    <a:pt x="12770" y="44298"/>
                  </a:cubicBezTo>
                  <a:cubicBezTo>
                    <a:pt x="12929" y="44397"/>
                    <a:pt x="12968" y="44594"/>
                    <a:pt x="12889" y="44752"/>
                  </a:cubicBezTo>
                  <a:cubicBezTo>
                    <a:pt x="12612" y="45266"/>
                    <a:pt x="12355" y="45780"/>
                    <a:pt x="12098" y="46314"/>
                  </a:cubicBezTo>
                  <a:cubicBezTo>
                    <a:pt x="12034" y="46443"/>
                    <a:pt x="11894" y="46504"/>
                    <a:pt x="11755" y="46504"/>
                  </a:cubicBezTo>
                  <a:cubicBezTo>
                    <a:pt x="11681" y="46504"/>
                    <a:pt x="11607" y="46487"/>
                    <a:pt x="11545" y="46452"/>
                  </a:cubicBezTo>
                  <a:cubicBezTo>
                    <a:pt x="11367" y="46354"/>
                    <a:pt x="11288" y="46077"/>
                    <a:pt x="11406" y="45899"/>
                  </a:cubicBezTo>
                  <a:cubicBezTo>
                    <a:pt x="11703" y="45405"/>
                    <a:pt x="12019" y="44930"/>
                    <a:pt x="12316" y="44416"/>
                  </a:cubicBezTo>
                  <a:cubicBezTo>
                    <a:pt x="12382" y="44311"/>
                    <a:pt x="12491" y="44258"/>
                    <a:pt x="12604" y="44258"/>
                  </a:cubicBezTo>
                  <a:close/>
                  <a:moveTo>
                    <a:pt x="6512" y="44099"/>
                  </a:moveTo>
                  <a:cubicBezTo>
                    <a:pt x="6680" y="44099"/>
                    <a:pt x="6840" y="44267"/>
                    <a:pt x="6840" y="44436"/>
                  </a:cubicBezTo>
                  <a:cubicBezTo>
                    <a:pt x="6801" y="45088"/>
                    <a:pt x="6781" y="45741"/>
                    <a:pt x="6761" y="46373"/>
                  </a:cubicBezTo>
                  <a:cubicBezTo>
                    <a:pt x="6741" y="46630"/>
                    <a:pt x="6564" y="46808"/>
                    <a:pt x="6326" y="46808"/>
                  </a:cubicBezTo>
                  <a:cubicBezTo>
                    <a:pt x="6311" y="46811"/>
                    <a:pt x="6295" y="46812"/>
                    <a:pt x="6280" y="46812"/>
                  </a:cubicBezTo>
                  <a:cubicBezTo>
                    <a:pt x="6177" y="46812"/>
                    <a:pt x="6079" y="46758"/>
                    <a:pt x="6010" y="46690"/>
                  </a:cubicBezTo>
                  <a:cubicBezTo>
                    <a:pt x="5931" y="46611"/>
                    <a:pt x="5872" y="46472"/>
                    <a:pt x="5872" y="46373"/>
                  </a:cubicBezTo>
                  <a:cubicBezTo>
                    <a:pt x="5971" y="45741"/>
                    <a:pt x="6050" y="45088"/>
                    <a:pt x="6148" y="44436"/>
                  </a:cubicBezTo>
                  <a:cubicBezTo>
                    <a:pt x="6168" y="44238"/>
                    <a:pt x="6287" y="44100"/>
                    <a:pt x="6485" y="44100"/>
                  </a:cubicBezTo>
                  <a:cubicBezTo>
                    <a:pt x="6494" y="44099"/>
                    <a:pt x="6503" y="44099"/>
                    <a:pt x="6512" y="44099"/>
                  </a:cubicBezTo>
                  <a:close/>
                  <a:moveTo>
                    <a:pt x="35769" y="43763"/>
                  </a:moveTo>
                  <a:cubicBezTo>
                    <a:pt x="35971" y="43763"/>
                    <a:pt x="36116" y="43952"/>
                    <a:pt x="36135" y="44159"/>
                  </a:cubicBezTo>
                  <a:cubicBezTo>
                    <a:pt x="36214" y="44970"/>
                    <a:pt x="36194" y="45840"/>
                    <a:pt x="35996" y="46630"/>
                  </a:cubicBezTo>
                  <a:cubicBezTo>
                    <a:pt x="35960" y="46814"/>
                    <a:pt x="35770" y="46929"/>
                    <a:pt x="35585" y="46929"/>
                  </a:cubicBezTo>
                  <a:cubicBezTo>
                    <a:pt x="35571" y="46929"/>
                    <a:pt x="35556" y="46928"/>
                    <a:pt x="35542" y="46927"/>
                  </a:cubicBezTo>
                  <a:cubicBezTo>
                    <a:pt x="35364" y="46907"/>
                    <a:pt x="35166" y="46729"/>
                    <a:pt x="35186" y="46512"/>
                  </a:cubicBezTo>
                  <a:cubicBezTo>
                    <a:pt x="35285" y="45741"/>
                    <a:pt x="35384" y="44990"/>
                    <a:pt x="35344" y="44159"/>
                  </a:cubicBezTo>
                  <a:cubicBezTo>
                    <a:pt x="35324" y="43942"/>
                    <a:pt x="35522" y="43764"/>
                    <a:pt x="35740" y="43764"/>
                  </a:cubicBezTo>
                  <a:cubicBezTo>
                    <a:pt x="35750" y="43763"/>
                    <a:pt x="35760" y="43763"/>
                    <a:pt x="35769" y="43763"/>
                  </a:cubicBezTo>
                  <a:close/>
                  <a:moveTo>
                    <a:pt x="2901" y="46879"/>
                  </a:moveTo>
                  <a:cubicBezTo>
                    <a:pt x="2982" y="46879"/>
                    <a:pt x="3063" y="46881"/>
                    <a:pt x="3144" y="46887"/>
                  </a:cubicBezTo>
                  <a:cubicBezTo>
                    <a:pt x="3322" y="46907"/>
                    <a:pt x="3460" y="47026"/>
                    <a:pt x="3460" y="47204"/>
                  </a:cubicBezTo>
                  <a:cubicBezTo>
                    <a:pt x="3480" y="47401"/>
                    <a:pt x="3322" y="47520"/>
                    <a:pt x="3144" y="47540"/>
                  </a:cubicBezTo>
                  <a:cubicBezTo>
                    <a:pt x="3089" y="47544"/>
                    <a:pt x="3033" y="47545"/>
                    <a:pt x="2978" y="47545"/>
                  </a:cubicBezTo>
                  <a:cubicBezTo>
                    <a:pt x="2756" y="47545"/>
                    <a:pt x="2535" y="47520"/>
                    <a:pt x="2314" y="47520"/>
                  </a:cubicBezTo>
                  <a:cubicBezTo>
                    <a:pt x="2037" y="47500"/>
                    <a:pt x="1760" y="47480"/>
                    <a:pt x="1484" y="47480"/>
                  </a:cubicBezTo>
                  <a:cubicBezTo>
                    <a:pt x="1325" y="47460"/>
                    <a:pt x="1227" y="47362"/>
                    <a:pt x="1227" y="47204"/>
                  </a:cubicBezTo>
                  <a:cubicBezTo>
                    <a:pt x="1207" y="47065"/>
                    <a:pt x="1345" y="46966"/>
                    <a:pt x="1484" y="46947"/>
                  </a:cubicBezTo>
                  <a:cubicBezTo>
                    <a:pt x="1760" y="46947"/>
                    <a:pt x="2037" y="46927"/>
                    <a:pt x="2314" y="46907"/>
                  </a:cubicBezTo>
                  <a:cubicBezTo>
                    <a:pt x="2509" y="46893"/>
                    <a:pt x="2705" y="46879"/>
                    <a:pt x="2901" y="46879"/>
                  </a:cubicBezTo>
                  <a:close/>
                  <a:moveTo>
                    <a:pt x="16730" y="46520"/>
                  </a:moveTo>
                  <a:cubicBezTo>
                    <a:pt x="16783" y="46520"/>
                    <a:pt x="16836" y="46531"/>
                    <a:pt x="16882" y="46551"/>
                  </a:cubicBezTo>
                  <a:cubicBezTo>
                    <a:pt x="16961" y="46591"/>
                    <a:pt x="17040" y="46630"/>
                    <a:pt x="17119" y="46670"/>
                  </a:cubicBezTo>
                  <a:cubicBezTo>
                    <a:pt x="17198" y="46709"/>
                    <a:pt x="17257" y="46729"/>
                    <a:pt x="17317" y="46749"/>
                  </a:cubicBezTo>
                  <a:cubicBezTo>
                    <a:pt x="17475" y="46828"/>
                    <a:pt x="17633" y="46887"/>
                    <a:pt x="17791" y="46927"/>
                  </a:cubicBezTo>
                  <a:cubicBezTo>
                    <a:pt x="18127" y="47045"/>
                    <a:pt x="18463" y="47105"/>
                    <a:pt x="18799" y="47204"/>
                  </a:cubicBezTo>
                  <a:cubicBezTo>
                    <a:pt x="19036" y="47263"/>
                    <a:pt x="19155" y="47500"/>
                    <a:pt x="19096" y="47717"/>
                  </a:cubicBezTo>
                  <a:cubicBezTo>
                    <a:pt x="19048" y="47909"/>
                    <a:pt x="18871" y="48036"/>
                    <a:pt x="18690" y="48036"/>
                  </a:cubicBezTo>
                  <a:cubicBezTo>
                    <a:pt x="18647" y="48036"/>
                    <a:pt x="18604" y="48029"/>
                    <a:pt x="18562" y="48014"/>
                  </a:cubicBezTo>
                  <a:cubicBezTo>
                    <a:pt x="18206" y="47915"/>
                    <a:pt x="17850" y="47737"/>
                    <a:pt x="17514" y="47579"/>
                  </a:cubicBezTo>
                  <a:cubicBezTo>
                    <a:pt x="17198" y="47421"/>
                    <a:pt x="16882" y="47263"/>
                    <a:pt x="16566" y="47085"/>
                  </a:cubicBezTo>
                  <a:cubicBezTo>
                    <a:pt x="16427" y="47006"/>
                    <a:pt x="16388" y="46808"/>
                    <a:pt x="16467" y="46670"/>
                  </a:cubicBezTo>
                  <a:cubicBezTo>
                    <a:pt x="16520" y="46564"/>
                    <a:pt x="16625" y="46520"/>
                    <a:pt x="16730" y="46520"/>
                  </a:cubicBezTo>
                  <a:close/>
                  <a:moveTo>
                    <a:pt x="23411" y="46147"/>
                  </a:moveTo>
                  <a:cubicBezTo>
                    <a:pt x="23441" y="46147"/>
                    <a:pt x="23472" y="46150"/>
                    <a:pt x="23504" y="46156"/>
                  </a:cubicBezTo>
                  <a:cubicBezTo>
                    <a:pt x="23682" y="46195"/>
                    <a:pt x="23820" y="46433"/>
                    <a:pt x="23761" y="46611"/>
                  </a:cubicBezTo>
                  <a:cubicBezTo>
                    <a:pt x="23642" y="46927"/>
                    <a:pt x="23484" y="47204"/>
                    <a:pt x="23306" y="47460"/>
                  </a:cubicBezTo>
                  <a:cubicBezTo>
                    <a:pt x="23089" y="47737"/>
                    <a:pt x="22852" y="47974"/>
                    <a:pt x="22595" y="48172"/>
                  </a:cubicBezTo>
                  <a:cubicBezTo>
                    <a:pt x="22546" y="48207"/>
                    <a:pt x="22490" y="48222"/>
                    <a:pt x="22435" y="48222"/>
                  </a:cubicBezTo>
                  <a:cubicBezTo>
                    <a:pt x="22332" y="48222"/>
                    <a:pt x="22231" y="48170"/>
                    <a:pt x="22179" y="48093"/>
                  </a:cubicBezTo>
                  <a:cubicBezTo>
                    <a:pt x="22081" y="47974"/>
                    <a:pt x="22081" y="47777"/>
                    <a:pt x="22199" y="47678"/>
                  </a:cubicBezTo>
                  <a:cubicBezTo>
                    <a:pt x="22298" y="47579"/>
                    <a:pt x="22417" y="47480"/>
                    <a:pt x="22496" y="47381"/>
                  </a:cubicBezTo>
                  <a:lnTo>
                    <a:pt x="22575" y="47302"/>
                  </a:lnTo>
                  <a:lnTo>
                    <a:pt x="22614" y="47263"/>
                  </a:lnTo>
                  <a:lnTo>
                    <a:pt x="22614" y="47243"/>
                  </a:lnTo>
                  <a:lnTo>
                    <a:pt x="22654" y="47184"/>
                  </a:lnTo>
                  <a:lnTo>
                    <a:pt x="22713" y="47105"/>
                  </a:lnTo>
                  <a:cubicBezTo>
                    <a:pt x="22792" y="46986"/>
                    <a:pt x="22852" y="46867"/>
                    <a:pt x="22911" y="46749"/>
                  </a:cubicBezTo>
                  <a:cubicBezTo>
                    <a:pt x="22931" y="46709"/>
                    <a:pt x="22950" y="46690"/>
                    <a:pt x="22950" y="46650"/>
                  </a:cubicBezTo>
                  <a:lnTo>
                    <a:pt x="22970" y="46611"/>
                  </a:lnTo>
                  <a:cubicBezTo>
                    <a:pt x="22990" y="46551"/>
                    <a:pt x="23029" y="46492"/>
                    <a:pt x="23049" y="46413"/>
                  </a:cubicBezTo>
                  <a:cubicBezTo>
                    <a:pt x="23100" y="46244"/>
                    <a:pt x="23237" y="46147"/>
                    <a:pt x="23411" y="46147"/>
                  </a:cubicBezTo>
                  <a:close/>
                  <a:moveTo>
                    <a:pt x="39768" y="45889"/>
                  </a:moveTo>
                  <a:cubicBezTo>
                    <a:pt x="39789" y="45889"/>
                    <a:pt x="39810" y="45892"/>
                    <a:pt x="39831" y="45899"/>
                  </a:cubicBezTo>
                  <a:cubicBezTo>
                    <a:pt x="39950" y="45919"/>
                    <a:pt x="40009" y="46037"/>
                    <a:pt x="39989" y="46156"/>
                  </a:cubicBezTo>
                  <a:cubicBezTo>
                    <a:pt x="39851" y="46907"/>
                    <a:pt x="39574" y="47579"/>
                    <a:pt x="39258" y="48231"/>
                  </a:cubicBezTo>
                  <a:cubicBezTo>
                    <a:pt x="39198" y="48350"/>
                    <a:pt x="39067" y="48412"/>
                    <a:pt x="38938" y="48412"/>
                  </a:cubicBezTo>
                  <a:cubicBezTo>
                    <a:pt x="38852" y="48412"/>
                    <a:pt x="38767" y="48385"/>
                    <a:pt x="38705" y="48330"/>
                  </a:cubicBezTo>
                  <a:cubicBezTo>
                    <a:pt x="38527" y="48192"/>
                    <a:pt x="38527" y="47935"/>
                    <a:pt x="38665" y="47777"/>
                  </a:cubicBezTo>
                  <a:cubicBezTo>
                    <a:pt x="38803" y="47638"/>
                    <a:pt x="38843" y="47559"/>
                    <a:pt x="38942" y="47421"/>
                  </a:cubicBezTo>
                  <a:cubicBezTo>
                    <a:pt x="39041" y="47283"/>
                    <a:pt x="39139" y="47124"/>
                    <a:pt x="39199" y="46966"/>
                  </a:cubicBezTo>
                  <a:cubicBezTo>
                    <a:pt x="39357" y="46670"/>
                    <a:pt x="39475" y="46373"/>
                    <a:pt x="39555" y="46037"/>
                  </a:cubicBezTo>
                  <a:cubicBezTo>
                    <a:pt x="39587" y="45956"/>
                    <a:pt x="39672" y="45889"/>
                    <a:pt x="39768" y="45889"/>
                  </a:cubicBezTo>
                  <a:close/>
                  <a:moveTo>
                    <a:pt x="13840" y="47827"/>
                  </a:moveTo>
                  <a:cubicBezTo>
                    <a:pt x="13902" y="47827"/>
                    <a:pt x="13963" y="47843"/>
                    <a:pt x="14016" y="47876"/>
                  </a:cubicBezTo>
                  <a:cubicBezTo>
                    <a:pt x="14332" y="48053"/>
                    <a:pt x="14648" y="48231"/>
                    <a:pt x="14984" y="48429"/>
                  </a:cubicBezTo>
                  <a:cubicBezTo>
                    <a:pt x="15162" y="48528"/>
                    <a:pt x="15202" y="48765"/>
                    <a:pt x="15103" y="48943"/>
                  </a:cubicBezTo>
                  <a:cubicBezTo>
                    <a:pt x="15048" y="49053"/>
                    <a:pt x="14906" y="49125"/>
                    <a:pt x="14772" y="49125"/>
                  </a:cubicBezTo>
                  <a:cubicBezTo>
                    <a:pt x="14714" y="49125"/>
                    <a:pt x="14657" y="49111"/>
                    <a:pt x="14609" y="49081"/>
                  </a:cubicBezTo>
                  <a:cubicBezTo>
                    <a:pt x="14292" y="48864"/>
                    <a:pt x="13976" y="48666"/>
                    <a:pt x="13660" y="48469"/>
                  </a:cubicBezTo>
                  <a:cubicBezTo>
                    <a:pt x="13502" y="48350"/>
                    <a:pt x="13442" y="48152"/>
                    <a:pt x="13541" y="47994"/>
                  </a:cubicBezTo>
                  <a:cubicBezTo>
                    <a:pt x="13594" y="47889"/>
                    <a:pt x="13717" y="47827"/>
                    <a:pt x="13840" y="47827"/>
                  </a:cubicBezTo>
                  <a:close/>
                  <a:moveTo>
                    <a:pt x="10636" y="48469"/>
                  </a:moveTo>
                  <a:cubicBezTo>
                    <a:pt x="10853" y="48488"/>
                    <a:pt x="11031" y="48646"/>
                    <a:pt x="11031" y="48884"/>
                  </a:cubicBezTo>
                  <a:cubicBezTo>
                    <a:pt x="11051" y="48983"/>
                    <a:pt x="10991" y="49101"/>
                    <a:pt x="10912" y="49160"/>
                  </a:cubicBezTo>
                  <a:cubicBezTo>
                    <a:pt x="10833" y="49239"/>
                    <a:pt x="10734" y="49279"/>
                    <a:pt x="10636" y="49279"/>
                  </a:cubicBezTo>
                  <a:cubicBezTo>
                    <a:pt x="10563" y="49286"/>
                    <a:pt x="10493" y="49288"/>
                    <a:pt x="10423" y="49288"/>
                  </a:cubicBezTo>
                  <a:cubicBezTo>
                    <a:pt x="10284" y="49288"/>
                    <a:pt x="10148" y="49279"/>
                    <a:pt x="10003" y="49279"/>
                  </a:cubicBezTo>
                  <a:cubicBezTo>
                    <a:pt x="9805" y="49279"/>
                    <a:pt x="9588" y="49259"/>
                    <a:pt x="9390" y="49259"/>
                  </a:cubicBezTo>
                  <a:cubicBezTo>
                    <a:pt x="9173" y="49259"/>
                    <a:pt x="9015" y="49081"/>
                    <a:pt x="8995" y="48884"/>
                  </a:cubicBezTo>
                  <a:cubicBezTo>
                    <a:pt x="8995" y="48666"/>
                    <a:pt x="9193" y="48488"/>
                    <a:pt x="9390" y="48488"/>
                  </a:cubicBezTo>
                  <a:cubicBezTo>
                    <a:pt x="9588" y="48488"/>
                    <a:pt x="9805" y="48488"/>
                    <a:pt x="10003" y="48469"/>
                  </a:cubicBezTo>
                  <a:close/>
                  <a:moveTo>
                    <a:pt x="28029" y="47147"/>
                  </a:moveTo>
                  <a:cubicBezTo>
                    <a:pt x="28168" y="47147"/>
                    <a:pt x="28315" y="47242"/>
                    <a:pt x="28347" y="47401"/>
                  </a:cubicBezTo>
                  <a:cubicBezTo>
                    <a:pt x="28465" y="48133"/>
                    <a:pt x="28584" y="48864"/>
                    <a:pt x="28762" y="49595"/>
                  </a:cubicBezTo>
                  <a:cubicBezTo>
                    <a:pt x="28841" y="49852"/>
                    <a:pt x="28663" y="50089"/>
                    <a:pt x="28426" y="50129"/>
                  </a:cubicBezTo>
                  <a:cubicBezTo>
                    <a:pt x="28404" y="50132"/>
                    <a:pt x="28382" y="50134"/>
                    <a:pt x="28361" y="50134"/>
                  </a:cubicBezTo>
                  <a:cubicBezTo>
                    <a:pt x="28136" y="50134"/>
                    <a:pt x="27969" y="49949"/>
                    <a:pt x="27951" y="49714"/>
                  </a:cubicBezTo>
                  <a:cubicBezTo>
                    <a:pt x="27892" y="48983"/>
                    <a:pt x="27793" y="48310"/>
                    <a:pt x="27694" y="47579"/>
                  </a:cubicBezTo>
                  <a:cubicBezTo>
                    <a:pt x="27675" y="47381"/>
                    <a:pt x="27734" y="47204"/>
                    <a:pt x="27932" y="47164"/>
                  </a:cubicBezTo>
                  <a:cubicBezTo>
                    <a:pt x="27962" y="47152"/>
                    <a:pt x="27995" y="47147"/>
                    <a:pt x="28029" y="47147"/>
                  </a:cubicBezTo>
                  <a:close/>
                  <a:moveTo>
                    <a:pt x="32581" y="47623"/>
                  </a:moveTo>
                  <a:cubicBezTo>
                    <a:pt x="32670" y="47623"/>
                    <a:pt x="32759" y="47698"/>
                    <a:pt x="32735" y="47816"/>
                  </a:cubicBezTo>
                  <a:cubicBezTo>
                    <a:pt x="32676" y="48172"/>
                    <a:pt x="32597" y="48528"/>
                    <a:pt x="32518" y="48884"/>
                  </a:cubicBezTo>
                  <a:cubicBezTo>
                    <a:pt x="32478" y="49042"/>
                    <a:pt x="32438" y="49220"/>
                    <a:pt x="32399" y="49398"/>
                  </a:cubicBezTo>
                  <a:cubicBezTo>
                    <a:pt x="32379" y="49576"/>
                    <a:pt x="32379" y="49773"/>
                    <a:pt x="32320" y="49931"/>
                  </a:cubicBezTo>
                  <a:cubicBezTo>
                    <a:pt x="32269" y="50066"/>
                    <a:pt x="32147" y="50157"/>
                    <a:pt x="32003" y="50157"/>
                  </a:cubicBezTo>
                  <a:cubicBezTo>
                    <a:pt x="31977" y="50157"/>
                    <a:pt x="31951" y="50155"/>
                    <a:pt x="31925" y="50149"/>
                  </a:cubicBezTo>
                  <a:cubicBezTo>
                    <a:pt x="31766" y="50109"/>
                    <a:pt x="31687" y="49931"/>
                    <a:pt x="31727" y="49773"/>
                  </a:cubicBezTo>
                  <a:cubicBezTo>
                    <a:pt x="31747" y="49595"/>
                    <a:pt x="31845" y="49437"/>
                    <a:pt x="31905" y="49259"/>
                  </a:cubicBezTo>
                  <a:cubicBezTo>
                    <a:pt x="31984" y="49101"/>
                    <a:pt x="32023" y="48923"/>
                    <a:pt x="32083" y="48765"/>
                  </a:cubicBezTo>
                  <a:cubicBezTo>
                    <a:pt x="32201" y="48409"/>
                    <a:pt x="32320" y="48073"/>
                    <a:pt x="32438" y="47737"/>
                  </a:cubicBezTo>
                  <a:cubicBezTo>
                    <a:pt x="32462" y="47657"/>
                    <a:pt x="32522" y="47623"/>
                    <a:pt x="32581" y="47623"/>
                  </a:cubicBezTo>
                  <a:close/>
                  <a:moveTo>
                    <a:pt x="20750" y="48930"/>
                  </a:moveTo>
                  <a:cubicBezTo>
                    <a:pt x="20819" y="48930"/>
                    <a:pt x="20890" y="48947"/>
                    <a:pt x="20954" y="48983"/>
                  </a:cubicBezTo>
                  <a:cubicBezTo>
                    <a:pt x="21369" y="49220"/>
                    <a:pt x="21804" y="49477"/>
                    <a:pt x="22239" y="49714"/>
                  </a:cubicBezTo>
                  <a:cubicBezTo>
                    <a:pt x="22456" y="49832"/>
                    <a:pt x="22496" y="50109"/>
                    <a:pt x="22397" y="50307"/>
                  </a:cubicBezTo>
                  <a:cubicBezTo>
                    <a:pt x="22357" y="50406"/>
                    <a:pt x="22239" y="50485"/>
                    <a:pt x="22140" y="50505"/>
                  </a:cubicBezTo>
                  <a:cubicBezTo>
                    <a:pt x="22105" y="50519"/>
                    <a:pt x="22065" y="50525"/>
                    <a:pt x="22023" y="50525"/>
                  </a:cubicBezTo>
                  <a:cubicBezTo>
                    <a:pt x="21948" y="50525"/>
                    <a:pt x="21868" y="50503"/>
                    <a:pt x="21804" y="50465"/>
                  </a:cubicBezTo>
                  <a:cubicBezTo>
                    <a:pt x="21409" y="50169"/>
                    <a:pt x="20993" y="49892"/>
                    <a:pt x="20578" y="49615"/>
                  </a:cubicBezTo>
                  <a:cubicBezTo>
                    <a:pt x="20400" y="49496"/>
                    <a:pt x="20341" y="49299"/>
                    <a:pt x="20440" y="49101"/>
                  </a:cubicBezTo>
                  <a:cubicBezTo>
                    <a:pt x="20503" y="48987"/>
                    <a:pt x="20624" y="48930"/>
                    <a:pt x="20750" y="48930"/>
                  </a:cubicBezTo>
                  <a:close/>
                  <a:moveTo>
                    <a:pt x="4534" y="49150"/>
                  </a:moveTo>
                  <a:cubicBezTo>
                    <a:pt x="4558" y="49150"/>
                    <a:pt x="4582" y="49153"/>
                    <a:pt x="4607" y="49160"/>
                  </a:cubicBezTo>
                  <a:cubicBezTo>
                    <a:pt x="5259" y="49417"/>
                    <a:pt x="5911" y="49674"/>
                    <a:pt x="6564" y="49912"/>
                  </a:cubicBezTo>
                  <a:cubicBezTo>
                    <a:pt x="6781" y="50010"/>
                    <a:pt x="6900" y="50208"/>
                    <a:pt x="6801" y="50425"/>
                  </a:cubicBezTo>
                  <a:cubicBezTo>
                    <a:pt x="6747" y="50574"/>
                    <a:pt x="6618" y="50658"/>
                    <a:pt x="6473" y="50658"/>
                  </a:cubicBezTo>
                  <a:cubicBezTo>
                    <a:pt x="6406" y="50658"/>
                    <a:pt x="6336" y="50641"/>
                    <a:pt x="6267" y="50603"/>
                  </a:cubicBezTo>
                  <a:cubicBezTo>
                    <a:pt x="5635" y="50307"/>
                    <a:pt x="5022" y="49991"/>
                    <a:pt x="4389" y="49674"/>
                  </a:cubicBezTo>
                  <a:cubicBezTo>
                    <a:pt x="4271" y="49615"/>
                    <a:pt x="4231" y="49457"/>
                    <a:pt x="4271" y="49319"/>
                  </a:cubicBezTo>
                  <a:cubicBezTo>
                    <a:pt x="4319" y="49221"/>
                    <a:pt x="4422" y="49150"/>
                    <a:pt x="4534" y="49150"/>
                  </a:cubicBezTo>
                  <a:close/>
                  <a:moveTo>
                    <a:pt x="35038" y="49158"/>
                  </a:moveTo>
                  <a:cubicBezTo>
                    <a:pt x="35111" y="49158"/>
                    <a:pt x="35183" y="49188"/>
                    <a:pt x="35245" y="49239"/>
                  </a:cubicBezTo>
                  <a:cubicBezTo>
                    <a:pt x="35305" y="49299"/>
                    <a:pt x="35364" y="49338"/>
                    <a:pt x="35423" y="49398"/>
                  </a:cubicBezTo>
                  <a:lnTo>
                    <a:pt x="35502" y="49457"/>
                  </a:lnTo>
                  <a:lnTo>
                    <a:pt x="35542" y="49496"/>
                  </a:lnTo>
                  <a:cubicBezTo>
                    <a:pt x="35680" y="49595"/>
                    <a:pt x="35799" y="49694"/>
                    <a:pt x="35917" y="49793"/>
                  </a:cubicBezTo>
                  <a:cubicBezTo>
                    <a:pt x="36036" y="49892"/>
                    <a:pt x="36155" y="49991"/>
                    <a:pt x="36273" y="50089"/>
                  </a:cubicBezTo>
                  <a:cubicBezTo>
                    <a:pt x="36372" y="50188"/>
                    <a:pt x="36510" y="50267"/>
                    <a:pt x="36589" y="50386"/>
                  </a:cubicBezTo>
                  <a:cubicBezTo>
                    <a:pt x="36669" y="50485"/>
                    <a:pt x="36708" y="50564"/>
                    <a:pt x="36708" y="50682"/>
                  </a:cubicBezTo>
                  <a:cubicBezTo>
                    <a:pt x="36728" y="50781"/>
                    <a:pt x="36669" y="50900"/>
                    <a:pt x="36589" y="50979"/>
                  </a:cubicBezTo>
                  <a:cubicBezTo>
                    <a:pt x="36530" y="51058"/>
                    <a:pt x="36392" y="51098"/>
                    <a:pt x="36293" y="51098"/>
                  </a:cubicBezTo>
                  <a:cubicBezTo>
                    <a:pt x="36174" y="51098"/>
                    <a:pt x="36095" y="51038"/>
                    <a:pt x="35996" y="50979"/>
                  </a:cubicBezTo>
                  <a:cubicBezTo>
                    <a:pt x="35878" y="50880"/>
                    <a:pt x="35799" y="50762"/>
                    <a:pt x="35700" y="50643"/>
                  </a:cubicBezTo>
                  <a:cubicBezTo>
                    <a:pt x="35601" y="50524"/>
                    <a:pt x="35522" y="50425"/>
                    <a:pt x="35423" y="50307"/>
                  </a:cubicBezTo>
                  <a:cubicBezTo>
                    <a:pt x="35324" y="50188"/>
                    <a:pt x="35206" y="50050"/>
                    <a:pt x="35107" y="49931"/>
                  </a:cubicBezTo>
                  <a:lnTo>
                    <a:pt x="35107" y="49912"/>
                  </a:lnTo>
                  <a:lnTo>
                    <a:pt x="35067" y="49872"/>
                  </a:lnTo>
                  <a:lnTo>
                    <a:pt x="35008" y="49793"/>
                  </a:lnTo>
                  <a:cubicBezTo>
                    <a:pt x="34949" y="49734"/>
                    <a:pt x="34909" y="49674"/>
                    <a:pt x="34850" y="49615"/>
                  </a:cubicBezTo>
                  <a:cubicBezTo>
                    <a:pt x="34751" y="49516"/>
                    <a:pt x="34751" y="49358"/>
                    <a:pt x="34850" y="49239"/>
                  </a:cubicBezTo>
                  <a:cubicBezTo>
                    <a:pt x="34907" y="49183"/>
                    <a:pt x="34972" y="49158"/>
                    <a:pt x="35038" y="49158"/>
                  </a:cubicBezTo>
                  <a:close/>
                  <a:moveTo>
                    <a:pt x="1947" y="49765"/>
                  </a:moveTo>
                  <a:cubicBezTo>
                    <a:pt x="1972" y="49765"/>
                    <a:pt x="1996" y="49768"/>
                    <a:pt x="2017" y="49773"/>
                  </a:cubicBezTo>
                  <a:cubicBezTo>
                    <a:pt x="2096" y="49813"/>
                    <a:pt x="2156" y="49872"/>
                    <a:pt x="2215" y="49931"/>
                  </a:cubicBezTo>
                  <a:cubicBezTo>
                    <a:pt x="2314" y="50070"/>
                    <a:pt x="2413" y="50208"/>
                    <a:pt x="2511" y="50346"/>
                  </a:cubicBezTo>
                  <a:cubicBezTo>
                    <a:pt x="2670" y="50564"/>
                    <a:pt x="2847" y="50762"/>
                    <a:pt x="3006" y="50959"/>
                  </a:cubicBezTo>
                  <a:cubicBezTo>
                    <a:pt x="3045" y="51018"/>
                    <a:pt x="3085" y="51078"/>
                    <a:pt x="3104" y="51137"/>
                  </a:cubicBezTo>
                  <a:cubicBezTo>
                    <a:pt x="3104" y="51177"/>
                    <a:pt x="3104" y="51236"/>
                    <a:pt x="3104" y="51295"/>
                  </a:cubicBezTo>
                  <a:cubicBezTo>
                    <a:pt x="3085" y="51394"/>
                    <a:pt x="3045" y="51473"/>
                    <a:pt x="2966" y="51532"/>
                  </a:cubicBezTo>
                  <a:cubicBezTo>
                    <a:pt x="2889" y="51594"/>
                    <a:pt x="2802" y="51623"/>
                    <a:pt x="2718" y="51623"/>
                  </a:cubicBezTo>
                  <a:cubicBezTo>
                    <a:pt x="2588" y="51623"/>
                    <a:pt x="2465" y="51554"/>
                    <a:pt x="2393" y="51434"/>
                  </a:cubicBezTo>
                  <a:cubicBezTo>
                    <a:pt x="2136" y="51038"/>
                    <a:pt x="1899" y="50663"/>
                    <a:pt x="1622" y="50287"/>
                  </a:cubicBezTo>
                  <a:cubicBezTo>
                    <a:pt x="1523" y="50129"/>
                    <a:pt x="1602" y="49912"/>
                    <a:pt x="1740" y="49813"/>
                  </a:cubicBezTo>
                  <a:cubicBezTo>
                    <a:pt x="1798" y="49784"/>
                    <a:pt x="1877" y="49765"/>
                    <a:pt x="1947" y="49765"/>
                  </a:cubicBezTo>
                  <a:close/>
                  <a:moveTo>
                    <a:pt x="25520" y="50307"/>
                  </a:moveTo>
                  <a:cubicBezTo>
                    <a:pt x="25698" y="50307"/>
                    <a:pt x="25915" y="50485"/>
                    <a:pt x="25896" y="50682"/>
                  </a:cubicBezTo>
                  <a:cubicBezTo>
                    <a:pt x="25876" y="50841"/>
                    <a:pt x="25876" y="50979"/>
                    <a:pt x="25896" y="51137"/>
                  </a:cubicBezTo>
                  <a:lnTo>
                    <a:pt x="25896" y="51177"/>
                  </a:lnTo>
                  <a:lnTo>
                    <a:pt x="25896" y="51256"/>
                  </a:lnTo>
                  <a:cubicBezTo>
                    <a:pt x="25915" y="51335"/>
                    <a:pt x="25935" y="51394"/>
                    <a:pt x="25955" y="51473"/>
                  </a:cubicBezTo>
                  <a:cubicBezTo>
                    <a:pt x="25975" y="51532"/>
                    <a:pt x="25994" y="51612"/>
                    <a:pt x="26034" y="51671"/>
                  </a:cubicBezTo>
                  <a:lnTo>
                    <a:pt x="26034" y="51691"/>
                  </a:lnTo>
                  <a:cubicBezTo>
                    <a:pt x="26054" y="51730"/>
                    <a:pt x="26074" y="51770"/>
                    <a:pt x="26093" y="51789"/>
                  </a:cubicBezTo>
                  <a:cubicBezTo>
                    <a:pt x="26153" y="51928"/>
                    <a:pt x="26251" y="52066"/>
                    <a:pt x="26330" y="52185"/>
                  </a:cubicBezTo>
                  <a:cubicBezTo>
                    <a:pt x="26469" y="52363"/>
                    <a:pt x="26350" y="52639"/>
                    <a:pt x="26192" y="52758"/>
                  </a:cubicBezTo>
                  <a:cubicBezTo>
                    <a:pt x="26120" y="52787"/>
                    <a:pt x="26026" y="52805"/>
                    <a:pt x="25943" y="52805"/>
                  </a:cubicBezTo>
                  <a:cubicBezTo>
                    <a:pt x="25912" y="52805"/>
                    <a:pt x="25883" y="52803"/>
                    <a:pt x="25856" y="52798"/>
                  </a:cubicBezTo>
                  <a:cubicBezTo>
                    <a:pt x="25737" y="52758"/>
                    <a:pt x="25678" y="52699"/>
                    <a:pt x="25619" y="52600"/>
                  </a:cubicBezTo>
                  <a:cubicBezTo>
                    <a:pt x="25401" y="52343"/>
                    <a:pt x="25283" y="52007"/>
                    <a:pt x="25204" y="51691"/>
                  </a:cubicBezTo>
                  <a:cubicBezTo>
                    <a:pt x="25125" y="51355"/>
                    <a:pt x="25085" y="51018"/>
                    <a:pt x="25144" y="50682"/>
                  </a:cubicBezTo>
                  <a:cubicBezTo>
                    <a:pt x="25144" y="50584"/>
                    <a:pt x="25184" y="50505"/>
                    <a:pt x="25243" y="50425"/>
                  </a:cubicBezTo>
                  <a:cubicBezTo>
                    <a:pt x="25322" y="50346"/>
                    <a:pt x="25421" y="50307"/>
                    <a:pt x="25520" y="50307"/>
                  </a:cubicBezTo>
                  <a:close/>
                  <a:moveTo>
                    <a:pt x="7508" y="50600"/>
                  </a:moveTo>
                  <a:cubicBezTo>
                    <a:pt x="7522" y="50600"/>
                    <a:pt x="7537" y="50601"/>
                    <a:pt x="7552" y="50603"/>
                  </a:cubicBezTo>
                  <a:cubicBezTo>
                    <a:pt x="7651" y="50603"/>
                    <a:pt x="7730" y="50702"/>
                    <a:pt x="7730" y="50801"/>
                  </a:cubicBezTo>
                  <a:cubicBezTo>
                    <a:pt x="7710" y="51078"/>
                    <a:pt x="7730" y="51355"/>
                    <a:pt x="7730" y="51651"/>
                  </a:cubicBezTo>
                  <a:cubicBezTo>
                    <a:pt x="7750" y="51770"/>
                    <a:pt x="7750" y="51908"/>
                    <a:pt x="7769" y="52046"/>
                  </a:cubicBezTo>
                  <a:lnTo>
                    <a:pt x="7789" y="52086"/>
                  </a:lnTo>
                  <a:cubicBezTo>
                    <a:pt x="7789" y="52125"/>
                    <a:pt x="7789" y="52165"/>
                    <a:pt x="7789" y="52185"/>
                  </a:cubicBezTo>
                  <a:cubicBezTo>
                    <a:pt x="7809" y="52284"/>
                    <a:pt x="7829" y="52382"/>
                    <a:pt x="7829" y="52481"/>
                  </a:cubicBezTo>
                  <a:cubicBezTo>
                    <a:pt x="7829" y="52659"/>
                    <a:pt x="7671" y="52817"/>
                    <a:pt x="7512" y="52857"/>
                  </a:cubicBezTo>
                  <a:cubicBezTo>
                    <a:pt x="7499" y="52858"/>
                    <a:pt x="7486" y="52859"/>
                    <a:pt x="7473" y="52859"/>
                  </a:cubicBezTo>
                  <a:cubicBezTo>
                    <a:pt x="7307" y="52859"/>
                    <a:pt x="7134" y="52745"/>
                    <a:pt x="7097" y="52580"/>
                  </a:cubicBezTo>
                  <a:cubicBezTo>
                    <a:pt x="7038" y="52264"/>
                    <a:pt x="7078" y="51948"/>
                    <a:pt x="7117" y="51651"/>
                  </a:cubicBezTo>
                  <a:cubicBezTo>
                    <a:pt x="7157" y="51335"/>
                    <a:pt x="7216" y="51038"/>
                    <a:pt x="7315" y="50742"/>
                  </a:cubicBezTo>
                  <a:cubicBezTo>
                    <a:pt x="7349" y="50656"/>
                    <a:pt x="7414" y="50600"/>
                    <a:pt x="7508" y="50600"/>
                  </a:cubicBezTo>
                  <a:close/>
                  <a:moveTo>
                    <a:pt x="9529" y="51374"/>
                  </a:moveTo>
                  <a:cubicBezTo>
                    <a:pt x="9568" y="51374"/>
                    <a:pt x="9608" y="51374"/>
                    <a:pt x="9647" y="51394"/>
                  </a:cubicBezTo>
                  <a:cubicBezTo>
                    <a:pt x="9884" y="51473"/>
                    <a:pt x="10082" y="51612"/>
                    <a:pt x="10280" y="51770"/>
                  </a:cubicBezTo>
                  <a:cubicBezTo>
                    <a:pt x="10359" y="51829"/>
                    <a:pt x="10438" y="51888"/>
                    <a:pt x="10497" y="51967"/>
                  </a:cubicBezTo>
                  <a:cubicBezTo>
                    <a:pt x="10576" y="52046"/>
                    <a:pt x="10655" y="52165"/>
                    <a:pt x="10734" y="52264"/>
                  </a:cubicBezTo>
                  <a:cubicBezTo>
                    <a:pt x="10794" y="52363"/>
                    <a:pt x="10794" y="52501"/>
                    <a:pt x="10774" y="52600"/>
                  </a:cubicBezTo>
                  <a:cubicBezTo>
                    <a:pt x="10754" y="52699"/>
                    <a:pt x="10695" y="52778"/>
                    <a:pt x="10616" y="52837"/>
                  </a:cubicBezTo>
                  <a:cubicBezTo>
                    <a:pt x="10537" y="52896"/>
                    <a:pt x="10458" y="52916"/>
                    <a:pt x="10359" y="52936"/>
                  </a:cubicBezTo>
                  <a:cubicBezTo>
                    <a:pt x="10300" y="52936"/>
                    <a:pt x="10240" y="52916"/>
                    <a:pt x="10181" y="52896"/>
                  </a:cubicBezTo>
                  <a:cubicBezTo>
                    <a:pt x="10122" y="52877"/>
                    <a:pt x="10082" y="52837"/>
                    <a:pt x="10043" y="52798"/>
                  </a:cubicBezTo>
                  <a:cubicBezTo>
                    <a:pt x="9944" y="52679"/>
                    <a:pt x="9845" y="52580"/>
                    <a:pt x="9766" y="52481"/>
                  </a:cubicBezTo>
                  <a:cubicBezTo>
                    <a:pt x="9667" y="52382"/>
                    <a:pt x="9568" y="52284"/>
                    <a:pt x="9450" y="52205"/>
                  </a:cubicBezTo>
                  <a:cubicBezTo>
                    <a:pt x="9390" y="52145"/>
                    <a:pt x="9311" y="52106"/>
                    <a:pt x="9252" y="52046"/>
                  </a:cubicBezTo>
                  <a:cubicBezTo>
                    <a:pt x="9193" y="51987"/>
                    <a:pt x="9133" y="51868"/>
                    <a:pt x="9133" y="51770"/>
                  </a:cubicBezTo>
                  <a:cubicBezTo>
                    <a:pt x="9133" y="51710"/>
                    <a:pt x="9153" y="51631"/>
                    <a:pt x="9193" y="51572"/>
                  </a:cubicBezTo>
                  <a:cubicBezTo>
                    <a:pt x="9232" y="51493"/>
                    <a:pt x="9311" y="51434"/>
                    <a:pt x="9390" y="51414"/>
                  </a:cubicBezTo>
                  <a:cubicBezTo>
                    <a:pt x="9430" y="51374"/>
                    <a:pt x="9489" y="51374"/>
                    <a:pt x="9529" y="51374"/>
                  </a:cubicBezTo>
                  <a:close/>
                  <a:moveTo>
                    <a:pt x="30005" y="51327"/>
                  </a:moveTo>
                  <a:cubicBezTo>
                    <a:pt x="30065" y="51327"/>
                    <a:pt x="30124" y="51352"/>
                    <a:pt x="30165" y="51394"/>
                  </a:cubicBezTo>
                  <a:cubicBezTo>
                    <a:pt x="30600" y="51750"/>
                    <a:pt x="31035" y="52106"/>
                    <a:pt x="31470" y="52461"/>
                  </a:cubicBezTo>
                  <a:cubicBezTo>
                    <a:pt x="31628" y="52580"/>
                    <a:pt x="31588" y="52837"/>
                    <a:pt x="31470" y="52975"/>
                  </a:cubicBezTo>
                  <a:cubicBezTo>
                    <a:pt x="31401" y="53045"/>
                    <a:pt x="31302" y="53079"/>
                    <a:pt x="31205" y="53079"/>
                  </a:cubicBezTo>
                  <a:cubicBezTo>
                    <a:pt x="31109" y="53079"/>
                    <a:pt x="31015" y="53045"/>
                    <a:pt x="30956" y="52975"/>
                  </a:cubicBezTo>
                  <a:cubicBezTo>
                    <a:pt x="30580" y="52560"/>
                    <a:pt x="30225" y="52125"/>
                    <a:pt x="29849" y="51710"/>
                  </a:cubicBezTo>
                  <a:cubicBezTo>
                    <a:pt x="29770" y="51612"/>
                    <a:pt x="29770" y="51493"/>
                    <a:pt x="29849" y="51394"/>
                  </a:cubicBezTo>
                  <a:cubicBezTo>
                    <a:pt x="29896" y="51347"/>
                    <a:pt x="29951" y="51327"/>
                    <a:pt x="30005" y="51327"/>
                  </a:cubicBezTo>
                  <a:close/>
                  <a:moveTo>
                    <a:pt x="17555" y="50153"/>
                  </a:moveTo>
                  <a:cubicBezTo>
                    <a:pt x="17592" y="50153"/>
                    <a:pt x="17631" y="50158"/>
                    <a:pt x="17673" y="50169"/>
                  </a:cubicBezTo>
                  <a:cubicBezTo>
                    <a:pt x="17850" y="50208"/>
                    <a:pt x="17989" y="50445"/>
                    <a:pt x="17930" y="50643"/>
                  </a:cubicBezTo>
                  <a:cubicBezTo>
                    <a:pt x="17870" y="50841"/>
                    <a:pt x="17811" y="51038"/>
                    <a:pt x="17771" y="51236"/>
                  </a:cubicBezTo>
                  <a:cubicBezTo>
                    <a:pt x="17752" y="51315"/>
                    <a:pt x="17732" y="51414"/>
                    <a:pt x="17732" y="51513"/>
                  </a:cubicBezTo>
                  <a:lnTo>
                    <a:pt x="17712" y="51592"/>
                  </a:lnTo>
                  <a:cubicBezTo>
                    <a:pt x="17712" y="51631"/>
                    <a:pt x="17712" y="51671"/>
                    <a:pt x="17712" y="51730"/>
                  </a:cubicBezTo>
                  <a:cubicBezTo>
                    <a:pt x="17692" y="51908"/>
                    <a:pt x="17692" y="52106"/>
                    <a:pt x="17692" y="52284"/>
                  </a:cubicBezTo>
                  <a:cubicBezTo>
                    <a:pt x="17712" y="52501"/>
                    <a:pt x="17732" y="52699"/>
                    <a:pt x="17712" y="52896"/>
                  </a:cubicBezTo>
                  <a:cubicBezTo>
                    <a:pt x="17712" y="53114"/>
                    <a:pt x="17574" y="53272"/>
                    <a:pt x="17356" y="53311"/>
                  </a:cubicBezTo>
                  <a:cubicBezTo>
                    <a:pt x="17341" y="53313"/>
                    <a:pt x="17325" y="53314"/>
                    <a:pt x="17310" y="53314"/>
                  </a:cubicBezTo>
                  <a:cubicBezTo>
                    <a:pt x="17114" y="53314"/>
                    <a:pt x="16957" y="53198"/>
                    <a:pt x="16902" y="53015"/>
                  </a:cubicBezTo>
                  <a:cubicBezTo>
                    <a:pt x="16763" y="52580"/>
                    <a:pt x="16823" y="52106"/>
                    <a:pt x="16882" y="51671"/>
                  </a:cubicBezTo>
                  <a:cubicBezTo>
                    <a:pt x="16941" y="51236"/>
                    <a:pt x="17040" y="50841"/>
                    <a:pt x="17198" y="50425"/>
                  </a:cubicBezTo>
                  <a:cubicBezTo>
                    <a:pt x="17263" y="50262"/>
                    <a:pt x="17382" y="50153"/>
                    <a:pt x="17555" y="50153"/>
                  </a:cubicBezTo>
                  <a:close/>
                  <a:moveTo>
                    <a:pt x="12680" y="50853"/>
                  </a:moveTo>
                  <a:cubicBezTo>
                    <a:pt x="12704" y="50853"/>
                    <a:pt x="12728" y="50855"/>
                    <a:pt x="12751" y="50860"/>
                  </a:cubicBezTo>
                  <a:cubicBezTo>
                    <a:pt x="12929" y="50880"/>
                    <a:pt x="13106" y="51038"/>
                    <a:pt x="13087" y="51236"/>
                  </a:cubicBezTo>
                  <a:cubicBezTo>
                    <a:pt x="13047" y="51572"/>
                    <a:pt x="13008" y="51908"/>
                    <a:pt x="12948" y="52244"/>
                  </a:cubicBezTo>
                  <a:cubicBezTo>
                    <a:pt x="12929" y="52402"/>
                    <a:pt x="12909" y="52580"/>
                    <a:pt x="12889" y="52758"/>
                  </a:cubicBezTo>
                  <a:cubicBezTo>
                    <a:pt x="12869" y="52956"/>
                    <a:pt x="12869" y="53193"/>
                    <a:pt x="12751" y="53371"/>
                  </a:cubicBezTo>
                  <a:cubicBezTo>
                    <a:pt x="12672" y="53494"/>
                    <a:pt x="12538" y="53554"/>
                    <a:pt x="12406" y="53554"/>
                  </a:cubicBezTo>
                  <a:cubicBezTo>
                    <a:pt x="12239" y="53554"/>
                    <a:pt x="12074" y="53459"/>
                    <a:pt x="12019" y="53272"/>
                  </a:cubicBezTo>
                  <a:cubicBezTo>
                    <a:pt x="11980" y="53054"/>
                    <a:pt x="12039" y="52837"/>
                    <a:pt x="12079" y="52620"/>
                  </a:cubicBezTo>
                  <a:cubicBezTo>
                    <a:pt x="12098" y="52461"/>
                    <a:pt x="12138" y="52303"/>
                    <a:pt x="12158" y="52125"/>
                  </a:cubicBezTo>
                  <a:cubicBezTo>
                    <a:pt x="12217" y="51789"/>
                    <a:pt x="12276" y="51473"/>
                    <a:pt x="12336" y="51137"/>
                  </a:cubicBezTo>
                  <a:cubicBezTo>
                    <a:pt x="12353" y="50965"/>
                    <a:pt x="12520" y="50853"/>
                    <a:pt x="12680" y="50853"/>
                  </a:cubicBezTo>
                  <a:close/>
                  <a:moveTo>
                    <a:pt x="22706" y="51483"/>
                  </a:moveTo>
                  <a:cubicBezTo>
                    <a:pt x="22761" y="51483"/>
                    <a:pt x="22817" y="51499"/>
                    <a:pt x="22871" y="51532"/>
                  </a:cubicBezTo>
                  <a:cubicBezTo>
                    <a:pt x="23010" y="51592"/>
                    <a:pt x="23069" y="51809"/>
                    <a:pt x="22990" y="51948"/>
                  </a:cubicBezTo>
                  <a:cubicBezTo>
                    <a:pt x="22832" y="52185"/>
                    <a:pt x="22674" y="52422"/>
                    <a:pt x="22535" y="52659"/>
                  </a:cubicBezTo>
                  <a:cubicBezTo>
                    <a:pt x="22377" y="52896"/>
                    <a:pt x="22239" y="53153"/>
                    <a:pt x="22081" y="53391"/>
                  </a:cubicBezTo>
                  <a:cubicBezTo>
                    <a:pt x="22002" y="53496"/>
                    <a:pt x="21887" y="53557"/>
                    <a:pt x="21767" y="53557"/>
                  </a:cubicBezTo>
                  <a:cubicBezTo>
                    <a:pt x="21707" y="53557"/>
                    <a:pt x="21646" y="53542"/>
                    <a:pt x="21586" y="53509"/>
                  </a:cubicBezTo>
                  <a:cubicBezTo>
                    <a:pt x="21428" y="53430"/>
                    <a:pt x="21349" y="53173"/>
                    <a:pt x="21468" y="53015"/>
                  </a:cubicBezTo>
                  <a:cubicBezTo>
                    <a:pt x="21626" y="52778"/>
                    <a:pt x="21784" y="52560"/>
                    <a:pt x="21962" y="52323"/>
                  </a:cubicBezTo>
                  <a:cubicBezTo>
                    <a:pt x="22120" y="52106"/>
                    <a:pt x="22278" y="51868"/>
                    <a:pt x="22436" y="51631"/>
                  </a:cubicBezTo>
                  <a:cubicBezTo>
                    <a:pt x="22501" y="51540"/>
                    <a:pt x="22601" y="51483"/>
                    <a:pt x="22706" y="51483"/>
                  </a:cubicBezTo>
                  <a:close/>
                  <a:moveTo>
                    <a:pt x="4134" y="53101"/>
                  </a:moveTo>
                  <a:cubicBezTo>
                    <a:pt x="4166" y="53101"/>
                    <a:pt x="4198" y="53106"/>
                    <a:pt x="4231" y="53114"/>
                  </a:cubicBezTo>
                  <a:cubicBezTo>
                    <a:pt x="4310" y="53114"/>
                    <a:pt x="4409" y="53193"/>
                    <a:pt x="4449" y="53272"/>
                  </a:cubicBezTo>
                  <a:cubicBezTo>
                    <a:pt x="4547" y="53509"/>
                    <a:pt x="4646" y="53746"/>
                    <a:pt x="4745" y="53984"/>
                  </a:cubicBezTo>
                  <a:cubicBezTo>
                    <a:pt x="4785" y="54102"/>
                    <a:pt x="4844" y="54221"/>
                    <a:pt x="4903" y="54320"/>
                  </a:cubicBezTo>
                  <a:cubicBezTo>
                    <a:pt x="4962" y="54497"/>
                    <a:pt x="5042" y="54656"/>
                    <a:pt x="5061" y="54833"/>
                  </a:cubicBezTo>
                  <a:cubicBezTo>
                    <a:pt x="5061" y="55011"/>
                    <a:pt x="4923" y="55170"/>
                    <a:pt x="4765" y="55209"/>
                  </a:cubicBezTo>
                  <a:cubicBezTo>
                    <a:pt x="4735" y="55224"/>
                    <a:pt x="4702" y="55231"/>
                    <a:pt x="4669" y="55231"/>
                  </a:cubicBezTo>
                  <a:cubicBezTo>
                    <a:pt x="4616" y="55231"/>
                    <a:pt x="4564" y="55214"/>
                    <a:pt x="4528" y="55189"/>
                  </a:cubicBezTo>
                  <a:cubicBezTo>
                    <a:pt x="4429" y="55170"/>
                    <a:pt x="4389" y="55110"/>
                    <a:pt x="4330" y="55031"/>
                  </a:cubicBezTo>
                  <a:cubicBezTo>
                    <a:pt x="4271" y="54972"/>
                    <a:pt x="4251" y="54873"/>
                    <a:pt x="4211" y="54794"/>
                  </a:cubicBezTo>
                  <a:cubicBezTo>
                    <a:pt x="4192" y="54735"/>
                    <a:pt x="4172" y="54675"/>
                    <a:pt x="4152" y="54616"/>
                  </a:cubicBezTo>
                  <a:cubicBezTo>
                    <a:pt x="4113" y="54497"/>
                    <a:pt x="4073" y="54379"/>
                    <a:pt x="4033" y="54260"/>
                  </a:cubicBezTo>
                  <a:cubicBezTo>
                    <a:pt x="3954" y="54023"/>
                    <a:pt x="3875" y="53786"/>
                    <a:pt x="3796" y="53529"/>
                  </a:cubicBezTo>
                  <a:cubicBezTo>
                    <a:pt x="3757" y="53371"/>
                    <a:pt x="3856" y="53193"/>
                    <a:pt x="4014" y="53134"/>
                  </a:cubicBezTo>
                  <a:cubicBezTo>
                    <a:pt x="4048" y="53110"/>
                    <a:pt x="4090" y="53101"/>
                    <a:pt x="4134" y="53101"/>
                  </a:cubicBezTo>
                  <a:close/>
                  <a:moveTo>
                    <a:pt x="3677" y="55803"/>
                  </a:moveTo>
                  <a:cubicBezTo>
                    <a:pt x="3704" y="55809"/>
                    <a:pt x="3730" y="55815"/>
                    <a:pt x="3757" y="55822"/>
                  </a:cubicBezTo>
                  <a:cubicBezTo>
                    <a:pt x="3730" y="55808"/>
                    <a:pt x="3703" y="55804"/>
                    <a:pt x="3677" y="55803"/>
                  </a:cubicBezTo>
                  <a:close/>
                  <a:moveTo>
                    <a:pt x="2307" y="55414"/>
                  </a:moveTo>
                  <a:cubicBezTo>
                    <a:pt x="2378" y="55414"/>
                    <a:pt x="2449" y="55432"/>
                    <a:pt x="2511" y="55466"/>
                  </a:cubicBezTo>
                  <a:cubicBezTo>
                    <a:pt x="2551" y="55486"/>
                    <a:pt x="2610" y="55506"/>
                    <a:pt x="2650" y="55525"/>
                  </a:cubicBezTo>
                  <a:lnTo>
                    <a:pt x="2709" y="55565"/>
                  </a:lnTo>
                  <a:cubicBezTo>
                    <a:pt x="2729" y="55585"/>
                    <a:pt x="2808" y="55604"/>
                    <a:pt x="2828" y="55624"/>
                  </a:cubicBezTo>
                  <a:cubicBezTo>
                    <a:pt x="2887" y="55624"/>
                    <a:pt x="2926" y="55644"/>
                    <a:pt x="2966" y="55664"/>
                  </a:cubicBezTo>
                  <a:cubicBezTo>
                    <a:pt x="3144" y="55723"/>
                    <a:pt x="3322" y="55763"/>
                    <a:pt x="3500" y="55782"/>
                  </a:cubicBezTo>
                  <a:cubicBezTo>
                    <a:pt x="3564" y="55782"/>
                    <a:pt x="3621" y="55791"/>
                    <a:pt x="3674" y="55802"/>
                  </a:cubicBezTo>
                  <a:lnTo>
                    <a:pt x="3674" y="55802"/>
                  </a:lnTo>
                  <a:cubicBezTo>
                    <a:pt x="3662" y="55802"/>
                    <a:pt x="3650" y="55802"/>
                    <a:pt x="3638" y="55802"/>
                  </a:cubicBezTo>
                  <a:cubicBezTo>
                    <a:pt x="3651" y="55802"/>
                    <a:pt x="3664" y="55802"/>
                    <a:pt x="3677" y="55803"/>
                  </a:cubicBezTo>
                  <a:lnTo>
                    <a:pt x="3677" y="55803"/>
                  </a:lnTo>
                  <a:cubicBezTo>
                    <a:pt x="3676" y="55803"/>
                    <a:pt x="3675" y="55802"/>
                    <a:pt x="3674" y="55802"/>
                  </a:cubicBezTo>
                  <a:lnTo>
                    <a:pt x="3674" y="55802"/>
                  </a:lnTo>
                  <a:cubicBezTo>
                    <a:pt x="3736" y="55803"/>
                    <a:pt x="3786" y="55805"/>
                    <a:pt x="3836" y="55822"/>
                  </a:cubicBezTo>
                  <a:cubicBezTo>
                    <a:pt x="4073" y="55842"/>
                    <a:pt x="4251" y="56000"/>
                    <a:pt x="4251" y="56237"/>
                  </a:cubicBezTo>
                  <a:cubicBezTo>
                    <a:pt x="4271" y="56474"/>
                    <a:pt x="4053" y="56652"/>
                    <a:pt x="3836" y="56652"/>
                  </a:cubicBezTo>
                  <a:cubicBezTo>
                    <a:pt x="3243" y="56652"/>
                    <a:pt x="2630" y="56454"/>
                    <a:pt x="2116" y="56138"/>
                  </a:cubicBezTo>
                  <a:cubicBezTo>
                    <a:pt x="1938" y="56039"/>
                    <a:pt x="1879" y="55802"/>
                    <a:pt x="1978" y="55604"/>
                  </a:cubicBezTo>
                  <a:cubicBezTo>
                    <a:pt x="2042" y="55476"/>
                    <a:pt x="2174" y="55414"/>
                    <a:pt x="2307" y="55414"/>
                  </a:cubicBezTo>
                  <a:close/>
                  <a:moveTo>
                    <a:pt x="76044" y="0"/>
                  </a:moveTo>
                  <a:cubicBezTo>
                    <a:pt x="76103" y="2333"/>
                    <a:pt x="75827" y="4646"/>
                    <a:pt x="74759" y="6721"/>
                  </a:cubicBezTo>
                  <a:cubicBezTo>
                    <a:pt x="72822" y="10516"/>
                    <a:pt x="68671" y="12711"/>
                    <a:pt x="64500" y="13640"/>
                  </a:cubicBezTo>
                  <a:cubicBezTo>
                    <a:pt x="60349" y="14588"/>
                    <a:pt x="56040" y="14509"/>
                    <a:pt x="51810" y="15043"/>
                  </a:cubicBezTo>
                  <a:cubicBezTo>
                    <a:pt x="47580" y="15596"/>
                    <a:pt x="43211" y="16901"/>
                    <a:pt x="40286" y="20004"/>
                  </a:cubicBezTo>
                  <a:cubicBezTo>
                    <a:pt x="35127" y="25500"/>
                    <a:pt x="35878" y="35027"/>
                    <a:pt x="30185" y="39969"/>
                  </a:cubicBezTo>
                  <a:cubicBezTo>
                    <a:pt x="27370" y="42420"/>
                    <a:pt x="23571" y="43180"/>
                    <a:pt x="19772" y="43180"/>
                  </a:cubicBezTo>
                  <a:cubicBezTo>
                    <a:pt x="18608" y="43180"/>
                    <a:pt x="17444" y="43109"/>
                    <a:pt x="16309" y="42993"/>
                  </a:cubicBezTo>
                  <a:cubicBezTo>
                    <a:pt x="13066" y="42663"/>
                    <a:pt x="9790" y="41706"/>
                    <a:pt x="6531" y="41706"/>
                  </a:cubicBezTo>
                  <a:cubicBezTo>
                    <a:pt x="5498" y="41706"/>
                    <a:pt x="4468" y="41802"/>
                    <a:pt x="3440" y="42044"/>
                  </a:cubicBezTo>
                  <a:cubicBezTo>
                    <a:pt x="2254" y="42321"/>
                    <a:pt x="1108" y="42756"/>
                    <a:pt x="1" y="43309"/>
                  </a:cubicBezTo>
                  <a:lnTo>
                    <a:pt x="1" y="53529"/>
                  </a:lnTo>
                  <a:cubicBezTo>
                    <a:pt x="41" y="53529"/>
                    <a:pt x="60" y="53549"/>
                    <a:pt x="100" y="53549"/>
                  </a:cubicBezTo>
                  <a:cubicBezTo>
                    <a:pt x="377" y="53549"/>
                    <a:pt x="653" y="53529"/>
                    <a:pt x="930" y="53489"/>
                  </a:cubicBezTo>
                  <a:cubicBezTo>
                    <a:pt x="939" y="53488"/>
                    <a:pt x="948" y="53488"/>
                    <a:pt x="957" y="53488"/>
                  </a:cubicBezTo>
                  <a:cubicBezTo>
                    <a:pt x="1124" y="53488"/>
                    <a:pt x="1267" y="53656"/>
                    <a:pt x="1286" y="53806"/>
                  </a:cubicBezTo>
                  <a:cubicBezTo>
                    <a:pt x="1286" y="53885"/>
                    <a:pt x="1286" y="53964"/>
                    <a:pt x="1246" y="54043"/>
                  </a:cubicBezTo>
                  <a:cubicBezTo>
                    <a:pt x="1207" y="54122"/>
                    <a:pt x="1108" y="54201"/>
                    <a:pt x="1029" y="54221"/>
                  </a:cubicBezTo>
                  <a:cubicBezTo>
                    <a:pt x="833" y="54245"/>
                    <a:pt x="638" y="54262"/>
                    <a:pt x="442" y="54262"/>
                  </a:cubicBezTo>
                  <a:cubicBezTo>
                    <a:pt x="322" y="54262"/>
                    <a:pt x="201" y="54256"/>
                    <a:pt x="80" y="54240"/>
                  </a:cubicBezTo>
                  <a:lnTo>
                    <a:pt x="1" y="54240"/>
                  </a:lnTo>
                  <a:lnTo>
                    <a:pt x="1" y="59775"/>
                  </a:lnTo>
                  <a:cubicBezTo>
                    <a:pt x="218" y="60210"/>
                    <a:pt x="416" y="60665"/>
                    <a:pt x="594" y="61119"/>
                  </a:cubicBezTo>
                  <a:cubicBezTo>
                    <a:pt x="673" y="61317"/>
                    <a:pt x="535" y="61534"/>
                    <a:pt x="357" y="61613"/>
                  </a:cubicBezTo>
                  <a:cubicBezTo>
                    <a:pt x="319" y="61629"/>
                    <a:pt x="276" y="61635"/>
                    <a:pt x="230" y="61635"/>
                  </a:cubicBezTo>
                  <a:cubicBezTo>
                    <a:pt x="155" y="61635"/>
                    <a:pt x="74" y="61618"/>
                    <a:pt x="1" y="61594"/>
                  </a:cubicBezTo>
                  <a:lnTo>
                    <a:pt x="1" y="66278"/>
                  </a:lnTo>
                  <a:cubicBezTo>
                    <a:pt x="1424" y="62503"/>
                    <a:pt x="3658" y="59716"/>
                    <a:pt x="7651" y="58214"/>
                  </a:cubicBezTo>
                  <a:cubicBezTo>
                    <a:pt x="10398" y="57166"/>
                    <a:pt x="13339" y="56889"/>
                    <a:pt x="16291" y="56889"/>
                  </a:cubicBezTo>
                  <a:cubicBezTo>
                    <a:pt x="17458" y="56889"/>
                    <a:pt x="18628" y="56932"/>
                    <a:pt x="19788" y="56988"/>
                  </a:cubicBezTo>
                  <a:cubicBezTo>
                    <a:pt x="21656" y="57069"/>
                    <a:pt x="23532" y="57174"/>
                    <a:pt x="25398" y="57174"/>
                  </a:cubicBezTo>
                  <a:cubicBezTo>
                    <a:pt x="27639" y="57174"/>
                    <a:pt x="29865" y="57022"/>
                    <a:pt x="32043" y="56494"/>
                  </a:cubicBezTo>
                  <a:cubicBezTo>
                    <a:pt x="37439" y="55189"/>
                    <a:pt x="42203" y="51493"/>
                    <a:pt x="44793" y="46591"/>
                  </a:cubicBezTo>
                  <a:cubicBezTo>
                    <a:pt x="46394" y="43586"/>
                    <a:pt x="47185" y="40226"/>
                    <a:pt x="48450" y="37083"/>
                  </a:cubicBezTo>
                  <a:cubicBezTo>
                    <a:pt x="49715" y="33920"/>
                    <a:pt x="51652" y="30817"/>
                    <a:pt x="54696" y="29295"/>
                  </a:cubicBezTo>
                  <a:cubicBezTo>
                    <a:pt x="56638" y="28329"/>
                    <a:pt x="58769" y="28121"/>
                    <a:pt x="60957" y="28121"/>
                  </a:cubicBezTo>
                  <a:cubicBezTo>
                    <a:pt x="62611" y="28121"/>
                    <a:pt x="64298" y="28240"/>
                    <a:pt x="65959" y="28240"/>
                  </a:cubicBezTo>
                  <a:cubicBezTo>
                    <a:pt x="66417" y="28240"/>
                    <a:pt x="66874" y="28231"/>
                    <a:pt x="67327" y="28208"/>
                  </a:cubicBezTo>
                  <a:cubicBezTo>
                    <a:pt x="72822" y="27931"/>
                    <a:pt x="78179" y="25421"/>
                    <a:pt x="81895" y="21368"/>
                  </a:cubicBezTo>
                  <a:cubicBezTo>
                    <a:pt x="85473" y="17455"/>
                    <a:pt x="87469" y="12295"/>
                    <a:pt x="88300" y="7057"/>
                  </a:cubicBezTo>
                  <a:cubicBezTo>
                    <a:pt x="88675" y="4725"/>
                    <a:pt x="88814" y="2353"/>
                    <a:pt x="88814" y="0"/>
                  </a:cubicBezTo>
                  <a:lnTo>
                    <a:pt x="86560" y="0"/>
                  </a:lnTo>
                  <a:cubicBezTo>
                    <a:pt x="86580" y="119"/>
                    <a:pt x="86560" y="238"/>
                    <a:pt x="86461" y="356"/>
                  </a:cubicBezTo>
                  <a:cubicBezTo>
                    <a:pt x="86373" y="467"/>
                    <a:pt x="86217" y="534"/>
                    <a:pt x="86065" y="534"/>
                  </a:cubicBezTo>
                  <a:cubicBezTo>
                    <a:pt x="85945" y="534"/>
                    <a:pt x="85828" y="492"/>
                    <a:pt x="85750" y="396"/>
                  </a:cubicBezTo>
                  <a:cubicBezTo>
                    <a:pt x="85611" y="257"/>
                    <a:pt x="85473" y="119"/>
                    <a:pt x="85335" y="0"/>
                  </a:cubicBezTo>
                  <a:lnTo>
                    <a:pt x="82389" y="0"/>
                  </a:lnTo>
                  <a:lnTo>
                    <a:pt x="82367" y="33"/>
                  </a:lnTo>
                  <a:lnTo>
                    <a:pt x="82367" y="33"/>
                  </a:lnTo>
                  <a:cubicBezTo>
                    <a:pt x="82363" y="38"/>
                    <a:pt x="82356" y="47"/>
                    <a:pt x="82350" y="60"/>
                  </a:cubicBezTo>
                  <a:cubicBezTo>
                    <a:pt x="82330" y="139"/>
                    <a:pt x="82291" y="238"/>
                    <a:pt x="82231" y="317"/>
                  </a:cubicBezTo>
                  <a:cubicBezTo>
                    <a:pt x="82123" y="465"/>
                    <a:pt x="81969" y="559"/>
                    <a:pt x="81794" y="559"/>
                  </a:cubicBezTo>
                  <a:cubicBezTo>
                    <a:pt x="81713" y="559"/>
                    <a:pt x="81627" y="538"/>
                    <a:pt x="81539" y="495"/>
                  </a:cubicBezTo>
                  <a:cubicBezTo>
                    <a:pt x="81342" y="396"/>
                    <a:pt x="81282" y="198"/>
                    <a:pt x="81302" y="0"/>
                  </a:cubicBez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1"/>
            <p:cNvSpPr/>
            <p:nvPr/>
          </p:nvSpPr>
          <p:spPr>
            <a:xfrm>
              <a:off x="1849313" y="2868325"/>
              <a:ext cx="32150" cy="19400"/>
            </a:xfrm>
            <a:custGeom>
              <a:avLst/>
              <a:gdLst/>
              <a:ahLst/>
              <a:cxnLst/>
              <a:rect l="l" t="t" r="r" b="b"/>
              <a:pathLst>
                <a:path w="1286" h="776" extrusionOk="0">
                  <a:moveTo>
                    <a:pt x="957" y="1"/>
                  </a:moveTo>
                  <a:cubicBezTo>
                    <a:pt x="948" y="1"/>
                    <a:pt x="939" y="1"/>
                    <a:pt x="930" y="2"/>
                  </a:cubicBezTo>
                  <a:cubicBezTo>
                    <a:pt x="653" y="42"/>
                    <a:pt x="377" y="62"/>
                    <a:pt x="100" y="62"/>
                  </a:cubicBezTo>
                  <a:cubicBezTo>
                    <a:pt x="60" y="62"/>
                    <a:pt x="41" y="42"/>
                    <a:pt x="1" y="42"/>
                  </a:cubicBezTo>
                  <a:lnTo>
                    <a:pt x="1" y="753"/>
                  </a:lnTo>
                  <a:lnTo>
                    <a:pt x="80" y="753"/>
                  </a:lnTo>
                  <a:cubicBezTo>
                    <a:pt x="201" y="769"/>
                    <a:pt x="322" y="775"/>
                    <a:pt x="442" y="775"/>
                  </a:cubicBezTo>
                  <a:cubicBezTo>
                    <a:pt x="638" y="775"/>
                    <a:pt x="833" y="758"/>
                    <a:pt x="1029" y="734"/>
                  </a:cubicBezTo>
                  <a:cubicBezTo>
                    <a:pt x="1108" y="714"/>
                    <a:pt x="1207" y="635"/>
                    <a:pt x="1246" y="556"/>
                  </a:cubicBezTo>
                  <a:cubicBezTo>
                    <a:pt x="1286" y="477"/>
                    <a:pt x="1286" y="398"/>
                    <a:pt x="1286" y="319"/>
                  </a:cubicBezTo>
                  <a:cubicBezTo>
                    <a:pt x="1267" y="169"/>
                    <a:pt x="1124" y="1"/>
                    <a:pt x="957"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1"/>
            <p:cNvSpPr/>
            <p:nvPr/>
          </p:nvSpPr>
          <p:spPr>
            <a:xfrm>
              <a:off x="1879463" y="2703125"/>
              <a:ext cx="56850" cy="16675"/>
            </a:xfrm>
            <a:custGeom>
              <a:avLst/>
              <a:gdLst/>
              <a:ahLst/>
              <a:cxnLst/>
              <a:rect l="l" t="t" r="r" b="b"/>
              <a:pathLst>
                <a:path w="2274" h="667" extrusionOk="0">
                  <a:moveTo>
                    <a:pt x="1695" y="0"/>
                  </a:moveTo>
                  <a:cubicBezTo>
                    <a:pt x="1499" y="0"/>
                    <a:pt x="1303" y="14"/>
                    <a:pt x="1108" y="28"/>
                  </a:cubicBezTo>
                  <a:cubicBezTo>
                    <a:pt x="831" y="48"/>
                    <a:pt x="554" y="68"/>
                    <a:pt x="278" y="68"/>
                  </a:cubicBezTo>
                  <a:cubicBezTo>
                    <a:pt x="139" y="87"/>
                    <a:pt x="1" y="186"/>
                    <a:pt x="21" y="325"/>
                  </a:cubicBezTo>
                  <a:cubicBezTo>
                    <a:pt x="21" y="483"/>
                    <a:pt x="119" y="581"/>
                    <a:pt x="278" y="601"/>
                  </a:cubicBezTo>
                  <a:cubicBezTo>
                    <a:pt x="554" y="601"/>
                    <a:pt x="831" y="621"/>
                    <a:pt x="1108" y="641"/>
                  </a:cubicBezTo>
                  <a:cubicBezTo>
                    <a:pt x="1329" y="641"/>
                    <a:pt x="1550" y="666"/>
                    <a:pt x="1772" y="666"/>
                  </a:cubicBezTo>
                  <a:cubicBezTo>
                    <a:pt x="1827" y="666"/>
                    <a:pt x="1883" y="665"/>
                    <a:pt x="1938" y="661"/>
                  </a:cubicBezTo>
                  <a:cubicBezTo>
                    <a:pt x="2116" y="641"/>
                    <a:pt x="2274" y="522"/>
                    <a:pt x="2254" y="325"/>
                  </a:cubicBezTo>
                  <a:cubicBezTo>
                    <a:pt x="2254" y="147"/>
                    <a:pt x="2116" y="28"/>
                    <a:pt x="1938" y="8"/>
                  </a:cubicBezTo>
                  <a:cubicBezTo>
                    <a:pt x="1857" y="2"/>
                    <a:pt x="1776" y="0"/>
                    <a:pt x="1695"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1"/>
            <p:cNvSpPr/>
            <p:nvPr/>
          </p:nvSpPr>
          <p:spPr>
            <a:xfrm>
              <a:off x="1996088" y="2633600"/>
              <a:ext cx="24250" cy="67875"/>
            </a:xfrm>
            <a:custGeom>
              <a:avLst/>
              <a:gdLst/>
              <a:ahLst/>
              <a:cxnLst/>
              <a:rect l="l" t="t" r="r" b="b"/>
              <a:pathLst>
                <a:path w="970" h="2715" extrusionOk="0">
                  <a:moveTo>
                    <a:pt x="641" y="1"/>
                  </a:moveTo>
                  <a:cubicBezTo>
                    <a:pt x="632" y="1"/>
                    <a:pt x="623" y="1"/>
                    <a:pt x="614" y="2"/>
                  </a:cubicBezTo>
                  <a:cubicBezTo>
                    <a:pt x="416" y="2"/>
                    <a:pt x="297" y="140"/>
                    <a:pt x="277" y="338"/>
                  </a:cubicBezTo>
                  <a:cubicBezTo>
                    <a:pt x="179" y="990"/>
                    <a:pt x="100" y="1643"/>
                    <a:pt x="1" y="2275"/>
                  </a:cubicBezTo>
                  <a:cubicBezTo>
                    <a:pt x="1" y="2374"/>
                    <a:pt x="60" y="2513"/>
                    <a:pt x="139" y="2592"/>
                  </a:cubicBezTo>
                  <a:cubicBezTo>
                    <a:pt x="208" y="2660"/>
                    <a:pt x="306" y="2714"/>
                    <a:pt x="409" y="2714"/>
                  </a:cubicBezTo>
                  <a:cubicBezTo>
                    <a:pt x="424" y="2714"/>
                    <a:pt x="440" y="2713"/>
                    <a:pt x="455" y="2710"/>
                  </a:cubicBezTo>
                  <a:cubicBezTo>
                    <a:pt x="693" y="2710"/>
                    <a:pt x="870" y="2532"/>
                    <a:pt x="890" y="2275"/>
                  </a:cubicBezTo>
                  <a:cubicBezTo>
                    <a:pt x="910" y="1643"/>
                    <a:pt x="930" y="990"/>
                    <a:pt x="969" y="338"/>
                  </a:cubicBezTo>
                  <a:cubicBezTo>
                    <a:pt x="969" y="169"/>
                    <a:pt x="809" y="1"/>
                    <a:pt x="641"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1"/>
            <p:cNvSpPr/>
            <p:nvPr/>
          </p:nvSpPr>
          <p:spPr>
            <a:xfrm>
              <a:off x="1887388" y="2775275"/>
              <a:ext cx="39550" cy="46450"/>
            </a:xfrm>
            <a:custGeom>
              <a:avLst/>
              <a:gdLst/>
              <a:ahLst/>
              <a:cxnLst/>
              <a:rect l="l" t="t" r="r" b="b"/>
              <a:pathLst>
                <a:path w="1582" h="1858" extrusionOk="0">
                  <a:moveTo>
                    <a:pt x="424" y="0"/>
                  </a:moveTo>
                  <a:cubicBezTo>
                    <a:pt x="354" y="0"/>
                    <a:pt x="275" y="19"/>
                    <a:pt x="217" y="48"/>
                  </a:cubicBezTo>
                  <a:cubicBezTo>
                    <a:pt x="79" y="147"/>
                    <a:pt x="0" y="364"/>
                    <a:pt x="99" y="522"/>
                  </a:cubicBezTo>
                  <a:cubicBezTo>
                    <a:pt x="376" y="898"/>
                    <a:pt x="613" y="1273"/>
                    <a:pt x="870" y="1669"/>
                  </a:cubicBezTo>
                  <a:cubicBezTo>
                    <a:pt x="942" y="1789"/>
                    <a:pt x="1065" y="1858"/>
                    <a:pt x="1195" y="1858"/>
                  </a:cubicBezTo>
                  <a:cubicBezTo>
                    <a:pt x="1279" y="1858"/>
                    <a:pt x="1366" y="1829"/>
                    <a:pt x="1443" y="1767"/>
                  </a:cubicBezTo>
                  <a:cubicBezTo>
                    <a:pt x="1522" y="1708"/>
                    <a:pt x="1562" y="1629"/>
                    <a:pt x="1581" y="1530"/>
                  </a:cubicBezTo>
                  <a:cubicBezTo>
                    <a:pt x="1581" y="1471"/>
                    <a:pt x="1581" y="1412"/>
                    <a:pt x="1581" y="1372"/>
                  </a:cubicBezTo>
                  <a:cubicBezTo>
                    <a:pt x="1562" y="1313"/>
                    <a:pt x="1522" y="1253"/>
                    <a:pt x="1483" y="1194"/>
                  </a:cubicBezTo>
                  <a:cubicBezTo>
                    <a:pt x="1324" y="997"/>
                    <a:pt x="1147" y="799"/>
                    <a:pt x="988" y="581"/>
                  </a:cubicBezTo>
                  <a:cubicBezTo>
                    <a:pt x="890" y="443"/>
                    <a:pt x="791" y="305"/>
                    <a:pt x="692" y="166"/>
                  </a:cubicBezTo>
                  <a:cubicBezTo>
                    <a:pt x="633" y="107"/>
                    <a:pt x="573" y="48"/>
                    <a:pt x="494" y="8"/>
                  </a:cubicBezTo>
                  <a:cubicBezTo>
                    <a:pt x="473" y="3"/>
                    <a:pt x="449" y="0"/>
                    <a:pt x="424"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1"/>
            <p:cNvSpPr/>
            <p:nvPr/>
          </p:nvSpPr>
          <p:spPr>
            <a:xfrm>
              <a:off x="2025238" y="2796125"/>
              <a:ext cx="19800" cy="56500"/>
            </a:xfrm>
            <a:custGeom>
              <a:avLst/>
              <a:gdLst/>
              <a:ahLst/>
              <a:cxnLst/>
              <a:rect l="l" t="t" r="r" b="b"/>
              <a:pathLst>
                <a:path w="792" h="2260" extrusionOk="0">
                  <a:moveTo>
                    <a:pt x="471" y="1"/>
                  </a:moveTo>
                  <a:cubicBezTo>
                    <a:pt x="377" y="1"/>
                    <a:pt x="312" y="57"/>
                    <a:pt x="278" y="143"/>
                  </a:cubicBezTo>
                  <a:cubicBezTo>
                    <a:pt x="179" y="439"/>
                    <a:pt x="120" y="736"/>
                    <a:pt x="80" y="1052"/>
                  </a:cubicBezTo>
                  <a:cubicBezTo>
                    <a:pt x="41" y="1349"/>
                    <a:pt x="1" y="1665"/>
                    <a:pt x="60" y="1981"/>
                  </a:cubicBezTo>
                  <a:cubicBezTo>
                    <a:pt x="97" y="2146"/>
                    <a:pt x="270" y="2260"/>
                    <a:pt x="436" y="2260"/>
                  </a:cubicBezTo>
                  <a:cubicBezTo>
                    <a:pt x="449" y="2260"/>
                    <a:pt x="462" y="2259"/>
                    <a:pt x="475" y="2258"/>
                  </a:cubicBezTo>
                  <a:cubicBezTo>
                    <a:pt x="634" y="2218"/>
                    <a:pt x="792" y="2060"/>
                    <a:pt x="792" y="1882"/>
                  </a:cubicBezTo>
                  <a:cubicBezTo>
                    <a:pt x="792" y="1783"/>
                    <a:pt x="772" y="1685"/>
                    <a:pt x="752" y="1586"/>
                  </a:cubicBezTo>
                  <a:cubicBezTo>
                    <a:pt x="752" y="1566"/>
                    <a:pt x="752" y="1526"/>
                    <a:pt x="752" y="1487"/>
                  </a:cubicBezTo>
                  <a:lnTo>
                    <a:pt x="732" y="1447"/>
                  </a:lnTo>
                  <a:cubicBezTo>
                    <a:pt x="713" y="1309"/>
                    <a:pt x="713" y="1171"/>
                    <a:pt x="693" y="1052"/>
                  </a:cubicBezTo>
                  <a:cubicBezTo>
                    <a:pt x="693" y="756"/>
                    <a:pt x="673" y="479"/>
                    <a:pt x="693" y="202"/>
                  </a:cubicBezTo>
                  <a:cubicBezTo>
                    <a:pt x="693" y="103"/>
                    <a:pt x="614" y="4"/>
                    <a:pt x="515" y="4"/>
                  </a:cubicBezTo>
                  <a:cubicBezTo>
                    <a:pt x="500" y="2"/>
                    <a:pt x="485" y="1"/>
                    <a:pt x="471"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1"/>
            <p:cNvSpPr/>
            <p:nvPr/>
          </p:nvSpPr>
          <p:spPr>
            <a:xfrm>
              <a:off x="1896263" y="2916475"/>
              <a:ext cx="59825" cy="31000"/>
            </a:xfrm>
            <a:custGeom>
              <a:avLst/>
              <a:gdLst/>
              <a:ahLst/>
              <a:cxnLst/>
              <a:rect l="l" t="t" r="r" b="b"/>
              <a:pathLst>
                <a:path w="2393" h="1240" extrusionOk="0">
                  <a:moveTo>
                    <a:pt x="1799" y="390"/>
                  </a:moveTo>
                  <a:lnTo>
                    <a:pt x="1799" y="390"/>
                  </a:lnTo>
                  <a:cubicBezTo>
                    <a:pt x="1825" y="391"/>
                    <a:pt x="1852" y="395"/>
                    <a:pt x="1879" y="409"/>
                  </a:cubicBezTo>
                  <a:cubicBezTo>
                    <a:pt x="1852" y="402"/>
                    <a:pt x="1826" y="396"/>
                    <a:pt x="1799" y="390"/>
                  </a:cubicBezTo>
                  <a:close/>
                  <a:moveTo>
                    <a:pt x="429" y="1"/>
                  </a:moveTo>
                  <a:cubicBezTo>
                    <a:pt x="296" y="1"/>
                    <a:pt x="164" y="63"/>
                    <a:pt x="100" y="191"/>
                  </a:cubicBezTo>
                  <a:cubicBezTo>
                    <a:pt x="1" y="389"/>
                    <a:pt x="60" y="626"/>
                    <a:pt x="238" y="725"/>
                  </a:cubicBezTo>
                  <a:cubicBezTo>
                    <a:pt x="752" y="1041"/>
                    <a:pt x="1365" y="1239"/>
                    <a:pt x="1958" y="1239"/>
                  </a:cubicBezTo>
                  <a:cubicBezTo>
                    <a:pt x="2175" y="1239"/>
                    <a:pt x="2393" y="1061"/>
                    <a:pt x="2373" y="824"/>
                  </a:cubicBezTo>
                  <a:cubicBezTo>
                    <a:pt x="2373" y="587"/>
                    <a:pt x="2195" y="429"/>
                    <a:pt x="1958" y="409"/>
                  </a:cubicBezTo>
                  <a:cubicBezTo>
                    <a:pt x="1908" y="392"/>
                    <a:pt x="1858" y="390"/>
                    <a:pt x="1796" y="389"/>
                  </a:cubicBezTo>
                  <a:lnTo>
                    <a:pt x="1796" y="389"/>
                  </a:lnTo>
                  <a:cubicBezTo>
                    <a:pt x="1743" y="378"/>
                    <a:pt x="1686" y="369"/>
                    <a:pt x="1622" y="369"/>
                  </a:cubicBezTo>
                  <a:cubicBezTo>
                    <a:pt x="1444" y="350"/>
                    <a:pt x="1266" y="310"/>
                    <a:pt x="1088" y="251"/>
                  </a:cubicBezTo>
                  <a:cubicBezTo>
                    <a:pt x="1048" y="231"/>
                    <a:pt x="1009" y="211"/>
                    <a:pt x="950" y="211"/>
                  </a:cubicBezTo>
                  <a:cubicBezTo>
                    <a:pt x="930" y="191"/>
                    <a:pt x="851" y="172"/>
                    <a:pt x="831" y="152"/>
                  </a:cubicBezTo>
                  <a:lnTo>
                    <a:pt x="831" y="152"/>
                  </a:lnTo>
                  <a:lnTo>
                    <a:pt x="871" y="172"/>
                  </a:lnTo>
                  <a:cubicBezTo>
                    <a:pt x="890" y="172"/>
                    <a:pt x="890" y="172"/>
                    <a:pt x="831" y="152"/>
                  </a:cubicBezTo>
                  <a:lnTo>
                    <a:pt x="831" y="152"/>
                  </a:lnTo>
                  <a:cubicBezTo>
                    <a:pt x="831" y="152"/>
                    <a:pt x="831" y="152"/>
                    <a:pt x="831" y="152"/>
                  </a:cubicBezTo>
                  <a:lnTo>
                    <a:pt x="772" y="112"/>
                  </a:lnTo>
                  <a:cubicBezTo>
                    <a:pt x="732" y="93"/>
                    <a:pt x="673" y="73"/>
                    <a:pt x="633" y="53"/>
                  </a:cubicBezTo>
                  <a:cubicBezTo>
                    <a:pt x="571" y="19"/>
                    <a:pt x="500" y="1"/>
                    <a:pt x="429"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1"/>
            <p:cNvSpPr/>
            <p:nvPr/>
          </p:nvSpPr>
          <p:spPr>
            <a:xfrm>
              <a:off x="2148788" y="2802450"/>
              <a:ext cx="28200" cy="67575"/>
            </a:xfrm>
            <a:custGeom>
              <a:avLst/>
              <a:gdLst/>
              <a:ahLst/>
              <a:cxnLst/>
              <a:rect l="l" t="t" r="r" b="b"/>
              <a:pathLst>
                <a:path w="1128" h="2703" extrusionOk="0">
                  <a:moveTo>
                    <a:pt x="701" y="1"/>
                  </a:moveTo>
                  <a:cubicBezTo>
                    <a:pt x="541" y="1"/>
                    <a:pt x="374" y="113"/>
                    <a:pt x="357" y="285"/>
                  </a:cubicBezTo>
                  <a:cubicBezTo>
                    <a:pt x="297" y="621"/>
                    <a:pt x="238" y="937"/>
                    <a:pt x="179" y="1273"/>
                  </a:cubicBezTo>
                  <a:cubicBezTo>
                    <a:pt x="159" y="1451"/>
                    <a:pt x="119" y="1609"/>
                    <a:pt x="100" y="1768"/>
                  </a:cubicBezTo>
                  <a:cubicBezTo>
                    <a:pt x="60" y="1985"/>
                    <a:pt x="1" y="2202"/>
                    <a:pt x="40" y="2420"/>
                  </a:cubicBezTo>
                  <a:cubicBezTo>
                    <a:pt x="95" y="2607"/>
                    <a:pt x="260" y="2702"/>
                    <a:pt x="427" y="2702"/>
                  </a:cubicBezTo>
                  <a:cubicBezTo>
                    <a:pt x="559" y="2702"/>
                    <a:pt x="693" y="2642"/>
                    <a:pt x="772" y="2519"/>
                  </a:cubicBezTo>
                  <a:cubicBezTo>
                    <a:pt x="890" y="2341"/>
                    <a:pt x="890" y="2104"/>
                    <a:pt x="910" y="1906"/>
                  </a:cubicBezTo>
                  <a:cubicBezTo>
                    <a:pt x="930" y="1728"/>
                    <a:pt x="950" y="1550"/>
                    <a:pt x="969" y="1392"/>
                  </a:cubicBezTo>
                  <a:cubicBezTo>
                    <a:pt x="1029" y="1056"/>
                    <a:pt x="1068" y="720"/>
                    <a:pt x="1108" y="384"/>
                  </a:cubicBezTo>
                  <a:cubicBezTo>
                    <a:pt x="1127" y="186"/>
                    <a:pt x="950" y="28"/>
                    <a:pt x="772" y="8"/>
                  </a:cubicBezTo>
                  <a:cubicBezTo>
                    <a:pt x="749" y="3"/>
                    <a:pt x="725" y="1"/>
                    <a:pt x="701"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1"/>
            <p:cNvSpPr/>
            <p:nvPr/>
          </p:nvSpPr>
          <p:spPr>
            <a:xfrm>
              <a:off x="2074163" y="2742850"/>
              <a:ext cx="51425" cy="20500"/>
            </a:xfrm>
            <a:custGeom>
              <a:avLst/>
              <a:gdLst/>
              <a:ahLst/>
              <a:cxnLst/>
              <a:rect l="l" t="t" r="r" b="b"/>
              <a:pathLst>
                <a:path w="2057" h="820" extrusionOk="0">
                  <a:moveTo>
                    <a:pt x="1009" y="1"/>
                  </a:moveTo>
                  <a:cubicBezTo>
                    <a:pt x="811" y="20"/>
                    <a:pt x="594" y="20"/>
                    <a:pt x="396" y="20"/>
                  </a:cubicBezTo>
                  <a:cubicBezTo>
                    <a:pt x="199" y="20"/>
                    <a:pt x="1" y="198"/>
                    <a:pt x="1" y="416"/>
                  </a:cubicBezTo>
                  <a:cubicBezTo>
                    <a:pt x="21" y="613"/>
                    <a:pt x="179" y="791"/>
                    <a:pt x="396" y="791"/>
                  </a:cubicBezTo>
                  <a:cubicBezTo>
                    <a:pt x="594" y="791"/>
                    <a:pt x="811" y="811"/>
                    <a:pt x="1009" y="811"/>
                  </a:cubicBezTo>
                  <a:cubicBezTo>
                    <a:pt x="1154" y="811"/>
                    <a:pt x="1290" y="820"/>
                    <a:pt x="1429" y="820"/>
                  </a:cubicBezTo>
                  <a:cubicBezTo>
                    <a:pt x="1499" y="820"/>
                    <a:pt x="1569" y="818"/>
                    <a:pt x="1642" y="811"/>
                  </a:cubicBezTo>
                  <a:cubicBezTo>
                    <a:pt x="1740" y="811"/>
                    <a:pt x="1839" y="771"/>
                    <a:pt x="1918" y="692"/>
                  </a:cubicBezTo>
                  <a:cubicBezTo>
                    <a:pt x="1997" y="633"/>
                    <a:pt x="2057" y="515"/>
                    <a:pt x="2037" y="416"/>
                  </a:cubicBezTo>
                  <a:cubicBezTo>
                    <a:pt x="2037" y="178"/>
                    <a:pt x="1859" y="20"/>
                    <a:pt x="1642"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1"/>
            <p:cNvSpPr/>
            <p:nvPr/>
          </p:nvSpPr>
          <p:spPr>
            <a:xfrm>
              <a:off x="2131488" y="2637600"/>
              <a:ext cx="42050" cy="56175"/>
            </a:xfrm>
            <a:custGeom>
              <a:avLst/>
              <a:gdLst/>
              <a:ahLst/>
              <a:cxnLst/>
              <a:rect l="l" t="t" r="r" b="b"/>
              <a:pathLst>
                <a:path w="1682" h="2247" extrusionOk="0">
                  <a:moveTo>
                    <a:pt x="1317" y="0"/>
                  </a:moveTo>
                  <a:cubicBezTo>
                    <a:pt x="1204" y="0"/>
                    <a:pt x="1095" y="53"/>
                    <a:pt x="1029" y="158"/>
                  </a:cubicBezTo>
                  <a:cubicBezTo>
                    <a:pt x="732" y="672"/>
                    <a:pt x="416" y="1147"/>
                    <a:pt x="119" y="1641"/>
                  </a:cubicBezTo>
                  <a:cubicBezTo>
                    <a:pt x="1" y="1819"/>
                    <a:pt x="80" y="2096"/>
                    <a:pt x="258" y="2194"/>
                  </a:cubicBezTo>
                  <a:cubicBezTo>
                    <a:pt x="320" y="2229"/>
                    <a:pt x="394" y="2246"/>
                    <a:pt x="468" y="2246"/>
                  </a:cubicBezTo>
                  <a:cubicBezTo>
                    <a:pt x="607" y="2246"/>
                    <a:pt x="747" y="2185"/>
                    <a:pt x="811" y="2056"/>
                  </a:cubicBezTo>
                  <a:cubicBezTo>
                    <a:pt x="1068" y="1522"/>
                    <a:pt x="1325" y="1008"/>
                    <a:pt x="1602" y="494"/>
                  </a:cubicBezTo>
                  <a:cubicBezTo>
                    <a:pt x="1681" y="336"/>
                    <a:pt x="1642" y="139"/>
                    <a:pt x="1483" y="40"/>
                  </a:cubicBezTo>
                  <a:cubicBezTo>
                    <a:pt x="1431" y="13"/>
                    <a:pt x="1374" y="0"/>
                    <a:pt x="1317"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1"/>
            <p:cNvSpPr/>
            <p:nvPr/>
          </p:nvSpPr>
          <p:spPr>
            <a:xfrm>
              <a:off x="2258988" y="2694150"/>
              <a:ext cx="69225" cy="37925"/>
            </a:xfrm>
            <a:custGeom>
              <a:avLst/>
              <a:gdLst/>
              <a:ahLst/>
              <a:cxnLst/>
              <a:rect l="l" t="t" r="r" b="b"/>
              <a:pathLst>
                <a:path w="2769" h="1517" extrusionOk="0">
                  <a:moveTo>
                    <a:pt x="343" y="0"/>
                  </a:moveTo>
                  <a:cubicBezTo>
                    <a:pt x="238" y="0"/>
                    <a:pt x="133" y="44"/>
                    <a:pt x="80" y="150"/>
                  </a:cubicBezTo>
                  <a:cubicBezTo>
                    <a:pt x="1" y="288"/>
                    <a:pt x="40" y="486"/>
                    <a:pt x="179" y="565"/>
                  </a:cubicBezTo>
                  <a:cubicBezTo>
                    <a:pt x="495" y="743"/>
                    <a:pt x="811" y="901"/>
                    <a:pt x="1127" y="1059"/>
                  </a:cubicBezTo>
                  <a:cubicBezTo>
                    <a:pt x="1463" y="1217"/>
                    <a:pt x="1819" y="1395"/>
                    <a:pt x="2175" y="1494"/>
                  </a:cubicBezTo>
                  <a:cubicBezTo>
                    <a:pt x="2217" y="1509"/>
                    <a:pt x="2260" y="1516"/>
                    <a:pt x="2303" y="1516"/>
                  </a:cubicBezTo>
                  <a:cubicBezTo>
                    <a:pt x="2484" y="1516"/>
                    <a:pt x="2661" y="1389"/>
                    <a:pt x="2709" y="1197"/>
                  </a:cubicBezTo>
                  <a:cubicBezTo>
                    <a:pt x="2768" y="980"/>
                    <a:pt x="2649" y="743"/>
                    <a:pt x="2412" y="684"/>
                  </a:cubicBezTo>
                  <a:cubicBezTo>
                    <a:pt x="2076" y="585"/>
                    <a:pt x="1740" y="525"/>
                    <a:pt x="1404" y="407"/>
                  </a:cubicBezTo>
                  <a:cubicBezTo>
                    <a:pt x="1246" y="367"/>
                    <a:pt x="1088" y="308"/>
                    <a:pt x="930" y="229"/>
                  </a:cubicBezTo>
                  <a:cubicBezTo>
                    <a:pt x="870" y="209"/>
                    <a:pt x="811" y="189"/>
                    <a:pt x="732" y="150"/>
                  </a:cubicBezTo>
                  <a:cubicBezTo>
                    <a:pt x="653" y="110"/>
                    <a:pt x="574" y="71"/>
                    <a:pt x="495" y="31"/>
                  </a:cubicBezTo>
                  <a:cubicBezTo>
                    <a:pt x="449" y="11"/>
                    <a:pt x="396" y="0"/>
                    <a:pt x="343"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1"/>
            <p:cNvSpPr/>
            <p:nvPr/>
          </p:nvSpPr>
          <p:spPr>
            <a:xfrm>
              <a:off x="2268388" y="2784975"/>
              <a:ext cx="30650" cy="79025"/>
            </a:xfrm>
            <a:custGeom>
              <a:avLst/>
              <a:gdLst/>
              <a:ahLst/>
              <a:cxnLst/>
              <a:rect l="l" t="t" r="r" b="b"/>
              <a:pathLst>
                <a:path w="1226" h="3161" extrusionOk="0">
                  <a:moveTo>
                    <a:pt x="792" y="0"/>
                  </a:moveTo>
                  <a:cubicBezTo>
                    <a:pt x="619" y="0"/>
                    <a:pt x="500" y="109"/>
                    <a:pt x="435" y="272"/>
                  </a:cubicBezTo>
                  <a:cubicBezTo>
                    <a:pt x="277" y="688"/>
                    <a:pt x="178" y="1083"/>
                    <a:pt x="119" y="1518"/>
                  </a:cubicBezTo>
                  <a:cubicBezTo>
                    <a:pt x="60" y="1953"/>
                    <a:pt x="0" y="2427"/>
                    <a:pt x="139" y="2862"/>
                  </a:cubicBezTo>
                  <a:cubicBezTo>
                    <a:pt x="194" y="3045"/>
                    <a:pt x="351" y="3161"/>
                    <a:pt x="547" y="3161"/>
                  </a:cubicBezTo>
                  <a:cubicBezTo>
                    <a:pt x="562" y="3161"/>
                    <a:pt x="578" y="3160"/>
                    <a:pt x="593" y="3158"/>
                  </a:cubicBezTo>
                  <a:cubicBezTo>
                    <a:pt x="811" y="3119"/>
                    <a:pt x="949" y="2961"/>
                    <a:pt x="949" y="2743"/>
                  </a:cubicBezTo>
                  <a:cubicBezTo>
                    <a:pt x="969" y="2546"/>
                    <a:pt x="949" y="2348"/>
                    <a:pt x="929" y="2131"/>
                  </a:cubicBezTo>
                  <a:cubicBezTo>
                    <a:pt x="929" y="1953"/>
                    <a:pt x="929" y="1755"/>
                    <a:pt x="949" y="1577"/>
                  </a:cubicBezTo>
                  <a:cubicBezTo>
                    <a:pt x="949" y="1518"/>
                    <a:pt x="949" y="1478"/>
                    <a:pt x="949" y="1439"/>
                  </a:cubicBezTo>
                  <a:lnTo>
                    <a:pt x="969" y="1360"/>
                  </a:lnTo>
                  <a:cubicBezTo>
                    <a:pt x="969" y="1261"/>
                    <a:pt x="989" y="1162"/>
                    <a:pt x="1008" y="1083"/>
                  </a:cubicBezTo>
                  <a:cubicBezTo>
                    <a:pt x="1048" y="885"/>
                    <a:pt x="1107" y="688"/>
                    <a:pt x="1167" y="490"/>
                  </a:cubicBezTo>
                  <a:cubicBezTo>
                    <a:pt x="1226" y="292"/>
                    <a:pt x="1087" y="55"/>
                    <a:pt x="910" y="16"/>
                  </a:cubicBezTo>
                  <a:cubicBezTo>
                    <a:pt x="868" y="5"/>
                    <a:pt x="829" y="0"/>
                    <a:pt x="792"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1"/>
            <p:cNvSpPr/>
            <p:nvPr/>
          </p:nvSpPr>
          <p:spPr>
            <a:xfrm>
              <a:off x="2185363" y="2726825"/>
              <a:ext cx="44000" cy="32450"/>
            </a:xfrm>
            <a:custGeom>
              <a:avLst/>
              <a:gdLst/>
              <a:ahLst/>
              <a:cxnLst/>
              <a:rect l="l" t="t" r="r" b="b"/>
              <a:pathLst>
                <a:path w="1760" h="1298" extrusionOk="0">
                  <a:moveTo>
                    <a:pt x="398" y="0"/>
                  </a:moveTo>
                  <a:cubicBezTo>
                    <a:pt x="275" y="0"/>
                    <a:pt x="152" y="62"/>
                    <a:pt x="99" y="167"/>
                  </a:cubicBezTo>
                  <a:cubicBezTo>
                    <a:pt x="0" y="325"/>
                    <a:pt x="60" y="523"/>
                    <a:pt x="218" y="642"/>
                  </a:cubicBezTo>
                  <a:cubicBezTo>
                    <a:pt x="534" y="839"/>
                    <a:pt x="850" y="1037"/>
                    <a:pt x="1167" y="1254"/>
                  </a:cubicBezTo>
                  <a:cubicBezTo>
                    <a:pt x="1215" y="1284"/>
                    <a:pt x="1272" y="1298"/>
                    <a:pt x="1330" y="1298"/>
                  </a:cubicBezTo>
                  <a:cubicBezTo>
                    <a:pt x="1464" y="1298"/>
                    <a:pt x="1606" y="1226"/>
                    <a:pt x="1661" y="1116"/>
                  </a:cubicBezTo>
                  <a:cubicBezTo>
                    <a:pt x="1760" y="938"/>
                    <a:pt x="1720" y="701"/>
                    <a:pt x="1542" y="602"/>
                  </a:cubicBezTo>
                  <a:cubicBezTo>
                    <a:pt x="1206" y="404"/>
                    <a:pt x="890" y="226"/>
                    <a:pt x="574" y="49"/>
                  </a:cubicBezTo>
                  <a:cubicBezTo>
                    <a:pt x="521" y="16"/>
                    <a:pt x="460" y="0"/>
                    <a:pt x="398"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1"/>
            <p:cNvSpPr/>
            <p:nvPr/>
          </p:nvSpPr>
          <p:spPr>
            <a:xfrm>
              <a:off x="2401313" y="2684825"/>
              <a:ext cx="43525" cy="51875"/>
            </a:xfrm>
            <a:custGeom>
              <a:avLst/>
              <a:gdLst/>
              <a:ahLst/>
              <a:cxnLst/>
              <a:rect l="l" t="t" r="r" b="b"/>
              <a:pathLst>
                <a:path w="1741" h="2075" extrusionOk="0">
                  <a:moveTo>
                    <a:pt x="1331" y="0"/>
                  </a:moveTo>
                  <a:cubicBezTo>
                    <a:pt x="1157" y="0"/>
                    <a:pt x="1020" y="97"/>
                    <a:pt x="969" y="266"/>
                  </a:cubicBezTo>
                  <a:cubicBezTo>
                    <a:pt x="949" y="345"/>
                    <a:pt x="910" y="404"/>
                    <a:pt x="890" y="464"/>
                  </a:cubicBezTo>
                  <a:lnTo>
                    <a:pt x="870" y="503"/>
                  </a:lnTo>
                  <a:cubicBezTo>
                    <a:pt x="870" y="543"/>
                    <a:pt x="851" y="562"/>
                    <a:pt x="831" y="602"/>
                  </a:cubicBezTo>
                  <a:cubicBezTo>
                    <a:pt x="772" y="720"/>
                    <a:pt x="712" y="839"/>
                    <a:pt x="633" y="958"/>
                  </a:cubicBezTo>
                  <a:lnTo>
                    <a:pt x="574" y="1037"/>
                  </a:lnTo>
                  <a:lnTo>
                    <a:pt x="534" y="1096"/>
                  </a:lnTo>
                  <a:lnTo>
                    <a:pt x="534" y="1116"/>
                  </a:lnTo>
                  <a:lnTo>
                    <a:pt x="495" y="1155"/>
                  </a:lnTo>
                  <a:lnTo>
                    <a:pt x="416" y="1234"/>
                  </a:lnTo>
                  <a:cubicBezTo>
                    <a:pt x="337" y="1333"/>
                    <a:pt x="218" y="1432"/>
                    <a:pt x="119" y="1531"/>
                  </a:cubicBezTo>
                  <a:cubicBezTo>
                    <a:pt x="1" y="1630"/>
                    <a:pt x="1" y="1827"/>
                    <a:pt x="99" y="1946"/>
                  </a:cubicBezTo>
                  <a:cubicBezTo>
                    <a:pt x="151" y="2023"/>
                    <a:pt x="252" y="2075"/>
                    <a:pt x="355" y="2075"/>
                  </a:cubicBezTo>
                  <a:cubicBezTo>
                    <a:pt x="410" y="2075"/>
                    <a:pt x="466" y="2060"/>
                    <a:pt x="515" y="2025"/>
                  </a:cubicBezTo>
                  <a:cubicBezTo>
                    <a:pt x="772" y="1827"/>
                    <a:pt x="1009" y="1590"/>
                    <a:pt x="1226" y="1313"/>
                  </a:cubicBezTo>
                  <a:cubicBezTo>
                    <a:pt x="1404" y="1057"/>
                    <a:pt x="1562" y="780"/>
                    <a:pt x="1681" y="464"/>
                  </a:cubicBezTo>
                  <a:cubicBezTo>
                    <a:pt x="1740" y="286"/>
                    <a:pt x="1602" y="48"/>
                    <a:pt x="1424" y="9"/>
                  </a:cubicBezTo>
                  <a:cubicBezTo>
                    <a:pt x="1392" y="3"/>
                    <a:pt x="1361" y="0"/>
                    <a:pt x="1331"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1"/>
            <p:cNvSpPr/>
            <p:nvPr/>
          </p:nvSpPr>
          <p:spPr>
            <a:xfrm>
              <a:off x="2476438" y="2788800"/>
              <a:ext cx="34600" cy="62500"/>
            </a:xfrm>
            <a:custGeom>
              <a:avLst/>
              <a:gdLst/>
              <a:ahLst/>
              <a:cxnLst/>
              <a:rect l="l" t="t" r="r" b="b"/>
              <a:pathLst>
                <a:path w="1384" h="2500" extrusionOk="0">
                  <a:moveTo>
                    <a:pt x="435" y="1"/>
                  </a:moveTo>
                  <a:cubicBezTo>
                    <a:pt x="336" y="1"/>
                    <a:pt x="237" y="40"/>
                    <a:pt x="158" y="119"/>
                  </a:cubicBezTo>
                  <a:cubicBezTo>
                    <a:pt x="99" y="199"/>
                    <a:pt x="59" y="278"/>
                    <a:pt x="59" y="376"/>
                  </a:cubicBezTo>
                  <a:cubicBezTo>
                    <a:pt x="0" y="712"/>
                    <a:pt x="40" y="1049"/>
                    <a:pt x="119" y="1385"/>
                  </a:cubicBezTo>
                  <a:cubicBezTo>
                    <a:pt x="198" y="1701"/>
                    <a:pt x="316" y="2037"/>
                    <a:pt x="534" y="2294"/>
                  </a:cubicBezTo>
                  <a:cubicBezTo>
                    <a:pt x="593" y="2393"/>
                    <a:pt x="652" y="2452"/>
                    <a:pt x="771" y="2492"/>
                  </a:cubicBezTo>
                  <a:cubicBezTo>
                    <a:pt x="798" y="2497"/>
                    <a:pt x="827" y="2499"/>
                    <a:pt x="858" y="2499"/>
                  </a:cubicBezTo>
                  <a:cubicBezTo>
                    <a:pt x="941" y="2499"/>
                    <a:pt x="1035" y="2481"/>
                    <a:pt x="1107" y="2452"/>
                  </a:cubicBezTo>
                  <a:cubicBezTo>
                    <a:pt x="1265" y="2333"/>
                    <a:pt x="1384" y="2057"/>
                    <a:pt x="1245" y="1879"/>
                  </a:cubicBezTo>
                  <a:cubicBezTo>
                    <a:pt x="1166" y="1760"/>
                    <a:pt x="1068" y="1622"/>
                    <a:pt x="1008" y="1483"/>
                  </a:cubicBezTo>
                  <a:cubicBezTo>
                    <a:pt x="989" y="1464"/>
                    <a:pt x="969" y="1424"/>
                    <a:pt x="949" y="1385"/>
                  </a:cubicBezTo>
                  <a:lnTo>
                    <a:pt x="949" y="1365"/>
                  </a:lnTo>
                  <a:cubicBezTo>
                    <a:pt x="909" y="1306"/>
                    <a:pt x="890" y="1226"/>
                    <a:pt x="870" y="1167"/>
                  </a:cubicBezTo>
                  <a:cubicBezTo>
                    <a:pt x="850" y="1088"/>
                    <a:pt x="830" y="1029"/>
                    <a:pt x="811" y="950"/>
                  </a:cubicBezTo>
                  <a:lnTo>
                    <a:pt x="811" y="871"/>
                  </a:lnTo>
                  <a:lnTo>
                    <a:pt x="811" y="831"/>
                  </a:lnTo>
                  <a:cubicBezTo>
                    <a:pt x="791" y="673"/>
                    <a:pt x="791" y="535"/>
                    <a:pt x="811" y="376"/>
                  </a:cubicBezTo>
                  <a:cubicBezTo>
                    <a:pt x="830" y="179"/>
                    <a:pt x="613" y="1"/>
                    <a:pt x="435"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1"/>
            <p:cNvSpPr/>
            <p:nvPr/>
          </p:nvSpPr>
          <p:spPr>
            <a:xfrm>
              <a:off x="2383038" y="2818225"/>
              <a:ext cx="43000" cy="51875"/>
            </a:xfrm>
            <a:custGeom>
              <a:avLst/>
              <a:gdLst/>
              <a:ahLst/>
              <a:cxnLst/>
              <a:rect l="l" t="t" r="r" b="b"/>
              <a:pathLst>
                <a:path w="1720" h="2075" extrusionOk="0">
                  <a:moveTo>
                    <a:pt x="1357" y="0"/>
                  </a:moveTo>
                  <a:cubicBezTo>
                    <a:pt x="1252" y="0"/>
                    <a:pt x="1152" y="57"/>
                    <a:pt x="1087" y="148"/>
                  </a:cubicBezTo>
                  <a:cubicBezTo>
                    <a:pt x="929" y="385"/>
                    <a:pt x="771" y="623"/>
                    <a:pt x="613" y="840"/>
                  </a:cubicBezTo>
                  <a:cubicBezTo>
                    <a:pt x="435" y="1077"/>
                    <a:pt x="277" y="1295"/>
                    <a:pt x="119" y="1532"/>
                  </a:cubicBezTo>
                  <a:cubicBezTo>
                    <a:pt x="0" y="1690"/>
                    <a:pt x="79" y="1947"/>
                    <a:pt x="237" y="2026"/>
                  </a:cubicBezTo>
                  <a:cubicBezTo>
                    <a:pt x="297" y="2059"/>
                    <a:pt x="358" y="2074"/>
                    <a:pt x="418" y="2074"/>
                  </a:cubicBezTo>
                  <a:cubicBezTo>
                    <a:pt x="538" y="2074"/>
                    <a:pt x="653" y="2013"/>
                    <a:pt x="732" y="1908"/>
                  </a:cubicBezTo>
                  <a:cubicBezTo>
                    <a:pt x="890" y="1670"/>
                    <a:pt x="1028" y="1413"/>
                    <a:pt x="1186" y="1176"/>
                  </a:cubicBezTo>
                  <a:cubicBezTo>
                    <a:pt x="1325" y="939"/>
                    <a:pt x="1483" y="702"/>
                    <a:pt x="1641" y="465"/>
                  </a:cubicBezTo>
                  <a:cubicBezTo>
                    <a:pt x="1720" y="326"/>
                    <a:pt x="1661" y="109"/>
                    <a:pt x="1522" y="49"/>
                  </a:cubicBezTo>
                  <a:cubicBezTo>
                    <a:pt x="1468" y="16"/>
                    <a:pt x="1412" y="0"/>
                    <a:pt x="1357"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1"/>
            <p:cNvSpPr/>
            <p:nvPr/>
          </p:nvSpPr>
          <p:spPr>
            <a:xfrm>
              <a:off x="2593538" y="2814325"/>
              <a:ext cx="46475" cy="43825"/>
            </a:xfrm>
            <a:custGeom>
              <a:avLst/>
              <a:gdLst/>
              <a:ahLst/>
              <a:cxnLst/>
              <a:rect l="l" t="t" r="r" b="b"/>
              <a:pathLst>
                <a:path w="1859" h="1753" extrusionOk="0">
                  <a:moveTo>
                    <a:pt x="236" y="0"/>
                  </a:moveTo>
                  <a:cubicBezTo>
                    <a:pt x="182" y="0"/>
                    <a:pt x="127" y="20"/>
                    <a:pt x="80" y="67"/>
                  </a:cubicBezTo>
                  <a:cubicBezTo>
                    <a:pt x="1" y="166"/>
                    <a:pt x="1" y="285"/>
                    <a:pt x="80" y="383"/>
                  </a:cubicBezTo>
                  <a:cubicBezTo>
                    <a:pt x="456" y="798"/>
                    <a:pt x="811" y="1233"/>
                    <a:pt x="1187" y="1648"/>
                  </a:cubicBezTo>
                  <a:cubicBezTo>
                    <a:pt x="1246" y="1718"/>
                    <a:pt x="1340" y="1752"/>
                    <a:pt x="1436" y="1752"/>
                  </a:cubicBezTo>
                  <a:cubicBezTo>
                    <a:pt x="1533" y="1752"/>
                    <a:pt x="1632" y="1718"/>
                    <a:pt x="1701" y="1648"/>
                  </a:cubicBezTo>
                  <a:cubicBezTo>
                    <a:pt x="1819" y="1510"/>
                    <a:pt x="1859" y="1253"/>
                    <a:pt x="1701" y="1134"/>
                  </a:cubicBezTo>
                  <a:cubicBezTo>
                    <a:pt x="1266" y="779"/>
                    <a:pt x="831" y="423"/>
                    <a:pt x="396" y="67"/>
                  </a:cubicBezTo>
                  <a:cubicBezTo>
                    <a:pt x="355" y="25"/>
                    <a:pt x="296" y="0"/>
                    <a:pt x="236"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1"/>
            <p:cNvSpPr/>
            <p:nvPr/>
          </p:nvSpPr>
          <p:spPr>
            <a:xfrm>
              <a:off x="2641488" y="2721700"/>
              <a:ext cx="26800" cy="63400"/>
            </a:xfrm>
            <a:custGeom>
              <a:avLst/>
              <a:gdLst/>
              <a:ahLst/>
              <a:cxnLst/>
              <a:rect l="l" t="t" r="r" b="b"/>
              <a:pathLst>
                <a:path w="1072" h="2536" extrusionOk="0">
                  <a:moveTo>
                    <a:pt x="894" y="1"/>
                  </a:moveTo>
                  <a:cubicBezTo>
                    <a:pt x="835" y="1"/>
                    <a:pt x="775" y="35"/>
                    <a:pt x="751" y="115"/>
                  </a:cubicBezTo>
                  <a:cubicBezTo>
                    <a:pt x="633" y="451"/>
                    <a:pt x="514" y="787"/>
                    <a:pt x="396" y="1143"/>
                  </a:cubicBezTo>
                  <a:cubicBezTo>
                    <a:pt x="336" y="1301"/>
                    <a:pt x="297" y="1479"/>
                    <a:pt x="218" y="1637"/>
                  </a:cubicBezTo>
                  <a:cubicBezTo>
                    <a:pt x="158" y="1815"/>
                    <a:pt x="60" y="1973"/>
                    <a:pt x="40" y="2151"/>
                  </a:cubicBezTo>
                  <a:cubicBezTo>
                    <a:pt x="0" y="2309"/>
                    <a:pt x="79" y="2487"/>
                    <a:pt x="238" y="2527"/>
                  </a:cubicBezTo>
                  <a:cubicBezTo>
                    <a:pt x="264" y="2533"/>
                    <a:pt x="290" y="2535"/>
                    <a:pt x="316" y="2535"/>
                  </a:cubicBezTo>
                  <a:cubicBezTo>
                    <a:pt x="460" y="2535"/>
                    <a:pt x="582" y="2444"/>
                    <a:pt x="633" y="2309"/>
                  </a:cubicBezTo>
                  <a:cubicBezTo>
                    <a:pt x="692" y="2151"/>
                    <a:pt x="692" y="1954"/>
                    <a:pt x="712" y="1776"/>
                  </a:cubicBezTo>
                  <a:cubicBezTo>
                    <a:pt x="751" y="1598"/>
                    <a:pt x="791" y="1420"/>
                    <a:pt x="831" y="1262"/>
                  </a:cubicBezTo>
                  <a:cubicBezTo>
                    <a:pt x="910" y="906"/>
                    <a:pt x="989" y="550"/>
                    <a:pt x="1048" y="194"/>
                  </a:cubicBezTo>
                  <a:cubicBezTo>
                    <a:pt x="1072" y="76"/>
                    <a:pt x="983" y="1"/>
                    <a:pt x="894"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1"/>
            <p:cNvSpPr/>
            <p:nvPr/>
          </p:nvSpPr>
          <p:spPr>
            <a:xfrm>
              <a:off x="2541163" y="2709800"/>
              <a:ext cx="29175" cy="74725"/>
            </a:xfrm>
            <a:custGeom>
              <a:avLst/>
              <a:gdLst/>
              <a:ahLst/>
              <a:cxnLst/>
              <a:rect l="l" t="t" r="r" b="b"/>
              <a:pathLst>
                <a:path w="1167" h="2989" extrusionOk="0">
                  <a:moveTo>
                    <a:pt x="355" y="1"/>
                  </a:moveTo>
                  <a:cubicBezTo>
                    <a:pt x="321" y="1"/>
                    <a:pt x="288" y="6"/>
                    <a:pt x="258" y="18"/>
                  </a:cubicBezTo>
                  <a:cubicBezTo>
                    <a:pt x="60" y="58"/>
                    <a:pt x="1" y="235"/>
                    <a:pt x="20" y="433"/>
                  </a:cubicBezTo>
                  <a:cubicBezTo>
                    <a:pt x="119" y="1164"/>
                    <a:pt x="218" y="1837"/>
                    <a:pt x="277" y="2568"/>
                  </a:cubicBezTo>
                  <a:cubicBezTo>
                    <a:pt x="295" y="2803"/>
                    <a:pt x="462" y="2988"/>
                    <a:pt x="687" y="2988"/>
                  </a:cubicBezTo>
                  <a:cubicBezTo>
                    <a:pt x="708" y="2988"/>
                    <a:pt x="730" y="2986"/>
                    <a:pt x="752" y="2983"/>
                  </a:cubicBezTo>
                  <a:cubicBezTo>
                    <a:pt x="989" y="2943"/>
                    <a:pt x="1167" y="2706"/>
                    <a:pt x="1088" y="2449"/>
                  </a:cubicBezTo>
                  <a:cubicBezTo>
                    <a:pt x="910" y="1718"/>
                    <a:pt x="791" y="987"/>
                    <a:pt x="673" y="255"/>
                  </a:cubicBezTo>
                  <a:cubicBezTo>
                    <a:pt x="641" y="96"/>
                    <a:pt x="494" y="1"/>
                    <a:pt x="355"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1"/>
            <p:cNvSpPr/>
            <p:nvPr/>
          </p:nvSpPr>
          <p:spPr>
            <a:xfrm>
              <a:off x="2584163" y="2636050"/>
              <a:ext cx="72175" cy="19575"/>
            </a:xfrm>
            <a:custGeom>
              <a:avLst/>
              <a:gdLst/>
              <a:ahLst/>
              <a:cxnLst/>
              <a:rect l="l" t="t" r="r" b="b"/>
              <a:pathLst>
                <a:path w="2887" h="783" extrusionOk="0">
                  <a:moveTo>
                    <a:pt x="211" y="1"/>
                  </a:moveTo>
                  <a:cubicBezTo>
                    <a:pt x="102" y="1"/>
                    <a:pt x="0" y="112"/>
                    <a:pt x="0" y="240"/>
                  </a:cubicBezTo>
                  <a:cubicBezTo>
                    <a:pt x="0" y="379"/>
                    <a:pt x="119" y="458"/>
                    <a:pt x="238" y="477"/>
                  </a:cubicBezTo>
                  <a:cubicBezTo>
                    <a:pt x="949" y="556"/>
                    <a:pt x="1661" y="675"/>
                    <a:pt x="2353" y="774"/>
                  </a:cubicBezTo>
                  <a:cubicBezTo>
                    <a:pt x="2386" y="779"/>
                    <a:pt x="2419" y="782"/>
                    <a:pt x="2452" y="782"/>
                  </a:cubicBezTo>
                  <a:cubicBezTo>
                    <a:pt x="2648" y="782"/>
                    <a:pt x="2813" y="678"/>
                    <a:pt x="2847" y="458"/>
                  </a:cubicBezTo>
                  <a:cubicBezTo>
                    <a:pt x="2886" y="220"/>
                    <a:pt x="2708" y="3"/>
                    <a:pt x="2471" y="3"/>
                  </a:cubicBezTo>
                  <a:lnTo>
                    <a:pt x="238" y="3"/>
                  </a:lnTo>
                  <a:cubicBezTo>
                    <a:pt x="229" y="2"/>
                    <a:pt x="220" y="1"/>
                    <a:pt x="211"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1"/>
            <p:cNvSpPr/>
            <p:nvPr/>
          </p:nvSpPr>
          <p:spPr>
            <a:xfrm>
              <a:off x="2728463" y="2625200"/>
              <a:ext cx="26200" cy="79175"/>
            </a:xfrm>
            <a:custGeom>
              <a:avLst/>
              <a:gdLst/>
              <a:ahLst/>
              <a:cxnLst/>
              <a:rect l="l" t="t" r="r" b="b"/>
              <a:pathLst>
                <a:path w="1048" h="3167" extrusionOk="0">
                  <a:moveTo>
                    <a:pt x="603" y="1"/>
                  </a:moveTo>
                  <a:cubicBezTo>
                    <a:pt x="594" y="1"/>
                    <a:pt x="584" y="1"/>
                    <a:pt x="574" y="2"/>
                  </a:cubicBezTo>
                  <a:cubicBezTo>
                    <a:pt x="356" y="2"/>
                    <a:pt x="158" y="180"/>
                    <a:pt x="178" y="397"/>
                  </a:cubicBezTo>
                  <a:cubicBezTo>
                    <a:pt x="218" y="1228"/>
                    <a:pt x="119" y="1979"/>
                    <a:pt x="20" y="2750"/>
                  </a:cubicBezTo>
                  <a:cubicBezTo>
                    <a:pt x="0" y="2967"/>
                    <a:pt x="198" y="3145"/>
                    <a:pt x="376" y="3165"/>
                  </a:cubicBezTo>
                  <a:cubicBezTo>
                    <a:pt x="390" y="3166"/>
                    <a:pt x="405" y="3167"/>
                    <a:pt x="419" y="3167"/>
                  </a:cubicBezTo>
                  <a:cubicBezTo>
                    <a:pt x="604" y="3167"/>
                    <a:pt x="794" y="3052"/>
                    <a:pt x="830" y="2868"/>
                  </a:cubicBezTo>
                  <a:cubicBezTo>
                    <a:pt x="1028" y="2078"/>
                    <a:pt x="1048" y="1208"/>
                    <a:pt x="969" y="397"/>
                  </a:cubicBezTo>
                  <a:cubicBezTo>
                    <a:pt x="950" y="190"/>
                    <a:pt x="805" y="1"/>
                    <a:pt x="603"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1"/>
            <p:cNvSpPr/>
            <p:nvPr/>
          </p:nvSpPr>
          <p:spPr>
            <a:xfrm>
              <a:off x="2718088" y="2760075"/>
              <a:ext cx="49425" cy="48525"/>
            </a:xfrm>
            <a:custGeom>
              <a:avLst/>
              <a:gdLst/>
              <a:ahLst/>
              <a:cxnLst/>
              <a:rect l="l" t="t" r="r" b="b"/>
              <a:pathLst>
                <a:path w="1977" h="1941" extrusionOk="0">
                  <a:moveTo>
                    <a:pt x="287" y="1"/>
                  </a:moveTo>
                  <a:cubicBezTo>
                    <a:pt x="221" y="1"/>
                    <a:pt x="156" y="26"/>
                    <a:pt x="99" y="82"/>
                  </a:cubicBezTo>
                  <a:cubicBezTo>
                    <a:pt x="0" y="201"/>
                    <a:pt x="0" y="359"/>
                    <a:pt x="99" y="458"/>
                  </a:cubicBezTo>
                  <a:cubicBezTo>
                    <a:pt x="158" y="517"/>
                    <a:pt x="198" y="577"/>
                    <a:pt x="257" y="636"/>
                  </a:cubicBezTo>
                  <a:lnTo>
                    <a:pt x="316" y="715"/>
                  </a:lnTo>
                  <a:lnTo>
                    <a:pt x="356" y="755"/>
                  </a:lnTo>
                  <a:lnTo>
                    <a:pt x="356" y="774"/>
                  </a:lnTo>
                  <a:cubicBezTo>
                    <a:pt x="455" y="893"/>
                    <a:pt x="573" y="1031"/>
                    <a:pt x="672" y="1150"/>
                  </a:cubicBezTo>
                  <a:cubicBezTo>
                    <a:pt x="771" y="1268"/>
                    <a:pt x="850" y="1367"/>
                    <a:pt x="949" y="1486"/>
                  </a:cubicBezTo>
                  <a:cubicBezTo>
                    <a:pt x="1048" y="1605"/>
                    <a:pt x="1127" y="1723"/>
                    <a:pt x="1245" y="1822"/>
                  </a:cubicBezTo>
                  <a:cubicBezTo>
                    <a:pt x="1344" y="1881"/>
                    <a:pt x="1423" y="1941"/>
                    <a:pt x="1542" y="1941"/>
                  </a:cubicBezTo>
                  <a:cubicBezTo>
                    <a:pt x="1641" y="1941"/>
                    <a:pt x="1779" y="1901"/>
                    <a:pt x="1838" y="1822"/>
                  </a:cubicBezTo>
                  <a:cubicBezTo>
                    <a:pt x="1918" y="1743"/>
                    <a:pt x="1977" y="1624"/>
                    <a:pt x="1957" y="1525"/>
                  </a:cubicBezTo>
                  <a:cubicBezTo>
                    <a:pt x="1957" y="1407"/>
                    <a:pt x="1918" y="1328"/>
                    <a:pt x="1838" y="1229"/>
                  </a:cubicBezTo>
                  <a:cubicBezTo>
                    <a:pt x="1759" y="1110"/>
                    <a:pt x="1621" y="1031"/>
                    <a:pt x="1522" y="932"/>
                  </a:cubicBezTo>
                  <a:cubicBezTo>
                    <a:pt x="1404" y="834"/>
                    <a:pt x="1285" y="735"/>
                    <a:pt x="1166" y="636"/>
                  </a:cubicBezTo>
                  <a:cubicBezTo>
                    <a:pt x="1048" y="537"/>
                    <a:pt x="929" y="438"/>
                    <a:pt x="791" y="339"/>
                  </a:cubicBezTo>
                  <a:lnTo>
                    <a:pt x="751" y="300"/>
                  </a:lnTo>
                  <a:lnTo>
                    <a:pt x="672" y="241"/>
                  </a:lnTo>
                  <a:cubicBezTo>
                    <a:pt x="613" y="181"/>
                    <a:pt x="554" y="142"/>
                    <a:pt x="494" y="82"/>
                  </a:cubicBezTo>
                  <a:cubicBezTo>
                    <a:pt x="432" y="31"/>
                    <a:pt x="360" y="1"/>
                    <a:pt x="287"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1"/>
            <p:cNvSpPr/>
            <p:nvPr/>
          </p:nvSpPr>
          <p:spPr>
            <a:xfrm>
              <a:off x="2812463" y="2678350"/>
              <a:ext cx="37100" cy="63125"/>
            </a:xfrm>
            <a:custGeom>
              <a:avLst/>
              <a:gdLst/>
              <a:ahLst/>
              <a:cxnLst/>
              <a:rect l="l" t="t" r="r" b="b"/>
              <a:pathLst>
                <a:path w="1484" h="2525" extrusionOk="0">
                  <a:moveTo>
                    <a:pt x="1242" y="1"/>
                  </a:moveTo>
                  <a:cubicBezTo>
                    <a:pt x="1146" y="1"/>
                    <a:pt x="1061" y="68"/>
                    <a:pt x="1029" y="149"/>
                  </a:cubicBezTo>
                  <a:cubicBezTo>
                    <a:pt x="949" y="485"/>
                    <a:pt x="831" y="782"/>
                    <a:pt x="673" y="1078"/>
                  </a:cubicBezTo>
                  <a:cubicBezTo>
                    <a:pt x="613" y="1236"/>
                    <a:pt x="515" y="1395"/>
                    <a:pt x="416" y="1533"/>
                  </a:cubicBezTo>
                  <a:cubicBezTo>
                    <a:pt x="317" y="1671"/>
                    <a:pt x="277" y="1750"/>
                    <a:pt x="139" y="1889"/>
                  </a:cubicBezTo>
                  <a:cubicBezTo>
                    <a:pt x="1" y="2047"/>
                    <a:pt x="1" y="2304"/>
                    <a:pt x="179" y="2442"/>
                  </a:cubicBezTo>
                  <a:cubicBezTo>
                    <a:pt x="241" y="2497"/>
                    <a:pt x="326" y="2524"/>
                    <a:pt x="412" y="2524"/>
                  </a:cubicBezTo>
                  <a:cubicBezTo>
                    <a:pt x="541" y="2524"/>
                    <a:pt x="672" y="2462"/>
                    <a:pt x="732" y="2343"/>
                  </a:cubicBezTo>
                  <a:cubicBezTo>
                    <a:pt x="1048" y="1691"/>
                    <a:pt x="1325" y="1019"/>
                    <a:pt x="1463" y="268"/>
                  </a:cubicBezTo>
                  <a:cubicBezTo>
                    <a:pt x="1483" y="149"/>
                    <a:pt x="1424" y="31"/>
                    <a:pt x="1305" y="11"/>
                  </a:cubicBezTo>
                  <a:cubicBezTo>
                    <a:pt x="1284" y="4"/>
                    <a:pt x="1263" y="1"/>
                    <a:pt x="1242"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1"/>
            <p:cNvSpPr/>
            <p:nvPr/>
          </p:nvSpPr>
          <p:spPr>
            <a:xfrm>
              <a:off x="2860413" y="2567225"/>
              <a:ext cx="62775" cy="46550"/>
            </a:xfrm>
            <a:custGeom>
              <a:avLst/>
              <a:gdLst/>
              <a:ahLst/>
              <a:cxnLst/>
              <a:rect l="l" t="t" r="r" b="b"/>
              <a:pathLst>
                <a:path w="2511" h="1862" extrusionOk="0">
                  <a:moveTo>
                    <a:pt x="396" y="1"/>
                  </a:moveTo>
                  <a:cubicBezTo>
                    <a:pt x="369" y="1"/>
                    <a:pt x="343" y="3"/>
                    <a:pt x="316" y="8"/>
                  </a:cubicBezTo>
                  <a:cubicBezTo>
                    <a:pt x="217" y="28"/>
                    <a:pt x="138" y="107"/>
                    <a:pt x="79" y="186"/>
                  </a:cubicBezTo>
                  <a:cubicBezTo>
                    <a:pt x="0" y="364"/>
                    <a:pt x="40" y="621"/>
                    <a:pt x="217" y="720"/>
                  </a:cubicBezTo>
                  <a:cubicBezTo>
                    <a:pt x="514" y="858"/>
                    <a:pt x="771" y="1036"/>
                    <a:pt x="1028" y="1234"/>
                  </a:cubicBezTo>
                  <a:lnTo>
                    <a:pt x="1048" y="1234"/>
                  </a:lnTo>
                  <a:lnTo>
                    <a:pt x="1067" y="1254"/>
                  </a:lnTo>
                  <a:lnTo>
                    <a:pt x="1147" y="1313"/>
                  </a:lnTo>
                  <a:cubicBezTo>
                    <a:pt x="1206" y="1372"/>
                    <a:pt x="1265" y="1412"/>
                    <a:pt x="1324" y="1471"/>
                  </a:cubicBezTo>
                  <a:cubicBezTo>
                    <a:pt x="1502" y="1629"/>
                    <a:pt x="1660" y="1787"/>
                    <a:pt x="1878" y="1847"/>
                  </a:cubicBezTo>
                  <a:cubicBezTo>
                    <a:pt x="1917" y="1857"/>
                    <a:pt x="1958" y="1862"/>
                    <a:pt x="1999" y="1862"/>
                  </a:cubicBezTo>
                  <a:cubicBezTo>
                    <a:pt x="2121" y="1862"/>
                    <a:pt x="2244" y="1817"/>
                    <a:pt x="2333" y="1728"/>
                  </a:cubicBezTo>
                  <a:cubicBezTo>
                    <a:pt x="2431" y="1629"/>
                    <a:pt x="2510" y="1432"/>
                    <a:pt x="2451" y="1293"/>
                  </a:cubicBezTo>
                  <a:cubicBezTo>
                    <a:pt x="2412" y="1194"/>
                    <a:pt x="2372" y="1096"/>
                    <a:pt x="2293" y="1016"/>
                  </a:cubicBezTo>
                  <a:lnTo>
                    <a:pt x="2214" y="957"/>
                  </a:lnTo>
                  <a:cubicBezTo>
                    <a:pt x="2115" y="878"/>
                    <a:pt x="2016" y="799"/>
                    <a:pt x="1917" y="740"/>
                  </a:cubicBezTo>
                  <a:cubicBezTo>
                    <a:pt x="1779" y="661"/>
                    <a:pt x="1641" y="562"/>
                    <a:pt x="1502" y="483"/>
                  </a:cubicBezTo>
                  <a:cubicBezTo>
                    <a:pt x="1226" y="325"/>
                    <a:pt x="909" y="186"/>
                    <a:pt x="613" y="48"/>
                  </a:cubicBezTo>
                  <a:cubicBezTo>
                    <a:pt x="540" y="19"/>
                    <a:pt x="468" y="1"/>
                    <a:pt x="396"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1"/>
            <p:cNvSpPr/>
            <p:nvPr/>
          </p:nvSpPr>
          <p:spPr>
            <a:xfrm>
              <a:off x="2799113" y="2571875"/>
              <a:ext cx="19300" cy="51900"/>
            </a:xfrm>
            <a:custGeom>
              <a:avLst/>
              <a:gdLst/>
              <a:ahLst/>
              <a:cxnLst/>
              <a:rect l="l" t="t" r="r" b="b"/>
              <a:pathLst>
                <a:path w="772" h="2076" extrusionOk="0">
                  <a:moveTo>
                    <a:pt x="377" y="0"/>
                  </a:moveTo>
                  <a:cubicBezTo>
                    <a:pt x="218" y="20"/>
                    <a:pt x="80" y="139"/>
                    <a:pt x="80" y="317"/>
                  </a:cubicBezTo>
                  <a:cubicBezTo>
                    <a:pt x="60" y="771"/>
                    <a:pt x="40" y="1246"/>
                    <a:pt x="21" y="1700"/>
                  </a:cubicBezTo>
                  <a:cubicBezTo>
                    <a:pt x="1" y="1898"/>
                    <a:pt x="199" y="2076"/>
                    <a:pt x="377" y="2076"/>
                  </a:cubicBezTo>
                  <a:cubicBezTo>
                    <a:pt x="574" y="2056"/>
                    <a:pt x="772" y="1898"/>
                    <a:pt x="752" y="1700"/>
                  </a:cubicBezTo>
                  <a:cubicBezTo>
                    <a:pt x="732" y="1246"/>
                    <a:pt x="713" y="771"/>
                    <a:pt x="693" y="317"/>
                  </a:cubicBezTo>
                  <a:cubicBezTo>
                    <a:pt x="693" y="158"/>
                    <a:pt x="554" y="0"/>
                    <a:pt x="377"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1"/>
            <p:cNvSpPr/>
            <p:nvPr/>
          </p:nvSpPr>
          <p:spPr>
            <a:xfrm>
              <a:off x="2920688" y="2435500"/>
              <a:ext cx="56375" cy="39225"/>
            </a:xfrm>
            <a:custGeom>
              <a:avLst/>
              <a:gdLst/>
              <a:ahLst/>
              <a:cxnLst/>
              <a:rect l="l" t="t" r="r" b="b"/>
              <a:pathLst>
                <a:path w="2255" h="1569" extrusionOk="0">
                  <a:moveTo>
                    <a:pt x="387" y="0"/>
                  </a:moveTo>
                  <a:cubicBezTo>
                    <a:pt x="267" y="0"/>
                    <a:pt x="146" y="57"/>
                    <a:pt x="80" y="178"/>
                  </a:cubicBezTo>
                  <a:cubicBezTo>
                    <a:pt x="1" y="336"/>
                    <a:pt x="40" y="533"/>
                    <a:pt x="218" y="652"/>
                  </a:cubicBezTo>
                  <a:cubicBezTo>
                    <a:pt x="435" y="790"/>
                    <a:pt x="673" y="909"/>
                    <a:pt x="890" y="1067"/>
                  </a:cubicBezTo>
                  <a:cubicBezTo>
                    <a:pt x="1009" y="1146"/>
                    <a:pt x="1108" y="1225"/>
                    <a:pt x="1226" y="1284"/>
                  </a:cubicBezTo>
                  <a:cubicBezTo>
                    <a:pt x="1325" y="1383"/>
                    <a:pt x="1444" y="1462"/>
                    <a:pt x="1582" y="1522"/>
                  </a:cubicBezTo>
                  <a:cubicBezTo>
                    <a:pt x="1654" y="1551"/>
                    <a:pt x="1727" y="1569"/>
                    <a:pt x="1807" y="1569"/>
                  </a:cubicBezTo>
                  <a:cubicBezTo>
                    <a:pt x="1836" y="1569"/>
                    <a:pt x="1866" y="1567"/>
                    <a:pt x="1898" y="1561"/>
                  </a:cubicBezTo>
                  <a:cubicBezTo>
                    <a:pt x="1997" y="1541"/>
                    <a:pt x="2096" y="1462"/>
                    <a:pt x="2135" y="1364"/>
                  </a:cubicBezTo>
                  <a:cubicBezTo>
                    <a:pt x="2254" y="1146"/>
                    <a:pt x="2175" y="929"/>
                    <a:pt x="1997" y="810"/>
                  </a:cubicBezTo>
                  <a:cubicBezTo>
                    <a:pt x="1878" y="711"/>
                    <a:pt x="1740" y="672"/>
                    <a:pt x="1621" y="612"/>
                  </a:cubicBezTo>
                  <a:cubicBezTo>
                    <a:pt x="1503" y="553"/>
                    <a:pt x="1384" y="494"/>
                    <a:pt x="1266" y="435"/>
                  </a:cubicBezTo>
                  <a:cubicBezTo>
                    <a:pt x="1028" y="316"/>
                    <a:pt x="791" y="178"/>
                    <a:pt x="554" y="39"/>
                  </a:cubicBezTo>
                  <a:cubicBezTo>
                    <a:pt x="503" y="14"/>
                    <a:pt x="445" y="0"/>
                    <a:pt x="387"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1"/>
            <p:cNvSpPr/>
            <p:nvPr/>
          </p:nvSpPr>
          <p:spPr>
            <a:xfrm>
              <a:off x="2849538" y="2418525"/>
              <a:ext cx="27200" cy="74350"/>
            </a:xfrm>
            <a:custGeom>
              <a:avLst/>
              <a:gdLst/>
              <a:ahLst/>
              <a:cxnLst/>
              <a:rect l="l" t="t" r="r" b="b"/>
              <a:pathLst>
                <a:path w="1088" h="2974" extrusionOk="0">
                  <a:moveTo>
                    <a:pt x="695" y="0"/>
                  </a:moveTo>
                  <a:cubicBezTo>
                    <a:pt x="579" y="0"/>
                    <a:pt x="457" y="53"/>
                    <a:pt x="415" y="165"/>
                  </a:cubicBezTo>
                  <a:cubicBezTo>
                    <a:pt x="237" y="540"/>
                    <a:pt x="119" y="936"/>
                    <a:pt x="59" y="1351"/>
                  </a:cubicBezTo>
                  <a:cubicBezTo>
                    <a:pt x="20" y="1568"/>
                    <a:pt x="0" y="1786"/>
                    <a:pt x="0" y="2003"/>
                  </a:cubicBezTo>
                  <a:cubicBezTo>
                    <a:pt x="0" y="2201"/>
                    <a:pt x="0" y="2458"/>
                    <a:pt x="59" y="2675"/>
                  </a:cubicBezTo>
                  <a:cubicBezTo>
                    <a:pt x="133" y="2858"/>
                    <a:pt x="291" y="2974"/>
                    <a:pt x="471" y="2974"/>
                  </a:cubicBezTo>
                  <a:cubicBezTo>
                    <a:pt x="486" y="2974"/>
                    <a:pt x="500" y="2973"/>
                    <a:pt x="514" y="2972"/>
                  </a:cubicBezTo>
                  <a:cubicBezTo>
                    <a:pt x="732" y="2932"/>
                    <a:pt x="870" y="2774"/>
                    <a:pt x="870" y="2557"/>
                  </a:cubicBezTo>
                  <a:cubicBezTo>
                    <a:pt x="890" y="2458"/>
                    <a:pt x="850" y="2339"/>
                    <a:pt x="830" y="2220"/>
                  </a:cubicBezTo>
                  <a:lnTo>
                    <a:pt x="830" y="2141"/>
                  </a:lnTo>
                  <a:cubicBezTo>
                    <a:pt x="830" y="2082"/>
                    <a:pt x="811" y="2043"/>
                    <a:pt x="811" y="2003"/>
                  </a:cubicBezTo>
                  <a:cubicBezTo>
                    <a:pt x="811" y="1805"/>
                    <a:pt x="811" y="1627"/>
                    <a:pt x="811" y="1450"/>
                  </a:cubicBezTo>
                  <a:cubicBezTo>
                    <a:pt x="811" y="1370"/>
                    <a:pt x="830" y="1272"/>
                    <a:pt x="830" y="1193"/>
                  </a:cubicBezTo>
                  <a:lnTo>
                    <a:pt x="850" y="1173"/>
                  </a:lnTo>
                  <a:lnTo>
                    <a:pt x="850" y="1094"/>
                  </a:lnTo>
                  <a:cubicBezTo>
                    <a:pt x="870" y="1054"/>
                    <a:pt x="870" y="1015"/>
                    <a:pt x="870" y="975"/>
                  </a:cubicBezTo>
                  <a:cubicBezTo>
                    <a:pt x="909" y="777"/>
                    <a:pt x="969" y="600"/>
                    <a:pt x="1028" y="422"/>
                  </a:cubicBezTo>
                  <a:cubicBezTo>
                    <a:pt x="1087" y="264"/>
                    <a:pt x="988" y="86"/>
                    <a:pt x="830" y="26"/>
                  </a:cubicBezTo>
                  <a:cubicBezTo>
                    <a:pt x="790" y="9"/>
                    <a:pt x="743" y="0"/>
                    <a:pt x="695"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1"/>
            <p:cNvSpPr/>
            <p:nvPr/>
          </p:nvSpPr>
          <p:spPr>
            <a:xfrm>
              <a:off x="2738838" y="2464425"/>
              <a:ext cx="68225" cy="36625"/>
            </a:xfrm>
            <a:custGeom>
              <a:avLst/>
              <a:gdLst/>
              <a:ahLst/>
              <a:cxnLst/>
              <a:rect l="l" t="t" r="r" b="b"/>
              <a:pathLst>
                <a:path w="2729" h="1465" extrusionOk="0">
                  <a:moveTo>
                    <a:pt x="2365" y="0"/>
                  </a:moveTo>
                  <a:cubicBezTo>
                    <a:pt x="2341" y="0"/>
                    <a:pt x="2317" y="3"/>
                    <a:pt x="2293" y="9"/>
                  </a:cubicBezTo>
                  <a:cubicBezTo>
                    <a:pt x="1977" y="108"/>
                    <a:pt x="1641" y="207"/>
                    <a:pt x="1325" y="305"/>
                  </a:cubicBezTo>
                  <a:cubicBezTo>
                    <a:pt x="989" y="404"/>
                    <a:pt x="653" y="483"/>
                    <a:pt x="336" y="622"/>
                  </a:cubicBezTo>
                  <a:cubicBezTo>
                    <a:pt x="238" y="661"/>
                    <a:pt x="139" y="721"/>
                    <a:pt x="79" y="819"/>
                  </a:cubicBezTo>
                  <a:cubicBezTo>
                    <a:pt x="20" y="898"/>
                    <a:pt x="0" y="1037"/>
                    <a:pt x="40" y="1155"/>
                  </a:cubicBezTo>
                  <a:cubicBezTo>
                    <a:pt x="91" y="1324"/>
                    <a:pt x="271" y="1464"/>
                    <a:pt x="459" y="1464"/>
                  </a:cubicBezTo>
                  <a:cubicBezTo>
                    <a:pt x="490" y="1464"/>
                    <a:pt x="522" y="1460"/>
                    <a:pt x="554" y="1452"/>
                  </a:cubicBezTo>
                  <a:cubicBezTo>
                    <a:pt x="910" y="1333"/>
                    <a:pt x="1246" y="1155"/>
                    <a:pt x="1582" y="1017"/>
                  </a:cubicBezTo>
                  <a:cubicBezTo>
                    <a:pt x="1918" y="879"/>
                    <a:pt x="2234" y="740"/>
                    <a:pt x="2550" y="602"/>
                  </a:cubicBezTo>
                  <a:cubicBezTo>
                    <a:pt x="2689" y="523"/>
                    <a:pt x="2728" y="325"/>
                    <a:pt x="2669" y="207"/>
                  </a:cubicBezTo>
                  <a:cubicBezTo>
                    <a:pt x="2619" y="89"/>
                    <a:pt x="2497" y="0"/>
                    <a:pt x="2365"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1"/>
            <p:cNvSpPr/>
            <p:nvPr/>
          </p:nvSpPr>
          <p:spPr>
            <a:xfrm>
              <a:off x="2681513" y="2530200"/>
              <a:ext cx="25225" cy="55075"/>
            </a:xfrm>
            <a:custGeom>
              <a:avLst/>
              <a:gdLst/>
              <a:ahLst/>
              <a:cxnLst/>
              <a:rect l="l" t="t" r="r" b="b"/>
              <a:pathLst>
                <a:path w="1009" h="2203" extrusionOk="0">
                  <a:moveTo>
                    <a:pt x="644" y="0"/>
                  </a:moveTo>
                  <a:cubicBezTo>
                    <a:pt x="538" y="0"/>
                    <a:pt x="432" y="53"/>
                    <a:pt x="376" y="165"/>
                  </a:cubicBezTo>
                  <a:cubicBezTo>
                    <a:pt x="139" y="679"/>
                    <a:pt x="0" y="1252"/>
                    <a:pt x="0" y="1845"/>
                  </a:cubicBezTo>
                  <a:cubicBezTo>
                    <a:pt x="0" y="2033"/>
                    <a:pt x="161" y="2202"/>
                    <a:pt x="346" y="2202"/>
                  </a:cubicBezTo>
                  <a:cubicBezTo>
                    <a:pt x="356" y="2202"/>
                    <a:pt x="366" y="2202"/>
                    <a:pt x="376" y="2201"/>
                  </a:cubicBezTo>
                  <a:cubicBezTo>
                    <a:pt x="554" y="2201"/>
                    <a:pt x="752" y="2043"/>
                    <a:pt x="732" y="1845"/>
                  </a:cubicBezTo>
                  <a:cubicBezTo>
                    <a:pt x="732" y="1707"/>
                    <a:pt x="732" y="1588"/>
                    <a:pt x="732" y="1450"/>
                  </a:cubicBezTo>
                  <a:cubicBezTo>
                    <a:pt x="732" y="1391"/>
                    <a:pt x="732" y="1311"/>
                    <a:pt x="752" y="1252"/>
                  </a:cubicBezTo>
                  <a:lnTo>
                    <a:pt x="752" y="1173"/>
                  </a:lnTo>
                  <a:lnTo>
                    <a:pt x="752" y="1153"/>
                  </a:lnTo>
                  <a:lnTo>
                    <a:pt x="752" y="1134"/>
                  </a:lnTo>
                  <a:cubicBezTo>
                    <a:pt x="791" y="877"/>
                    <a:pt x="870" y="639"/>
                    <a:pt x="949" y="402"/>
                  </a:cubicBezTo>
                  <a:cubicBezTo>
                    <a:pt x="1009" y="244"/>
                    <a:pt x="910" y="86"/>
                    <a:pt x="771" y="27"/>
                  </a:cubicBezTo>
                  <a:cubicBezTo>
                    <a:pt x="731" y="9"/>
                    <a:pt x="687" y="0"/>
                    <a:pt x="644"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1"/>
            <p:cNvSpPr/>
            <p:nvPr/>
          </p:nvSpPr>
          <p:spPr>
            <a:xfrm>
              <a:off x="2806038" y="2313925"/>
              <a:ext cx="40050" cy="62125"/>
            </a:xfrm>
            <a:custGeom>
              <a:avLst/>
              <a:gdLst/>
              <a:ahLst/>
              <a:cxnLst/>
              <a:rect l="l" t="t" r="r" b="b"/>
              <a:pathLst>
                <a:path w="1602" h="2485" extrusionOk="0">
                  <a:moveTo>
                    <a:pt x="337" y="0"/>
                  </a:moveTo>
                  <a:cubicBezTo>
                    <a:pt x="159" y="20"/>
                    <a:pt x="1" y="178"/>
                    <a:pt x="20" y="356"/>
                  </a:cubicBezTo>
                  <a:cubicBezTo>
                    <a:pt x="40" y="712"/>
                    <a:pt x="119" y="1048"/>
                    <a:pt x="238" y="1364"/>
                  </a:cubicBezTo>
                  <a:cubicBezTo>
                    <a:pt x="297" y="1542"/>
                    <a:pt x="356" y="1700"/>
                    <a:pt x="436" y="1858"/>
                  </a:cubicBezTo>
                  <a:cubicBezTo>
                    <a:pt x="534" y="2036"/>
                    <a:pt x="613" y="2214"/>
                    <a:pt x="752" y="2352"/>
                  </a:cubicBezTo>
                  <a:cubicBezTo>
                    <a:pt x="839" y="2439"/>
                    <a:pt x="962" y="2484"/>
                    <a:pt x="1084" y="2484"/>
                  </a:cubicBezTo>
                  <a:cubicBezTo>
                    <a:pt x="1184" y="2484"/>
                    <a:pt x="1284" y="2454"/>
                    <a:pt x="1365" y="2392"/>
                  </a:cubicBezTo>
                  <a:cubicBezTo>
                    <a:pt x="1523" y="2253"/>
                    <a:pt x="1602" y="1996"/>
                    <a:pt x="1483" y="1799"/>
                  </a:cubicBezTo>
                  <a:cubicBezTo>
                    <a:pt x="1424" y="1700"/>
                    <a:pt x="1345" y="1621"/>
                    <a:pt x="1286" y="1562"/>
                  </a:cubicBezTo>
                  <a:lnTo>
                    <a:pt x="1246" y="1502"/>
                  </a:lnTo>
                  <a:lnTo>
                    <a:pt x="1187" y="1443"/>
                  </a:lnTo>
                  <a:cubicBezTo>
                    <a:pt x="1108" y="1324"/>
                    <a:pt x="1029" y="1186"/>
                    <a:pt x="969" y="1048"/>
                  </a:cubicBezTo>
                  <a:cubicBezTo>
                    <a:pt x="949" y="1028"/>
                    <a:pt x="930" y="988"/>
                    <a:pt x="910" y="949"/>
                  </a:cubicBezTo>
                  <a:lnTo>
                    <a:pt x="910" y="929"/>
                  </a:lnTo>
                  <a:cubicBezTo>
                    <a:pt x="870" y="850"/>
                    <a:pt x="851" y="771"/>
                    <a:pt x="831" y="712"/>
                  </a:cubicBezTo>
                  <a:cubicBezTo>
                    <a:pt x="791" y="554"/>
                    <a:pt x="752" y="415"/>
                    <a:pt x="732" y="277"/>
                  </a:cubicBezTo>
                  <a:cubicBezTo>
                    <a:pt x="732" y="178"/>
                    <a:pt x="633" y="79"/>
                    <a:pt x="574" y="40"/>
                  </a:cubicBezTo>
                  <a:cubicBezTo>
                    <a:pt x="495" y="0"/>
                    <a:pt x="416" y="0"/>
                    <a:pt x="337"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1"/>
            <p:cNvSpPr/>
            <p:nvPr/>
          </p:nvSpPr>
          <p:spPr>
            <a:xfrm>
              <a:off x="2936988" y="2326750"/>
              <a:ext cx="75150" cy="34525"/>
            </a:xfrm>
            <a:custGeom>
              <a:avLst/>
              <a:gdLst/>
              <a:ahLst/>
              <a:cxnLst/>
              <a:rect l="l" t="t" r="r" b="b"/>
              <a:pathLst>
                <a:path w="3006" h="1381" extrusionOk="0">
                  <a:moveTo>
                    <a:pt x="1886" y="1166"/>
                  </a:moveTo>
                  <a:cubicBezTo>
                    <a:pt x="1886" y="1166"/>
                    <a:pt x="1890" y="1169"/>
                    <a:pt x="1898" y="1174"/>
                  </a:cubicBezTo>
                  <a:lnTo>
                    <a:pt x="1898" y="1174"/>
                  </a:lnTo>
                  <a:cubicBezTo>
                    <a:pt x="1890" y="1169"/>
                    <a:pt x="1886" y="1166"/>
                    <a:pt x="1886" y="1166"/>
                  </a:cubicBezTo>
                  <a:close/>
                  <a:moveTo>
                    <a:pt x="416" y="1"/>
                  </a:moveTo>
                  <a:cubicBezTo>
                    <a:pt x="199" y="1"/>
                    <a:pt x="1" y="199"/>
                    <a:pt x="1" y="416"/>
                  </a:cubicBezTo>
                  <a:cubicBezTo>
                    <a:pt x="21" y="653"/>
                    <a:pt x="179" y="811"/>
                    <a:pt x="416" y="831"/>
                  </a:cubicBezTo>
                  <a:cubicBezTo>
                    <a:pt x="515" y="831"/>
                    <a:pt x="594" y="851"/>
                    <a:pt x="693" y="851"/>
                  </a:cubicBezTo>
                  <a:lnTo>
                    <a:pt x="752" y="871"/>
                  </a:lnTo>
                  <a:cubicBezTo>
                    <a:pt x="792" y="871"/>
                    <a:pt x="831" y="871"/>
                    <a:pt x="871" y="890"/>
                  </a:cubicBezTo>
                  <a:cubicBezTo>
                    <a:pt x="1049" y="910"/>
                    <a:pt x="1226" y="950"/>
                    <a:pt x="1385" y="1009"/>
                  </a:cubicBezTo>
                  <a:cubicBezTo>
                    <a:pt x="1562" y="1049"/>
                    <a:pt x="1740" y="1108"/>
                    <a:pt x="1899" y="1167"/>
                  </a:cubicBezTo>
                  <a:cubicBezTo>
                    <a:pt x="1936" y="1186"/>
                    <a:pt x="1938" y="1187"/>
                    <a:pt x="1922" y="1187"/>
                  </a:cubicBezTo>
                  <a:lnTo>
                    <a:pt x="1922" y="1187"/>
                  </a:lnTo>
                  <a:cubicBezTo>
                    <a:pt x="1911" y="1181"/>
                    <a:pt x="1904" y="1177"/>
                    <a:pt x="1898" y="1174"/>
                  </a:cubicBezTo>
                  <a:lnTo>
                    <a:pt x="1898" y="1174"/>
                  </a:lnTo>
                  <a:cubicBezTo>
                    <a:pt x="1903" y="1177"/>
                    <a:pt x="1910" y="1181"/>
                    <a:pt x="1918" y="1187"/>
                  </a:cubicBezTo>
                  <a:cubicBezTo>
                    <a:pt x="1919" y="1187"/>
                    <a:pt x="1921" y="1187"/>
                    <a:pt x="1922" y="1187"/>
                  </a:cubicBezTo>
                  <a:lnTo>
                    <a:pt x="1922" y="1187"/>
                  </a:lnTo>
                  <a:cubicBezTo>
                    <a:pt x="1940" y="1197"/>
                    <a:pt x="1965" y="1210"/>
                    <a:pt x="1997" y="1227"/>
                  </a:cubicBezTo>
                  <a:cubicBezTo>
                    <a:pt x="2012" y="1227"/>
                    <a:pt x="2105" y="1260"/>
                    <a:pt x="2109" y="1260"/>
                  </a:cubicBezTo>
                  <a:cubicBezTo>
                    <a:pt x="2110" y="1260"/>
                    <a:pt x="2101" y="1256"/>
                    <a:pt x="2077" y="1246"/>
                  </a:cubicBezTo>
                  <a:lnTo>
                    <a:pt x="2077" y="1246"/>
                  </a:lnTo>
                  <a:cubicBezTo>
                    <a:pt x="2175" y="1286"/>
                    <a:pt x="2274" y="1325"/>
                    <a:pt x="2393" y="1365"/>
                  </a:cubicBezTo>
                  <a:cubicBezTo>
                    <a:pt x="2431" y="1375"/>
                    <a:pt x="2469" y="1380"/>
                    <a:pt x="2506" y="1380"/>
                  </a:cubicBezTo>
                  <a:cubicBezTo>
                    <a:pt x="2682" y="1380"/>
                    <a:pt x="2841" y="1271"/>
                    <a:pt x="2907" y="1108"/>
                  </a:cubicBezTo>
                  <a:cubicBezTo>
                    <a:pt x="3005" y="890"/>
                    <a:pt x="2907" y="693"/>
                    <a:pt x="2729" y="554"/>
                  </a:cubicBezTo>
                  <a:cubicBezTo>
                    <a:pt x="2412" y="317"/>
                    <a:pt x="1997" y="218"/>
                    <a:pt x="1622" y="139"/>
                  </a:cubicBezTo>
                  <a:cubicBezTo>
                    <a:pt x="1226" y="41"/>
                    <a:pt x="811" y="1"/>
                    <a:pt x="416"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1"/>
            <p:cNvSpPr/>
            <p:nvPr/>
          </p:nvSpPr>
          <p:spPr>
            <a:xfrm>
              <a:off x="2999763" y="2383100"/>
              <a:ext cx="6450" cy="4975"/>
            </a:xfrm>
            <a:custGeom>
              <a:avLst/>
              <a:gdLst/>
              <a:ahLst/>
              <a:cxnLst/>
              <a:rect l="l" t="t" r="r" b="b"/>
              <a:pathLst>
                <a:path w="258" h="199" extrusionOk="0">
                  <a:moveTo>
                    <a:pt x="119" y="0"/>
                  </a:moveTo>
                  <a:cubicBezTo>
                    <a:pt x="0" y="0"/>
                    <a:pt x="0" y="198"/>
                    <a:pt x="119" y="198"/>
                  </a:cubicBezTo>
                  <a:cubicBezTo>
                    <a:pt x="257" y="198"/>
                    <a:pt x="257" y="0"/>
                    <a:pt x="119"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1"/>
            <p:cNvSpPr/>
            <p:nvPr/>
          </p:nvSpPr>
          <p:spPr>
            <a:xfrm>
              <a:off x="2865338" y="2213050"/>
              <a:ext cx="30175" cy="76225"/>
            </a:xfrm>
            <a:custGeom>
              <a:avLst/>
              <a:gdLst/>
              <a:ahLst/>
              <a:cxnLst/>
              <a:rect l="l" t="t" r="r" b="b"/>
              <a:pathLst>
                <a:path w="1207" h="3049" extrusionOk="0">
                  <a:moveTo>
                    <a:pt x="805" y="0"/>
                  </a:moveTo>
                  <a:cubicBezTo>
                    <a:pt x="638" y="0"/>
                    <a:pt x="454" y="98"/>
                    <a:pt x="436" y="279"/>
                  </a:cubicBezTo>
                  <a:cubicBezTo>
                    <a:pt x="356" y="655"/>
                    <a:pt x="297" y="1030"/>
                    <a:pt x="238" y="1406"/>
                  </a:cubicBezTo>
                  <a:cubicBezTo>
                    <a:pt x="159" y="1801"/>
                    <a:pt x="80" y="2197"/>
                    <a:pt x="20" y="2592"/>
                  </a:cubicBezTo>
                  <a:cubicBezTo>
                    <a:pt x="1" y="2809"/>
                    <a:pt x="218" y="3007"/>
                    <a:pt x="416" y="3047"/>
                  </a:cubicBezTo>
                  <a:cubicBezTo>
                    <a:pt x="428" y="3048"/>
                    <a:pt x="441" y="3049"/>
                    <a:pt x="454" y="3049"/>
                  </a:cubicBezTo>
                  <a:cubicBezTo>
                    <a:pt x="645" y="3049"/>
                    <a:pt x="873" y="2914"/>
                    <a:pt x="910" y="2711"/>
                  </a:cubicBezTo>
                  <a:cubicBezTo>
                    <a:pt x="989" y="2315"/>
                    <a:pt x="1009" y="1900"/>
                    <a:pt x="1048" y="1505"/>
                  </a:cubicBezTo>
                  <a:cubicBezTo>
                    <a:pt x="1088" y="1129"/>
                    <a:pt x="1147" y="754"/>
                    <a:pt x="1187" y="378"/>
                  </a:cubicBezTo>
                  <a:cubicBezTo>
                    <a:pt x="1206" y="181"/>
                    <a:pt x="1029" y="22"/>
                    <a:pt x="851" y="3"/>
                  </a:cubicBezTo>
                  <a:cubicBezTo>
                    <a:pt x="836" y="1"/>
                    <a:pt x="821" y="0"/>
                    <a:pt x="805"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1"/>
            <p:cNvSpPr/>
            <p:nvPr/>
          </p:nvSpPr>
          <p:spPr>
            <a:xfrm>
              <a:off x="3010638" y="2206975"/>
              <a:ext cx="25225" cy="78800"/>
            </a:xfrm>
            <a:custGeom>
              <a:avLst/>
              <a:gdLst/>
              <a:ahLst/>
              <a:cxnLst/>
              <a:rect l="l" t="t" r="r" b="b"/>
              <a:pathLst>
                <a:path w="1009" h="3152" extrusionOk="0">
                  <a:moveTo>
                    <a:pt x="380" y="1"/>
                  </a:moveTo>
                  <a:cubicBezTo>
                    <a:pt x="359" y="1"/>
                    <a:pt x="337" y="3"/>
                    <a:pt x="316" y="8"/>
                  </a:cubicBezTo>
                  <a:cubicBezTo>
                    <a:pt x="139" y="28"/>
                    <a:pt x="20" y="167"/>
                    <a:pt x="20" y="344"/>
                  </a:cubicBezTo>
                  <a:cubicBezTo>
                    <a:pt x="0" y="740"/>
                    <a:pt x="20" y="1155"/>
                    <a:pt x="40" y="1550"/>
                  </a:cubicBezTo>
                  <a:cubicBezTo>
                    <a:pt x="40" y="1748"/>
                    <a:pt x="40" y="1946"/>
                    <a:pt x="59" y="2143"/>
                  </a:cubicBezTo>
                  <a:cubicBezTo>
                    <a:pt x="59" y="2361"/>
                    <a:pt x="20" y="2618"/>
                    <a:pt x="99" y="2815"/>
                  </a:cubicBezTo>
                  <a:cubicBezTo>
                    <a:pt x="178" y="2993"/>
                    <a:pt x="316" y="3151"/>
                    <a:pt x="534" y="3151"/>
                  </a:cubicBezTo>
                  <a:cubicBezTo>
                    <a:pt x="732" y="3132"/>
                    <a:pt x="909" y="3013"/>
                    <a:pt x="969" y="2815"/>
                  </a:cubicBezTo>
                  <a:cubicBezTo>
                    <a:pt x="1008" y="2598"/>
                    <a:pt x="949" y="2361"/>
                    <a:pt x="929" y="2143"/>
                  </a:cubicBezTo>
                  <a:cubicBezTo>
                    <a:pt x="909" y="1946"/>
                    <a:pt x="890" y="1728"/>
                    <a:pt x="850" y="1530"/>
                  </a:cubicBezTo>
                  <a:cubicBezTo>
                    <a:pt x="811" y="1096"/>
                    <a:pt x="771" y="680"/>
                    <a:pt x="692" y="246"/>
                  </a:cubicBezTo>
                  <a:cubicBezTo>
                    <a:pt x="675" y="108"/>
                    <a:pt x="523" y="1"/>
                    <a:pt x="380"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1"/>
            <p:cNvSpPr/>
            <p:nvPr/>
          </p:nvSpPr>
          <p:spPr>
            <a:xfrm>
              <a:off x="2935513" y="2201975"/>
              <a:ext cx="23750" cy="66000"/>
            </a:xfrm>
            <a:custGeom>
              <a:avLst/>
              <a:gdLst/>
              <a:ahLst/>
              <a:cxnLst/>
              <a:rect l="l" t="t" r="r" b="b"/>
              <a:pathLst>
                <a:path w="950" h="2640" extrusionOk="0">
                  <a:moveTo>
                    <a:pt x="475" y="1"/>
                  </a:moveTo>
                  <a:cubicBezTo>
                    <a:pt x="342" y="1"/>
                    <a:pt x="208" y="90"/>
                    <a:pt x="198" y="268"/>
                  </a:cubicBezTo>
                  <a:cubicBezTo>
                    <a:pt x="198" y="584"/>
                    <a:pt x="178" y="900"/>
                    <a:pt x="159" y="1217"/>
                  </a:cubicBezTo>
                  <a:cubicBezTo>
                    <a:pt x="139" y="1375"/>
                    <a:pt x="139" y="1513"/>
                    <a:pt x="119" y="1671"/>
                  </a:cubicBezTo>
                  <a:cubicBezTo>
                    <a:pt x="119" y="1750"/>
                    <a:pt x="99" y="1829"/>
                    <a:pt x="99" y="1908"/>
                  </a:cubicBezTo>
                  <a:cubicBezTo>
                    <a:pt x="80" y="1948"/>
                    <a:pt x="80" y="1987"/>
                    <a:pt x="80" y="2027"/>
                  </a:cubicBezTo>
                  <a:lnTo>
                    <a:pt x="60" y="2086"/>
                  </a:lnTo>
                  <a:cubicBezTo>
                    <a:pt x="1" y="2363"/>
                    <a:pt x="198" y="2640"/>
                    <a:pt x="475" y="2640"/>
                  </a:cubicBezTo>
                  <a:cubicBezTo>
                    <a:pt x="771" y="2640"/>
                    <a:pt x="949" y="2363"/>
                    <a:pt x="890" y="2086"/>
                  </a:cubicBezTo>
                  <a:lnTo>
                    <a:pt x="870" y="2027"/>
                  </a:lnTo>
                  <a:cubicBezTo>
                    <a:pt x="870" y="1987"/>
                    <a:pt x="870" y="1968"/>
                    <a:pt x="870" y="1928"/>
                  </a:cubicBezTo>
                  <a:cubicBezTo>
                    <a:pt x="851" y="1849"/>
                    <a:pt x="851" y="1770"/>
                    <a:pt x="831" y="1691"/>
                  </a:cubicBezTo>
                  <a:cubicBezTo>
                    <a:pt x="831" y="1533"/>
                    <a:pt x="811" y="1375"/>
                    <a:pt x="791" y="1217"/>
                  </a:cubicBezTo>
                  <a:cubicBezTo>
                    <a:pt x="771" y="900"/>
                    <a:pt x="752" y="584"/>
                    <a:pt x="752" y="268"/>
                  </a:cubicBezTo>
                  <a:cubicBezTo>
                    <a:pt x="742" y="90"/>
                    <a:pt x="608" y="1"/>
                    <a:pt x="475"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1"/>
            <p:cNvSpPr/>
            <p:nvPr/>
          </p:nvSpPr>
          <p:spPr>
            <a:xfrm>
              <a:off x="2911313" y="2124350"/>
              <a:ext cx="57825" cy="28775"/>
            </a:xfrm>
            <a:custGeom>
              <a:avLst/>
              <a:gdLst/>
              <a:ahLst/>
              <a:cxnLst/>
              <a:rect l="l" t="t" r="r" b="b"/>
              <a:pathLst>
                <a:path w="2313" h="1151" extrusionOk="0">
                  <a:moveTo>
                    <a:pt x="1647" y="1"/>
                  </a:moveTo>
                  <a:cubicBezTo>
                    <a:pt x="1176" y="1"/>
                    <a:pt x="687" y="165"/>
                    <a:pt x="257" y="388"/>
                  </a:cubicBezTo>
                  <a:cubicBezTo>
                    <a:pt x="79" y="487"/>
                    <a:pt x="0" y="764"/>
                    <a:pt x="119" y="941"/>
                  </a:cubicBezTo>
                  <a:cubicBezTo>
                    <a:pt x="210" y="1085"/>
                    <a:pt x="335" y="1151"/>
                    <a:pt x="473" y="1151"/>
                  </a:cubicBezTo>
                  <a:cubicBezTo>
                    <a:pt x="544" y="1151"/>
                    <a:pt x="618" y="1133"/>
                    <a:pt x="692" y="1100"/>
                  </a:cubicBezTo>
                  <a:lnTo>
                    <a:pt x="731" y="1080"/>
                  </a:lnTo>
                  <a:cubicBezTo>
                    <a:pt x="909" y="1001"/>
                    <a:pt x="1107" y="961"/>
                    <a:pt x="1285" y="922"/>
                  </a:cubicBezTo>
                  <a:cubicBezTo>
                    <a:pt x="1483" y="902"/>
                    <a:pt x="1680" y="902"/>
                    <a:pt x="1858" y="902"/>
                  </a:cubicBezTo>
                  <a:cubicBezTo>
                    <a:pt x="1867" y="903"/>
                    <a:pt x="1877" y="903"/>
                    <a:pt x="1886" y="903"/>
                  </a:cubicBezTo>
                  <a:cubicBezTo>
                    <a:pt x="2112" y="903"/>
                    <a:pt x="2313" y="675"/>
                    <a:pt x="2313" y="447"/>
                  </a:cubicBezTo>
                  <a:cubicBezTo>
                    <a:pt x="2313" y="348"/>
                    <a:pt x="2273" y="210"/>
                    <a:pt x="2174" y="131"/>
                  </a:cubicBezTo>
                  <a:cubicBezTo>
                    <a:pt x="2095" y="52"/>
                    <a:pt x="1977" y="12"/>
                    <a:pt x="1858" y="12"/>
                  </a:cubicBezTo>
                  <a:cubicBezTo>
                    <a:pt x="1788" y="5"/>
                    <a:pt x="1718" y="1"/>
                    <a:pt x="1647"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1"/>
            <p:cNvSpPr/>
            <p:nvPr/>
          </p:nvSpPr>
          <p:spPr>
            <a:xfrm>
              <a:off x="3050663" y="2119200"/>
              <a:ext cx="26700" cy="83600"/>
            </a:xfrm>
            <a:custGeom>
              <a:avLst/>
              <a:gdLst/>
              <a:ahLst/>
              <a:cxnLst/>
              <a:rect l="l" t="t" r="r" b="b"/>
              <a:pathLst>
                <a:path w="1068" h="3344" extrusionOk="0">
                  <a:moveTo>
                    <a:pt x="455" y="1"/>
                  </a:moveTo>
                  <a:cubicBezTo>
                    <a:pt x="237" y="21"/>
                    <a:pt x="99" y="179"/>
                    <a:pt x="79" y="396"/>
                  </a:cubicBezTo>
                  <a:cubicBezTo>
                    <a:pt x="20" y="811"/>
                    <a:pt x="0" y="1246"/>
                    <a:pt x="0" y="1661"/>
                  </a:cubicBezTo>
                  <a:cubicBezTo>
                    <a:pt x="20" y="2096"/>
                    <a:pt x="20" y="2590"/>
                    <a:pt x="139" y="3005"/>
                  </a:cubicBezTo>
                  <a:cubicBezTo>
                    <a:pt x="194" y="3209"/>
                    <a:pt x="388" y="3343"/>
                    <a:pt x="608" y="3343"/>
                  </a:cubicBezTo>
                  <a:cubicBezTo>
                    <a:pt x="623" y="3343"/>
                    <a:pt x="638" y="3343"/>
                    <a:pt x="653" y="3342"/>
                  </a:cubicBezTo>
                  <a:cubicBezTo>
                    <a:pt x="850" y="3302"/>
                    <a:pt x="1068" y="3104"/>
                    <a:pt x="1048" y="2887"/>
                  </a:cubicBezTo>
                  <a:cubicBezTo>
                    <a:pt x="1008" y="2432"/>
                    <a:pt x="910" y="2037"/>
                    <a:pt x="870" y="1642"/>
                  </a:cubicBezTo>
                  <a:cubicBezTo>
                    <a:pt x="830" y="1226"/>
                    <a:pt x="811" y="811"/>
                    <a:pt x="830" y="396"/>
                  </a:cubicBezTo>
                  <a:cubicBezTo>
                    <a:pt x="850" y="179"/>
                    <a:pt x="653" y="1"/>
                    <a:pt x="455"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1"/>
            <p:cNvSpPr/>
            <p:nvPr/>
          </p:nvSpPr>
          <p:spPr>
            <a:xfrm>
              <a:off x="3119838" y="2149625"/>
              <a:ext cx="69200" cy="41775"/>
            </a:xfrm>
            <a:custGeom>
              <a:avLst/>
              <a:gdLst/>
              <a:ahLst/>
              <a:cxnLst/>
              <a:rect l="l" t="t" r="r" b="b"/>
              <a:pathLst>
                <a:path w="2768" h="1671" extrusionOk="0">
                  <a:moveTo>
                    <a:pt x="479" y="1"/>
                  </a:moveTo>
                  <a:cubicBezTo>
                    <a:pt x="287" y="1"/>
                    <a:pt x="91" y="103"/>
                    <a:pt x="40" y="306"/>
                  </a:cubicBezTo>
                  <a:cubicBezTo>
                    <a:pt x="1" y="523"/>
                    <a:pt x="99" y="780"/>
                    <a:pt x="337" y="840"/>
                  </a:cubicBezTo>
                  <a:cubicBezTo>
                    <a:pt x="515" y="879"/>
                    <a:pt x="673" y="919"/>
                    <a:pt x="831" y="978"/>
                  </a:cubicBezTo>
                  <a:cubicBezTo>
                    <a:pt x="910" y="998"/>
                    <a:pt x="989" y="1037"/>
                    <a:pt x="1068" y="1077"/>
                  </a:cubicBezTo>
                  <a:lnTo>
                    <a:pt x="1108" y="1077"/>
                  </a:lnTo>
                  <a:cubicBezTo>
                    <a:pt x="1147" y="1097"/>
                    <a:pt x="1187" y="1116"/>
                    <a:pt x="1206" y="1136"/>
                  </a:cubicBezTo>
                  <a:cubicBezTo>
                    <a:pt x="1365" y="1195"/>
                    <a:pt x="1503" y="1275"/>
                    <a:pt x="1641" y="1373"/>
                  </a:cubicBezTo>
                  <a:cubicBezTo>
                    <a:pt x="1819" y="1472"/>
                    <a:pt x="1977" y="1591"/>
                    <a:pt x="2155" y="1650"/>
                  </a:cubicBezTo>
                  <a:cubicBezTo>
                    <a:pt x="2196" y="1664"/>
                    <a:pt x="2238" y="1670"/>
                    <a:pt x="2279" y="1670"/>
                  </a:cubicBezTo>
                  <a:cubicBezTo>
                    <a:pt x="2419" y="1670"/>
                    <a:pt x="2553" y="1599"/>
                    <a:pt x="2630" y="1492"/>
                  </a:cubicBezTo>
                  <a:cubicBezTo>
                    <a:pt x="2728" y="1354"/>
                    <a:pt x="2768" y="1136"/>
                    <a:pt x="2669" y="998"/>
                  </a:cubicBezTo>
                  <a:cubicBezTo>
                    <a:pt x="2531" y="800"/>
                    <a:pt x="2333" y="682"/>
                    <a:pt x="2135" y="563"/>
                  </a:cubicBezTo>
                  <a:cubicBezTo>
                    <a:pt x="1938" y="464"/>
                    <a:pt x="1760" y="385"/>
                    <a:pt x="1582" y="306"/>
                  </a:cubicBezTo>
                  <a:cubicBezTo>
                    <a:pt x="1246" y="168"/>
                    <a:pt x="910" y="69"/>
                    <a:pt x="574" y="9"/>
                  </a:cubicBezTo>
                  <a:cubicBezTo>
                    <a:pt x="543" y="4"/>
                    <a:pt x="511" y="1"/>
                    <a:pt x="479"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1"/>
            <p:cNvSpPr/>
            <p:nvPr/>
          </p:nvSpPr>
          <p:spPr>
            <a:xfrm>
              <a:off x="3147013" y="2040700"/>
              <a:ext cx="34625" cy="71300"/>
            </a:xfrm>
            <a:custGeom>
              <a:avLst/>
              <a:gdLst/>
              <a:ahLst/>
              <a:cxnLst/>
              <a:rect l="l" t="t" r="r" b="b"/>
              <a:pathLst>
                <a:path w="1385" h="2852" extrusionOk="0">
                  <a:moveTo>
                    <a:pt x="1003" y="1"/>
                  </a:moveTo>
                  <a:cubicBezTo>
                    <a:pt x="864" y="1"/>
                    <a:pt x="740" y="92"/>
                    <a:pt x="693" y="235"/>
                  </a:cubicBezTo>
                  <a:cubicBezTo>
                    <a:pt x="594" y="571"/>
                    <a:pt x="495" y="907"/>
                    <a:pt x="396" y="1243"/>
                  </a:cubicBezTo>
                  <a:cubicBezTo>
                    <a:pt x="337" y="1421"/>
                    <a:pt x="297" y="1579"/>
                    <a:pt x="238" y="1737"/>
                  </a:cubicBezTo>
                  <a:cubicBezTo>
                    <a:pt x="198" y="1817"/>
                    <a:pt x="179" y="1896"/>
                    <a:pt x="159" y="1975"/>
                  </a:cubicBezTo>
                  <a:cubicBezTo>
                    <a:pt x="139" y="2014"/>
                    <a:pt x="119" y="2054"/>
                    <a:pt x="119" y="2093"/>
                  </a:cubicBezTo>
                  <a:lnTo>
                    <a:pt x="80" y="2172"/>
                  </a:lnTo>
                  <a:cubicBezTo>
                    <a:pt x="87" y="2157"/>
                    <a:pt x="92" y="2151"/>
                    <a:pt x="94" y="2151"/>
                  </a:cubicBezTo>
                  <a:lnTo>
                    <a:pt x="94" y="2151"/>
                  </a:lnTo>
                  <a:cubicBezTo>
                    <a:pt x="97" y="2151"/>
                    <a:pt x="92" y="2168"/>
                    <a:pt x="80" y="2192"/>
                  </a:cubicBezTo>
                  <a:cubicBezTo>
                    <a:pt x="21" y="2330"/>
                    <a:pt x="1" y="2489"/>
                    <a:pt x="80" y="2627"/>
                  </a:cubicBezTo>
                  <a:cubicBezTo>
                    <a:pt x="139" y="2726"/>
                    <a:pt x="238" y="2805"/>
                    <a:pt x="357" y="2844"/>
                  </a:cubicBezTo>
                  <a:cubicBezTo>
                    <a:pt x="381" y="2849"/>
                    <a:pt x="409" y="2852"/>
                    <a:pt x="437" y="2852"/>
                  </a:cubicBezTo>
                  <a:cubicBezTo>
                    <a:pt x="522" y="2852"/>
                    <a:pt x="619" y="2830"/>
                    <a:pt x="693" y="2785"/>
                  </a:cubicBezTo>
                  <a:cubicBezTo>
                    <a:pt x="831" y="2706"/>
                    <a:pt x="890" y="2568"/>
                    <a:pt x="910" y="2410"/>
                  </a:cubicBezTo>
                  <a:lnTo>
                    <a:pt x="930" y="2350"/>
                  </a:lnTo>
                  <a:cubicBezTo>
                    <a:pt x="930" y="2311"/>
                    <a:pt x="930" y="2271"/>
                    <a:pt x="950" y="2232"/>
                  </a:cubicBezTo>
                  <a:cubicBezTo>
                    <a:pt x="969" y="2133"/>
                    <a:pt x="989" y="2054"/>
                    <a:pt x="989" y="1955"/>
                  </a:cubicBezTo>
                  <a:cubicBezTo>
                    <a:pt x="1029" y="1797"/>
                    <a:pt x="1068" y="1619"/>
                    <a:pt x="1108" y="1461"/>
                  </a:cubicBezTo>
                  <a:cubicBezTo>
                    <a:pt x="1187" y="1105"/>
                    <a:pt x="1266" y="769"/>
                    <a:pt x="1345" y="413"/>
                  </a:cubicBezTo>
                  <a:cubicBezTo>
                    <a:pt x="1384" y="255"/>
                    <a:pt x="1286" y="57"/>
                    <a:pt x="1108" y="18"/>
                  </a:cubicBezTo>
                  <a:cubicBezTo>
                    <a:pt x="1073" y="6"/>
                    <a:pt x="1038" y="1"/>
                    <a:pt x="1003"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1"/>
            <p:cNvSpPr/>
            <p:nvPr/>
          </p:nvSpPr>
          <p:spPr>
            <a:xfrm>
              <a:off x="3069438" y="1984075"/>
              <a:ext cx="52400" cy="58700"/>
            </a:xfrm>
            <a:custGeom>
              <a:avLst/>
              <a:gdLst/>
              <a:ahLst/>
              <a:cxnLst/>
              <a:rect l="l" t="t" r="r" b="b"/>
              <a:pathLst>
                <a:path w="2096" h="2348" extrusionOk="0">
                  <a:moveTo>
                    <a:pt x="268" y="0"/>
                  </a:moveTo>
                  <a:cubicBezTo>
                    <a:pt x="199" y="0"/>
                    <a:pt x="131" y="30"/>
                    <a:pt x="79" y="69"/>
                  </a:cubicBezTo>
                  <a:cubicBezTo>
                    <a:pt x="0" y="148"/>
                    <a:pt x="0" y="267"/>
                    <a:pt x="40" y="365"/>
                  </a:cubicBezTo>
                  <a:cubicBezTo>
                    <a:pt x="119" y="524"/>
                    <a:pt x="218" y="682"/>
                    <a:pt x="336" y="820"/>
                  </a:cubicBezTo>
                  <a:cubicBezTo>
                    <a:pt x="435" y="978"/>
                    <a:pt x="534" y="1136"/>
                    <a:pt x="633" y="1275"/>
                  </a:cubicBezTo>
                  <a:cubicBezTo>
                    <a:pt x="850" y="1591"/>
                    <a:pt x="1068" y="1927"/>
                    <a:pt x="1325" y="2223"/>
                  </a:cubicBezTo>
                  <a:cubicBezTo>
                    <a:pt x="1399" y="2308"/>
                    <a:pt x="1507" y="2348"/>
                    <a:pt x="1616" y="2348"/>
                  </a:cubicBezTo>
                  <a:cubicBezTo>
                    <a:pt x="1710" y="2348"/>
                    <a:pt x="1805" y="2318"/>
                    <a:pt x="1878" y="2263"/>
                  </a:cubicBezTo>
                  <a:cubicBezTo>
                    <a:pt x="2017" y="2144"/>
                    <a:pt x="2096" y="1887"/>
                    <a:pt x="1977" y="1710"/>
                  </a:cubicBezTo>
                  <a:cubicBezTo>
                    <a:pt x="1898" y="1630"/>
                    <a:pt x="1839" y="1512"/>
                    <a:pt x="1760" y="1433"/>
                  </a:cubicBezTo>
                  <a:cubicBezTo>
                    <a:pt x="1700" y="1374"/>
                    <a:pt x="1641" y="1314"/>
                    <a:pt x="1582" y="1235"/>
                  </a:cubicBezTo>
                  <a:cubicBezTo>
                    <a:pt x="1443" y="1117"/>
                    <a:pt x="1305" y="978"/>
                    <a:pt x="1186" y="840"/>
                  </a:cubicBezTo>
                  <a:cubicBezTo>
                    <a:pt x="1048" y="701"/>
                    <a:pt x="929" y="563"/>
                    <a:pt x="811" y="444"/>
                  </a:cubicBezTo>
                  <a:cubicBezTo>
                    <a:pt x="752" y="385"/>
                    <a:pt x="692" y="306"/>
                    <a:pt x="613" y="247"/>
                  </a:cubicBezTo>
                  <a:cubicBezTo>
                    <a:pt x="554" y="168"/>
                    <a:pt x="455" y="108"/>
                    <a:pt x="376" y="29"/>
                  </a:cubicBezTo>
                  <a:cubicBezTo>
                    <a:pt x="342" y="9"/>
                    <a:pt x="305" y="0"/>
                    <a:pt x="268"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1"/>
            <p:cNvSpPr/>
            <p:nvPr/>
          </p:nvSpPr>
          <p:spPr>
            <a:xfrm>
              <a:off x="2974063" y="2008800"/>
              <a:ext cx="32650" cy="72625"/>
            </a:xfrm>
            <a:custGeom>
              <a:avLst/>
              <a:gdLst/>
              <a:ahLst/>
              <a:cxnLst/>
              <a:rect l="l" t="t" r="r" b="b"/>
              <a:pathLst>
                <a:path w="1306" h="2905" extrusionOk="0">
                  <a:moveTo>
                    <a:pt x="989" y="2243"/>
                  </a:moveTo>
                  <a:cubicBezTo>
                    <a:pt x="985" y="2256"/>
                    <a:pt x="983" y="2270"/>
                    <a:pt x="982" y="2283"/>
                  </a:cubicBezTo>
                  <a:lnTo>
                    <a:pt x="982" y="2283"/>
                  </a:lnTo>
                  <a:cubicBezTo>
                    <a:pt x="983" y="2276"/>
                    <a:pt x="985" y="2264"/>
                    <a:pt x="989" y="2243"/>
                  </a:cubicBezTo>
                  <a:close/>
                  <a:moveTo>
                    <a:pt x="929" y="0"/>
                  </a:moveTo>
                  <a:cubicBezTo>
                    <a:pt x="771" y="0"/>
                    <a:pt x="605" y="97"/>
                    <a:pt x="554" y="266"/>
                  </a:cubicBezTo>
                  <a:cubicBezTo>
                    <a:pt x="475" y="622"/>
                    <a:pt x="376" y="978"/>
                    <a:pt x="297" y="1314"/>
                  </a:cubicBezTo>
                  <a:cubicBezTo>
                    <a:pt x="238" y="1491"/>
                    <a:pt x="198" y="1650"/>
                    <a:pt x="159" y="1827"/>
                  </a:cubicBezTo>
                  <a:cubicBezTo>
                    <a:pt x="99" y="2025"/>
                    <a:pt x="0" y="2243"/>
                    <a:pt x="20" y="2440"/>
                  </a:cubicBezTo>
                  <a:cubicBezTo>
                    <a:pt x="40" y="2638"/>
                    <a:pt x="159" y="2836"/>
                    <a:pt x="356" y="2895"/>
                  </a:cubicBezTo>
                  <a:cubicBezTo>
                    <a:pt x="390" y="2902"/>
                    <a:pt x="424" y="2905"/>
                    <a:pt x="457" y="2905"/>
                  </a:cubicBezTo>
                  <a:cubicBezTo>
                    <a:pt x="624" y="2905"/>
                    <a:pt x="788" y="2825"/>
                    <a:pt x="870" y="2677"/>
                  </a:cubicBezTo>
                  <a:cubicBezTo>
                    <a:pt x="910" y="2618"/>
                    <a:pt x="949" y="2539"/>
                    <a:pt x="969" y="2480"/>
                  </a:cubicBezTo>
                  <a:cubicBezTo>
                    <a:pt x="985" y="2414"/>
                    <a:pt x="975" y="2349"/>
                    <a:pt x="982" y="2283"/>
                  </a:cubicBezTo>
                  <a:lnTo>
                    <a:pt x="982" y="2283"/>
                  </a:lnTo>
                  <a:cubicBezTo>
                    <a:pt x="981" y="2288"/>
                    <a:pt x="980" y="2290"/>
                    <a:pt x="980" y="2290"/>
                  </a:cubicBezTo>
                  <a:cubicBezTo>
                    <a:pt x="979" y="2290"/>
                    <a:pt x="989" y="2217"/>
                    <a:pt x="989" y="2203"/>
                  </a:cubicBezTo>
                  <a:cubicBezTo>
                    <a:pt x="1009" y="2164"/>
                    <a:pt x="1009" y="2124"/>
                    <a:pt x="1009" y="2084"/>
                  </a:cubicBezTo>
                  <a:cubicBezTo>
                    <a:pt x="1048" y="1907"/>
                    <a:pt x="1068" y="1729"/>
                    <a:pt x="1107" y="1551"/>
                  </a:cubicBezTo>
                  <a:cubicBezTo>
                    <a:pt x="1147" y="1175"/>
                    <a:pt x="1226" y="819"/>
                    <a:pt x="1265" y="464"/>
                  </a:cubicBezTo>
                  <a:cubicBezTo>
                    <a:pt x="1305" y="286"/>
                    <a:pt x="1226" y="68"/>
                    <a:pt x="1009" y="9"/>
                  </a:cubicBezTo>
                  <a:cubicBezTo>
                    <a:pt x="983" y="3"/>
                    <a:pt x="956" y="0"/>
                    <a:pt x="929"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1"/>
            <p:cNvSpPr/>
            <p:nvPr/>
          </p:nvSpPr>
          <p:spPr>
            <a:xfrm>
              <a:off x="2875238" y="2055225"/>
              <a:ext cx="43000" cy="41100"/>
            </a:xfrm>
            <a:custGeom>
              <a:avLst/>
              <a:gdLst/>
              <a:ahLst/>
              <a:cxnLst/>
              <a:rect l="l" t="t" r="r" b="b"/>
              <a:pathLst>
                <a:path w="1720" h="1644" extrusionOk="0">
                  <a:moveTo>
                    <a:pt x="1364" y="0"/>
                  </a:moveTo>
                  <a:cubicBezTo>
                    <a:pt x="1285" y="0"/>
                    <a:pt x="1206" y="30"/>
                    <a:pt x="1147" y="89"/>
                  </a:cubicBezTo>
                  <a:cubicBezTo>
                    <a:pt x="810" y="405"/>
                    <a:pt x="474" y="702"/>
                    <a:pt x="138" y="1018"/>
                  </a:cubicBezTo>
                  <a:cubicBezTo>
                    <a:pt x="0" y="1156"/>
                    <a:pt x="0" y="1413"/>
                    <a:pt x="138" y="1532"/>
                  </a:cubicBezTo>
                  <a:cubicBezTo>
                    <a:pt x="210" y="1604"/>
                    <a:pt x="308" y="1643"/>
                    <a:pt x="405" y="1643"/>
                  </a:cubicBezTo>
                  <a:cubicBezTo>
                    <a:pt x="495" y="1643"/>
                    <a:pt x="585" y="1608"/>
                    <a:pt x="652" y="1532"/>
                  </a:cubicBezTo>
                  <a:cubicBezTo>
                    <a:pt x="969" y="1196"/>
                    <a:pt x="1265" y="860"/>
                    <a:pt x="1581" y="524"/>
                  </a:cubicBezTo>
                  <a:cubicBezTo>
                    <a:pt x="1700" y="405"/>
                    <a:pt x="1720" y="208"/>
                    <a:pt x="1581" y="89"/>
                  </a:cubicBezTo>
                  <a:cubicBezTo>
                    <a:pt x="1522" y="30"/>
                    <a:pt x="1443" y="0"/>
                    <a:pt x="1364"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1"/>
            <p:cNvSpPr/>
            <p:nvPr/>
          </p:nvSpPr>
          <p:spPr>
            <a:xfrm>
              <a:off x="3204338" y="1961325"/>
              <a:ext cx="49950" cy="52175"/>
            </a:xfrm>
            <a:custGeom>
              <a:avLst/>
              <a:gdLst/>
              <a:ahLst/>
              <a:cxnLst/>
              <a:rect l="l" t="t" r="r" b="b"/>
              <a:pathLst>
                <a:path w="1998" h="2087" extrusionOk="0">
                  <a:moveTo>
                    <a:pt x="1674" y="0"/>
                  </a:moveTo>
                  <a:cubicBezTo>
                    <a:pt x="1587" y="0"/>
                    <a:pt x="1503" y="30"/>
                    <a:pt x="1444" y="89"/>
                  </a:cubicBezTo>
                  <a:cubicBezTo>
                    <a:pt x="1226" y="307"/>
                    <a:pt x="1009" y="505"/>
                    <a:pt x="811" y="722"/>
                  </a:cubicBezTo>
                  <a:cubicBezTo>
                    <a:pt x="712" y="821"/>
                    <a:pt x="614" y="939"/>
                    <a:pt x="515" y="1038"/>
                  </a:cubicBezTo>
                  <a:cubicBezTo>
                    <a:pt x="396" y="1137"/>
                    <a:pt x="278" y="1236"/>
                    <a:pt x="179" y="1354"/>
                  </a:cubicBezTo>
                  <a:cubicBezTo>
                    <a:pt x="40" y="1513"/>
                    <a:pt x="1" y="1789"/>
                    <a:pt x="179" y="1967"/>
                  </a:cubicBezTo>
                  <a:cubicBezTo>
                    <a:pt x="273" y="2041"/>
                    <a:pt x="395" y="2086"/>
                    <a:pt x="513" y="2086"/>
                  </a:cubicBezTo>
                  <a:cubicBezTo>
                    <a:pt x="617" y="2086"/>
                    <a:pt x="717" y="2051"/>
                    <a:pt x="791" y="1967"/>
                  </a:cubicBezTo>
                  <a:cubicBezTo>
                    <a:pt x="910" y="1829"/>
                    <a:pt x="1009" y="1691"/>
                    <a:pt x="1127" y="1552"/>
                  </a:cubicBezTo>
                  <a:lnTo>
                    <a:pt x="1147" y="1513"/>
                  </a:lnTo>
                  <a:lnTo>
                    <a:pt x="1167" y="1493"/>
                  </a:lnTo>
                  <a:lnTo>
                    <a:pt x="1207" y="1434"/>
                  </a:lnTo>
                  <a:cubicBezTo>
                    <a:pt x="1266" y="1374"/>
                    <a:pt x="1305" y="1315"/>
                    <a:pt x="1345" y="1275"/>
                  </a:cubicBezTo>
                  <a:cubicBezTo>
                    <a:pt x="1543" y="1038"/>
                    <a:pt x="1720" y="801"/>
                    <a:pt x="1918" y="564"/>
                  </a:cubicBezTo>
                  <a:cubicBezTo>
                    <a:pt x="1958" y="505"/>
                    <a:pt x="1997" y="425"/>
                    <a:pt x="1997" y="327"/>
                  </a:cubicBezTo>
                  <a:cubicBezTo>
                    <a:pt x="1997" y="248"/>
                    <a:pt x="1977" y="149"/>
                    <a:pt x="1918" y="89"/>
                  </a:cubicBezTo>
                  <a:cubicBezTo>
                    <a:pt x="1849" y="30"/>
                    <a:pt x="1760" y="0"/>
                    <a:pt x="1674"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1"/>
            <p:cNvSpPr/>
            <p:nvPr/>
          </p:nvSpPr>
          <p:spPr>
            <a:xfrm>
              <a:off x="3308113" y="1956000"/>
              <a:ext cx="77625" cy="66400"/>
            </a:xfrm>
            <a:custGeom>
              <a:avLst/>
              <a:gdLst/>
              <a:ahLst/>
              <a:cxnLst/>
              <a:rect l="l" t="t" r="r" b="b"/>
              <a:pathLst>
                <a:path w="3105" h="2656" extrusionOk="0">
                  <a:moveTo>
                    <a:pt x="413" y="0"/>
                  </a:moveTo>
                  <a:cubicBezTo>
                    <a:pt x="323" y="0"/>
                    <a:pt x="232" y="31"/>
                    <a:pt x="159" y="105"/>
                  </a:cubicBezTo>
                  <a:cubicBezTo>
                    <a:pt x="21" y="243"/>
                    <a:pt x="1" y="500"/>
                    <a:pt x="159" y="638"/>
                  </a:cubicBezTo>
                  <a:cubicBezTo>
                    <a:pt x="515" y="955"/>
                    <a:pt x="851" y="1271"/>
                    <a:pt x="1187" y="1587"/>
                  </a:cubicBezTo>
                  <a:cubicBezTo>
                    <a:pt x="1365" y="1745"/>
                    <a:pt x="1523" y="1904"/>
                    <a:pt x="1681" y="2062"/>
                  </a:cubicBezTo>
                  <a:cubicBezTo>
                    <a:pt x="1879" y="2240"/>
                    <a:pt x="2057" y="2437"/>
                    <a:pt x="2274" y="2595"/>
                  </a:cubicBezTo>
                  <a:cubicBezTo>
                    <a:pt x="2338" y="2634"/>
                    <a:pt x="2443" y="2655"/>
                    <a:pt x="2536" y="2655"/>
                  </a:cubicBezTo>
                  <a:cubicBezTo>
                    <a:pt x="2587" y="2655"/>
                    <a:pt x="2634" y="2649"/>
                    <a:pt x="2669" y="2635"/>
                  </a:cubicBezTo>
                  <a:cubicBezTo>
                    <a:pt x="2788" y="2615"/>
                    <a:pt x="2867" y="2556"/>
                    <a:pt x="2946" y="2457"/>
                  </a:cubicBezTo>
                  <a:cubicBezTo>
                    <a:pt x="3104" y="2259"/>
                    <a:pt x="3084" y="1963"/>
                    <a:pt x="2907" y="1785"/>
                  </a:cubicBezTo>
                  <a:cubicBezTo>
                    <a:pt x="2709" y="1607"/>
                    <a:pt x="2491" y="1469"/>
                    <a:pt x="2294" y="1311"/>
                  </a:cubicBezTo>
                  <a:cubicBezTo>
                    <a:pt x="2096" y="1172"/>
                    <a:pt x="1918" y="1054"/>
                    <a:pt x="1740" y="915"/>
                  </a:cubicBezTo>
                  <a:cubicBezTo>
                    <a:pt x="1641" y="836"/>
                    <a:pt x="1562" y="777"/>
                    <a:pt x="1464" y="718"/>
                  </a:cubicBezTo>
                  <a:cubicBezTo>
                    <a:pt x="1424" y="678"/>
                    <a:pt x="1384" y="638"/>
                    <a:pt x="1345" y="619"/>
                  </a:cubicBezTo>
                  <a:lnTo>
                    <a:pt x="1266" y="559"/>
                  </a:lnTo>
                  <a:lnTo>
                    <a:pt x="1246" y="540"/>
                  </a:lnTo>
                  <a:cubicBezTo>
                    <a:pt x="1068" y="401"/>
                    <a:pt x="890" y="243"/>
                    <a:pt x="693" y="105"/>
                  </a:cubicBezTo>
                  <a:cubicBezTo>
                    <a:pt x="619" y="41"/>
                    <a:pt x="516" y="0"/>
                    <a:pt x="413"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1"/>
            <p:cNvSpPr/>
            <p:nvPr/>
          </p:nvSpPr>
          <p:spPr>
            <a:xfrm>
              <a:off x="3305638" y="2042975"/>
              <a:ext cx="35625" cy="84200"/>
            </a:xfrm>
            <a:custGeom>
              <a:avLst/>
              <a:gdLst/>
              <a:ahLst/>
              <a:cxnLst/>
              <a:rect l="l" t="t" r="r" b="b"/>
              <a:pathLst>
                <a:path w="1425" h="3368" extrusionOk="0">
                  <a:moveTo>
                    <a:pt x="979" y="0"/>
                  </a:moveTo>
                  <a:cubicBezTo>
                    <a:pt x="841" y="0"/>
                    <a:pt x="691" y="61"/>
                    <a:pt x="634" y="204"/>
                  </a:cubicBezTo>
                  <a:cubicBezTo>
                    <a:pt x="456" y="619"/>
                    <a:pt x="297" y="1053"/>
                    <a:pt x="199" y="1488"/>
                  </a:cubicBezTo>
                  <a:cubicBezTo>
                    <a:pt x="139" y="1706"/>
                    <a:pt x="100" y="1923"/>
                    <a:pt x="60" y="2121"/>
                  </a:cubicBezTo>
                  <a:cubicBezTo>
                    <a:pt x="60" y="2220"/>
                    <a:pt x="41" y="2299"/>
                    <a:pt x="41" y="2378"/>
                  </a:cubicBezTo>
                  <a:cubicBezTo>
                    <a:pt x="21" y="2437"/>
                    <a:pt x="21" y="2477"/>
                    <a:pt x="21" y="2536"/>
                  </a:cubicBezTo>
                  <a:cubicBezTo>
                    <a:pt x="1" y="2655"/>
                    <a:pt x="1" y="2753"/>
                    <a:pt x="1" y="2872"/>
                  </a:cubicBezTo>
                  <a:cubicBezTo>
                    <a:pt x="20" y="3120"/>
                    <a:pt x="204" y="3367"/>
                    <a:pt x="465" y="3367"/>
                  </a:cubicBezTo>
                  <a:cubicBezTo>
                    <a:pt x="475" y="3367"/>
                    <a:pt x="485" y="3367"/>
                    <a:pt x="495" y="3366"/>
                  </a:cubicBezTo>
                  <a:cubicBezTo>
                    <a:pt x="792" y="3366"/>
                    <a:pt x="950" y="3149"/>
                    <a:pt x="989" y="2872"/>
                  </a:cubicBezTo>
                  <a:cubicBezTo>
                    <a:pt x="1009" y="2674"/>
                    <a:pt x="989" y="2457"/>
                    <a:pt x="1009" y="2239"/>
                  </a:cubicBezTo>
                  <a:cubicBezTo>
                    <a:pt x="1009" y="2141"/>
                    <a:pt x="1029" y="2042"/>
                    <a:pt x="1029" y="1963"/>
                  </a:cubicBezTo>
                  <a:lnTo>
                    <a:pt x="1049" y="1824"/>
                  </a:lnTo>
                  <a:cubicBezTo>
                    <a:pt x="1049" y="1785"/>
                    <a:pt x="1068" y="1745"/>
                    <a:pt x="1068" y="1726"/>
                  </a:cubicBezTo>
                  <a:cubicBezTo>
                    <a:pt x="1128" y="1310"/>
                    <a:pt x="1227" y="895"/>
                    <a:pt x="1365" y="500"/>
                  </a:cubicBezTo>
                  <a:cubicBezTo>
                    <a:pt x="1424" y="322"/>
                    <a:pt x="1306" y="105"/>
                    <a:pt x="1128" y="26"/>
                  </a:cubicBezTo>
                  <a:cubicBezTo>
                    <a:pt x="1084" y="9"/>
                    <a:pt x="1033" y="0"/>
                    <a:pt x="979"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1"/>
            <p:cNvSpPr/>
            <p:nvPr/>
          </p:nvSpPr>
          <p:spPr>
            <a:xfrm>
              <a:off x="3226588" y="2054975"/>
              <a:ext cx="49425" cy="37350"/>
            </a:xfrm>
            <a:custGeom>
              <a:avLst/>
              <a:gdLst/>
              <a:ahLst/>
              <a:cxnLst/>
              <a:rect l="l" t="t" r="r" b="b"/>
              <a:pathLst>
                <a:path w="1977" h="1494" extrusionOk="0">
                  <a:moveTo>
                    <a:pt x="348" y="0"/>
                  </a:moveTo>
                  <a:cubicBezTo>
                    <a:pt x="235" y="0"/>
                    <a:pt x="125" y="53"/>
                    <a:pt x="60" y="158"/>
                  </a:cubicBezTo>
                  <a:cubicBezTo>
                    <a:pt x="20" y="237"/>
                    <a:pt x="0" y="336"/>
                    <a:pt x="40" y="415"/>
                  </a:cubicBezTo>
                  <a:cubicBezTo>
                    <a:pt x="60" y="494"/>
                    <a:pt x="99" y="554"/>
                    <a:pt x="178" y="613"/>
                  </a:cubicBezTo>
                  <a:lnTo>
                    <a:pt x="237" y="653"/>
                  </a:lnTo>
                  <a:cubicBezTo>
                    <a:pt x="277" y="672"/>
                    <a:pt x="297" y="712"/>
                    <a:pt x="336" y="732"/>
                  </a:cubicBezTo>
                  <a:cubicBezTo>
                    <a:pt x="415" y="811"/>
                    <a:pt x="514" y="870"/>
                    <a:pt x="613" y="949"/>
                  </a:cubicBezTo>
                  <a:cubicBezTo>
                    <a:pt x="732" y="1048"/>
                    <a:pt x="850" y="1127"/>
                    <a:pt x="949" y="1226"/>
                  </a:cubicBezTo>
                  <a:lnTo>
                    <a:pt x="1048" y="1285"/>
                  </a:lnTo>
                  <a:cubicBezTo>
                    <a:pt x="1087" y="1344"/>
                    <a:pt x="1147" y="1384"/>
                    <a:pt x="1206" y="1423"/>
                  </a:cubicBezTo>
                  <a:cubicBezTo>
                    <a:pt x="1272" y="1476"/>
                    <a:pt x="1373" y="1494"/>
                    <a:pt x="1462" y="1494"/>
                  </a:cubicBezTo>
                  <a:cubicBezTo>
                    <a:pt x="1507" y="1494"/>
                    <a:pt x="1549" y="1489"/>
                    <a:pt x="1582" y="1483"/>
                  </a:cubicBezTo>
                  <a:cubicBezTo>
                    <a:pt x="1680" y="1443"/>
                    <a:pt x="1819" y="1364"/>
                    <a:pt x="1858" y="1265"/>
                  </a:cubicBezTo>
                  <a:cubicBezTo>
                    <a:pt x="1977" y="1048"/>
                    <a:pt x="1937" y="732"/>
                    <a:pt x="1700" y="613"/>
                  </a:cubicBezTo>
                  <a:cubicBezTo>
                    <a:pt x="1601" y="554"/>
                    <a:pt x="1503" y="514"/>
                    <a:pt x="1404" y="475"/>
                  </a:cubicBezTo>
                  <a:lnTo>
                    <a:pt x="1404" y="475"/>
                  </a:lnTo>
                  <a:cubicBezTo>
                    <a:pt x="1443" y="494"/>
                    <a:pt x="1483" y="514"/>
                    <a:pt x="1503" y="534"/>
                  </a:cubicBezTo>
                  <a:cubicBezTo>
                    <a:pt x="1344" y="455"/>
                    <a:pt x="1186" y="356"/>
                    <a:pt x="1008" y="277"/>
                  </a:cubicBezTo>
                  <a:cubicBezTo>
                    <a:pt x="850" y="198"/>
                    <a:pt x="672" y="139"/>
                    <a:pt x="514" y="40"/>
                  </a:cubicBezTo>
                  <a:cubicBezTo>
                    <a:pt x="462" y="13"/>
                    <a:pt x="404" y="0"/>
                    <a:pt x="348"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1"/>
            <p:cNvSpPr/>
            <p:nvPr/>
          </p:nvSpPr>
          <p:spPr>
            <a:xfrm>
              <a:off x="3416838" y="2075225"/>
              <a:ext cx="59325" cy="61200"/>
            </a:xfrm>
            <a:custGeom>
              <a:avLst/>
              <a:gdLst/>
              <a:ahLst/>
              <a:cxnLst/>
              <a:rect l="l" t="t" r="r" b="b"/>
              <a:pathLst>
                <a:path w="2373" h="2448" extrusionOk="0">
                  <a:moveTo>
                    <a:pt x="383" y="1"/>
                  </a:moveTo>
                  <a:cubicBezTo>
                    <a:pt x="266" y="1"/>
                    <a:pt x="152" y="53"/>
                    <a:pt x="99" y="159"/>
                  </a:cubicBezTo>
                  <a:cubicBezTo>
                    <a:pt x="1" y="317"/>
                    <a:pt x="60" y="495"/>
                    <a:pt x="218" y="594"/>
                  </a:cubicBezTo>
                  <a:lnTo>
                    <a:pt x="277" y="633"/>
                  </a:lnTo>
                  <a:lnTo>
                    <a:pt x="277" y="653"/>
                  </a:lnTo>
                  <a:cubicBezTo>
                    <a:pt x="317" y="673"/>
                    <a:pt x="356" y="712"/>
                    <a:pt x="396" y="752"/>
                  </a:cubicBezTo>
                  <a:cubicBezTo>
                    <a:pt x="475" y="811"/>
                    <a:pt x="534" y="870"/>
                    <a:pt x="613" y="930"/>
                  </a:cubicBezTo>
                  <a:cubicBezTo>
                    <a:pt x="732" y="1068"/>
                    <a:pt x="870" y="1206"/>
                    <a:pt x="989" y="1345"/>
                  </a:cubicBezTo>
                  <a:lnTo>
                    <a:pt x="1028" y="1404"/>
                  </a:lnTo>
                  <a:cubicBezTo>
                    <a:pt x="1048" y="1444"/>
                    <a:pt x="1068" y="1463"/>
                    <a:pt x="1107" y="1503"/>
                  </a:cubicBezTo>
                  <a:cubicBezTo>
                    <a:pt x="1147" y="1582"/>
                    <a:pt x="1206" y="1661"/>
                    <a:pt x="1246" y="1740"/>
                  </a:cubicBezTo>
                  <a:cubicBezTo>
                    <a:pt x="1364" y="1938"/>
                    <a:pt x="1444" y="2155"/>
                    <a:pt x="1582" y="2313"/>
                  </a:cubicBezTo>
                  <a:cubicBezTo>
                    <a:pt x="1656" y="2400"/>
                    <a:pt x="1783" y="2447"/>
                    <a:pt x="1907" y="2447"/>
                  </a:cubicBezTo>
                  <a:cubicBezTo>
                    <a:pt x="1982" y="2447"/>
                    <a:pt x="2056" y="2430"/>
                    <a:pt x="2116" y="2392"/>
                  </a:cubicBezTo>
                  <a:cubicBezTo>
                    <a:pt x="2293" y="2274"/>
                    <a:pt x="2373" y="2076"/>
                    <a:pt x="2333" y="1879"/>
                  </a:cubicBezTo>
                  <a:cubicBezTo>
                    <a:pt x="2293" y="1760"/>
                    <a:pt x="2214" y="1641"/>
                    <a:pt x="2135" y="1542"/>
                  </a:cubicBezTo>
                  <a:cubicBezTo>
                    <a:pt x="2076" y="1444"/>
                    <a:pt x="1997" y="1345"/>
                    <a:pt x="1918" y="1246"/>
                  </a:cubicBezTo>
                  <a:cubicBezTo>
                    <a:pt x="1799" y="1088"/>
                    <a:pt x="1681" y="930"/>
                    <a:pt x="1542" y="791"/>
                  </a:cubicBezTo>
                  <a:cubicBezTo>
                    <a:pt x="1246" y="495"/>
                    <a:pt x="910" y="238"/>
                    <a:pt x="554" y="40"/>
                  </a:cubicBezTo>
                  <a:cubicBezTo>
                    <a:pt x="501" y="14"/>
                    <a:pt x="442" y="1"/>
                    <a:pt x="383"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1"/>
            <p:cNvSpPr/>
            <p:nvPr/>
          </p:nvSpPr>
          <p:spPr>
            <a:xfrm>
              <a:off x="3441538" y="2109325"/>
              <a:ext cx="1025" cy="1025"/>
            </a:xfrm>
            <a:custGeom>
              <a:avLst/>
              <a:gdLst/>
              <a:ahLst/>
              <a:cxnLst/>
              <a:rect l="l" t="t" r="r" b="b"/>
              <a:pathLst>
                <a:path w="41" h="41" extrusionOk="0">
                  <a:moveTo>
                    <a:pt x="40" y="40"/>
                  </a:moveTo>
                  <a:lnTo>
                    <a:pt x="40" y="40"/>
                  </a:lnTo>
                  <a:cubicBezTo>
                    <a:pt x="1" y="1"/>
                    <a:pt x="1" y="1"/>
                    <a:pt x="40" y="4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1"/>
            <p:cNvSpPr/>
            <p:nvPr/>
          </p:nvSpPr>
          <p:spPr>
            <a:xfrm>
              <a:off x="3455388" y="1926075"/>
              <a:ext cx="27200" cy="72200"/>
            </a:xfrm>
            <a:custGeom>
              <a:avLst/>
              <a:gdLst/>
              <a:ahLst/>
              <a:cxnLst/>
              <a:rect l="l" t="t" r="r" b="b"/>
              <a:pathLst>
                <a:path w="1088" h="2888" extrusionOk="0">
                  <a:moveTo>
                    <a:pt x="727" y="1"/>
                  </a:moveTo>
                  <a:cubicBezTo>
                    <a:pt x="586" y="1"/>
                    <a:pt x="450" y="79"/>
                    <a:pt x="415" y="254"/>
                  </a:cubicBezTo>
                  <a:cubicBezTo>
                    <a:pt x="257" y="926"/>
                    <a:pt x="158" y="1618"/>
                    <a:pt x="60" y="2310"/>
                  </a:cubicBezTo>
                  <a:cubicBezTo>
                    <a:pt x="0" y="2567"/>
                    <a:pt x="139" y="2844"/>
                    <a:pt x="435" y="2883"/>
                  </a:cubicBezTo>
                  <a:cubicBezTo>
                    <a:pt x="457" y="2886"/>
                    <a:pt x="479" y="2888"/>
                    <a:pt x="500" y="2888"/>
                  </a:cubicBezTo>
                  <a:cubicBezTo>
                    <a:pt x="745" y="2888"/>
                    <a:pt x="931" y="2683"/>
                    <a:pt x="949" y="2428"/>
                  </a:cubicBezTo>
                  <a:cubicBezTo>
                    <a:pt x="1008" y="1737"/>
                    <a:pt x="1068" y="1025"/>
                    <a:pt x="1088" y="333"/>
                  </a:cubicBezTo>
                  <a:cubicBezTo>
                    <a:pt x="1088" y="124"/>
                    <a:pt x="904" y="1"/>
                    <a:pt x="727"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1"/>
            <p:cNvSpPr/>
            <p:nvPr/>
          </p:nvSpPr>
          <p:spPr>
            <a:xfrm>
              <a:off x="3554213" y="1971075"/>
              <a:ext cx="76125" cy="44275"/>
            </a:xfrm>
            <a:custGeom>
              <a:avLst/>
              <a:gdLst/>
              <a:ahLst/>
              <a:cxnLst/>
              <a:rect l="l" t="t" r="r" b="b"/>
              <a:pathLst>
                <a:path w="3045" h="1771" extrusionOk="0">
                  <a:moveTo>
                    <a:pt x="418" y="0"/>
                  </a:moveTo>
                  <a:cubicBezTo>
                    <a:pt x="270" y="0"/>
                    <a:pt x="128" y="103"/>
                    <a:pt x="80" y="233"/>
                  </a:cubicBezTo>
                  <a:cubicBezTo>
                    <a:pt x="1" y="391"/>
                    <a:pt x="60" y="609"/>
                    <a:pt x="218" y="688"/>
                  </a:cubicBezTo>
                  <a:cubicBezTo>
                    <a:pt x="574" y="866"/>
                    <a:pt x="910" y="1044"/>
                    <a:pt x="1266" y="1202"/>
                  </a:cubicBezTo>
                  <a:cubicBezTo>
                    <a:pt x="1444" y="1301"/>
                    <a:pt x="1622" y="1380"/>
                    <a:pt x="1780" y="1478"/>
                  </a:cubicBezTo>
                  <a:cubicBezTo>
                    <a:pt x="1977" y="1577"/>
                    <a:pt x="2175" y="1696"/>
                    <a:pt x="2393" y="1755"/>
                  </a:cubicBezTo>
                  <a:cubicBezTo>
                    <a:pt x="2430" y="1765"/>
                    <a:pt x="2469" y="1770"/>
                    <a:pt x="2508" y="1770"/>
                  </a:cubicBezTo>
                  <a:cubicBezTo>
                    <a:pt x="2694" y="1770"/>
                    <a:pt x="2881" y="1658"/>
                    <a:pt x="2946" y="1478"/>
                  </a:cubicBezTo>
                  <a:cubicBezTo>
                    <a:pt x="3045" y="1261"/>
                    <a:pt x="2966" y="1004"/>
                    <a:pt x="2748" y="885"/>
                  </a:cubicBezTo>
                  <a:cubicBezTo>
                    <a:pt x="2570" y="767"/>
                    <a:pt x="2333" y="708"/>
                    <a:pt x="2136" y="628"/>
                  </a:cubicBezTo>
                  <a:cubicBezTo>
                    <a:pt x="1958" y="569"/>
                    <a:pt x="1780" y="510"/>
                    <a:pt x="1602" y="431"/>
                  </a:cubicBezTo>
                  <a:cubicBezTo>
                    <a:pt x="1226" y="292"/>
                    <a:pt x="870" y="154"/>
                    <a:pt x="515" y="16"/>
                  </a:cubicBezTo>
                  <a:cubicBezTo>
                    <a:pt x="483" y="5"/>
                    <a:pt x="450" y="0"/>
                    <a:pt x="418"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1"/>
            <p:cNvSpPr/>
            <p:nvPr/>
          </p:nvSpPr>
          <p:spPr>
            <a:xfrm>
              <a:off x="3566088" y="2046875"/>
              <a:ext cx="25700" cy="55600"/>
            </a:xfrm>
            <a:custGeom>
              <a:avLst/>
              <a:gdLst/>
              <a:ahLst/>
              <a:cxnLst/>
              <a:rect l="l" t="t" r="r" b="b"/>
              <a:pathLst>
                <a:path w="1028" h="2224" extrusionOk="0">
                  <a:moveTo>
                    <a:pt x="622" y="0"/>
                  </a:moveTo>
                  <a:cubicBezTo>
                    <a:pt x="465" y="0"/>
                    <a:pt x="311" y="110"/>
                    <a:pt x="277" y="265"/>
                  </a:cubicBezTo>
                  <a:cubicBezTo>
                    <a:pt x="237" y="502"/>
                    <a:pt x="198" y="739"/>
                    <a:pt x="158" y="957"/>
                  </a:cubicBezTo>
                  <a:lnTo>
                    <a:pt x="79" y="1293"/>
                  </a:lnTo>
                  <a:cubicBezTo>
                    <a:pt x="40" y="1451"/>
                    <a:pt x="0" y="1589"/>
                    <a:pt x="0" y="1747"/>
                  </a:cubicBezTo>
                  <a:cubicBezTo>
                    <a:pt x="20" y="1985"/>
                    <a:pt x="178" y="2182"/>
                    <a:pt x="415" y="2222"/>
                  </a:cubicBezTo>
                  <a:cubicBezTo>
                    <a:pt x="429" y="2223"/>
                    <a:pt x="443" y="2224"/>
                    <a:pt x="457" y="2224"/>
                  </a:cubicBezTo>
                  <a:cubicBezTo>
                    <a:pt x="662" y="2224"/>
                    <a:pt x="874" y="2088"/>
                    <a:pt x="929" y="1866"/>
                  </a:cubicBezTo>
                  <a:cubicBezTo>
                    <a:pt x="969" y="1728"/>
                    <a:pt x="969" y="1570"/>
                    <a:pt x="969" y="1431"/>
                  </a:cubicBezTo>
                  <a:cubicBezTo>
                    <a:pt x="969" y="1313"/>
                    <a:pt x="969" y="1194"/>
                    <a:pt x="969" y="1075"/>
                  </a:cubicBezTo>
                  <a:cubicBezTo>
                    <a:pt x="969" y="838"/>
                    <a:pt x="988" y="601"/>
                    <a:pt x="1008" y="364"/>
                  </a:cubicBezTo>
                  <a:cubicBezTo>
                    <a:pt x="1028" y="186"/>
                    <a:pt x="850" y="28"/>
                    <a:pt x="692" y="8"/>
                  </a:cubicBezTo>
                  <a:cubicBezTo>
                    <a:pt x="669" y="3"/>
                    <a:pt x="645" y="0"/>
                    <a:pt x="622"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1"/>
            <p:cNvSpPr/>
            <p:nvPr/>
          </p:nvSpPr>
          <p:spPr>
            <a:xfrm>
              <a:off x="3495913" y="2042625"/>
              <a:ext cx="19775" cy="47500"/>
            </a:xfrm>
            <a:custGeom>
              <a:avLst/>
              <a:gdLst/>
              <a:ahLst/>
              <a:cxnLst/>
              <a:rect l="l" t="t" r="r" b="b"/>
              <a:pathLst>
                <a:path w="791" h="1900" extrusionOk="0">
                  <a:moveTo>
                    <a:pt x="396" y="0"/>
                  </a:moveTo>
                  <a:cubicBezTo>
                    <a:pt x="178" y="20"/>
                    <a:pt x="0" y="178"/>
                    <a:pt x="0" y="395"/>
                  </a:cubicBezTo>
                  <a:cubicBezTo>
                    <a:pt x="0" y="771"/>
                    <a:pt x="0" y="1147"/>
                    <a:pt x="0" y="1502"/>
                  </a:cubicBezTo>
                  <a:cubicBezTo>
                    <a:pt x="0" y="1710"/>
                    <a:pt x="162" y="1899"/>
                    <a:pt x="366" y="1899"/>
                  </a:cubicBezTo>
                  <a:cubicBezTo>
                    <a:pt x="375" y="1899"/>
                    <a:pt x="385" y="1899"/>
                    <a:pt x="396" y="1898"/>
                  </a:cubicBezTo>
                  <a:cubicBezTo>
                    <a:pt x="613" y="1898"/>
                    <a:pt x="791" y="1740"/>
                    <a:pt x="791" y="1502"/>
                  </a:cubicBezTo>
                  <a:cubicBezTo>
                    <a:pt x="791" y="1147"/>
                    <a:pt x="791" y="771"/>
                    <a:pt x="791" y="395"/>
                  </a:cubicBezTo>
                  <a:cubicBezTo>
                    <a:pt x="771" y="198"/>
                    <a:pt x="613" y="0"/>
                    <a:pt x="396"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1"/>
            <p:cNvSpPr/>
            <p:nvPr/>
          </p:nvSpPr>
          <p:spPr>
            <a:xfrm>
              <a:off x="3657513" y="2041375"/>
              <a:ext cx="59800" cy="63875"/>
            </a:xfrm>
            <a:custGeom>
              <a:avLst/>
              <a:gdLst/>
              <a:ahLst/>
              <a:cxnLst/>
              <a:rect l="l" t="t" r="r" b="b"/>
              <a:pathLst>
                <a:path w="2392" h="2555" extrusionOk="0">
                  <a:moveTo>
                    <a:pt x="404" y="0"/>
                  </a:moveTo>
                  <a:cubicBezTo>
                    <a:pt x="327" y="0"/>
                    <a:pt x="252" y="25"/>
                    <a:pt x="198" y="70"/>
                  </a:cubicBezTo>
                  <a:cubicBezTo>
                    <a:pt x="79" y="169"/>
                    <a:pt x="0" y="386"/>
                    <a:pt x="99" y="524"/>
                  </a:cubicBezTo>
                  <a:cubicBezTo>
                    <a:pt x="336" y="821"/>
                    <a:pt x="573" y="1137"/>
                    <a:pt x="791" y="1434"/>
                  </a:cubicBezTo>
                  <a:lnTo>
                    <a:pt x="1127" y="1888"/>
                  </a:lnTo>
                  <a:cubicBezTo>
                    <a:pt x="1186" y="1967"/>
                    <a:pt x="1245" y="2027"/>
                    <a:pt x="1305" y="2106"/>
                  </a:cubicBezTo>
                  <a:cubicBezTo>
                    <a:pt x="1364" y="2205"/>
                    <a:pt x="1443" y="2323"/>
                    <a:pt x="1522" y="2422"/>
                  </a:cubicBezTo>
                  <a:cubicBezTo>
                    <a:pt x="1620" y="2509"/>
                    <a:pt x="1742" y="2554"/>
                    <a:pt x="1861" y="2554"/>
                  </a:cubicBezTo>
                  <a:cubicBezTo>
                    <a:pt x="1959" y="2554"/>
                    <a:pt x="2055" y="2524"/>
                    <a:pt x="2135" y="2462"/>
                  </a:cubicBezTo>
                  <a:cubicBezTo>
                    <a:pt x="2313" y="2323"/>
                    <a:pt x="2392" y="2047"/>
                    <a:pt x="2253" y="1869"/>
                  </a:cubicBezTo>
                  <a:cubicBezTo>
                    <a:pt x="2135" y="1691"/>
                    <a:pt x="1957" y="1533"/>
                    <a:pt x="1819" y="1374"/>
                  </a:cubicBezTo>
                  <a:cubicBezTo>
                    <a:pt x="1680" y="1236"/>
                    <a:pt x="1562" y="1098"/>
                    <a:pt x="1423" y="959"/>
                  </a:cubicBezTo>
                  <a:cubicBezTo>
                    <a:pt x="1166" y="683"/>
                    <a:pt x="909" y="386"/>
                    <a:pt x="652" y="109"/>
                  </a:cubicBezTo>
                  <a:cubicBezTo>
                    <a:pt x="588" y="34"/>
                    <a:pt x="495" y="0"/>
                    <a:pt x="404"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1"/>
            <p:cNvSpPr/>
            <p:nvPr/>
          </p:nvSpPr>
          <p:spPr>
            <a:xfrm>
              <a:off x="3728663" y="2005750"/>
              <a:ext cx="87975" cy="28675"/>
            </a:xfrm>
            <a:custGeom>
              <a:avLst/>
              <a:gdLst/>
              <a:ahLst/>
              <a:cxnLst/>
              <a:rect l="l" t="t" r="r" b="b"/>
              <a:pathLst>
                <a:path w="3519" h="1147" extrusionOk="0">
                  <a:moveTo>
                    <a:pt x="1236" y="1"/>
                  </a:moveTo>
                  <a:cubicBezTo>
                    <a:pt x="952" y="1"/>
                    <a:pt x="664" y="14"/>
                    <a:pt x="376" y="52"/>
                  </a:cubicBezTo>
                  <a:cubicBezTo>
                    <a:pt x="0" y="72"/>
                    <a:pt x="0" y="605"/>
                    <a:pt x="376" y="625"/>
                  </a:cubicBezTo>
                  <a:cubicBezTo>
                    <a:pt x="791" y="645"/>
                    <a:pt x="1206" y="704"/>
                    <a:pt x="1621" y="783"/>
                  </a:cubicBezTo>
                  <a:cubicBezTo>
                    <a:pt x="1839" y="823"/>
                    <a:pt x="2036" y="882"/>
                    <a:pt x="2254" y="941"/>
                  </a:cubicBezTo>
                  <a:cubicBezTo>
                    <a:pt x="2452" y="1001"/>
                    <a:pt x="2669" y="1100"/>
                    <a:pt x="2867" y="1139"/>
                  </a:cubicBezTo>
                  <a:cubicBezTo>
                    <a:pt x="2899" y="1144"/>
                    <a:pt x="2932" y="1146"/>
                    <a:pt x="2964" y="1146"/>
                  </a:cubicBezTo>
                  <a:cubicBezTo>
                    <a:pt x="3190" y="1146"/>
                    <a:pt x="3408" y="1028"/>
                    <a:pt x="3460" y="803"/>
                  </a:cubicBezTo>
                  <a:cubicBezTo>
                    <a:pt x="3519" y="526"/>
                    <a:pt x="3381" y="309"/>
                    <a:pt x="3124" y="210"/>
                  </a:cubicBezTo>
                  <a:cubicBezTo>
                    <a:pt x="2906" y="111"/>
                    <a:pt x="2610" y="111"/>
                    <a:pt x="2372" y="72"/>
                  </a:cubicBezTo>
                  <a:cubicBezTo>
                    <a:pt x="2155" y="52"/>
                    <a:pt x="1938" y="32"/>
                    <a:pt x="1720" y="12"/>
                  </a:cubicBezTo>
                  <a:cubicBezTo>
                    <a:pt x="1561" y="5"/>
                    <a:pt x="1399" y="1"/>
                    <a:pt x="1236"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1"/>
            <p:cNvSpPr/>
            <p:nvPr/>
          </p:nvSpPr>
          <p:spPr>
            <a:xfrm>
              <a:off x="3767238" y="1894150"/>
              <a:ext cx="26175" cy="69550"/>
            </a:xfrm>
            <a:custGeom>
              <a:avLst/>
              <a:gdLst/>
              <a:ahLst/>
              <a:cxnLst/>
              <a:rect l="l" t="t" r="r" b="b"/>
              <a:pathLst>
                <a:path w="1047" h="2782" extrusionOk="0">
                  <a:moveTo>
                    <a:pt x="643" y="0"/>
                  </a:moveTo>
                  <a:cubicBezTo>
                    <a:pt x="473" y="0"/>
                    <a:pt x="310" y="97"/>
                    <a:pt x="276" y="266"/>
                  </a:cubicBezTo>
                  <a:cubicBezTo>
                    <a:pt x="177" y="622"/>
                    <a:pt x="118" y="958"/>
                    <a:pt x="78" y="1314"/>
                  </a:cubicBezTo>
                  <a:cubicBezTo>
                    <a:pt x="39" y="1650"/>
                    <a:pt x="59" y="1986"/>
                    <a:pt x="19" y="2322"/>
                  </a:cubicBezTo>
                  <a:cubicBezTo>
                    <a:pt x="1" y="2577"/>
                    <a:pt x="267" y="2781"/>
                    <a:pt x="510" y="2781"/>
                  </a:cubicBezTo>
                  <a:cubicBezTo>
                    <a:pt x="531" y="2781"/>
                    <a:pt x="552" y="2780"/>
                    <a:pt x="572" y="2776"/>
                  </a:cubicBezTo>
                  <a:cubicBezTo>
                    <a:pt x="849" y="2757"/>
                    <a:pt x="1047" y="2460"/>
                    <a:pt x="968" y="2183"/>
                  </a:cubicBezTo>
                  <a:cubicBezTo>
                    <a:pt x="948" y="2104"/>
                    <a:pt x="948" y="2025"/>
                    <a:pt x="928" y="1966"/>
                  </a:cubicBezTo>
                  <a:lnTo>
                    <a:pt x="928" y="1926"/>
                  </a:lnTo>
                  <a:cubicBezTo>
                    <a:pt x="928" y="1887"/>
                    <a:pt x="928" y="1847"/>
                    <a:pt x="909" y="1808"/>
                  </a:cubicBezTo>
                  <a:cubicBezTo>
                    <a:pt x="909" y="1650"/>
                    <a:pt x="909" y="1492"/>
                    <a:pt x="909" y="1333"/>
                  </a:cubicBezTo>
                  <a:cubicBezTo>
                    <a:pt x="909" y="1195"/>
                    <a:pt x="909" y="1037"/>
                    <a:pt x="928" y="879"/>
                  </a:cubicBezTo>
                  <a:cubicBezTo>
                    <a:pt x="928" y="859"/>
                    <a:pt x="928" y="819"/>
                    <a:pt x="948" y="780"/>
                  </a:cubicBezTo>
                  <a:lnTo>
                    <a:pt x="948" y="721"/>
                  </a:lnTo>
                  <a:cubicBezTo>
                    <a:pt x="968" y="642"/>
                    <a:pt x="968" y="543"/>
                    <a:pt x="988" y="464"/>
                  </a:cubicBezTo>
                  <a:cubicBezTo>
                    <a:pt x="1027" y="286"/>
                    <a:pt x="928" y="68"/>
                    <a:pt x="731" y="9"/>
                  </a:cubicBezTo>
                  <a:cubicBezTo>
                    <a:pt x="702" y="3"/>
                    <a:pt x="673" y="0"/>
                    <a:pt x="643"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1"/>
            <p:cNvSpPr/>
            <p:nvPr/>
          </p:nvSpPr>
          <p:spPr>
            <a:xfrm>
              <a:off x="3669363" y="1873425"/>
              <a:ext cx="28200" cy="82725"/>
            </a:xfrm>
            <a:custGeom>
              <a:avLst/>
              <a:gdLst/>
              <a:ahLst/>
              <a:cxnLst/>
              <a:rect l="l" t="t" r="r" b="b"/>
              <a:pathLst>
                <a:path w="1128" h="3309" extrusionOk="0">
                  <a:moveTo>
                    <a:pt x="368" y="0"/>
                  </a:moveTo>
                  <a:cubicBezTo>
                    <a:pt x="344" y="0"/>
                    <a:pt x="320" y="3"/>
                    <a:pt x="297" y="8"/>
                  </a:cubicBezTo>
                  <a:cubicBezTo>
                    <a:pt x="79" y="67"/>
                    <a:pt x="0" y="265"/>
                    <a:pt x="40" y="462"/>
                  </a:cubicBezTo>
                  <a:cubicBezTo>
                    <a:pt x="99" y="858"/>
                    <a:pt x="159" y="1233"/>
                    <a:pt x="198" y="1629"/>
                  </a:cubicBezTo>
                  <a:cubicBezTo>
                    <a:pt x="218" y="2044"/>
                    <a:pt x="198" y="2459"/>
                    <a:pt x="238" y="2874"/>
                  </a:cubicBezTo>
                  <a:cubicBezTo>
                    <a:pt x="257" y="3091"/>
                    <a:pt x="435" y="3309"/>
                    <a:pt x="672" y="3309"/>
                  </a:cubicBezTo>
                  <a:cubicBezTo>
                    <a:pt x="929" y="3289"/>
                    <a:pt x="1107" y="3111"/>
                    <a:pt x="1127" y="2874"/>
                  </a:cubicBezTo>
                  <a:cubicBezTo>
                    <a:pt x="1127" y="2657"/>
                    <a:pt x="1088" y="2439"/>
                    <a:pt x="1068" y="2241"/>
                  </a:cubicBezTo>
                  <a:cubicBezTo>
                    <a:pt x="1028" y="2004"/>
                    <a:pt x="1009" y="1767"/>
                    <a:pt x="969" y="1530"/>
                  </a:cubicBezTo>
                  <a:cubicBezTo>
                    <a:pt x="890" y="1115"/>
                    <a:pt x="831" y="680"/>
                    <a:pt x="732" y="265"/>
                  </a:cubicBezTo>
                  <a:cubicBezTo>
                    <a:pt x="697" y="110"/>
                    <a:pt x="528" y="0"/>
                    <a:pt x="368"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1"/>
            <p:cNvSpPr/>
            <p:nvPr/>
          </p:nvSpPr>
          <p:spPr>
            <a:xfrm>
              <a:off x="3576463" y="1900000"/>
              <a:ext cx="36100" cy="36875"/>
            </a:xfrm>
            <a:custGeom>
              <a:avLst/>
              <a:gdLst/>
              <a:ahLst/>
              <a:cxnLst/>
              <a:rect l="l" t="t" r="r" b="b"/>
              <a:pathLst>
                <a:path w="1444" h="1475" extrusionOk="0">
                  <a:moveTo>
                    <a:pt x="1033" y="0"/>
                  </a:moveTo>
                  <a:cubicBezTo>
                    <a:pt x="966" y="0"/>
                    <a:pt x="900" y="14"/>
                    <a:pt x="850" y="52"/>
                  </a:cubicBezTo>
                  <a:cubicBezTo>
                    <a:pt x="692" y="170"/>
                    <a:pt x="534" y="309"/>
                    <a:pt x="396" y="447"/>
                  </a:cubicBezTo>
                  <a:cubicBezTo>
                    <a:pt x="277" y="605"/>
                    <a:pt x="158" y="763"/>
                    <a:pt x="60" y="941"/>
                  </a:cubicBezTo>
                  <a:cubicBezTo>
                    <a:pt x="20" y="1020"/>
                    <a:pt x="0" y="1119"/>
                    <a:pt x="20" y="1218"/>
                  </a:cubicBezTo>
                  <a:cubicBezTo>
                    <a:pt x="40" y="1297"/>
                    <a:pt x="119" y="1396"/>
                    <a:pt x="198" y="1435"/>
                  </a:cubicBezTo>
                  <a:cubicBezTo>
                    <a:pt x="256" y="1461"/>
                    <a:pt x="315" y="1474"/>
                    <a:pt x="374" y="1474"/>
                  </a:cubicBezTo>
                  <a:cubicBezTo>
                    <a:pt x="496" y="1474"/>
                    <a:pt x="612" y="1417"/>
                    <a:pt x="692" y="1297"/>
                  </a:cubicBezTo>
                  <a:cubicBezTo>
                    <a:pt x="712" y="1238"/>
                    <a:pt x="751" y="1198"/>
                    <a:pt x="791" y="1159"/>
                  </a:cubicBezTo>
                  <a:cubicBezTo>
                    <a:pt x="890" y="1020"/>
                    <a:pt x="1008" y="902"/>
                    <a:pt x="1147" y="803"/>
                  </a:cubicBezTo>
                  <a:cubicBezTo>
                    <a:pt x="1166" y="783"/>
                    <a:pt x="1206" y="744"/>
                    <a:pt x="1246" y="724"/>
                  </a:cubicBezTo>
                  <a:cubicBezTo>
                    <a:pt x="1325" y="684"/>
                    <a:pt x="1384" y="605"/>
                    <a:pt x="1423" y="506"/>
                  </a:cubicBezTo>
                  <a:cubicBezTo>
                    <a:pt x="1443" y="408"/>
                    <a:pt x="1443" y="269"/>
                    <a:pt x="1384" y="190"/>
                  </a:cubicBezTo>
                  <a:cubicBezTo>
                    <a:pt x="1325" y="111"/>
                    <a:pt x="1246" y="32"/>
                    <a:pt x="1147" y="12"/>
                  </a:cubicBezTo>
                  <a:cubicBezTo>
                    <a:pt x="1111" y="5"/>
                    <a:pt x="1072" y="0"/>
                    <a:pt x="1033"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1"/>
            <p:cNvSpPr/>
            <p:nvPr/>
          </p:nvSpPr>
          <p:spPr>
            <a:xfrm>
              <a:off x="3735088" y="1793125"/>
              <a:ext cx="55875" cy="47475"/>
            </a:xfrm>
            <a:custGeom>
              <a:avLst/>
              <a:gdLst/>
              <a:ahLst/>
              <a:cxnLst/>
              <a:rect l="l" t="t" r="r" b="b"/>
              <a:pathLst>
                <a:path w="2235" h="1899" extrusionOk="0">
                  <a:moveTo>
                    <a:pt x="408" y="0"/>
                  </a:moveTo>
                  <a:cubicBezTo>
                    <a:pt x="263" y="0"/>
                    <a:pt x="123" y="92"/>
                    <a:pt x="60" y="235"/>
                  </a:cubicBezTo>
                  <a:cubicBezTo>
                    <a:pt x="0" y="393"/>
                    <a:pt x="40" y="611"/>
                    <a:pt x="218" y="690"/>
                  </a:cubicBezTo>
                  <a:cubicBezTo>
                    <a:pt x="396" y="769"/>
                    <a:pt x="554" y="868"/>
                    <a:pt x="712" y="986"/>
                  </a:cubicBezTo>
                  <a:cubicBezTo>
                    <a:pt x="870" y="1125"/>
                    <a:pt x="1028" y="1263"/>
                    <a:pt x="1167" y="1441"/>
                  </a:cubicBezTo>
                  <a:cubicBezTo>
                    <a:pt x="1206" y="1500"/>
                    <a:pt x="1265" y="1579"/>
                    <a:pt x="1305" y="1658"/>
                  </a:cubicBezTo>
                  <a:cubicBezTo>
                    <a:pt x="1390" y="1816"/>
                    <a:pt x="1556" y="1899"/>
                    <a:pt x="1722" y="1899"/>
                  </a:cubicBezTo>
                  <a:cubicBezTo>
                    <a:pt x="1827" y="1899"/>
                    <a:pt x="1932" y="1866"/>
                    <a:pt x="2017" y="1797"/>
                  </a:cubicBezTo>
                  <a:cubicBezTo>
                    <a:pt x="2135" y="1698"/>
                    <a:pt x="2195" y="1599"/>
                    <a:pt x="2214" y="1461"/>
                  </a:cubicBezTo>
                  <a:cubicBezTo>
                    <a:pt x="2234" y="1302"/>
                    <a:pt x="2175" y="1184"/>
                    <a:pt x="2076" y="1065"/>
                  </a:cubicBezTo>
                  <a:cubicBezTo>
                    <a:pt x="1661" y="571"/>
                    <a:pt x="1127" y="196"/>
                    <a:pt x="514" y="18"/>
                  </a:cubicBezTo>
                  <a:cubicBezTo>
                    <a:pt x="479" y="6"/>
                    <a:pt x="443" y="0"/>
                    <a:pt x="408"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1"/>
            <p:cNvSpPr/>
            <p:nvPr/>
          </p:nvSpPr>
          <p:spPr>
            <a:xfrm>
              <a:off x="3919413" y="1812825"/>
              <a:ext cx="25725" cy="86025"/>
            </a:xfrm>
            <a:custGeom>
              <a:avLst/>
              <a:gdLst/>
              <a:ahLst/>
              <a:cxnLst/>
              <a:rect l="l" t="t" r="r" b="b"/>
              <a:pathLst>
                <a:path w="1029" h="3441" extrusionOk="0">
                  <a:moveTo>
                    <a:pt x="356" y="1"/>
                  </a:moveTo>
                  <a:cubicBezTo>
                    <a:pt x="198" y="1"/>
                    <a:pt x="60" y="139"/>
                    <a:pt x="60" y="297"/>
                  </a:cubicBezTo>
                  <a:cubicBezTo>
                    <a:pt x="60" y="514"/>
                    <a:pt x="40" y="752"/>
                    <a:pt x="40" y="969"/>
                  </a:cubicBezTo>
                  <a:cubicBezTo>
                    <a:pt x="20" y="1187"/>
                    <a:pt x="40" y="1404"/>
                    <a:pt x="40" y="1621"/>
                  </a:cubicBezTo>
                  <a:cubicBezTo>
                    <a:pt x="40" y="1819"/>
                    <a:pt x="20" y="2037"/>
                    <a:pt x="20" y="2254"/>
                  </a:cubicBezTo>
                  <a:cubicBezTo>
                    <a:pt x="20" y="2471"/>
                    <a:pt x="0" y="2709"/>
                    <a:pt x="20" y="2926"/>
                  </a:cubicBezTo>
                  <a:cubicBezTo>
                    <a:pt x="39" y="3174"/>
                    <a:pt x="224" y="3441"/>
                    <a:pt x="504" y="3441"/>
                  </a:cubicBezTo>
                  <a:cubicBezTo>
                    <a:pt x="514" y="3441"/>
                    <a:pt x="524" y="3441"/>
                    <a:pt x="534" y="3440"/>
                  </a:cubicBezTo>
                  <a:cubicBezTo>
                    <a:pt x="791" y="3420"/>
                    <a:pt x="1028" y="3223"/>
                    <a:pt x="1028" y="2926"/>
                  </a:cubicBezTo>
                  <a:cubicBezTo>
                    <a:pt x="1028" y="2689"/>
                    <a:pt x="969" y="2432"/>
                    <a:pt x="929" y="2195"/>
                  </a:cubicBezTo>
                  <a:cubicBezTo>
                    <a:pt x="910" y="1997"/>
                    <a:pt x="870" y="1780"/>
                    <a:pt x="850" y="1582"/>
                  </a:cubicBezTo>
                  <a:cubicBezTo>
                    <a:pt x="811" y="1384"/>
                    <a:pt x="791" y="1147"/>
                    <a:pt x="752" y="930"/>
                  </a:cubicBezTo>
                  <a:cubicBezTo>
                    <a:pt x="732" y="712"/>
                    <a:pt x="673" y="514"/>
                    <a:pt x="653" y="297"/>
                  </a:cubicBezTo>
                  <a:cubicBezTo>
                    <a:pt x="633" y="139"/>
                    <a:pt x="534" y="1"/>
                    <a:pt x="356"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1"/>
            <p:cNvSpPr/>
            <p:nvPr/>
          </p:nvSpPr>
          <p:spPr>
            <a:xfrm>
              <a:off x="3845288" y="1891400"/>
              <a:ext cx="21275" cy="67725"/>
            </a:xfrm>
            <a:custGeom>
              <a:avLst/>
              <a:gdLst/>
              <a:ahLst/>
              <a:cxnLst/>
              <a:rect l="l" t="t" r="r" b="b"/>
              <a:pathLst>
                <a:path w="851" h="2709" extrusionOk="0">
                  <a:moveTo>
                    <a:pt x="435" y="0"/>
                  </a:moveTo>
                  <a:cubicBezTo>
                    <a:pt x="238" y="0"/>
                    <a:pt x="99" y="159"/>
                    <a:pt x="79" y="336"/>
                  </a:cubicBezTo>
                  <a:cubicBezTo>
                    <a:pt x="79" y="989"/>
                    <a:pt x="60" y="1641"/>
                    <a:pt x="20" y="2293"/>
                  </a:cubicBezTo>
                  <a:cubicBezTo>
                    <a:pt x="0" y="2511"/>
                    <a:pt x="218" y="2708"/>
                    <a:pt x="435" y="2708"/>
                  </a:cubicBezTo>
                  <a:cubicBezTo>
                    <a:pt x="633" y="2689"/>
                    <a:pt x="850" y="2511"/>
                    <a:pt x="850" y="2293"/>
                  </a:cubicBezTo>
                  <a:cubicBezTo>
                    <a:pt x="811" y="1641"/>
                    <a:pt x="791" y="989"/>
                    <a:pt x="771" y="336"/>
                  </a:cubicBezTo>
                  <a:cubicBezTo>
                    <a:pt x="771" y="159"/>
                    <a:pt x="613" y="0"/>
                    <a:pt x="435"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1"/>
            <p:cNvSpPr/>
            <p:nvPr/>
          </p:nvSpPr>
          <p:spPr>
            <a:xfrm>
              <a:off x="3838363" y="1718925"/>
              <a:ext cx="42525" cy="61300"/>
            </a:xfrm>
            <a:custGeom>
              <a:avLst/>
              <a:gdLst/>
              <a:ahLst/>
              <a:cxnLst/>
              <a:rect l="l" t="t" r="r" b="b"/>
              <a:pathLst>
                <a:path w="1701" h="2452" extrusionOk="0">
                  <a:moveTo>
                    <a:pt x="1382" y="0"/>
                  </a:moveTo>
                  <a:cubicBezTo>
                    <a:pt x="1283" y="0"/>
                    <a:pt x="1192" y="48"/>
                    <a:pt x="1127" y="139"/>
                  </a:cubicBezTo>
                  <a:cubicBezTo>
                    <a:pt x="949" y="416"/>
                    <a:pt x="772" y="693"/>
                    <a:pt x="594" y="969"/>
                  </a:cubicBezTo>
                  <a:cubicBezTo>
                    <a:pt x="515" y="1108"/>
                    <a:pt x="416" y="1226"/>
                    <a:pt x="337" y="1365"/>
                  </a:cubicBezTo>
                  <a:cubicBezTo>
                    <a:pt x="238" y="1543"/>
                    <a:pt x="100" y="1681"/>
                    <a:pt x="40" y="1879"/>
                  </a:cubicBezTo>
                  <a:cubicBezTo>
                    <a:pt x="1" y="1978"/>
                    <a:pt x="20" y="2136"/>
                    <a:pt x="80" y="2234"/>
                  </a:cubicBezTo>
                  <a:cubicBezTo>
                    <a:pt x="139" y="2314"/>
                    <a:pt x="198" y="2373"/>
                    <a:pt x="297" y="2412"/>
                  </a:cubicBezTo>
                  <a:cubicBezTo>
                    <a:pt x="356" y="2439"/>
                    <a:pt x="416" y="2452"/>
                    <a:pt x="473" y="2452"/>
                  </a:cubicBezTo>
                  <a:cubicBezTo>
                    <a:pt x="627" y="2452"/>
                    <a:pt x="770" y="2364"/>
                    <a:pt x="870" y="2234"/>
                  </a:cubicBezTo>
                  <a:cubicBezTo>
                    <a:pt x="930" y="2136"/>
                    <a:pt x="969" y="2037"/>
                    <a:pt x="1009" y="1938"/>
                  </a:cubicBezTo>
                  <a:cubicBezTo>
                    <a:pt x="1009" y="1898"/>
                    <a:pt x="1029" y="1859"/>
                    <a:pt x="1048" y="1819"/>
                  </a:cubicBezTo>
                  <a:lnTo>
                    <a:pt x="1068" y="1780"/>
                  </a:lnTo>
                  <a:cubicBezTo>
                    <a:pt x="1108" y="1721"/>
                    <a:pt x="1127" y="1641"/>
                    <a:pt x="1147" y="1562"/>
                  </a:cubicBezTo>
                  <a:cubicBezTo>
                    <a:pt x="1187" y="1503"/>
                    <a:pt x="1226" y="1424"/>
                    <a:pt x="1266" y="1345"/>
                  </a:cubicBezTo>
                  <a:cubicBezTo>
                    <a:pt x="1384" y="1048"/>
                    <a:pt x="1523" y="752"/>
                    <a:pt x="1641" y="455"/>
                  </a:cubicBezTo>
                  <a:cubicBezTo>
                    <a:pt x="1701" y="297"/>
                    <a:pt x="1681" y="119"/>
                    <a:pt x="1542" y="40"/>
                  </a:cubicBezTo>
                  <a:cubicBezTo>
                    <a:pt x="1488" y="13"/>
                    <a:pt x="1434" y="0"/>
                    <a:pt x="1382"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1"/>
            <p:cNvSpPr/>
            <p:nvPr/>
          </p:nvSpPr>
          <p:spPr>
            <a:xfrm>
              <a:off x="3928813" y="1675750"/>
              <a:ext cx="64750" cy="48700"/>
            </a:xfrm>
            <a:custGeom>
              <a:avLst/>
              <a:gdLst/>
              <a:ahLst/>
              <a:cxnLst/>
              <a:rect l="l" t="t" r="r" b="b"/>
              <a:pathLst>
                <a:path w="2590" h="1948" extrusionOk="0">
                  <a:moveTo>
                    <a:pt x="421" y="0"/>
                  </a:moveTo>
                  <a:cubicBezTo>
                    <a:pt x="295" y="0"/>
                    <a:pt x="165" y="66"/>
                    <a:pt x="99" y="186"/>
                  </a:cubicBezTo>
                  <a:cubicBezTo>
                    <a:pt x="0" y="384"/>
                    <a:pt x="59" y="562"/>
                    <a:pt x="237" y="680"/>
                  </a:cubicBezTo>
                  <a:cubicBezTo>
                    <a:pt x="514" y="878"/>
                    <a:pt x="791" y="1076"/>
                    <a:pt x="1048" y="1293"/>
                  </a:cubicBezTo>
                  <a:cubicBezTo>
                    <a:pt x="1186" y="1392"/>
                    <a:pt x="1324" y="1491"/>
                    <a:pt x="1443" y="1589"/>
                  </a:cubicBezTo>
                  <a:cubicBezTo>
                    <a:pt x="1522" y="1649"/>
                    <a:pt x="1581" y="1688"/>
                    <a:pt x="1660" y="1748"/>
                  </a:cubicBezTo>
                  <a:lnTo>
                    <a:pt x="1700" y="1787"/>
                  </a:lnTo>
                  <a:cubicBezTo>
                    <a:pt x="1740" y="1827"/>
                    <a:pt x="1779" y="1846"/>
                    <a:pt x="1819" y="1866"/>
                  </a:cubicBezTo>
                  <a:cubicBezTo>
                    <a:pt x="1858" y="1886"/>
                    <a:pt x="1917" y="1906"/>
                    <a:pt x="1957" y="1926"/>
                  </a:cubicBezTo>
                  <a:cubicBezTo>
                    <a:pt x="1995" y="1941"/>
                    <a:pt x="2035" y="1947"/>
                    <a:pt x="2076" y="1947"/>
                  </a:cubicBezTo>
                  <a:cubicBezTo>
                    <a:pt x="2141" y="1947"/>
                    <a:pt x="2205" y="1930"/>
                    <a:pt x="2253" y="1906"/>
                  </a:cubicBezTo>
                  <a:cubicBezTo>
                    <a:pt x="2352" y="1866"/>
                    <a:pt x="2431" y="1807"/>
                    <a:pt x="2491" y="1708"/>
                  </a:cubicBezTo>
                  <a:cubicBezTo>
                    <a:pt x="2589" y="1530"/>
                    <a:pt x="2570" y="1293"/>
                    <a:pt x="2412" y="1155"/>
                  </a:cubicBezTo>
                  <a:cubicBezTo>
                    <a:pt x="2273" y="1016"/>
                    <a:pt x="2076" y="917"/>
                    <a:pt x="1898" y="819"/>
                  </a:cubicBezTo>
                  <a:cubicBezTo>
                    <a:pt x="1759" y="740"/>
                    <a:pt x="1621" y="660"/>
                    <a:pt x="1463" y="581"/>
                  </a:cubicBezTo>
                  <a:cubicBezTo>
                    <a:pt x="1186" y="403"/>
                    <a:pt x="890" y="226"/>
                    <a:pt x="593" y="48"/>
                  </a:cubicBezTo>
                  <a:cubicBezTo>
                    <a:pt x="542" y="15"/>
                    <a:pt x="482" y="0"/>
                    <a:pt x="421"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1"/>
            <p:cNvSpPr/>
            <p:nvPr/>
          </p:nvSpPr>
          <p:spPr>
            <a:xfrm>
              <a:off x="3943638" y="1596050"/>
              <a:ext cx="57825" cy="63075"/>
            </a:xfrm>
            <a:custGeom>
              <a:avLst/>
              <a:gdLst/>
              <a:ahLst/>
              <a:cxnLst/>
              <a:rect l="l" t="t" r="r" b="b"/>
              <a:pathLst>
                <a:path w="2313" h="2523" extrusionOk="0">
                  <a:moveTo>
                    <a:pt x="1891" y="0"/>
                  </a:moveTo>
                  <a:cubicBezTo>
                    <a:pt x="1766" y="0"/>
                    <a:pt x="1645" y="57"/>
                    <a:pt x="1581" y="172"/>
                  </a:cubicBezTo>
                  <a:cubicBezTo>
                    <a:pt x="1502" y="330"/>
                    <a:pt x="1403" y="488"/>
                    <a:pt x="1305" y="626"/>
                  </a:cubicBezTo>
                  <a:cubicBezTo>
                    <a:pt x="1285" y="666"/>
                    <a:pt x="1265" y="706"/>
                    <a:pt x="1226" y="745"/>
                  </a:cubicBezTo>
                  <a:lnTo>
                    <a:pt x="1186" y="785"/>
                  </a:lnTo>
                  <a:cubicBezTo>
                    <a:pt x="1127" y="864"/>
                    <a:pt x="1087" y="923"/>
                    <a:pt x="1028" y="1002"/>
                  </a:cubicBezTo>
                  <a:cubicBezTo>
                    <a:pt x="909" y="1121"/>
                    <a:pt x="791" y="1239"/>
                    <a:pt x="652" y="1358"/>
                  </a:cubicBezTo>
                  <a:cubicBezTo>
                    <a:pt x="593" y="1417"/>
                    <a:pt x="514" y="1476"/>
                    <a:pt x="455" y="1536"/>
                  </a:cubicBezTo>
                  <a:lnTo>
                    <a:pt x="415" y="1556"/>
                  </a:lnTo>
                  <a:cubicBezTo>
                    <a:pt x="376" y="1595"/>
                    <a:pt x="336" y="1615"/>
                    <a:pt x="297" y="1635"/>
                  </a:cubicBezTo>
                  <a:cubicBezTo>
                    <a:pt x="40" y="1773"/>
                    <a:pt x="0" y="2109"/>
                    <a:pt x="158" y="2326"/>
                  </a:cubicBezTo>
                  <a:cubicBezTo>
                    <a:pt x="248" y="2450"/>
                    <a:pt x="401" y="2522"/>
                    <a:pt x="553" y="2522"/>
                  </a:cubicBezTo>
                  <a:cubicBezTo>
                    <a:pt x="669" y="2522"/>
                    <a:pt x="784" y="2480"/>
                    <a:pt x="870" y="2386"/>
                  </a:cubicBezTo>
                  <a:cubicBezTo>
                    <a:pt x="988" y="2247"/>
                    <a:pt x="1127" y="2129"/>
                    <a:pt x="1265" y="1990"/>
                  </a:cubicBezTo>
                  <a:cubicBezTo>
                    <a:pt x="1403" y="1832"/>
                    <a:pt x="1522" y="1674"/>
                    <a:pt x="1660" y="1496"/>
                  </a:cubicBezTo>
                  <a:cubicBezTo>
                    <a:pt x="1878" y="1200"/>
                    <a:pt x="2076" y="883"/>
                    <a:pt x="2234" y="547"/>
                  </a:cubicBezTo>
                  <a:cubicBezTo>
                    <a:pt x="2313" y="389"/>
                    <a:pt x="2293" y="152"/>
                    <a:pt x="2095" y="53"/>
                  </a:cubicBezTo>
                  <a:cubicBezTo>
                    <a:pt x="2032" y="18"/>
                    <a:pt x="1961" y="0"/>
                    <a:pt x="1891"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1"/>
            <p:cNvSpPr/>
            <p:nvPr/>
          </p:nvSpPr>
          <p:spPr>
            <a:xfrm>
              <a:off x="3982663" y="1531150"/>
              <a:ext cx="31150" cy="13350"/>
            </a:xfrm>
            <a:custGeom>
              <a:avLst/>
              <a:gdLst/>
              <a:ahLst/>
              <a:cxnLst/>
              <a:rect l="l" t="t" r="r" b="b"/>
              <a:pathLst>
                <a:path w="1246" h="534" extrusionOk="0">
                  <a:moveTo>
                    <a:pt x="1" y="0"/>
                  </a:moveTo>
                  <a:cubicBezTo>
                    <a:pt x="139" y="119"/>
                    <a:pt x="277" y="257"/>
                    <a:pt x="416" y="396"/>
                  </a:cubicBezTo>
                  <a:cubicBezTo>
                    <a:pt x="494" y="492"/>
                    <a:pt x="611" y="534"/>
                    <a:pt x="731" y="534"/>
                  </a:cubicBezTo>
                  <a:cubicBezTo>
                    <a:pt x="883" y="534"/>
                    <a:pt x="1039" y="467"/>
                    <a:pt x="1127" y="356"/>
                  </a:cubicBezTo>
                  <a:cubicBezTo>
                    <a:pt x="1226" y="238"/>
                    <a:pt x="1246" y="119"/>
                    <a:pt x="1226"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1"/>
            <p:cNvSpPr/>
            <p:nvPr/>
          </p:nvSpPr>
          <p:spPr>
            <a:xfrm>
              <a:off x="3881363" y="1531150"/>
              <a:ext cx="27700" cy="13975"/>
            </a:xfrm>
            <a:custGeom>
              <a:avLst/>
              <a:gdLst/>
              <a:ahLst/>
              <a:cxnLst/>
              <a:rect l="l" t="t" r="r" b="b"/>
              <a:pathLst>
                <a:path w="1108" h="559" extrusionOk="0">
                  <a:moveTo>
                    <a:pt x="20" y="0"/>
                  </a:moveTo>
                  <a:cubicBezTo>
                    <a:pt x="0" y="198"/>
                    <a:pt x="60" y="396"/>
                    <a:pt x="257" y="495"/>
                  </a:cubicBezTo>
                  <a:cubicBezTo>
                    <a:pt x="345" y="538"/>
                    <a:pt x="431" y="559"/>
                    <a:pt x="512" y="559"/>
                  </a:cubicBezTo>
                  <a:cubicBezTo>
                    <a:pt x="687" y="559"/>
                    <a:pt x="841" y="465"/>
                    <a:pt x="949" y="317"/>
                  </a:cubicBezTo>
                  <a:cubicBezTo>
                    <a:pt x="1009" y="238"/>
                    <a:pt x="1048" y="139"/>
                    <a:pt x="1068" y="60"/>
                  </a:cubicBezTo>
                  <a:cubicBezTo>
                    <a:pt x="1074" y="47"/>
                    <a:pt x="1081" y="38"/>
                    <a:pt x="1085" y="33"/>
                  </a:cubicBezTo>
                  <a:lnTo>
                    <a:pt x="1085" y="33"/>
                  </a:lnTo>
                  <a:lnTo>
                    <a:pt x="1068" y="60"/>
                  </a:lnTo>
                  <a:cubicBezTo>
                    <a:pt x="1088" y="40"/>
                    <a:pt x="1093" y="30"/>
                    <a:pt x="1090" y="30"/>
                  </a:cubicBezTo>
                  <a:lnTo>
                    <a:pt x="1090" y="30"/>
                  </a:lnTo>
                  <a:cubicBezTo>
                    <a:pt x="1089" y="30"/>
                    <a:pt x="1088" y="31"/>
                    <a:pt x="1085" y="33"/>
                  </a:cubicBezTo>
                  <a:lnTo>
                    <a:pt x="1085" y="33"/>
                  </a:lnTo>
                  <a:lnTo>
                    <a:pt x="1107" y="0"/>
                  </a:ln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1"/>
            <p:cNvSpPr/>
            <p:nvPr/>
          </p:nvSpPr>
          <p:spPr>
            <a:xfrm>
              <a:off x="3842313" y="1572450"/>
              <a:ext cx="73675" cy="48925"/>
            </a:xfrm>
            <a:custGeom>
              <a:avLst/>
              <a:gdLst/>
              <a:ahLst/>
              <a:cxnLst/>
              <a:rect l="l" t="t" r="r" b="b"/>
              <a:pathLst>
                <a:path w="2947" h="1957" extrusionOk="0">
                  <a:moveTo>
                    <a:pt x="415" y="0"/>
                  </a:moveTo>
                  <a:cubicBezTo>
                    <a:pt x="257" y="0"/>
                    <a:pt x="91" y="97"/>
                    <a:pt x="40" y="266"/>
                  </a:cubicBezTo>
                  <a:cubicBezTo>
                    <a:pt x="1" y="483"/>
                    <a:pt x="119" y="641"/>
                    <a:pt x="297" y="720"/>
                  </a:cubicBezTo>
                  <a:cubicBezTo>
                    <a:pt x="289" y="718"/>
                    <a:pt x="284" y="716"/>
                    <a:pt x="282" y="716"/>
                  </a:cubicBezTo>
                  <a:cubicBezTo>
                    <a:pt x="270" y="716"/>
                    <a:pt x="359" y="760"/>
                    <a:pt x="376" y="760"/>
                  </a:cubicBezTo>
                  <a:cubicBezTo>
                    <a:pt x="416" y="780"/>
                    <a:pt x="455" y="800"/>
                    <a:pt x="495" y="819"/>
                  </a:cubicBezTo>
                  <a:cubicBezTo>
                    <a:pt x="574" y="859"/>
                    <a:pt x="653" y="898"/>
                    <a:pt x="732" y="938"/>
                  </a:cubicBezTo>
                  <a:cubicBezTo>
                    <a:pt x="910" y="1017"/>
                    <a:pt x="1068" y="1116"/>
                    <a:pt x="1226" y="1215"/>
                  </a:cubicBezTo>
                  <a:cubicBezTo>
                    <a:pt x="1305" y="1254"/>
                    <a:pt x="1384" y="1313"/>
                    <a:pt x="1444" y="1353"/>
                  </a:cubicBezTo>
                  <a:cubicBezTo>
                    <a:pt x="1483" y="1393"/>
                    <a:pt x="1523" y="1412"/>
                    <a:pt x="1562" y="1452"/>
                  </a:cubicBezTo>
                  <a:cubicBezTo>
                    <a:pt x="1530" y="1420"/>
                    <a:pt x="1521" y="1409"/>
                    <a:pt x="1524" y="1409"/>
                  </a:cubicBezTo>
                  <a:lnTo>
                    <a:pt x="1524" y="1409"/>
                  </a:lnTo>
                  <a:cubicBezTo>
                    <a:pt x="1530" y="1409"/>
                    <a:pt x="1589" y="1458"/>
                    <a:pt x="1602" y="1472"/>
                  </a:cubicBezTo>
                  <a:cubicBezTo>
                    <a:pt x="1760" y="1610"/>
                    <a:pt x="1918" y="1768"/>
                    <a:pt x="2096" y="1887"/>
                  </a:cubicBezTo>
                  <a:cubicBezTo>
                    <a:pt x="2178" y="1935"/>
                    <a:pt x="2267" y="1956"/>
                    <a:pt x="2355" y="1956"/>
                  </a:cubicBezTo>
                  <a:cubicBezTo>
                    <a:pt x="2522" y="1956"/>
                    <a:pt x="2684" y="1878"/>
                    <a:pt x="2788" y="1748"/>
                  </a:cubicBezTo>
                  <a:cubicBezTo>
                    <a:pt x="2946" y="1551"/>
                    <a:pt x="2946" y="1234"/>
                    <a:pt x="2748" y="1057"/>
                  </a:cubicBezTo>
                  <a:cubicBezTo>
                    <a:pt x="2452" y="780"/>
                    <a:pt x="2037" y="582"/>
                    <a:pt x="1661" y="424"/>
                  </a:cubicBezTo>
                  <a:cubicBezTo>
                    <a:pt x="1286" y="246"/>
                    <a:pt x="890" y="108"/>
                    <a:pt x="495" y="9"/>
                  </a:cubicBezTo>
                  <a:cubicBezTo>
                    <a:pt x="469" y="3"/>
                    <a:pt x="442" y="0"/>
                    <a:pt x="415"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1"/>
            <p:cNvSpPr/>
            <p:nvPr/>
          </p:nvSpPr>
          <p:spPr>
            <a:xfrm>
              <a:off x="3834413" y="1656175"/>
              <a:ext cx="525" cy="525"/>
            </a:xfrm>
            <a:custGeom>
              <a:avLst/>
              <a:gdLst/>
              <a:ahLst/>
              <a:cxnLst/>
              <a:rect l="l" t="t" r="r" b="b"/>
              <a:pathLst>
                <a:path w="21" h="21" extrusionOk="0">
                  <a:moveTo>
                    <a:pt x="20" y="0"/>
                  </a:moveTo>
                  <a:lnTo>
                    <a:pt x="1" y="20"/>
                  </a:lnTo>
                  <a:lnTo>
                    <a:pt x="20" y="20"/>
                  </a:lnTo>
                  <a:lnTo>
                    <a:pt x="20" y="0"/>
                  </a:ln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1"/>
            <p:cNvSpPr/>
            <p:nvPr/>
          </p:nvSpPr>
          <p:spPr>
            <a:xfrm>
              <a:off x="3791413" y="1632925"/>
              <a:ext cx="50925" cy="63325"/>
            </a:xfrm>
            <a:custGeom>
              <a:avLst/>
              <a:gdLst/>
              <a:ahLst/>
              <a:cxnLst/>
              <a:rect l="l" t="t" r="r" b="b"/>
              <a:pathLst>
                <a:path w="2037" h="2533" extrusionOk="0">
                  <a:moveTo>
                    <a:pt x="1602" y="1"/>
                  </a:moveTo>
                  <a:cubicBezTo>
                    <a:pt x="1500" y="1"/>
                    <a:pt x="1399" y="37"/>
                    <a:pt x="1325" y="120"/>
                  </a:cubicBezTo>
                  <a:cubicBezTo>
                    <a:pt x="1068" y="397"/>
                    <a:pt x="831" y="674"/>
                    <a:pt x="633" y="970"/>
                  </a:cubicBezTo>
                  <a:cubicBezTo>
                    <a:pt x="436" y="1247"/>
                    <a:pt x="238" y="1543"/>
                    <a:pt x="80" y="1840"/>
                  </a:cubicBezTo>
                  <a:cubicBezTo>
                    <a:pt x="40" y="1958"/>
                    <a:pt x="1" y="2077"/>
                    <a:pt x="40" y="2196"/>
                  </a:cubicBezTo>
                  <a:cubicBezTo>
                    <a:pt x="80" y="2294"/>
                    <a:pt x="159" y="2413"/>
                    <a:pt x="258" y="2472"/>
                  </a:cubicBezTo>
                  <a:cubicBezTo>
                    <a:pt x="332" y="2513"/>
                    <a:pt x="415" y="2532"/>
                    <a:pt x="497" y="2532"/>
                  </a:cubicBezTo>
                  <a:cubicBezTo>
                    <a:pt x="656" y="2532"/>
                    <a:pt x="812" y="2458"/>
                    <a:pt x="890" y="2314"/>
                  </a:cubicBezTo>
                  <a:cubicBezTo>
                    <a:pt x="1048" y="2018"/>
                    <a:pt x="1207" y="1721"/>
                    <a:pt x="1385" y="1444"/>
                  </a:cubicBezTo>
                  <a:cubicBezTo>
                    <a:pt x="1464" y="1306"/>
                    <a:pt x="1562" y="1187"/>
                    <a:pt x="1661" y="1049"/>
                  </a:cubicBezTo>
                  <a:cubicBezTo>
                    <a:pt x="1681" y="1010"/>
                    <a:pt x="1701" y="990"/>
                    <a:pt x="1721" y="950"/>
                  </a:cubicBezTo>
                  <a:lnTo>
                    <a:pt x="1721" y="970"/>
                  </a:lnTo>
                  <a:lnTo>
                    <a:pt x="1740" y="950"/>
                  </a:lnTo>
                  <a:lnTo>
                    <a:pt x="1740" y="930"/>
                  </a:lnTo>
                  <a:cubicBezTo>
                    <a:pt x="1800" y="851"/>
                    <a:pt x="1859" y="792"/>
                    <a:pt x="1918" y="713"/>
                  </a:cubicBezTo>
                  <a:cubicBezTo>
                    <a:pt x="1997" y="634"/>
                    <a:pt x="2037" y="535"/>
                    <a:pt x="2037" y="417"/>
                  </a:cubicBezTo>
                  <a:cubicBezTo>
                    <a:pt x="2037" y="318"/>
                    <a:pt x="1997" y="199"/>
                    <a:pt x="1918" y="120"/>
                  </a:cubicBezTo>
                  <a:cubicBezTo>
                    <a:pt x="1834" y="47"/>
                    <a:pt x="1717" y="1"/>
                    <a:pt x="1602"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1"/>
            <p:cNvSpPr/>
            <p:nvPr/>
          </p:nvSpPr>
          <p:spPr>
            <a:xfrm>
              <a:off x="3777588" y="1735150"/>
              <a:ext cx="32150" cy="35600"/>
            </a:xfrm>
            <a:custGeom>
              <a:avLst/>
              <a:gdLst/>
              <a:ahLst/>
              <a:cxnLst/>
              <a:rect l="l" t="t" r="r" b="b"/>
              <a:pathLst>
                <a:path w="1286" h="1424" extrusionOk="0">
                  <a:moveTo>
                    <a:pt x="390" y="0"/>
                  </a:moveTo>
                  <a:cubicBezTo>
                    <a:pt x="378" y="0"/>
                    <a:pt x="367" y="2"/>
                    <a:pt x="356" y="4"/>
                  </a:cubicBezTo>
                  <a:cubicBezTo>
                    <a:pt x="277" y="4"/>
                    <a:pt x="218" y="24"/>
                    <a:pt x="139" y="63"/>
                  </a:cubicBezTo>
                  <a:cubicBezTo>
                    <a:pt x="99" y="123"/>
                    <a:pt x="40" y="182"/>
                    <a:pt x="20" y="261"/>
                  </a:cubicBezTo>
                  <a:cubicBezTo>
                    <a:pt x="0" y="340"/>
                    <a:pt x="0" y="459"/>
                    <a:pt x="60" y="538"/>
                  </a:cubicBezTo>
                  <a:cubicBezTo>
                    <a:pt x="238" y="755"/>
                    <a:pt x="415" y="992"/>
                    <a:pt x="593" y="1230"/>
                  </a:cubicBezTo>
                  <a:cubicBezTo>
                    <a:pt x="633" y="1289"/>
                    <a:pt x="672" y="1329"/>
                    <a:pt x="732" y="1368"/>
                  </a:cubicBezTo>
                  <a:lnTo>
                    <a:pt x="811" y="1408"/>
                  </a:lnTo>
                  <a:cubicBezTo>
                    <a:pt x="843" y="1418"/>
                    <a:pt x="874" y="1423"/>
                    <a:pt x="906" y="1423"/>
                  </a:cubicBezTo>
                  <a:cubicBezTo>
                    <a:pt x="992" y="1423"/>
                    <a:pt x="1074" y="1386"/>
                    <a:pt x="1147" y="1329"/>
                  </a:cubicBezTo>
                  <a:cubicBezTo>
                    <a:pt x="1226" y="1269"/>
                    <a:pt x="1265" y="1190"/>
                    <a:pt x="1285" y="1091"/>
                  </a:cubicBezTo>
                  <a:cubicBezTo>
                    <a:pt x="1285" y="1052"/>
                    <a:pt x="1285" y="992"/>
                    <a:pt x="1285" y="953"/>
                  </a:cubicBezTo>
                  <a:cubicBezTo>
                    <a:pt x="1265" y="874"/>
                    <a:pt x="1226" y="834"/>
                    <a:pt x="1186" y="775"/>
                  </a:cubicBezTo>
                  <a:cubicBezTo>
                    <a:pt x="989" y="558"/>
                    <a:pt x="811" y="320"/>
                    <a:pt x="613" y="103"/>
                  </a:cubicBezTo>
                  <a:cubicBezTo>
                    <a:pt x="562" y="52"/>
                    <a:pt x="466" y="0"/>
                    <a:pt x="390"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1"/>
            <p:cNvSpPr/>
            <p:nvPr/>
          </p:nvSpPr>
          <p:spPr>
            <a:xfrm>
              <a:off x="3915963" y="1743150"/>
              <a:ext cx="55850" cy="49450"/>
            </a:xfrm>
            <a:custGeom>
              <a:avLst/>
              <a:gdLst/>
              <a:ahLst/>
              <a:cxnLst/>
              <a:rect l="l" t="t" r="r" b="b"/>
              <a:pathLst>
                <a:path w="2234" h="1978" extrusionOk="0">
                  <a:moveTo>
                    <a:pt x="356" y="0"/>
                  </a:moveTo>
                  <a:cubicBezTo>
                    <a:pt x="277" y="0"/>
                    <a:pt x="178" y="40"/>
                    <a:pt x="138" y="99"/>
                  </a:cubicBezTo>
                  <a:cubicBezTo>
                    <a:pt x="20" y="218"/>
                    <a:pt x="0" y="435"/>
                    <a:pt x="138" y="554"/>
                  </a:cubicBezTo>
                  <a:cubicBezTo>
                    <a:pt x="356" y="771"/>
                    <a:pt x="573" y="989"/>
                    <a:pt x="791" y="1206"/>
                  </a:cubicBezTo>
                  <a:cubicBezTo>
                    <a:pt x="1008" y="1424"/>
                    <a:pt x="1226" y="1661"/>
                    <a:pt x="1463" y="1858"/>
                  </a:cubicBezTo>
                  <a:cubicBezTo>
                    <a:pt x="1562" y="1918"/>
                    <a:pt x="1641" y="1977"/>
                    <a:pt x="1759" y="1977"/>
                  </a:cubicBezTo>
                  <a:cubicBezTo>
                    <a:pt x="1858" y="1977"/>
                    <a:pt x="1977" y="1918"/>
                    <a:pt x="2056" y="1858"/>
                  </a:cubicBezTo>
                  <a:cubicBezTo>
                    <a:pt x="2194" y="1700"/>
                    <a:pt x="2234" y="1424"/>
                    <a:pt x="2056" y="1265"/>
                  </a:cubicBezTo>
                  <a:cubicBezTo>
                    <a:pt x="1819" y="1048"/>
                    <a:pt x="1562" y="870"/>
                    <a:pt x="1324" y="672"/>
                  </a:cubicBezTo>
                  <a:cubicBezTo>
                    <a:pt x="1087" y="475"/>
                    <a:pt x="830" y="297"/>
                    <a:pt x="593" y="99"/>
                  </a:cubicBezTo>
                  <a:cubicBezTo>
                    <a:pt x="514" y="40"/>
                    <a:pt x="455" y="0"/>
                    <a:pt x="356"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1"/>
            <p:cNvSpPr/>
            <p:nvPr/>
          </p:nvSpPr>
          <p:spPr>
            <a:xfrm>
              <a:off x="3857638" y="1817050"/>
              <a:ext cx="29675" cy="48975"/>
            </a:xfrm>
            <a:custGeom>
              <a:avLst/>
              <a:gdLst/>
              <a:ahLst/>
              <a:cxnLst/>
              <a:rect l="l" t="t" r="r" b="b"/>
              <a:pathLst>
                <a:path w="1187" h="1959" extrusionOk="0">
                  <a:moveTo>
                    <a:pt x="777" y="1"/>
                  </a:moveTo>
                  <a:cubicBezTo>
                    <a:pt x="593" y="1"/>
                    <a:pt x="427" y="100"/>
                    <a:pt x="376" y="286"/>
                  </a:cubicBezTo>
                  <a:cubicBezTo>
                    <a:pt x="277" y="662"/>
                    <a:pt x="178" y="1037"/>
                    <a:pt x="60" y="1393"/>
                  </a:cubicBezTo>
                  <a:cubicBezTo>
                    <a:pt x="1" y="1611"/>
                    <a:pt x="139" y="1887"/>
                    <a:pt x="376" y="1947"/>
                  </a:cubicBezTo>
                  <a:cubicBezTo>
                    <a:pt x="420" y="1954"/>
                    <a:pt x="463" y="1958"/>
                    <a:pt x="505" y="1958"/>
                  </a:cubicBezTo>
                  <a:cubicBezTo>
                    <a:pt x="579" y="1958"/>
                    <a:pt x="650" y="1945"/>
                    <a:pt x="712" y="1907"/>
                  </a:cubicBezTo>
                  <a:cubicBezTo>
                    <a:pt x="811" y="1828"/>
                    <a:pt x="890" y="1749"/>
                    <a:pt x="910" y="1630"/>
                  </a:cubicBezTo>
                  <a:cubicBezTo>
                    <a:pt x="989" y="1255"/>
                    <a:pt x="1068" y="879"/>
                    <a:pt x="1167" y="504"/>
                  </a:cubicBezTo>
                  <a:cubicBezTo>
                    <a:pt x="1187" y="405"/>
                    <a:pt x="1167" y="286"/>
                    <a:pt x="1127" y="207"/>
                  </a:cubicBezTo>
                  <a:cubicBezTo>
                    <a:pt x="1068" y="108"/>
                    <a:pt x="969" y="29"/>
                    <a:pt x="870" y="9"/>
                  </a:cubicBezTo>
                  <a:cubicBezTo>
                    <a:pt x="839" y="4"/>
                    <a:pt x="808" y="1"/>
                    <a:pt x="777"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1"/>
            <p:cNvSpPr/>
            <p:nvPr/>
          </p:nvSpPr>
          <p:spPr>
            <a:xfrm>
              <a:off x="3812663" y="1819350"/>
              <a:ext cx="38575" cy="29875"/>
            </a:xfrm>
            <a:custGeom>
              <a:avLst/>
              <a:gdLst/>
              <a:ahLst/>
              <a:cxnLst/>
              <a:rect l="l" t="t" r="r" b="b"/>
              <a:pathLst>
                <a:path w="1543" h="1195" extrusionOk="0">
                  <a:moveTo>
                    <a:pt x="372" y="1"/>
                  </a:moveTo>
                  <a:cubicBezTo>
                    <a:pt x="256" y="1"/>
                    <a:pt x="135" y="59"/>
                    <a:pt x="80" y="155"/>
                  </a:cubicBezTo>
                  <a:cubicBezTo>
                    <a:pt x="1" y="313"/>
                    <a:pt x="40" y="491"/>
                    <a:pt x="179" y="590"/>
                  </a:cubicBezTo>
                  <a:cubicBezTo>
                    <a:pt x="455" y="767"/>
                    <a:pt x="732" y="965"/>
                    <a:pt x="1009" y="1143"/>
                  </a:cubicBezTo>
                  <a:cubicBezTo>
                    <a:pt x="1059" y="1181"/>
                    <a:pt x="1117" y="1194"/>
                    <a:pt x="1173" y="1194"/>
                  </a:cubicBezTo>
                  <a:cubicBezTo>
                    <a:pt x="1205" y="1194"/>
                    <a:pt x="1237" y="1190"/>
                    <a:pt x="1266" y="1183"/>
                  </a:cubicBezTo>
                  <a:cubicBezTo>
                    <a:pt x="1345" y="1163"/>
                    <a:pt x="1424" y="1103"/>
                    <a:pt x="1464" y="1024"/>
                  </a:cubicBezTo>
                  <a:cubicBezTo>
                    <a:pt x="1543" y="866"/>
                    <a:pt x="1503" y="688"/>
                    <a:pt x="1345" y="590"/>
                  </a:cubicBezTo>
                  <a:cubicBezTo>
                    <a:pt x="1068" y="412"/>
                    <a:pt x="791" y="214"/>
                    <a:pt x="515" y="36"/>
                  </a:cubicBezTo>
                  <a:cubicBezTo>
                    <a:pt x="472" y="12"/>
                    <a:pt x="423" y="1"/>
                    <a:pt x="372"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1"/>
            <p:cNvSpPr/>
            <p:nvPr/>
          </p:nvSpPr>
          <p:spPr>
            <a:xfrm>
              <a:off x="2357838" y="2754375"/>
              <a:ext cx="53875" cy="39925"/>
            </a:xfrm>
            <a:custGeom>
              <a:avLst/>
              <a:gdLst/>
              <a:ahLst/>
              <a:cxnLst/>
              <a:rect l="l" t="t" r="r" b="b"/>
              <a:pathLst>
                <a:path w="2155" h="1597" extrusionOk="0">
                  <a:moveTo>
                    <a:pt x="409" y="1"/>
                  </a:moveTo>
                  <a:cubicBezTo>
                    <a:pt x="283" y="1"/>
                    <a:pt x="162" y="58"/>
                    <a:pt x="99" y="172"/>
                  </a:cubicBezTo>
                  <a:cubicBezTo>
                    <a:pt x="0" y="370"/>
                    <a:pt x="59" y="567"/>
                    <a:pt x="237" y="686"/>
                  </a:cubicBezTo>
                  <a:cubicBezTo>
                    <a:pt x="652" y="963"/>
                    <a:pt x="1068" y="1240"/>
                    <a:pt x="1463" y="1536"/>
                  </a:cubicBezTo>
                  <a:cubicBezTo>
                    <a:pt x="1527" y="1574"/>
                    <a:pt x="1607" y="1596"/>
                    <a:pt x="1682" y="1596"/>
                  </a:cubicBezTo>
                  <a:cubicBezTo>
                    <a:pt x="1724" y="1596"/>
                    <a:pt x="1764" y="1590"/>
                    <a:pt x="1799" y="1576"/>
                  </a:cubicBezTo>
                  <a:cubicBezTo>
                    <a:pt x="1898" y="1556"/>
                    <a:pt x="2016" y="1477"/>
                    <a:pt x="2056" y="1378"/>
                  </a:cubicBezTo>
                  <a:cubicBezTo>
                    <a:pt x="2155" y="1180"/>
                    <a:pt x="2115" y="903"/>
                    <a:pt x="1898" y="785"/>
                  </a:cubicBezTo>
                  <a:cubicBezTo>
                    <a:pt x="1463" y="548"/>
                    <a:pt x="1028" y="291"/>
                    <a:pt x="613" y="54"/>
                  </a:cubicBezTo>
                  <a:cubicBezTo>
                    <a:pt x="549" y="18"/>
                    <a:pt x="478" y="1"/>
                    <a:pt x="409"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1"/>
            <p:cNvSpPr/>
            <p:nvPr/>
          </p:nvSpPr>
          <p:spPr>
            <a:xfrm>
              <a:off x="2500138" y="2633925"/>
              <a:ext cx="30175" cy="59750"/>
            </a:xfrm>
            <a:custGeom>
              <a:avLst/>
              <a:gdLst/>
              <a:ahLst/>
              <a:cxnLst/>
              <a:rect l="l" t="t" r="r" b="b"/>
              <a:pathLst>
                <a:path w="1207" h="2390" extrusionOk="0">
                  <a:moveTo>
                    <a:pt x="858" y="0"/>
                  </a:moveTo>
                  <a:cubicBezTo>
                    <a:pt x="717" y="0"/>
                    <a:pt x="568" y="94"/>
                    <a:pt x="535" y="246"/>
                  </a:cubicBezTo>
                  <a:cubicBezTo>
                    <a:pt x="377" y="800"/>
                    <a:pt x="218" y="1333"/>
                    <a:pt x="60" y="1887"/>
                  </a:cubicBezTo>
                  <a:cubicBezTo>
                    <a:pt x="1" y="2084"/>
                    <a:pt x="120" y="2341"/>
                    <a:pt x="337" y="2381"/>
                  </a:cubicBezTo>
                  <a:cubicBezTo>
                    <a:pt x="366" y="2387"/>
                    <a:pt x="395" y="2389"/>
                    <a:pt x="425" y="2389"/>
                  </a:cubicBezTo>
                  <a:cubicBezTo>
                    <a:pt x="604" y="2389"/>
                    <a:pt x="797" y="2290"/>
                    <a:pt x="831" y="2104"/>
                  </a:cubicBezTo>
                  <a:cubicBezTo>
                    <a:pt x="930" y="1531"/>
                    <a:pt x="1049" y="977"/>
                    <a:pt x="1167" y="424"/>
                  </a:cubicBezTo>
                  <a:cubicBezTo>
                    <a:pt x="1207" y="246"/>
                    <a:pt x="1108" y="48"/>
                    <a:pt x="930" y="9"/>
                  </a:cubicBezTo>
                  <a:cubicBezTo>
                    <a:pt x="907" y="3"/>
                    <a:pt x="882" y="0"/>
                    <a:pt x="858"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1"/>
            <p:cNvSpPr/>
            <p:nvPr/>
          </p:nvSpPr>
          <p:spPr>
            <a:xfrm>
              <a:off x="2315813" y="2639525"/>
              <a:ext cx="58850" cy="46100"/>
            </a:xfrm>
            <a:custGeom>
              <a:avLst/>
              <a:gdLst/>
              <a:ahLst/>
              <a:cxnLst/>
              <a:rect l="l" t="t" r="r" b="b"/>
              <a:pathLst>
                <a:path w="2354" h="1844" extrusionOk="0">
                  <a:moveTo>
                    <a:pt x="410" y="1"/>
                  </a:moveTo>
                  <a:cubicBezTo>
                    <a:pt x="265" y="1"/>
                    <a:pt x="125" y="71"/>
                    <a:pt x="60" y="200"/>
                  </a:cubicBezTo>
                  <a:cubicBezTo>
                    <a:pt x="21" y="299"/>
                    <a:pt x="1" y="417"/>
                    <a:pt x="21" y="516"/>
                  </a:cubicBezTo>
                  <a:cubicBezTo>
                    <a:pt x="60" y="615"/>
                    <a:pt x="120" y="694"/>
                    <a:pt x="218" y="753"/>
                  </a:cubicBezTo>
                  <a:cubicBezTo>
                    <a:pt x="456" y="931"/>
                    <a:pt x="693" y="1109"/>
                    <a:pt x="930" y="1287"/>
                  </a:cubicBezTo>
                  <a:cubicBezTo>
                    <a:pt x="1108" y="1426"/>
                    <a:pt x="1286" y="1564"/>
                    <a:pt x="1464" y="1702"/>
                  </a:cubicBezTo>
                  <a:cubicBezTo>
                    <a:pt x="1523" y="1762"/>
                    <a:pt x="1602" y="1801"/>
                    <a:pt x="1681" y="1841"/>
                  </a:cubicBezTo>
                  <a:lnTo>
                    <a:pt x="1800" y="1841"/>
                  </a:lnTo>
                  <a:cubicBezTo>
                    <a:pt x="1816" y="1843"/>
                    <a:pt x="1832" y="1844"/>
                    <a:pt x="1848" y="1844"/>
                  </a:cubicBezTo>
                  <a:cubicBezTo>
                    <a:pt x="1986" y="1844"/>
                    <a:pt x="2104" y="1769"/>
                    <a:pt x="2175" y="1663"/>
                  </a:cubicBezTo>
                  <a:cubicBezTo>
                    <a:pt x="2353" y="1426"/>
                    <a:pt x="2294" y="1109"/>
                    <a:pt x="2057" y="951"/>
                  </a:cubicBezTo>
                  <a:cubicBezTo>
                    <a:pt x="1563" y="655"/>
                    <a:pt x="1088" y="358"/>
                    <a:pt x="633" y="62"/>
                  </a:cubicBezTo>
                  <a:cubicBezTo>
                    <a:pt x="565" y="21"/>
                    <a:pt x="487" y="1"/>
                    <a:pt x="410"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1"/>
            <p:cNvSpPr/>
            <p:nvPr/>
          </p:nvSpPr>
          <p:spPr>
            <a:xfrm>
              <a:off x="1943213" y="2858650"/>
              <a:ext cx="32650" cy="53275"/>
            </a:xfrm>
            <a:custGeom>
              <a:avLst/>
              <a:gdLst/>
              <a:ahLst/>
              <a:cxnLst/>
              <a:rect l="l" t="t" r="r" b="b"/>
              <a:pathLst>
                <a:path w="1306" h="2131" extrusionOk="0">
                  <a:moveTo>
                    <a:pt x="378" y="1"/>
                  </a:moveTo>
                  <a:cubicBezTo>
                    <a:pt x="334" y="1"/>
                    <a:pt x="292" y="10"/>
                    <a:pt x="258" y="34"/>
                  </a:cubicBezTo>
                  <a:cubicBezTo>
                    <a:pt x="100" y="93"/>
                    <a:pt x="1" y="271"/>
                    <a:pt x="40" y="429"/>
                  </a:cubicBezTo>
                  <a:cubicBezTo>
                    <a:pt x="119" y="686"/>
                    <a:pt x="198" y="923"/>
                    <a:pt x="277" y="1160"/>
                  </a:cubicBezTo>
                  <a:cubicBezTo>
                    <a:pt x="317" y="1279"/>
                    <a:pt x="357" y="1397"/>
                    <a:pt x="396" y="1516"/>
                  </a:cubicBezTo>
                  <a:cubicBezTo>
                    <a:pt x="416" y="1575"/>
                    <a:pt x="436" y="1635"/>
                    <a:pt x="455" y="1694"/>
                  </a:cubicBezTo>
                  <a:cubicBezTo>
                    <a:pt x="495" y="1773"/>
                    <a:pt x="515" y="1872"/>
                    <a:pt x="574" y="1931"/>
                  </a:cubicBezTo>
                  <a:cubicBezTo>
                    <a:pt x="633" y="2010"/>
                    <a:pt x="673" y="2070"/>
                    <a:pt x="772" y="2089"/>
                  </a:cubicBezTo>
                  <a:cubicBezTo>
                    <a:pt x="808" y="2114"/>
                    <a:pt x="860" y="2131"/>
                    <a:pt x="913" y="2131"/>
                  </a:cubicBezTo>
                  <a:cubicBezTo>
                    <a:pt x="946" y="2131"/>
                    <a:pt x="979" y="2124"/>
                    <a:pt x="1009" y="2109"/>
                  </a:cubicBezTo>
                  <a:cubicBezTo>
                    <a:pt x="1167" y="2070"/>
                    <a:pt x="1305" y="1911"/>
                    <a:pt x="1305" y="1733"/>
                  </a:cubicBezTo>
                  <a:cubicBezTo>
                    <a:pt x="1286" y="1556"/>
                    <a:pt x="1206" y="1397"/>
                    <a:pt x="1147" y="1220"/>
                  </a:cubicBezTo>
                  <a:cubicBezTo>
                    <a:pt x="1088" y="1121"/>
                    <a:pt x="1029" y="1002"/>
                    <a:pt x="989" y="884"/>
                  </a:cubicBezTo>
                  <a:cubicBezTo>
                    <a:pt x="890" y="646"/>
                    <a:pt x="791" y="409"/>
                    <a:pt x="693" y="172"/>
                  </a:cubicBezTo>
                  <a:cubicBezTo>
                    <a:pt x="653" y="93"/>
                    <a:pt x="554" y="14"/>
                    <a:pt x="475" y="14"/>
                  </a:cubicBezTo>
                  <a:cubicBezTo>
                    <a:pt x="442" y="6"/>
                    <a:pt x="410" y="1"/>
                    <a:pt x="378"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1"/>
            <p:cNvSpPr/>
            <p:nvPr/>
          </p:nvSpPr>
          <p:spPr>
            <a:xfrm>
              <a:off x="1955088" y="2759900"/>
              <a:ext cx="66725" cy="37725"/>
            </a:xfrm>
            <a:custGeom>
              <a:avLst/>
              <a:gdLst/>
              <a:ahLst/>
              <a:cxnLst/>
              <a:rect l="l" t="t" r="r" b="b"/>
              <a:pathLst>
                <a:path w="2669" h="1509" extrusionOk="0">
                  <a:moveTo>
                    <a:pt x="303" y="0"/>
                  </a:moveTo>
                  <a:cubicBezTo>
                    <a:pt x="191" y="0"/>
                    <a:pt x="88" y="71"/>
                    <a:pt x="40" y="169"/>
                  </a:cubicBezTo>
                  <a:cubicBezTo>
                    <a:pt x="0" y="307"/>
                    <a:pt x="40" y="465"/>
                    <a:pt x="158" y="524"/>
                  </a:cubicBezTo>
                  <a:cubicBezTo>
                    <a:pt x="791" y="841"/>
                    <a:pt x="1404" y="1157"/>
                    <a:pt x="2036" y="1453"/>
                  </a:cubicBezTo>
                  <a:cubicBezTo>
                    <a:pt x="2105" y="1491"/>
                    <a:pt x="2175" y="1508"/>
                    <a:pt x="2242" y="1508"/>
                  </a:cubicBezTo>
                  <a:cubicBezTo>
                    <a:pt x="2387" y="1508"/>
                    <a:pt x="2516" y="1424"/>
                    <a:pt x="2570" y="1275"/>
                  </a:cubicBezTo>
                  <a:cubicBezTo>
                    <a:pt x="2669" y="1058"/>
                    <a:pt x="2550" y="860"/>
                    <a:pt x="2333" y="762"/>
                  </a:cubicBezTo>
                  <a:cubicBezTo>
                    <a:pt x="1680" y="524"/>
                    <a:pt x="1028" y="267"/>
                    <a:pt x="376" y="10"/>
                  </a:cubicBezTo>
                  <a:cubicBezTo>
                    <a:pt x="351" y="3"/>
                    <a:pt x="327" y="0"/>
                    <a:pt x="303"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1"/>
            <p:cNvSpPr/>
            <p:nvPr/>
          </p:nvSpPr>
          <p:spPr>
            <a:xfrm>
              <a:off x="2077638" y="2815500"/>
              <a:ext cx="41525" cy="39050"/>
            </a:xfrm>
            <a:custGeom>
              <a:avLst/>
              <a:gdLst/>
              <a:ahLst/>
              <a:cxnLst/>
              <a:rect l="l" t="t" r="r" b="b"/>
              <a:pathLst>
                <a:path w="1661" h="1562" extrusionOk="0">
                  <a:moveTo>
                    <a:pt x="396" y="0"/>
                  </a:moveTo>
                  <a:cubicBezTo>
                    <a:pt x="356" y="0"/>
                    <a:pt x="297" y="0"/>
                    <a:pt x="257" y="40"/>
                  </a:cubicBezTo>
                  <a:cubicBezTo>
                    <a:pt x="178" y="60"/>
                    <a:pt x="99" y="119"/>
                    <a:pt x="60" y="198"/>
                  </a:cubicBezTo>
                  <a:cubicBezTo>
                    <a:pt x="20" y="257"/>
                    <a:pt x="0" y="336"/>
                    <a:pt x="0" y="396"/>
                  </a:cubicBezTo>
                  <a:cubicBezTo>
                    <a:pt x="0" y="494"/>
                    <a:pt x="60" y="613"/>
                    <a:pt x="119" y="672"/>
                  </a:cubicBezTo>
                  <a:cubicBezTo>
                    <a:pt x="178" y="732"/>
                    <a:pt x="257" y="771"/>
                    <a:pt x="317" y="831"/>
                  </a:cubicBezTo>
                  <a:cubicBezTo>
                    <a:pt x="435" y="910"/>
                    <a:pt x="534" y="1008"/>
                    <a:pt x="633" y="1107"/>
                  </a:cubicBezTo>
                  <a:cubicBezTo>
                    <a:pt x="712" y="1206"/>
                    <a:pt x="811" y="1305"/>
                    <a:pt x="910" y="1424"/>
                  </a:cubicBezTo>
                  <a:cubicBezTo>
                    <a:pt x="949" y="1463"/>
                    <a:pt x="989" y="1503"/>
                    <a:pt x="1048" y="1522"/>
                  </a:cubicBezTo>
                  <a:cubicBezTo>
                    <a:pt x="1107" y="1542"/>
                    <a:pt x="1167" y="1562"/>
                    <a:pt x="1226" y="1562"/>
                  </a:cubicBezTo>
                  <a:cubicBezTo>
                    <a:pt x="1325" y="1542"/>
                    <a:pt x="1404" y="1522"/>
                    <a:pt x="1483" y="1463"/>
                  </a:cubicBezTo>
                  <a:cubicBezTo>
                    <a:pt x="1562" y="1404"/>
                    <a:pt x="1621" y="1325"/>
                    <a:pt x="1641" y="1226"/>
                  </a:cubicBezTo>
                  <a:cubicBezTo>
                    <a:pt x="1661" y="1127"/>
                    <a:pt x="1661" y="989"/>
                    <a:pt x="1601" y="890"/>
                  </a:cubicBezTo>
                  <a:cubicBezTo>
                    <a:pt x="1522" y="791"/>
                    <a:pt x="1443" y="672"/>
                    <a:pt x="1364" y="593"/>
                  </a:cubicBezTo>
                  <a:cubicBezTo>
                    <a:pt x="1305" y="514"/>
                    <a:pt x="1226" y="455"/>
                    <a:pt x="1147" y="396"/>
                  </a:cubicBezTo>
                  <a:cubicBezTo>
                    <a:pt x="949" y="238"/>
                    <a:pt x="751" y="99"/>
                    <a:pt x="514" y="20"/>
                  </a:cubicBezTo>
                  <a:cubicBezTo>
                    <a:pt x="475" y="0"/>
                    <a:pt x="435" y="0"/>
                    <a:pt x="396"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61"/>
          <p:cNvGrpSpPr/>
          <p:nvPr/>
        </p:nvGrpSpPr>
        <p:grpSpPr>
          <a:xfrm>
            <a:off x="3963897" y="2682007"/>
            <a:ext cx="316624" cy="656992"/>
            <a:chOff x="4029113" y="2613875"/>
            <a:chExt cx="282700" cy="586600"/>
          </a:xfrm>
        </p:grpSpPr>
        <p:sp>
          <p:nvSpPr>
            <p:cNvPr id="1619" name="Google Shape;1619;p61"/>
            <p:cNvSpPr/>
            <p:nvPr/>
          </p:nvSpPr>
          <p:spPr>
            <a:xfrm>
              <a:off x="4029113" y="2613875"/>
              <a:ext cx="282700" cy="586600"/>
            </a:xfrm>
            <a:custGeom>
              <a:avLst/>
              <a:gdLst/>
              <a:ahLst/>
              <a:cxnLst/>
              <a:rect l="l" t="t" r="r" b="b"/>
              <a:pathLst>
                <a:path w="11308" h="23464" extrusionOk="0">
                  <a:moveTo>
                    <a:pt x="10414" y="2488"/>
                  </a:moveTo>
                  <a:cubicBezTo>
                    <a:pt x="10429" y="2488"/>
                    <a:pt x="10443" y="2489"/>
                    <a:pt x="10457" y="2491"/>
                  </a:cubicBezTo>
                  <a:cubicBezTo>
                    <a:pt x="10596" y="2511"/>
                    <a:pt x="10754" y="2649"/>
                    <a:pt x="10734" y="2788"/>
                  </a:cubicBezTo>
                  <a:cubicBezTo>
                    <a:pt x="10655" y="3539"/>
                    <a:pt x="10596" y="4270"/>
                    <a:pt x="10497" y="5001"/>
                  </a:cubicBezTo>
                  <a:cubicBezTo>
                    <a:pt x="10477" y="5219"/>
                    <a:pt x="10359" y="5377"/>
                    <a:pt x="10121" y="5397"/>
                  </a:cubicBezTo>
                  <a:cubicBezTo>
                    <a:pt x="9943" y="5397"/>
                    <a:pt x="9726" y="5199"/>
                    <a:pt x="9746" y="5001"/>
                  </a:cubicBezTo>
                  <a:cubicBezTo>
                    <a:pt x="9845" y="4231"/>
                    <a:pt x="10003" y="3479"/>
                    <a:pt x="10121" y="2709"/>
                  </a:cubicBezTo>
                  <a:cubicBezTo>
                    <a:pt x="10139" y="2566"/>
                    <a:pt x="10285" y="2488"/>
                    <a:pt x="10414" y="2488"/>
                  </a:cubicBezTo>
                  <a:close/>
                  <a:moveTo>
                    <a:pt x="8734" y="6200"/>
                  </a:moveTo>
                  <a:cubicBezTo>
                    <a:pt x="8896" y="6200"/>
                    <a:pt x="9022" y="6307"/>
                    <a:pt x="9074" y="6444"/>
                  </a:cubicBezTo>
                  <a:cubicBezTo>
                    <a:pt x="9410" y="7215"/>
                    <a:pt x="9746" y="7986"/>
                    <a:pt x="10042" y="8777"/>
                  </a:cubicBezTo>
                  <a:cubicBezTo>
                    <a:pt x="10121" y="8994"/>
                    <a:pt x="9943" y="9232"/>
                    <a:pt x="9746" y="9291"/>
                  </a:cubicBezTo>
                  <a:cubicBezTo>
                    <a:pt x="9706" y="9304"/>
                    <a:pt x="9668" y="9310"/>
                    <a:pt x="9631" y="9310"/>
                  </a:cubicBezTo>
                  <a:cubicBezTo>
                    <a:pt x="9446" y="9310"/>
                    <a:pt x="9298" y="9159"/>
                    <a:pt x="9232" y="8994"/>
                  </a:cubicBezTo>
                  <a:cubicBezTo>
                    <a:pt x="8935" y="8223"/>
                    <a:pt x="8678" y="7433"/>
                    <a:pt x="8421" y="6642"/>
                  </a:cubicBezTo>
                  <a:cubicBezTo>
                    <a:pt x="8362" y="6464"/>
                    <a:pt x="8481" y="6267"/>
                    <a:pt x="8659" y="6207"/>
                  </a:cubicBezTo>
                  <a:cubicBezTo>
                    <a:pt x="8685" y="6202"/>
                    <a:pt x="8710" y="6200"/>
                    <a:pt x="8734" y="6200"/>
                  </a:cubicBezTo>
                  <a:close/>
                  <a:moveTo>
                    <a:pt x="5695" y="8813"/>
                  </a:moveTo>
                  <a:cubicBezTo>
                    <a:pt x="5708" y="8813"/>
                    <a:pt x="5721" y="8814"/>
                    <a:pt x="5733" y="8816"/>
                  </a:cubicBezTo>
                  <a:cubicBezTo>
                    <a:pt x="5852" y="8836"/>
                    <a:pt x="5951" y="8915"/>
                    <a:pt x="5931" y="9034"/>
                  </a:cubicBezTo>
                  <a:cubicBezTo>
                    <a:pt x="5931" y="9133"/>
                    <a:pt x="5931" y="9251"/>
                    <a:pt x="5931" y="9350"/>
                  </a:cubicBezTo>
                  <a:cubicBezTo>
                    <a:pt x="5931" y="9409"/>
                    <a:pt x="5951" y="9449"/>
                    <a:pt x="5951" y="9508"/>
                  </a:cubicBezTo>
                  <a:lnTo>
                    <a:pt x="5951" y="9548"/>
                  </a:lnTo>
                  <a:lnTo>
                    <a:pt x="5970" y="9607"/>
                  </a:lnTo>
                  <a:cubicBezTo>
                    <a:pt x="5990" y="9825"/>
                    <a:pt x="6049" y="10022"/>
                    <a:pt x="6128" y="10200"/>
                  </a:cubicBezTo>
                  <a:cubicBezTo>
                    <a:pt x="6188" y="10358"/>
                    <a:pt x="6069" y="10516"/>
                    <a:pt x="5931" y="10556"/>
                  </a:cubicBezTo>
                  <a:cubicBezTo>
                    <a:pt x="5899" y="10568"/>
                    <a:pt x="5868" y="10573"/>
                    <a:pt x="5837" y="10573"/>
                  </a:cubicBezTo>
                  <a:cubicBezTo>
                    <a:pt x="5714" y="10573"/>
                    <a:pt x="5607" y="10485"/>
                    <a:pt x="5575" y="10358"/>
                  </a:cubicBezTo>
                  <a:cubicBezTo>
                    <a:pt x="5456" y="9904"/>
                    <a:pt x="5437" y="9429"/>
                    <a:pt x="5496" y="8975"/>
                  </a:cubicBezTo>
                  <a:cubicBezTo>
                    <a:pt x="5513" y="8871"/>
                    <a:pt x="5606" y="8813"/>
                    <a:pt x="5695" y="8813"/>
                  </a:cubicBezTo>
                  <a:close/>
                  <a:moveTo>
                    <a:pt x="3776" y="11544"/>
                  </a:moveTo>
                  <a:cubicBezTo>
                    <a:pt x="3816" y="11544"/>
                    <a:pt x="3855" y="11544"/>
                    <a:pt x="3895" y="11564"/>
                  </a:cubicBezTo>
                  <a:cubicBezTo>
                    <a:pt x="3994" y="11584"/>
                    <a:pt x="4092" y="11663"/>
                    <a:pt x="4152" y="11742"/>
                  </a:cubicBezTo>
                  <a:cubicBezTo>
                    <a:pt x="4191" y="11841"/>
                    <a:pt x="4211" y="11979"/>
                    <a:pt x="4191" y="12078"/>
                  </a:cubicBezTo>
                  <a:cubicBezTo>
                    <a:pt x="4152" y="12177"/>
                    <a:pt x="4092" y="12276"/>
                    <a:pt x="3994" y="12335"/>
                  </a:cubicBezTo>
                  <a:lnTo>
                    <a:pt x="3954" y="12355"/>
                  </a:lnTo>
                  <a:lnTo>
                    <a:pt x="3875" y="12434"/>
                  </a:lnTo>
                  <a:cubicBezTo>
                    <a:pt x="3855" y="12454"/>
                    <a:pt x="3835" y="12493"/>
                    <a:pt x="3816" y="12513"/>
                  </a:cubicBezTo>
                  <a:cubicBezTo>
                    <a:pt x="3816" y="12552"/>
                    <a:pt x="3796" y="12592"/>
                    <a:pt x="3796" y="12631"/>
                  </a:cubicBezTo>
                  <a:cubicBezTo>
                    <a:pt x="3776" y="12770"/>
                    <a:pt x="3737" y="12869"/>
                    <a:pt x="3658" y="12967"/>
                  </a:cubicBezTo>
                  <a:cubicBezTo>
                    <a:pt x="3579" y="13047"/>
                    <a:pt x="3460" y="13086"/>
                    <a:pt x="3341" y="13086"/>
                  </a:cubicBezTo>
                  <a:cubicBezTo>
                    <a:pt x="3223" y="13086"/>
                    <a:pt x="3104" y="13027"/>
                    <a:pt x="3025" y="12967"/>
                  </a:cubicBezTo>
                  <a:cubicBezTo>
                    <a:pt x="2985" y="12908"/>
                    <a:pt x="2946" y="12869"/>
                    <a:pt x="2926" y="12809"/>
                  </a:cubicBezTo>
                  <a:cubicBezTo>
                    <a:pt x="2906" y="12750"/>
                    <a:pt x="2887" y="12710"/>
                    <a:pt x="2887" y="12631"/>
                  </a:cubicBezTo>
                  <a:cubicBezTo>
                    <a:pt x="2906" y="12533"/>
                    <a:pt x="2926" y="12414"/>
                    <a:pt x="2946" y="12315"/>
                  </a:cubicBezTo>
                  <a:cubicBezTo>
                    <a:pt x="2985" y="12216"/>
                    <a:pt x="3025" y="12117"/>
                    <a:pt x="3104" y="12019"/>
                  </a:cubicBezTo>
                  <a:cubicBezTo>
                    <a:pt x="3163" y="11940"/>
                    <a:pt x="3223" y="11841"/>
                    <a:pt x="3302" y="11781"/>
                  </a:cubicBezTo>
                  <a:cubicBezTo>
                    <a:pt x="3381" y="11702"/>
                    <a:pt x="3460" y="11643"/>
                    <a:pt x="3559" y="11604"/>
                  </a:cubicBezTo>
                  <a:cubicBezTo>
                    <a:pt x="3638" y="11564"/>
                    <a:pt x="3697" y="11544"/>
                    <a:pt x="3776" y="11544"/>
                  </a:cubicBezTo>
                  <a:close/>
                  <a:moveTo>
                    <a:pt x="8243" y="12787"/>
                  </a:moveTo>
                  <a:cubicBezTo>
                    <a:pt x="8368" y="12787"/>
                    <a:pt x="8494" y="12793"/>
                    <a:pt x="8619" y="12809"/>
                  </a:cubicBezTo>
                  <a:cubicBezTo>
                    <a:pt x="8856" y="12829"/>
                    <a:pt x="9014" y="12967"/>
                    <a:pt x="9014" y="13205"/>
                  </a:cubicBezTo>
                  <a:cubicBezTo>
                    <a:pt x="9034" y="13422"/>
                    <a:pt x="8836" y="13580"/>
                    <a:pt x="8619" y="13600"/>
                  </a:cubicBezTo>
                  <a:cubicBezTo>
                    <a:pt x="8532" y="13606"/>
                    <a:pt x="8445" y="13608"/>
                    <a:pt x="8359" y="13608"/>
                  </a:cubicBezTo>
                  <a:cubicBezTo>
                    <a:pt x="8149" y="13608"/>
                    <a:pt x="7939" y="13594"/>
                    <a:pt x="7730" y="13580"/>
                  </a:cubicBezTo>
                  <a:cubicBezTo>
                    <a:pt x="7433" y="13580"/>
                    <a:pt x="7117" y="13560"/>
                    <a:pt x="6820" y="13560"/>
                  </a:cubicBezTo>
                  <a:cubicBezTo>
                    <a:pt x="6623" y="13541"/>
                    <a:pt x="6464" y="13402"/>
                    <a:pt x="6464" y="13205"/>
                  </a:cubicBezTo>
                  <a:cubicBezTo>
                    <a:pt x="6464" y="13007"/>
                    <a:pt x="6642" y="12849"/>
                    <a:pt x="6820" y="12829"/>
                  </a:cubicBezTo>
                  <a:cubicBezTo>
                    <a:pt x="7117" y="12829"/>
                    <a:pt x="7433" y="12829"/>
                    <a:pt x="7730" y="12809"/>
                  </a:cubicBezTo>
                  <a:cubicBezTo>
                    <a:pt x="7901" y="12798"/>
                    <a:pt x="8072" y="12787"/>
                    <a:pt x="8243" y="12787"/>
                  </a:cubicBezTo>
                  <a:close/>
                  <a:moveTo>
                    <a:pt x="5970" y="14746"/>
                  </a:moveTo>
                  <a:cubicBezTo>
                    <a:pt x="6089" y="14746"/>
                    <a:pt x="6168" y="14806"/>
                    <a:pt x="6267" y="14865"/>
                  </a:cubicBezTo>
                  <a:cubicBezTo>
                    <a:pt x="6425" y="15003"/>
                    <a:pt x="6583" y="15142"/>
                    <a:pt x="6761" y="15280"/>
                  </a:cubicBezTo>
                  <a:cubicBezTo>
                    <a:pt x="6919" y="15419"/>
                    <a:pt x="7097" y="15537"/>
                    <a:pt x="7235" y="15695"/>
                  </a:cubicBezTo>
                  <a:cubicBezTo>
                    <a:pt x="7413" y="15873"/>
                    <a:pt x="7413" y="16130"/>
                    <a:pt x="7235" y="16328"/>
                  </a:cubicBezTo>
                  <a:cubicBezTo>
                    <a:pt x="7176" y="16407"/>
                    <a:pt x="7038" y="16446"/>
                    <a:pt x="6939" y="16446"/>
                  </a:cubicBezTo>
                  <a:cubicBezTo>
                    <a:pt x="6860" y="16446"/>
                    <a:pt x="6820" y="16446"/>
                    <a:pt x="6761" y="16407"/>
                  </a:cubicBezTo>
                  <a:cubicBezTo>
                    <a:pt x="6702" y="16387"/>
                    <a:pt x="6662" y="16367"/>
                    <a:pt x="6623" y="16328"/>
                  </a:cubicBezTo>
                  <a:cubicBezTo>
                    <a:pt x="6445" y="16189"/>
                    <a:pt x="6306" y="16031"/>
                    <a:pt x="6148" y="15873"/>
                  </a:cubicBezTo>
                  <a:cubicBezTo>
                    <a:pt x="6010" y="15735"/>
                    <a:pt x="5852" y="15577"/>
                    <a:pt x="5694" y="15438"/>
                  </a:cubicBezTo>
                  <a:cubicBezTo>
                    <a:pt x="5535" y="15280"/>
                    <a:pt x="5555" y="15023"/>
                    <a:pt x="5694" y="14865"/>
                  </a:cubicBezTo>
                  <a:cubicBezTo>
                    <a:pt x="5773" y="14806"/>
                    <a:pt x="5871" y="14746"/>
                    <a:pt x="5970" y="14746"/>
                  </a:cubicBezTo>
                  <a:close/>
                  <a:moveTo>
                    <a:pt x="2837" y="15402"/>
                  </a:moveTo>
                  <a:cubicBezTo>
                    <a:pt x="2942" y="15402"/>
                    <a:pt x="3051" y="15445"/>
                    <a:pt x="3124" y="15517"/>
                  </a:cubicBezTo>
                  <a:cubicBezTo>
                    <a:pt x="3242" y="15636"/>
                    <a:pt x="3322" y="15774"/>
                    <a:pt x="3401" y="15893"/>
                  </a:cubicBezTo>
                  <a:cubicBezTo>
                    <a:pt x="3480" y="16012"/>
                    <a:pt x="3559" y="16110"/>
                    <a:pt x="3618" y="16229"/>
                  </a:cubicBezTo>
                  <a:cubicBezTo>
                    <a:pt x="3697" y="16328"/>
                    <a:pt x="3756" y="16427"/>
                    <a:pt x="3835" y="16545"/>
                  </a:cubicBezTo>
                  <a:cubicBezTo>
                    <a:pt x="3875" y="16585"/>
                    <a:pt x="3895" y="16644"/>
                    <a:pt x="3934" y="16684"/>
                  </a:cubicBezTo>
                  <a:cubicBezTo>
                    <a:pt x="3994" y="16782"/>
                    <a:pt x="4033" y="16881"/>
                    <a:pt x="4073" y="16980"/>
                  </a:cubicBezTo>
                  <a:cubicBezTo>
                    <a:pt x="4112" y="17079"/>
                    <a:pt x="4073" y="17257"/>
                    <a:pt x="4013" y="17336"/>
                  </a:cubicBezTo>
                  <a:cubicBezTo>
                    <a:pt x="3974" y="17415"/>
                    <a:pt x="3915" y="17474"/>
                    <a:pt x="3835" y="17514"/>
                  </a:cubicBezTo>
                  <a:cubicBezTo>
                    <a:pt x="3756" y="17573"/>
                    <a:pt x="3638" y="17573"/>
                    <a:pt x="3539" y="17573"/>
                  </a:cubicBezTo>
                  <a:cubicBezTo>
                    <a:pt x="3480" y="17573"/>
                    <a:pt x="3420" y="17553"/>
                    <a:pt x="3361" y="17514"/>
                  </a:cubicBezTo>
                  <a:cubicBezTo>
                    <a:pt x="3322" y="17494"/>
                    <a:pt x="3302" y="17455"/>
                    <a:pt x="3262" y="17435"/>
                  </a:cubicBezTo>
                  <a:cubicBezTo>
                    <a:pt x="3203" y="17356"/>
                    <a:pt x="3124" y="17277"/>
                    <a:pt x="3084" y="17198"/>
                  </a:cubicBezTo>
                  <a:cubicBezTo>
                    <a:pt x="3065" y="17138"/>
                    <a:pt x="3025" y="17079"/>
                    <a:pt x="3005" y="17039"/>
                  </a:cubicBezTo>
                  <a:cubicBezTo>
                    <a:pt x="2946" y="16921"/>
                    <a:pt x="2887" y="16802"/>
                    <a:pt x="2827" y="16684"/>
                  </a:cubicBezTo>
                  <a:cubicBezTo>
                    <a:pt x="2768" y="16565"/>
                    <a:pt x="2709" y="16446"/>
                    <a:pt x="2649" y="16328"/>
                  </a:cubicBezTo>
                  <a:cubicBezTo>
                    <a:pt x="2590" y="16189"/>
                    <a:pt x="2511" y="16071"/>
                    <a:pt x="2472" y="15913"/>
                  </a:cubicBezTo>
                  <a:cubicBezTo>
                    <a:pt x="2412" y="15735"/>
                    <a:pt x="2491" y="15557"/>
                    <a:pt x="2649" y="15458"/>
                  </a:cubicBezTo>
                  <a:cubicBezTo>
                    <a:pt x="2703" y="15420"/>
                    <a:pt x="2769" y="15402"/>
                    <a:pt x="2837" y="15402"/>
                  </a:cubicBezTo>
                  <a:close/>
                  <a:moveTo>
                    <a:pt x="8204" y="17541"/>
                  </a:moveTo>
                  <a:cubicBezTo>
                    <a:pt x="8306" y="17541"/>
                    <a:pt x="8409" y="17581"/>
                    <a:pt x="8481" y="17652"/>
                  </a:cubicBezTo>
                  <a:cubicBezTo>
                    <a:pt x="8639" y="17791"/>
                    <a:pt x="8619" y="18048"/>
                    <a:pt x="8481" y="18186"/>
                  </a:cubicBezTo>
                  <a:cubicBezTo>
                    <a:pt x="8120" y="18604"/>
                    <a:pt x="7576" y="18839"/>
                    <a:pt x="7025" y="18839"/>
                  </a:cubicBezTo>
                  <a:cubicBezTo>
                    <a:pt x="7003" y="18839"/>
                    <a:pt x="6981" y="18839"/>
                    <a:pt x="6959" y="18838"/>
                  </a:cubicBezTo>
                  <a:cubicBezTo>
                    <a:pt x="6761" y="18818"/>
                    <a:pt x="6603" y="18680"/>
                    <a:pt x="6603" y="18463"/>
                  </a:cubicBezTo>
                  <a:cubicBezTo>
                    <a:pt x="6603" y="18285"/>
                    <a:pt x="6781" y="18127"/>
                    <a:pt x="6959" y="18107"/>
                  </a:cubicBezTo>
                  <a:lnTo>
                    <a:pt x="7077" y="18107"/>
                  </a:lnTo>
                  <a:cubicBezTo>
                    <a:pt x="7196" y="18087"/>
                    <a:pt x="7314" y="18048"/>
                    <a:pt x="7433" y="18008"/>
                  </a:cubicBezTo>
                  <a:cubicBezTo>
                    <a:pt x="7532" y="17968"/>
                    <a:pt x="7631" y="17909"/>
                    <a:pt x="7710" y="17850"/>
                  </a:cubicBezTo>
                  <a:lnTo>
                    <a:pt x="7749" y="17830"/>
                  </a:lnTo>
                  <a:lnTo>
                    <a:pt x="7769" y="17810"/>
                  </a:lnTo>
                  <a:lnTo>
                    <a:pt x="7809" y="17791"/>
                  </a:lnTo>
                  <a:cubicBezTo>
                    <a:pt x="7848" y="17751"/>
                    <a:pt x="7907" y="17692"/>
                    <a:pt x="7947" y="17652"/>
                  </a:cubicBezTo>
                  <a:cubicBezTo>
                    <a:pt x="8014" y="17576"/>
                    <a:pt x="8108" y="17541"/>
                    <a:pt x="8204" y="17541"/>
                  </a:cubicBezTo>
                  <a:close/>
                  <a:moveTo>
                    <a:pt x="9756" y="18916"/>
                  </a:moveTo>
                  <a:cubicBezTo>
                    <a:pt x="9960" y="18916"/>
                    <a:pt x="10121" y="19104"/>
                    <a:pt x="10121" y="19293"/>
                  </a:cubicBezTo>
                  <a:cubicBezTo>
                    <a:pt x="10121" y="19372"/>
                    <a:pt x="10121" y="19431"/>
                    <a:pt x="10121" y="19510"/>
                  </a:cubicBezTo>
                  <a:cubicBezTo>
                    <a:pt x="10141" y="19550"/>
                    <a:pt x="10141" y="19589"/>
                    <a:pt x="10141" y="19629"/>
                  </a:cubicBezTo>
                  <a:lnTo>
                    <a:pt x="10141" y="19649"/>
                  </a:lnTo>
                  <a:cubicBezTo>
                    <a:pt x="10161" y="19787"/>
                    <a:pt x="10200" y="19906"/>
                    <a:pt x="10240" y="20044"/>
                  </a:cubicBezTo>
                  <a:cubicBezTo>
                    <a:pt x="10240" y="20123"/>
                    <a:pt x="10279" y="20182"/>
                    <a:pt x="10299" y="20242"/>
                  </a:cubicBezTo>
                  <a:lnTo>
                    <a:pt x="10319" y="20340"/>
                  </a:lnTo>
                  <a:lnTo>
                    <a:pt x="10339" y="20380"/>
                  </a:lnTo>
                  <a:cubicBezTo>
                    <a:pt x="10398" y="20499"/>
                    <a:pt x="10457" y="20617"/>
                    <a:pt x="10517" y="20756"/>
                  </a:cubicBezTo>
                  <a:cubicBezTo>
                    <a:pt x="10635" y="20953"/>
                    <a:pt x="10576" y="21210"/>
                    <a:pt x="10378" y="21329"/>
                  </a:cubicBezTo>
                  <a:cubicBezTo>
                    <a:pt x="10315" y="21367"/>
                    <a:pt x="10243" y="21385"/>
                    <a:pt x="10172" y="21385"/>
                  </a:cubicBezTo>
                  <a:cubicBezTo>
                    <a:pt x="10019" y="21385"/>
                    <a:pt x="9866" y="21305"/>
                    <a:pt x="9785" y="21171"/>
                  </a:cubicBezTo>
                  <a:cubicBezTo>
                    <a:pt x="9469" y="20617"/>
                    <a:pt x="9331" y="19945"/>
                    <a:pt x="9350" y="19293"/>
                  </a:cubicBezTo>
                  <a:cubicBezTo>
                    <a:pt x="9350" y="19075"/>
                    <a:pt x="9509" y="18917"/>
                    <a:pt x="9726" y="18917"/>
                  </a:cubicBezTo>
                  <a:cubicBezTo>
                    <a:pt x="9736" y="18916"/>
                    <a:pt x="9746" y="18916"/>
                    <a:pt x="9756" y="18916"/>
                  </a:cubicBezTo>
                  <a:close/>
                  <a:moveTo>
                    <a:pt x="11307" y="0"/>
                  </a:moveTo>
                  <a:cubicBezTo>
                    <a:pt x="8836" y="1226"/>
                    <a:pt x="6642" y="3104"/>
                    <a:pt x="5041" y="5357"/>
                  </a:cubicBezTo>
                  <a:cubicBezTo>
                    <a:pt x="2491" y="8994"/>
                    <a:pt x="1305" y="13402"/>
                    <a:pt x="179" y="17692"/>
                  </a:cubicBezTo>
                  <a:cubicBezTo>
                    <a:pt x="100" y="18008"/>
                    <a:pt x="1" y="18364"/>
                    <a:pt x="139" y="18680"/>
                  </a:cubicBezTo>
                  <a:cubicBezTo>
                    <a:pt x="277" y="18996"/>
                    <a:pt x="613" y="19174"/>
                    <a:pt x="930" y="19332"/>
                  </a:cubicBezTo>
                  <a:cubicBezTo>
                    <a:pt x="4251" y="20933"/>
                    <a:pt x="7907" y="21882"/>
                    <a:pt x="11129" y="23464"/>
                  </a:cubicBezTo>
                  <a:cubicBezTo>
                    <a:pt x="11189" y="23305"/>
                    <a:pt x="11248" y="23128"/>
                    <a:pt x="11307" y="22969"/>
                  </a:cubicBezTo>
                  <a:lnTo>
                    <a:pt x="11307" y="18285"/>
                  </a:lnTo>
                  <a:cubicBezTo>
                    <a:pt x="11248" y="18245"/>
                    <a:pt x="11189" y="18206"/>
                    <a:pt x="11169" y="18127"/>
                  </a:cubicBezTo>
                  <a:cubicBezTo>
                    <a:pt x="10872" y="17455"/>
                    <a:pt x="10635" y="16763"/>
                    <a:pt x="10359" y="16071"/>
                  </a:cubicBezTo>
                  <a:cubicBezTo>
                    <a:pt x="10299" y="15893"/>
                    <a:pt x="10418" y="15715"/>
                    <a:pt x="10576" y="15656"/>
                  </a:cubicBezTo>
                  <a:cubicBezTo>
                    <a:pt x="10616" y="15638"/>
                    <a:pt x="10663" y="15630"/>
                    <a:pt x="10712" y="15630"/>
                  </a:cubicBezTo>
                  <a:cubicBezTo>
                    <a:pt x="10829" y="15630"/>
                    <a:pt x="10955" y="15682"/>
                    <a:pt x="11011" y="15794"/>
                  </a:cubicBezTo>
                  <a:cubicBezTo>
                    <a:pt x="11110" y="16012"/>
                    <a:pt x="11209" y="16249"/>
                    <a:pt x="11307" y="16466"/>
                  </a:cubicBezTo>
                  <a:lnTo>
                    <a:pt x="11307" y="10931"/>
                  </a:lnTo>
                  <a:cubicBezTo>
                    <a:pt x="11031" y="10892"/>
                    <a:pt x="10754" y="10852"/>
                    <a:pt x="10477" y="10773"/>
                  </a:cubicBezTo>
                  <a:cubicBezTo>
                    <a:pt x="10299" y="10714"/>
                    <a:pt x="10220" y="10536"/>
                    <a:pt x="10240" y="10378"/>
                  </a:cubicBezTo>
                  <a:cubicBezTo>
                    <a:pt x="10290" y="10226"/>
                    <a:pt x="10427" y="10132"/>
                    <a:pt x="10577" y="10132"/>
                  </a:cubicBezTo>
                  <a:cubicBezTo>
                    <a:pt x="10603" y="10132"/>
                    <a:pt x="10629" y="10135"/>
                    <a:pt x="10655" y="10141"/>
                  </a:cubicBezTo>
                  <a:cubicBezTo>
                    <a:pt x="10714" y="10161"/>
                    <a:pt x="10793" y="10180"/>
                    <a:pt x="10872" y="10180"/>
                  </a:cubicBezTo>
                  <a:lnTo>
                    <a:pt x="10932" y="10200"/>
                  </a:lnTo>
                  <a:lnTo>
                    <a:pt x="10991" y="10200"/>
                  </a:lnTo>
                  <a:cubicBezTo>
                    <a:pt x="11110" y="10220"/>
                    <a:pt x="11209" y="10220"/>
                    <a:pt x="11307" y="10220"/>
                  </a:cubicBezTo>
                  <a:lnTo>
                    <a:pt x="11307" y="0"/>
                  </a:lnTo>
                  <a:close/>
                </a:path>
              </a:pathLst>
            </a:custGeom>
            <a:solidFill>
              <a:srgbClr val="F6B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1"/>
            <p:cNvSpPr/>
            <p:nvPr/>
          </p:nvSpPr>
          <p:spPr>
            <a:xfrm>
              <a:off x="4089413" y="2998925"/>
              <a:ext cx="42525" cy="54300"/>
            </a:xfrm>
            <a:custGeom>
              <a:avLst/>
              <a:gdLst/>
              <a:ahLst/>
              <a:cxnLst/>
              <a:rect l="l" t="t" r="r" b="b"/>
              <a:pathLst>
                <a:path w="1701" h="2172" extrusionOk="0">
                  <a:moveTo>
                    <a:pt x="425" y="0"/>
                  </a:moveTo>
                  <a:cubicBezTo>
                    <a:pt x="357" y="0"/>
                    <a:pt x="291" y="18"/>
                    <a:pt x="237" y="56"/>
                  </a:cubicBezTo>
                  <a:cubicBezTo>
                    <a:pt x="79" y="155"/>
                    <a:pt x="0" y="333"/>
                    <a:pt x="60" y="511"/>
                  </a:cubicBezTo>
                  <a:cubicBezTo>
                    <a:pt x="99" y="669"/>
                    <a:pt x="178" y="787"/>
                    <a:pt x="237" y="926"/>
                  </a:cubicBezTo>
                  <a:cubicBezTo>
                    <a:pt x="297" y="1044"/>
                    <a:pt x="356" y="1163"/>
                    <a:pt x="415" y="1282"/>
                  </a:cubicBezTo>
                  <a:cubicBezTo>
                    <a:pt x="475" y="1400"/>
                    <a:pt x="534" y="1519"/>
                    <a:pt x="593" y="1637"/>
                  </a:cubicBezTo>
                  <a:cubicBezTo>
                    <a:pt x="613" y="1677"/>
                    <a:pt x="653" y="1736"/>
                    <a:pt x="672" y="1796"/>
                  </a:cubicBezTo>
                  <a:cubicBezTo>
                    <a:pt x="712" y="1875"/>
                    <a:pt x="791" y="1954"/>
                    <a:pt x="850" y="2033"/>
                  </a:cubicBezTo>
                  <a:cubicBezTo>
                    <a:pt x="890" y="2053"/>
                    <a:pt x="910" y="2092"/>
                    <a:pt x="949" y="2112"/>
                  </a:cubicBezTo>
                  <a:cubicBezTo>
                    <a:pt x="1008" y="2151"/>
                    <a:pt x="1068" y="2171"/>
                    <a:pt x="1127" y="2171"/>
                  </a:cubicBezTo>
                  <a:cubicBezTo>
                    <a:pt x="1226" y="2171"/>
                    <a:pt x="1344" y="2171"/>
                    <a:pt x="1423" y="2112"/>
                  </a:cubicBezTo>
                  <a:cubicBezTo>
                    <a:pt x="1503" y="2072"/>
                    <a:pt x="1562" y="2013"/>
                    <a:pt x="1601" y="1934"/>
                  </a:cubicBezTo>
                  <a:cubicBezTo>
                    <a:pt x="1661" y="1855"/>
                    <a:pt x="1700" y="1677"/>
                    <a:pt x="1661" y="1578"/>
                  </a:cubicBezTo>
                  <a:cubicBezTo>
                    <a:pt x="1621" y="1479"/>
                    <a:pt x="1582" y="1380"/>
                    <a:pt x="1522" y="1282"/>
                  </a:cubicBezTo>
                  <a:cubicBezTo>
                    <a:pt x="1483" y="1242"/>
                    <a:pt x="1463" y="1183"/>
                    <a:pt x="1423" y="1143"/>
                  </a:cubicBezTo>
                  <a:cubicBezTo>
                    <a:pt x="1344" y="1025"/>
                    <a:pt x="1285" y="926"/>
                    <a:pt x="1206" y="827"/>
                  </a:cubicBezTo>
                  <a:cubicBezTo>
                    <a:pt x="1147" y="708"/>
                    <a:pt x="1068" y="610"/>
                    <a:pt x="989" y="491"/>
                  </a:cubicBezTo>
                  <a:cubicBezTo>
                    <a:pt x="910" y="372"/>
                    <a:pt x="830" y="234"/>
                    <a:pt x="712" y="115"/>
                  </a:cubicBezTo>
                  <a:cubicBezTo>
                    <a:pt x="639" y="43"/>
                    <a:pt x="530" y="0"/>
                    <a:pt x="425"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1"/>
            <p:cNvSpPr/>
            <p:nvPr/>
          </p:nvSpPr>
          <p:spPr>
            <a:xfrm>
              <a:off x="4194163" y="3052375"/>
              <a:ext cx="50925" cy="32500"/>
            </a:xfrm>
            <a:custGeom>
              <a:avLst/>
              <a:gdLst/>
              <a:ahLst/>
              <a:cxnLst/>
              <a:rect l="l" t="t" r="r" b="b"/>
              <a:pathLst>
                <a:path w="2037" h="1300" extrusionOk="0">
                  <a:moveTo>
                    <a:pt x="1602" y="1"/>
                  </a:moveTo>
                  <a:cubicBezTo>
                    <a:pt x="1506" y="1"/>
                    <a:pt x="1412" y="36"/>
                    <a:pt x="1345" y="112"/>
                  </a:cubicBezTo>
                  <a:cubicBezTo>
                    <a:pt x="1305" y="152"/>
                    <a:pt x="1246" y="211"/>
                    <a:pt x="1207" y="251"/>
                  </a:cubicBezTo>
                  <a:lnTo>
                    <a:pt x="1167" y="270"/>
                  </a:lnTo>
                  <a:lnTo>
                    <a:pt x="1147" y="290"/>
                  </a:lnTo>
                  <a:lnTo>
                    <a:pt x="1108" y="310"/>
                  </a:lnTo>
                  <a:cubicBezTo>
                    <a:pt x="1029" y="369"/>
                    <a:pt x="930" y="428"/>
                    <a:pt x="831" y="468"/>
                  </a:cubicBezTo>
                  <a:cubicBezTo>
                    <a:pt x="712" y="508"/>
                    <a:pt x="594" y="547"/>
                    <a:pt x="475" y="567"/>
                  </a:cubicBezTo>
                  <a:lnTo>
                    <a:pt x="357" y="567"/>
                  </a:lnTo>
                  <a:cubicBezTo>
                    <a:pt x="179" y="587"/>
                    <a:pt x="1" y="745"/>
                    <a:pt x="1" y="923"/>
                  </a:cubicBezTo>
                  <a:cubicBezTo>
                    <a:pt x="1" y="1140"/>
                    <a:pt x="159" y="1278"/>
                    <a:pt x="357" y="1298"/>
                  </a:cubicBezTo>
                  <a:cubicBezTo>
                    <a:pt x="379" y="1299"/>
                    <a:pt x="401" y="1299"/>
                    <a:pt x="423" y="1299"/>
                  </a:cubicBezTo>
                  <a:cubicBezTo>
                    <a:pt x="974" y="1299"/>
                    <a:pt x="1518" y="1064"/>
                    <a:pt x="1879" y="646"/>
                  </a:cubicBezTo>
                  <a:cubicBezTo>
                    <a:pt x="2017" y="508"/>
                    <a:pt x="2037" y="251"/>
                    <a:pt x="1879" y="112"/>
                  </a:cubicBezTo>
                  <a:cubicBezTo>
                    <a:pt x="1807" y="41"/>
                    <a:pt x="1704" y="1"/>
                    <a:pt x="1602"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1"/>
            <p:cNvSpPr/>
            <p:nvPr/>
          </p:nvSpPr>
          <p:spPr>
            <a:xfrm>
              <a:off x="4286588" y="3004600"/>
              <a:ext cx="25225" cy="66400"/>
            </a:xfrm>
            <a:custGeom>
              <a:avLst/>
              <a:gdLst/>
              <a:ahLst/>
              <a:cxnLst/>
              <a:rect l="l" t="t" r="r" b="b"/>
              <a:pathLst>
                <a:path w="1009" h="2656" extrusionOk="0">
                  <a:moveTo>
                    <a:pt x="413" y="1"/>
                  </a:moveTo>
                  <a:cubicBezTo>
                    <a:pt x="364" y="1"/>
                    <a:pt x="317" y="9"/>
                    <a:pt x="277" y="27"/>
                  </a:cubicBezTo>
                  <a:cubicBezTo>
                    <a:pt x="119" y="86"/>
                    <a:pt x="0" y="264"/>
                    <a:pt x="60" y="442"/>
                  </a:cubicBezTo>
                  <a:cubicBezTo>
                    <a:pt x="336" y="1134"/>
                    <a:pt x="573" y="1826"/>
                    <a:pt x="870" y="2498"/>
                  </a:cubicBezTo>
                  <a:cubicBezTo>
                    <a:pt x="890" y="2577"/>
                    <a:pt x="949" y="2616"/>
                    <a:pt x="1008" y="2656"/>
                  </a:cubicBezTo>
                  <a:lnTo>
                    <a:pt x="1008" y="837"/>
                  </a:lnTo>
                  <a:cubicBezTo>
                    <a:pt x="910" y="620"/>
                    <a:pt x="811" y="383"/>
                    <a:pt x="712" y="165"/>
                  </a:cubicBezTo>
                  <a:cubicBezTo>
                    <a:pt x="656" y="53"/>
                    <a:pt x="530" y="1"/>
                    <a:pt x="413"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1"/>
            <p:cNvSpPr/>
            <p:nvPr/>
          </p:nvSpPr>
          <p:spPr>
            <a:xfrm>
              <a:off x="4190713" y="2933525"/>
              <a:ext cx="64275" cy="20575"/>
            </a:xfrm>
            <a:custGeom>
              <a:avLst/>
              <a:gdLst/>
              <a:ahLst/>
              <a:cxnLst/>
              <a:rect l="l" t="t" r="r" b="b"/>
              <a:pathLst>
                <a:path w="2571" h="823" extrusionOk="0">
                  <a:moveTo>
                    <a:pt x="1779" y="1"/>
                  </a:moveTo>
                  <a:cubicBezTo>
                    <a:pt x="1608" y="1"/>
                    <a:pt x="1437" y="12"/>
                    <a:pt x="1266" y="23"/>
                  </a:cubicBezTo>
                  <a:cubicBezTo>
                    <a:pt x="969" y="43"/>
                    <a:pt x="653" y="43"/>
                    <a:pt x="356" y="43"/>
                  </a:cubicBezTo>
                  <a:cubicBezTo>
                    <a:pt x="178" y="63"/>
                    <a:pt x="0" y="221"/>
                    <a:pt x="0" y="419"/>
                  </a:cubicBezTo>
                  <a:cubicBezTo>
                    <a:pt x="0" y="616"/>
                    <a:pt x="159" y="755"/>
                    <a:pt x="356" y="774"/>
                  </a:cubicBezTo>
                  <a:cubicBezTo>
                    <a:pt x="653" y="774"/>
                    <a:pt x="969" y="794"/>
                    <a:pt x="1266" y="794"/>
                  </a:cubicBezTo>
                  <a:cubicBezTo>
                    <a:pt x="1475" y="808"/>
                    <a:pt x="1685" y="822"/>
                    <a:pt x="1895" y="822"/>
                  </a:cubicBezTo>
                  <a:cubicBezTo>
                    <a:pt x="1981" y="822"/>
                    <a:pt x="2068" y="820"/>
                    <a:pt x="2155" y="814"/>
                  </a:cubicBezTo>
                  <a:cubicBezTo>
                    <a:pt x="2372" y="794"/>
                    <a:pt x="2570" y="636"/>
                    <a:pt x="2550" y="419"/>
                  </a:cubicBezTo>
                  <a:cubicBezTo>
                    <a:pt x="2550" y="181"/>
                    <a:pt x="2392" y="43"/>
                    <a:pt x="2155" y="23"/>
                  </a:cubicBezTo>
                  <a:cubicBezTo>
                    <a:pt x="2030" y="7"/>
                    <a:pt x="1904" y="1"/>
                    <a:pt x="1779"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1"/>
            <p:cNvSpPr/>
            <p:nvPr/>
          </p:nvSpPr>
          <p:spPr>
            <a:xfrm>
              <a:off x="4238163" y="2768850"/>
              <a:ext cx="44000" cy="77800"/>
            </a:xfrm>
            <a:custGeom>
              <a:avLst/>
              <a:gdLst/>
              <a:ahLst/>
              <a:cxnLst/>
              <a:rect l="l" t="t" r="r" b="b"/>
              <a:pathLst>
                <a:path w="1760" h="3112" extrusionOk="0">
                  <a:moveTo>
                    <a:pt x="372" y="1"/>
                  </a:moveTo>
                  <a:cubicBezTo>
                    <a:pt x="348" y="1"/>
                    <a:pt x="323" y="3"/>
                    <a:pt x="297" y="8"/>
                  </a:cubicBezTo>
                  <a:cubicBezTo>
                    <a:pt x="119" y="68"/>
                    <a:pt x="0" y="265"/>
                    <a:pt x="59" y="443"/>
                  </a:cubicBezTo>
                  <a:cubicBezTo>
                    <a:pt x="316" y="1234"/>
                    <a:pt x="573" y="2024"/>
                    <a:pt x="870" y="2795"/>
                  </a:cubicBezTo>
                  <a:cubicBezTo>
                    <a:pt x="936" y="2960"/>
                    <a:pt x="1084" y="3111"/>
                    <a:pt x="1269" y="3111"/>
                  </a:cubicBezTo>
                  <a:cubicBezTo>
                    <a:pt x="1306" y="3111"/>
                    <a:pt x="1344" y="3105"/>
                    <a:pt x="1384" y="3092"/>
                  </a:cubicBezTo>
                  <a:cubicBezTo>
                    <a:pt x="1581" y="3033"/>
                    <a:pt x="1759" y="2795"/>
                    <a:pt x="1680" y="2578"/>
                  </a:cubicBezTo>
                  <a:cubicBezTo>
                    <a:pt x="1384" y="1787"/>
                    <a:pt x="1048" y="1016"/>
                    <a:pt x="712" y="245"/>
                  </a:cubicBezTo>
                  <a:cubicBezTo>
                    <a:pt x="660" y="108"/>
                    <a:pt x="534" y="1"/>
                    <a:pt x="372"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1"/>
            <p:cNvSpPr/>
            <p:nvPr/>
          </p:nvSpPr>
          <p:spPr>
            <a:xfrm>
              <a:off x="4284613" y="2867175"/>
              <a:ext cx="27200" cy="20000"/>
            </a:xfrm>
            <a:custGeom>
              <a:avLst/>
              <a:gdLst/>
              <a:ahLst/>
              <a:cxnLst/>
              <a:rect l="l" t="t" r="r" b="b"/>
              <a:pathLst>
                <a:path w="1088" h="800" extrusionOk="0">
                  <a:moveTo>
                    <a:pt x="357" y="0"/>
                  </a:moveTo>
                  <a:cubicBezTo>
                    <a:pt x="207" y="0"/>
                    <a:pt x="70" y="94"/>
                    <a:pt x="20" y="246"/>
                  </a:cubicBezTo>
                  <a:cubicBezTo>
                    <a:pt x="0" y="404"/>
                    <a:pt x="79" y="582"/>
                    <a:pt x="257" y="641"/>
                  </a:cubicBezTo>
                  <a:cubicBezTo>
                    <a:pt x="534" y="720"/>
                    <a:pt x="811" y="760"/>
                    <a:pt x="1087" y="799"/>
                  </a:cubicBezTo>
                  <a:lnTo>
                    <a:pt x="1087" y="88"/>
                  </a:lnTo>
                  <a:cubicBezTo>
                    <a:pt x="989" y="88"/>
                    <a:pt x="890" y="88"/>
                    <a:pt x="771" y="68"/>
                  </a:cubicBezTo>
                  <a:lnTo>
                    <a:pt x="712" y="68"/>
                  </a:lnTo>
                  <a:lnTo>
                    <a:pt x="652" y="48"/>
                  </a:lnTo>
                  <a:cubicBezTo>
                    <a:pt x="573" y="48"/>
                    <a:pt x="494" y="29"/>
                    <a:pt x="435" y="9"/>
                  </a:cubicBezTo>
                  <a:cubicBezTo>
                    <a:pt x="409" y="3"/>
                    <a:pt x="383" y="0"/>
                    <a:pt x="357"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1"/>
            <p:cNvSpPr/>
            <p:nvPr/>
          </p:nvSpPr>
          <p:spPr>
            <a:xfrm>
              <a:off x="4165013" y="2834175"/>
              <a:ext cx="18800" cy="44050"/>
            </a:xfrm>
            <a:custGeom>
              <a:avLst/>
              <a:gdLst/>
              <a:ahLst/>
              <a:cxnLst/>
              <a:rect l="l" t="t" r="r" b="b"/>
              <a:pathLst>
                <a:path w="752" h="1762" extrusionOk="0">
                  <a:moveTo>
                    <a:pt x="259" y="1"/>
                  </a:moveTo>
                  <a:cubicBezTo>
                    <a:pt x="170" y="1"/>
                    <a:pt x="77" y="59"/>
                    <a:pt x="60" y="163"/>
                  </a:cubicBezTo>
                  <a:cubicBezTo>
                    <a:pt x="1" y="617"/>
                    <a:pt x="20" y="1092"/>
                    <a:pt x="139" y="1546"/>
                  </a:cubicBezTo>
                  <a:cubicBezTo>
                    <a:pt x="171" y="1673"/>
                    <a:pt x="278" y="1761"/>
                    <a:pt x="401" y="1761"/>
                  </a:cubicBezTo>
                  <a:cubicBezTo>
                    <a:pt x="432" y="1761"/>
                    <a:pt x="463" y="1756"/>
                    <a:pt x="495" y="1744"/>
                  </a:cubicBezTo>
                  <a:cubicBezTo>
                    <a:pt x="633" y="1704"/>
                    <a:pt x="752" y="1546"/>
                    <a:pt x="692" y="1388"/>
                  </a:cubicBezTo>
                  <a:cubicBezTo>
                    <a:pt x="613" y="1210"/>
                    <a:pt x="554" y="1013"/>
                    <a:pt x="534" y="795"/>
                  </a:cubicBezTo>
                  <a:lnTo>
                    <a:pt x="515" y="736"/>
                  </a:lnTo>
                  <a:lnTo>
                    <a:pt x="515" y="696"/>
                  </a:lnTo>
                  <a:cubicBezTo>
                    <a:pt x="515" y="637"/>
                    <a:pt x="495" y="597"/>
                    <a:pt x="495" y="538"/>
                  </a:cubicBezTo>
                  <a:cubicBezTo>
                    <a:pt x="495" y="439"/>
                    <a:pt x="495" y="321"/>
                    <a:pt x="495" y="222"/>
                  </a:cubicBezTo>
                  <a:cubicBezTo>
                    <a:pt x="515" y="103"/>
                    <a:pt x="416" y="24"/>
                    <a:pt x="297" y="4"/>
                  </a:cubicBezTo>
                  <a:cubicBezTo>
                    <a:pt x="285" y="2"/>
                    <a:pt x="272" y="1"/>
                    <a:pt x="259"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1"/>
            <p:cNvSpPr/>
            <p:nvPr/>
          </p:nvSpPr>
          <p:spPr>
            <a:xfrm>
              <a:off x="4272263" y="2676075"/>
              <a:ext cx="25700" cy="72725"/>
            </a:xfrm>
            <a:custGeom>
              <a:avLst/>
              <a:gdLst/>
              <a:ahLst/>
              <a:cxnLst/>
              <a:rect l="l" t="t" r="r" b="b"/>
              <a:pathLst>
                <a:path w="1028" h="2909" extrusionOk="0">
                  <a:moveTo>
                    <a:pt x="688" y="0"/>
                  </a:moveTo>
                  <a:cubicBezTo>
                    <a:pt x="559" y="0"/>
                    <a:pt x="413" y="78"/>
                    <a:pt x="395" y="221"/>
                  </a:cubicBezTo>
                  <a:cubicBezTo>
                    <a:pt x="277" y="991"/>
                    <a:pt x="119" y="1743"/>
                    <a:pt x="20" y="2513"/>
                  </a:cubicBezTo>
                  <a:cubicBezTo>
                    <a:pt x="0" y="2711"/>
                    <a:pt x="217" y="2909"/>
                    <a:pt x="395" y="2909"/>
                  </a:cubicBezTo>
                  <a:cubicBezTo>
                    <a:pt x="633" y="2889"/>
                    <a:pt x="751" y="2731"/>
                    <a:pt x="771" y="2513"/>
                  </a:cubicBezTo>
                  <a:cubicBezTo>
                    <a:pt x="870" y="1782"/>
                    <a:pt x="929" y="1051"/>
                    <a:pt x="1008" y="300"/>
                  </a:cubicBezTo>
                  <a:cubicBezTo>
                    <a:pt x="1028" y="161"/>
                    <a:pt x="870" y="23"/>
                    <a:pt x="731" y="3"/>
                  </a:cubicBezTo>
                  <a:cubicBezTo>
                    <a:pt x="717" y="1"/>
                    <a:pt x="703" y="0"/>
                    <a:pt x="688"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1"/>
            <p:cNvSpPr/>
            <p:nvPr/>
          </p:nvSpPr>
          <p:spPr>
            <a:xfrm>
              <a:off x="4167488" y="2982525"/>
              <a:ext cx="46975" cy="42525"/>
            </a:xfrm>
            <a:custGeom>
              <a:avLst/>
              <a:gdLst/>
              <a:ahLst/>
              <a:cxnLst/>
              <a:rect l="l" t="t" r="r" b="b"/>
              <a:pathLst>
                <a:path w="1879" h="1701" extrusionOk="0">
                  <a:moveTo>
                    <a:pt x="435" y="0"/>
                  </a:moveTo>
                  <a:cubicBezTo>
                    <a:pt x="336" y="0"/>
                    <a:pt x="238" y="60"/>
                    <a:pt x="159" y="119"/>
                  </a:cubicBezTo>
                  <a:cubicBezTo>
                    <a:pt x="20" y="277"/>
                    <a:pt x="0" y="534"/>
                    <a:pt x="159" y="692"/>
                  </a:cubicBezTo>
                  <a:cubicBezTo>
                    <a:pt x="317" y="831"/>
                    <a:pt x="475" y="989"/>
                    <a:pt x="613" y="1127"/>
                  </a:cubicBezTo>
                  <a:cubicBezTo>
                    <a:pt x="771" y="1285"/>
                    <a:pt x="910" y="1443"/>
                    <a:pt x="1088" y="1582"/>
                  </a:cubicBezTo>
                  <a:cubicBezTo>
                    <a:pt x="1127" y="1621"/>
                    <a:pt x="1167" y="1641"/>
                    <a:pt x="1226" y="1661"/>
                  </a:cubicBezTo>
                  <a:cubicBezTo>
                    <a:pt x="1285" y="1700"/>
                    <a:pt x="1325" y="1700"/>
                    <a:pt x="1404" y="1700"/>
                  </a:cubicBezTo>
                  <a:cubicBezTo>
                    <a:pt x="1503" y="1700"/>
                    <a:pt x="1641" y="1661"/>
                    <a:pt x="1700" y="1582"/>
                  </a:cubicBezTo>
                  <a:cubicBezTo>
                    <a:pt x="1878" y="1384"/>
                    <a:pt x="1878" y="1127"/>
                    <a:pt x="1700" y="949"/>
                  </a:cubicBezTo>
                  <a:cubicBezTo>
                    <a:pt x="1562" y="791"/>
                    <a:pt x="1384" y="673"/>
                    <a:pt x="1226" y="534"/>
                  </a:cubicBezTo>
                  <a:cubicBezTo>
                    <a:pt x="1048" y="396"/>
                    <a:pt x="890" y="257"/>
                    <a:pt x="732" y="119"/>
                  </a:cubicBezTo>
                  <a:cubicBezTo>
                    <a:pt x="633" y="60"/>
                    <a:pt x="554" y="0"/>
                    <a:pt x="435"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1"/>
            <p:cNvSpPr/>
            <p:nvPr/>
          </p:nvSpPr>
          <p:spPr>
            <a:xfrm>
              <a:off x="4262363" y="3086750"/>
              <a:ext cx="32650" cy="61750"/>
            </a:xfrm>
            <a:custGeom>
              <a:avLst/>
              <a:gdLst/>
              <a:ahLst/>
              <a:cxnLst/>
              <a:rect l="l" t="t" r="r" b="b"/>
              <a:pathLst>
                <a:path w="1306" h="2470" extrusionOk="0">
                  <a:moveTo>
                    <a:pt x="426" y="1"/>
                  </a:moveTo>
                  <a:cubicBezTo>
                    <a:pt x="416" y="1"/>
                    <a:pt x="406" y="1"/>
                    <a:pt x="396" y="2"/>
                  </a:cubicBezTo>
                  <a:cubicBezTo>
                    <a:pt x="179" y="2"/>
                    <a:pt x="20" y="160"/>
                    <a:pt x="20" y="378"/>
                  </a:cubicBezTo>
                  <a:cubicBezTo>
                    <a:pt x="1" y="1030"/>
                    <a:pt x="139" y="1702"/>
                    <a:pt x="455" y="2256"/>
                  </a:cubicBezTo>
                  <a:cubicBezTo>
                    <a:pt x="536" y="2390"/>
                    <a:pt x="689" y="2470"/>
                    <a:pt x="842" y="2470"/>
                  </a:cubicBezTo>
                  <a:cubicBezTo>
                    <a:pt x="913" y="2470"/>
                    <a:pt x="985" y="2452"/>
                    <a:pt x="1048" y="2414"/>
                  </a:cubicBezTo>
                  <a:cubicBezTo>
                    <a:pt x="1246" y="2295"/>
                    <a:pt x="1305" y="2038"/>
                    <a:pt x="1187" y="1841"/>
                  </a:cubicBezTo>
                  <a:cubicBezTo>
                    <a:pt x="1127" y="1702"/>
                    <a:pt x="1068" y="1584"/>
                    <a:pt x="1009" y="1465"/>
                  </a:cubicBezTo>
                  <a:lnTo>
                    <a:pt x="989" y="1425"/>
                  </a:lnTo>
                  <a:lnTo>
                    <a:pt x="969" y="1327"/>
                  </a:lnTo>
                  <a:cubicBezTo>
                    <a:pt x="949" y="1267"/>
                    <a:pt x="910" y="1208"/>
                    <a:pt x="910" y="1129"/>
                  </a:cubicBezTo>
                  <a:cubicBezTo>
                    <a:pt x="870" y="991"/>
                    <a:pt x="831" y="872"/>
                    <a:pt x="811" y="734"/>
                  </a:cubicBezTo>
                  <a:lnTo>
                    <a:pt x="811" y="714"/>
                  </a:lnTo>
                  <a:cubicBezTo>
                    <a:pt x="811" y="674"/>
                    <a:pt x="811" y="635"/>
                    <a:pt x="791" y="595"/>
                  </a:cubicBezTo>
                  <a:cubicBezTo>
                    <a:pt x="791" y="516"/>
                    <a:pt x="791" y="457"/>
                    <a:pt x="791" y="378"/>
                  </a:cubicBezTo>
                  <a:cubicBezTo>
                    <a:pt x="791" y="189"/>
                    <a:pt x="630" y="1"/>
                    <a:pt x="426"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1"/>
            <p:cNvSpPr/>
            <p:nvPr/>
          </p:nvSpPr>
          <p:spPr>
            <a:xfrm>
              <a:off x="4101263" y="2902475"/>
              <a:ext cx="33150" cy="38575"/>
            </a:xfrm>
            <a:custGeom>
              <a:avLst/>
              <a:gdLst/>
              <a:ahLst/>
              <a:cxnLst/>
              <a:rect l="l" t="t" r="r" b="b"/>
              <a:pathLst>
                <a:path w="1326" h="1543" extrusionOk="0">
                  <a:moveTo>
                    <a:pt x="890" y="0"/>
                  </a:moveTo>
                  <a:cubicBezTo>
                    <a:pt x="811" y="0"/>
                    <a:pt x="752" y="20"/>
                    <a:pt x="673" y="60"/>
                  </a:cubicBezTo>
                  <a:cubicBezTo>
                    <a:pt x="574" y="99"/>
                    <a:pt x="495" y="158"/>
                    <a:pt x="416" y="237"/>
                  </a:cubicBezTo>
                  <a:cubicBezTo>
                    <a:pt x="337" y="297"/>
                    <a:pt x="277" y="396"/>
                    <a:pt x="218" y="475"/>
                  </a:cubicBezTo>
                  <a:cubicBezTo>
                    <a:pt x="139" y="573"/>
                    <a:pt x="99" y="672"/>
                    <a:pt x="60" y="771"/>
                  </a:cubicBezTo>
                  <a:cubicBezTo>
                    <a:pt x="40" y="870"/>
                    <a:pt x="20" y="989"/>
                    <a:pt x="1" y="1087"/>
                  </a:cubicBezTo>
                  <a:cubicBezTo>
                    <a:pt x="1" y="1166"/>
                    <a:pt x="20" y="1206"/>
                    <a:pt x="40" y="1265"/>
                  </a:cubicBezTo>
                  <a:cubicBezTo>
                    <a:pt x="60" y="1325"/>
                    <a:pt x="99" y="1364"/>
                    <a:pt x="139" y="1423"/>
                  </a:cubicBezTo>
                  <a:cubicBezTo>
                    <a:pt x="218" y="1483"/>
                    <a:pt x="337" y="1542"/>
                    <a:pt x="455" y="1542"/>
                  </a:cubicBezTo>
                  <a:cubicBezTo>
                    <a:pt x="574" y="1542"/>
                    <a:pt x="693" y="1503"/>
                    <a:pt x="772" y="1423"/>
                  </a:cubicBezTo>
                  <a:cubicBezTo>
                    <a:pt x="851" y="1325"/>
                    <a:pt x="890" y="1226"/>
                    <a:pt x="910" y="1087"/>
                  </a:cubicBezTo>
                  <a:cubicBezTo>
                    <a:pt x="910" y="1048"/>
                    <a:pt x="930" y="1008"/>
                    <a:pt x="930" y="969"/>
                  </a:cubicBezTo>
                  <a:cubicBezTo>
                    <a:pt x="949" y="949"/>
                    <a:pt x="969" y="910"/>
                    <a:pt x="989" y="890"/>
                  </a:cubicBezTo>
                  <a:lnTo>
                    <a:pt x="1068" y="811"/>
                  </a:lnTo>
                  <a:lnTo>
                    <a:pt x="1108" y="791"/>
                  </a:lnTo>
                  <a:cubicBezTo>
                    <a:pt x="1206" y="732"/>
                    <a:pt x="1266" y="633"/>
                    <a:pt x="1305" y="534"/>
                  </a:cubicBezTo>
                  <a:cubicBezTo>
                    <a:pt x="1325" y="435"/>
                    <a:pt x="1305" y="297"/>
                    <a:pt x="1266" y="198"/>
                  </a:cubicBezTo>
                  <a:cubicBezTo>
                    <a:pt x="1206" y="119"/>
                    <a:pt x="1108" y="40"/>
                    <a:pt x="1009" y="20"/>
                  </a:cubicBezTo>
                  <a:cubicBezTo>
                    <a:pt x="969" y="0"/>
                    <a:pt x="930" y="0"/>
                    <a:pt x="890"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1" name="Google Shape;1631;p61"/>
          <p:cNvSpPr/>
          <p:nvPr/>
        </p:nvSpPr>
        <p:spPr>
          <a:xfrm>
            <a:off x="1522550" y="3228604"/>
            <a:ext cx="582848" cy="895104"/>
          </a:xfrm>
          <a:custGeom>
            <a:avLst/>
            <a:gdLst/>
            <a:ahLst/>
            <a:cxnLst/>
            <a:rect l="l" t="t" r="r" b="b"/>
            <a:pathLst>
              <a:path w="20816" h="31968" extrusionOk="0">
                <a:moveTo>
                  <a:pt x="15943" y="1"/>
                </a:moveTo>
                <a:cubicBezTo>
                  <a:pt x="12883" y="1"/>
                  <a:pt x="9882" y="612"/>
                  <a:pt x="7552" y="2362"/>
                </a:cubicBezTo>
                <a:cubicBezTo>
                  <a:pt x="7216" y="2619"/>
                  <a:pt x="6919" y="2876"/>
                  <a:pt x="6623" y="3153"/>
                </a:cubicBezTo>
                <a:cubicBezTo>
                  <a:pt x="6168" y="3608"/>
                  <a:pt x="5733" y="4122"/>
                  <a:pt x="5555" y="4734"/>
                </a:cubicBezTo>
                <a:cubicBezTo>
                  <a:pt x="5358" y="5327"/>
                  <a:pt x="5417" y="5960"/>
                  <a:pt x="5457" y="6573"/>
                </a:cubicBezTo>
                <a:cubicBezTo>
                  <a:pt x="5575" y="8984"/>
                  <a:pt x="5931" y="14736"/>
                  <a:pt x="3796" y="16416"/>
                </a:cubicBezTo>
                <a:cubicBezTo>
                  <a:pt x="3361" y="16733"/>
                  <a:pt x="1721" y="16930"/>
                  <a:pt x="1" y="17069"/>
                </a:cubicBezTo>
                <a:lnTo>
                  <a:pt x="1" y="29838"/>
                </a:lnTo>
                <a:cubicBezTo>
                  <a:pt x="1918" y="30253"/>
                  <a:pt x="3836" y="30866"/>
                  <a:pt x="5753" y="30945"/>
                </a:cubicBezTo>
                <a:cubicBezTo>
                  <a:pt x="8600" y="31083"/>
                  <a:pt x="11327" y="31400"/>
                  <a:pt x="14174" y="31835"/>
                </a:cubicBezTo>
                <a:cubicBezTo>
                  <a:pt x="14619" y="31904"/>
                  <a:pt x="15078" y="31968"/>
                  <a:pt x="15528" y="31968"/>
                </a:cubicBezTo>
                <a:cubicBezTo>
                  <a:pt x="15978" y="31968"/>
                  <a:pt x="16417" y="31904"/>
                  <a:pt x="16823" y="31716"/>
                </a:cubicBezTo>
                <a:cubicBezTo>
                  <a:pt x="18364" y="31024"/>
                  <a:pt x="18700" y="29008"/>
                  <a:pt x="18839" y="27328"/>
                </a:cubicBezTo>
                <a:cubicBezTo>
                  <a:pt x="19491" y="18354"/>
                  <a:pt x="20163" y="9399"/>
                  <a:pt x="20816" y="445"/>
                </a:cubicBezTo>
                <a:cubicBezTo>
                  <a:pt x="19237" y="176"/>
                  <a:pt x="17581" y="1"/>
                  <a:pt x="15943"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1"/>
          <p:cNvSpPr/>
          <p:nvPr/>
        </p:nvSpPr>
        <p:spPr>
          <a:xfrm>
            <a:off x="2152419" y="3388738"/>
            <a:ext cx="1224860" cy="838628"/>
          </a:xfrm>
          <a:custGeom>
            <a:avLst/>
            <a:gdLst/>
            <a:ahLst/>
            <a:cxnLst/>
            <a:rect l="l" t="t" r="r" b="b"/>
            <a:pathLst>
              <a:path w="43745" h="29951" extrusionOk="0">
                <a:moveTo>
                  <a:pt x="1127" y="10618"/>
                </a:moveTo>
                <a:cubicBezTo>
                  <a:pt x="1128" y="10618"/>
                  <a:pt x="1128" y="10618"/>
                  <a:pt x="1128" y="10619"/>
                </a:cubicBezTo>
                <a:lnTo>
                  <a:pt x="1128" y="10619"/>
                </a:lnTo>
                <a:cubicBezTo>
                  <a:pt x="1128" y="10618"/>
                  <a:pt x="1128" y="10618"/>
                  <a:pt x="1127" y="10618"/>
                </a:cubicBezTo>
                <a:close/>
                <a:moveTo>
                  <a:pt x="31354" y="1"/>
                </a:moveTo>
                <a:cubicBezTo>
                  <a:pt x="29170" y="1"/>
                  <a:pt x="26976" y="226"/>
                  <a:pt x="24729" y="537"/>
                </a:cubicBezTo>
                <a:cubicBezTo>
                  <a:pt x="23642" y="676"/>
                  <a:pt x="22515" y="873"/>
                  <a:pt x="21665" y="1565"/>
                </a:cubicBezTo>
                <a:cubicBezTo>
                  <a:pt x="20815" y="2277"/>
                  <a:pt x="20400" y="3384"/>
                  <a:pt x="20044" y="4431"/>
                </a:cubicBezTo>
                <a:cubicBezTo>
                  <a:pt x="18285" y="9492"/>
                  <a:pt x="17316" y="14552"/>
                  <a:pt x="16269" y="19751"/>
                </a:cubicBezTo>
                <a:cubicBezTo>
                  <a:pt x="15902" y="21578"/>
                  <a:pt x="14816" y="22419"/>
                  <a:pt x="13792" y="22419"/>
                </a:cubicBezTo>
                <a:cubicBezTo>
                  <a:pt x="12556" y="22419"/>
                  <a:pt x="11409" y="21194"/>
                  <a:pt x="11722" y="18999"/>
                </a:cubicBezTo>
                <a:cubicBezTo>
                  <a:pt x="12058" y="16608"/>
                  <a:pt x="12395" y="14236"/>
                  <a:pt x="12731" y="11844"/>
                </a:cubicBezTo>
                <a:cubicBezTo>
                  <a:pt x="9054" y="10559"/>
                  <a:pt x="4983" y="11211"/>
                  <a:pt x="1128" y="10619"/>
                </a:cubicBezTo>
                <a:lnTo>
                  <a:pt x="1128" y="10619"/>
                </a:lnTo>
                <a:cubicBezTo>
                  <a:pt x="1282" y="10666"/>
                  <a:pt x="415" y="23617"/>
                  <a:pt x="1" y="29950"/>
                </a:cubicBezTo>
                <a:lnTo>
                  <a:pt x="24136" y="29950"/>
                </a:lnTo>
                <a:lnTo>
                  <a:pt x="24156" y="29871"/>
                </a:lnTo>
                <a:cubicBezTo>
                  <a:pt x="25026" y="26926"/>
                  <a:pt x="24867" y="23763"/>
                  <a:pt x="25559" y="20778"/>
                </a:cubicBezTo>
                <a:cubicBezTo>
                  <a:pt x="25918" y="19227"/>
                  <a:pt x="27593" y="15848"/>
                  <a:pt x="29301" y="15848"/>
                </a:cubicBezTo>
                <a:cubicBezTo>
                  <a:pt x="29943" y="15848"/>
                  <a:pt x="30590" y="16325"/>
                  <a:pt x="31173" y="17557"/>
                </a:cubicBezTo>
                <a:cubicBezTo>
                  <a:pt x="31766" y="18802"/>
                  <a:pt x="31549" y="20245"/>
                  <a:pt x="31232" y="21589"/>
                </a:cubicBezTo>
                <a:cubicBezTo>
                  <a:pt x="30896" y="22913"/>
                  <a:pt x="30501" y="24277"/>
                  <a:pt x="30738" y="25621"/>
                </a:cubicBezTo>
                <a:cubicBezTo>
                  <a:pt x="34494" y="25938"/>
                  <a:pt x="38250" y="26254"/>
                  <a:pt x="42005" y="26570"/>
                </a:cubicBezTo>
                <a:cubicBezTo>
                  <a:pt x="42737" y="21431"/>
                  <a:pt x="43251" y="16272"/>
                  <a:pt x="43547" y="11093"/>
                </a:cubicBezTo>
                <a:cubicBezTo>
                  <a:pt x="43745" y="7851"/>
                  <a:pt x="43606" y="4095"/>
                  <a:pt x="41017" y="2158"/>
                </a:cubicBezTo>
                <a:cubicBezTo>
                  <a:pt x="40167" y="1506"/>
                  <a:pt x="39139" y="1150"/>
                  <a:pt x="38131" y="873"/>
                </a:cubicBezTo>
                <a:cubicBezTo>
                  <a:pt x="35852" y="241"/>
                  <a:pt x="33608" y="1"/>
                  <a:pt x="31354" y="1"/>
                </a:cubicBezTo>
                <a:close/>
              </a:path>
            </a:pathLst>
          </a:custGeom>
          <a:solidFill>
            <a:srgbClr val="83B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3" name="Google Shape;1633;p61"/>
          <p:cNvGrpSpPr/>
          <p:nvPr/>
        </p:nvGrpSpPr>
        <p:grpSpPr>
          <a:xfrm>
            <a:off x="2197209" y="3182983"/>
            <a:ext cx="314972" cy="387772"/>
            <a:chOff x="2451713" y="3061175"/>
            <a:chExt cx="281225" cy="346225"/>
          </a:xfrm>
        </p:grpSpPr>
        <p:sp>
          <p:nvSpPr>
            <p:cNvPr id="1634" name="Google Shape;1634;p61"/>
            <p:cNvSpPr/>
            <p:nvPr/>
          </p:nvSpPr>
          <p:spPr>
            <a:xfrm>
              <a:off x="2454188" y="3061175"/>
              <a:ext cx="278750" cy="143650"/>
            </a:xfrm>
            <a:custGeom>
              <a:avLst/>
              <a:gdLst/>
              <a:ahLst/>
              <a:cxnLst/>
              <a:rect l="l" t="t" r="r" b="b"/>
              <a:pathLst>
                <a:path w="11150" h="5746" extrusionOk="0">
                  <a:moveTo>
                    <a:pt x="6847" y="1"/>
                  </a:moveTo>
                  <a:cubicBezTo>
                    <a:pt x="4835" y="1"/>
                    <a:pt x="2670" y="318"/>
                    <a:pt x="910" y="492"/>
                  </a:cubicBezTo>
                  <a:cubicBezTo>
                    <a:pt x="772" y="511"/>
                    <a:pt x="653" y="531"/>
                    <a:pt x="554" y="610"/>
                  </a:cubicBezTo>
                  <a:cubicBezTo>
                    <a:pt x="455" y="709"/>
                    <a:pt x="436" y="828"/>
                    <a:pt x="416" y="966"/>
                  </a:cubicBezTo>
                  <a:cubicBezTo>
                    <a:pt x="198" y="2231"/>
                    <a:pt x="60" y="3516"/>
                    <a:pt x="1" y="4781"/>
                  </a:cubicBezTo>
                  <a:cubicBezTo>
                    <a:pt x="1" y="4959"/>
                    <a:pt x="1" y="5137"/>
                    <a:pt x="99" y="5255"/>
                  </a:cubicBezTo>
                  <a:cubicBezTo>
                    <a:pt x="218" y="5374"/>
                    <a:pt x="376" y="5413"/>
                    <a:pt x="534" y="5433"/>
                  </a:cubicBezTo>
                  <a:cubicBezTo>
                    <a:pt x="2012" y="5640"/>
                    <a:pt x="3506" y="5745"/>
                    <a:pt x="5000" y="5745"/>
                  </a:cubicBezTo>
                  <a:cubicBezTo>
                    <a:pt x="6783" y="5745"/>
                    <a:pt x="8566" y="5596"/>
                    <a:pt x="10319" y="5295"/>
                  </a:cubicBezTo>
                  <a:cubicBezTo>
                    <a:pt x="10457" y="5275"/>
                    <a:pt x="10576" y="5255"/>
                    <a:pt x="10675" y="5157"/>
                  </a:cubicBezTo>
                  <a:cubicBezTo>
                    <a:pt x="11149" y="4722"/>
                    <a:pt x="11110" y="2429"/>
                    <a:pt x="10991" y="1737"/>
                  </a:cubicBezTo>
                  <a:cubicBezTo>
                    <a:pt x="10813" y="709"/>
                    <a:pt x="10576" y="511"/>
                    <a:pt x="9588" y="274"/>
                  </a:cubicBezTo>
                  <a:cubicBezTo>
                    <a:pt x="8751" y="75"/>
                    <a:pt x="7817" y="1"/>
                    <a:pt x="6847"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1"/>
            <p:cNvSpPr/>
            <p:nvPr/>
          </p:nvSpPr>
          <p:spPr>
            <a:xfrm>
              <a:off x="2451713" y="3264600"/>
              <a:ext cx="280725" cy="142800"/>
            </a:xfrm>
            <a:custGeom>
              <a:avLst/>
              <a:gdLst/>
              <a:ahLst/>
              <a:cxnLst/>
              <a:rect l="l" t="t" r="r" b="b"/>
              <a:pathLst>
                <a:path w="11229" h="5712" extrusionOk="0">
                  <a:moveTo>
                    <a:pt x="6085" y="0"/>
                  </a:moveTo>
                  <a:cubicBezTo>
                    <a:pt x="4365" y="0"/>
                    <a:pt x="2594" y="172"/>
                    <a:pt x="1108" y="261"/>
                  </a:cubicBezTo>
                  <a:cubicBezTo>
                    <a:pt x="989" y="261"/>
                    <a:pt x="851" y="261"/>
                    <a:pt x="752" y="340"/>
                  </a:cubicBezTo>
                  <a:cubicBezTo>
                    <a:pt x="653" y="439"/>
                    <a:pt x="633" y="558"/>
                    <a:pt x="594" y="696"/>
                  </a:cubicBezTo>
                  <a:cubicBezTo>
                    <a:pt x="337" y="1941"/>
                    <a:pt x="139" y="3226"/>
                    <a:pt x="21" y="4491"/>
                  </a:cubicBezTo>
                  <a:cubicBezTo>
                    <a:pt x="21" y="4669"/>
                    <a:pt x="1" y="4847"/>
                    <a:pt x="100" y="4966"/>
                  </a:cubicBezTo>
                  <a:cubicBezTo>
                    <a:pt x="198" y="5104"/>
                    <a:pt x="376" y="5144"/>
                    <a:pt x="535" y="5163"/>
                  </a:cubicBezTo>
                  <a:cubicBezTo>
                    <a:pt x="2444" y="5529"/>
                    <a:pt x="4395" y="5711"/>
                    <a:pt x="6346" y="5711"/>
                  </a:cubicBezTo>
                  <a:cubicBezTo>
                    <a:pt x="7668" y="5711"/>
                    <a:pt x="8990" y="5628"/>
                    <a:pt x="10299" y="5460"/>
                  </a:cubicBezTo>
                  <a:cubicBezTo>
                    <a:pt x="10438" y="5460"/>
                    <a:pt x="10576" y="5440"/>
                    <a:pt x="10655" y="5361"/>
                  </a:cubicBezTo>
                  <a:cubicBezTo>
                    <a:pt x="11149" y="4946"/>
                    <a:pt x="11228" y="2633"/>
                    <a:pt x="11130" y="1941"/>
                  </a:cubicBezTo>
                  <a:cubicBezTo>
                    <a:pt x="10991" y="914"/>
                    <a:pt x="10774" y="716"/>
                    <a:pt x="9805" y="419"/>
                  </a:cubicBezTo>
                  <a:cubicBezTo>
                    <a:pt x="8697" y="102"/>
                    <a:pt x="7406" y="0"/>
                    <a:pt x="6085"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6" name="Google Shape;1636;p61"/>
          <p:cNvSpPr/>
          <p:nvPr/>
        </p:nvSpPr>
        <p:spPr>
          <a:xfrm>
            <a:off x="3456985" y="3994329"/>
            <a:ext cx="12740" cy="9996"/>
          </a:xfrm>
          <a:custGeom>
            <a:avLst/>
            <a:gdLst/>
            <a:ahLst/>
            <a:cxnLst/>
            <a:rect l="l" t="t" r="r" b="b"/>
            <a:pathLst>
              <a:path w="455" h="357" extrusionOk="0">
                <a:moveTo>
                  <a:pt x="218" y="0"/>
                </a:moveTo>
                <a:cubicBezTo>
                  <a:pt x="0" y="0"/>
                  <a:pt x="0" y="356"/>
                  <a:pt x="218" y="356"/>
                </a:cubicBezTo>
                <a:cubicBezTo>
                  <a:pt x="455" y="356"/>
                  <a:pt x="455" y="0"/>
                  <a:pt x="218"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1"/>
          <p:cNvSpPr/>
          <p:nvPr/>
        </p:nvSpPr>
        <p:spPr>
          <a:xfrm>
            <a:off x="3398856" y="4101710"/>
            <a:ext cx="50960" cy="51156"/>
          </a:xfrm>
          <a:custGeom>
            <a:avLst/>
            <a:gdLst/>
            <a:ahLst/>
            <a:cxnLst/>
            <a:rect l="l" t="t" r="r" b="b"/>
            <a:pathLst>
              <a:path w="1820" h="1827" extrusionOk="0">
                <a:moveTo>
                  <a:pt x="1325" y="0"/>
                </a:moveTo>
                <a:cubicBezTo>
                  <a:pt x="1206" y="20"/>
                  <a:pt x="1068" y="60"/>
                  <a:pt x="989" y="158"/>
                </a:cubicBezTo>
                <a:cubicBezTo>
                  <a:pt x="831" y="297"/>
                  <a:pt x="693" y="435"/>
                  <a:pt x="554" y="573"/>
                </a:cubicBezTo>
                <a:cubicBezTo>
                  <a:pt x="396" y="732"/>
                  <a:pt x="198" y="890"/>
                  <a:pt x="80" y="1087"/>
                </a:cubicBezTo>
                <a:cubicBezTo>
                  <a:pt x="60" y="1127"/>
                  <a:pt x="40" y="1166"/>
                  <a:pt x="20" y="1206"/>
                </a:cubicBezTo>
                <a:cubicBezTo>
                  <a:pt x="1" y="1265"/>
                  <a:pt x="1" y="1325"/>
                  <a:pt x="20" y="1404"/>
                </a:cubicBezTo>
                <a:cubicBezTo>
                  <a:pt x="20" y="1502"/>
                  <a:pt x="80" y="1601"/>
                  <a:pt x="159" y="1680"/>
                </a:cubicBezTo>
                <a:cubicBezTo>
                  <a:pt x="218" y="1740"/>
                  <a:pt x="277" y="1779"/>
                  <a:pt x="376" y="1799"/>
                </a:cubicBezTo>
                <a:cubicBezTo>
                  <a:pt x="418" y="1813"/>
                  <a:pt x="460" y="1827"/>
                  <a:pt x="502" y="1827"/>
                </a:cubicBezTo>
                <a:cubicBezTo>
                  <a:pt x="519" y="1827"/>
                  <a:pt x="537" y="1825"/>
                  <a:pt x="554" y="1819"/>
                </a:cubicBezTo>
                <a:cubicBezTo>
                  <a:pt x="633" y="1819"/>
                  <a:pt x="693" y="1799"/>
                  <a:pt x="752" y="1759"/>
                </a:cubicBezTo>
                <a:cubicBezTo>
                  <a:pt x="950" y="1621"/>
                  <a:pt x="1088" y="1443"/>
                  <a:pt x="1266" y="1285"/>
                </a:cubicBezTo>
                <a:cubicBezTo>
                  <a:pt x="1404" y="1127"/>
                  <a:pt x="1543" y="989"/>
                  <a:pt x="1681" y="850"/>
                </a:cubicBezTo>
                <a:cubicBezTo>
                  <a:pt x="1760" y="751"/>
                  <a:pt x="1819" y="633"/>
                  <a:pt x="1819" y="494"/>
                </a:cubicBezTo>
                <a:cubicBezTo>
                  <a:pt x="1819" y="376"/>
                  <a:pt x="1780" y="237"/>
                  <a:pt x="1681" y="158"/>
                </a:cubicBezTo>
                <a:cubicBezTo>
                  <a:pt x="1582" y="60"/>
                  <a:pt x="1463" y="0"/>
                  <a:pt x="1325"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8" name="Google Shape;1638;p61"/>
          <p:cNvGrpSpPr/>
          <p:nvPr/>
        </p:nvGrpSpPr>
        <p:grpSpPr>
          <a:xfrm>
            <a:off x="3415965" y="3199867"/>
            <a:ext cx="832440" cy="976528"/>
            <a:chOff x="3539888" y="3076250"/>
            <a:chExt cx="743250" cy="871900"/>
          </a:xfrm>
        </p:grpSpPr>
        <p:sp>
          <p:nvSpPr>
            <p:cNvPr id="1639" name="Google Shape;1639;p61"/>
            <p:cNvSpPr/>
            <p:nvPr/>
          </p:nvSpPr>
          <p:spPr>
            <a:xfrm>
              <a:off x="3634263" y="3185600"/>
              <a:ext cx="34125" cy="114200"/>
            </a:xfrm>
            <a:custGeom>
              <a:avLst/>
              <a:gdLst/>
              <a:ahLst/>
              <a:cxnLst/>
              <a:rect l="l" t="t" r="r" b="b"/>
              <a:pathLst>
                <a:path w="1365" h="4568" extrusionOk="0">
                  <a:moveTo>
                    <a:pt x="723" y="1"/>
                  </a:moveTo>
                  <a:cubicBezTo>
                    <a:pt x="713" y="1"/>
                    <a:pt x="703" y="1"/>
                    <a:pt x="693" y="2"/>
                  </a:cubicBezTo>
                  <a:cubicBezTo>
                    <a:pt x="357" y="21"/>
                    <a:pt x="100" y="259"/>
                    <a:pt x="100" y="595"/>
                  </a:cubicBezTo>
                  <a:cubicBezTo>
                    <a:pt x="80" y="1148"/>
                    <a:pt x="40" y="1721"/>
                    <a:pt x="21" y="2295"/>
                  </a:cubicBezTo>
                  <a:cubicBezTo>
                    <a:pt x="21" y="2571"/>
                    <a:pt x="21" y="2848"/>
                    <a:pt x="21" y="3145"/>
                  </a:cubicBezTo>
                  <a:cubicBezTo>
                    <a:pt x="21" y="3263"/>
                    <a:pt x="1" y="3401"/>
                    <a:pt x="1" y="3520"/>
                  </a:cubicBezTo>
                  <a:cubicBezTo>
                    <a:pt x="1" y="3718"/>
                    <a:pt x="40" y="3896"/>
                    <a:pt x="60" y="4093"/>
                  </a:cubicBezTo>
                  <a:cubicBezTo>
                    <a:pt x="120" y="4350"/>
                    <a:pt x="436" y="4568"/>
                    <a:pt x="693" y="4568"/>
                  </a:cubicBezTo>
                  <a:cubicBezTo>
                    <a:pt x="950" y="4548"/>
                    <a:pt x="1266" y="4370"/>
                    <a:pt x="1306" y="4093"/>
                  </a:cubicBezTo>
                  <a:cubicBezTo>
                    <a:pt x="1325" y="3896"/>
                    <a:pt x="1365" y="3718"/>
                    <a:pt x="1365" y="3520"/>
                  </a:cubicBezTo>
                  <a:cubicBezTo>
                    <a:pt x="1365" y="3401"/>
                    <a:pt x="1365" y="3263"/>
                    <a:pt x="1365" y="3145"/>
                  </a:cubicBezTo>
                  <a:cubicBezTo>
                    <a:pt x="1345" y="2848"/>
                    <a:pt x="1345" y="2571"/>
                    <a:pt x="1345" y="2295"/>
                  </a:cubicBezTo>
                  <a:cubicBezTo>
                    <a:pt x="1325" y="1721"/>
                    <a:pt x="1306" y="1148"/>
                    <a:pt x="1286" y="595"/>
                  </a:cubicBezTo>
                  <a:cubicBezTo>
                    <a:pt x="1267" y="288"/>
                    <a:pt x="1025" y="1"/>
                    <a:pt x="723"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1"/>
            <p:cNvSpPr/>
            <p:nvPr/>
          </p:nvSpPr>
          <p:spPr>
            <a:xfrm>
              <a:off x="3722863" y="3202150"/>
              <a:ext cx="113050" cy="55650"/>
            </a:xfrm>
            <a:custGeom>
              <a:avLst/>
              <a:gdLst/>
              <a:ahLst/>
              <a:cxnLst/>
              <a:rect l="l" t="t" r="r" b="b"/>
              <a:pathLst>
                <a:path w="4522" h="2226" extrusionOk="0">
                  <a:moveTo>
                    <a:pt x="583" y="0"/>
                  </a:moveTo>
                  <a:cubicBezTo>
                    <a:pt x="217" y="0"/>
                    <a:pt x="1" y="508"/>
                    <a:pt x="371" y="743"/>
                  </a:cubicBezTo>
                  <a:cubicBezTo>
                    <a:pt x="905" y="1079"/>
                    <a:pt x="1438" y="1376"/>
                    <a:pt x="2011" y="1633"/>
                  </a:cubicBezTo>
                  <a:cubicBezTo>
                    <a:pt x="2328" y="1751"/>
                    <a:pt x="2624" y="1870"/>
                    <a:pt x="2940" y="1969"/>
                  </a:cubicBezTo>
                  <a:cubicBezTo>
                    <a:pt x="3257" y="2087"/>
                    <a:pt x="3613" y="2226"/>
                    <a:pt x="3949" y="2226"/>
                  </a:cubicBezTo>
                  <a:cubicBezTo>
                    <a:pt x="4225" y="2226"/>
                    <a:pt x="4443" y="2008"/>
                    <a:pt x="4482" y="1751"/>
                  </a:cubicBezTo>
                  <a:cubicBezTo>
                    <a:pt x="4522" y="1455"/>
                    <a:pt x="4344" y="1257"/>
                    <a:pt x="4087" y="1158"/>
                  </a:cubicBezTo>
                  <a:cubicBezTo>
                    <a:pt x="3830" y="1040"/>
                    <a:pt x="3494" y="1020"/>
                    <a:pt x="3217" y="960"/>
                  </a:cubicBezTo>
                  <a:cubicBezTo>
                    <a:pt x="2921" y="881"/>
                    <a:pt x="2644" y="802"/>
                    <a:pt x="2367" y="723"/>
                  </a:cubicBezTo>
                  <a:cubicBezTo>
                    <a:pt x="1834" y="526"/>
                    <a:pt x="1300" y="308"/>
                    <a:pt x="786" y="51"/>
                  </a:cubicBezTo>
                  <a:cubicBezTo>
                    <a:pt x="715" y="16"/>
                    <a:pt x="647" y="0"/>
                    <a:pt x="583"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1"/>
            <p:cNvSpPr/>
            <p:nvPr/>
          </p:nvSpPr>
          <p:spPr>
            <a:xfrm>
              <a:off x="3883338" y="3163875"/>
              <a:ext cx="39550" cy="118150"/>
            </a:xfrm>
            <a:custGeom>
              <a:avLst/>
              <a:gdLst/>
              <a:ahLst/>
              <a:cxnLst/>
              <a:rect l="l" t="t" r="r" b="b"/>
              <a:pathLst>
                <a:path w="1582" h="4726" extrusionOk="0">
                  <a:moveTo>
                    <a:pt x="1072" y="0"/>
                  </a:moveTo>
                  <a:cubicBezTo>
                    <a:pt x="864" y="0"/>
                    <a:pt x="678" y="145"/>
                    <a:pt x="613" y="357"/>
                  </a:cubicBezTo>
                  <a:cubicBezTo>
                    <a:pt x="435" y="950"/>
                    <a:pt x="297" y="1543"/>
                    <a:pt x="198" y="2155"/>
                  </a:cubicBezTo>
                  <a:cubicBezTo>
                    <a:pt x="99" y="2788"/>
                    <a:pt x="0" y="3460"/>
                    <a:pt x="20" y="4093"/>
                  </a:cubicBezTo>
                  <a:cubicBezTo>
                    <a:pt x="40" y="4429"/>
                    <a:pt x="297" y="4725"/>
                    <a:pt x="653" y="4725"/>
                  </a:cubicBezTo>
                  <a:cubicBezTo>
                    <a:pt x="989" y="4705"/>
                    <a:pt x="1266" y="4448"/>
                    <a:pt x="1266" y="4093"/>
                  </a:cubicBezTo>
                  <a:cubicBezTo>
                    <a:pt x="1285" y="3500"/>
                    <a:pt x="1266" y="2907"/>
                    <a:pt x="1305" y="2314"/>
                  </a:cubicBezTo>
                  <a:cubicBezTo>
                    <a:pt x="1345" y="1740"/>
                    <a:pt x="1424" y="1167"/>
                    <a:pt x="1542" y="594"/>
                  </a:cubicBezTo>
                  <a:cubicBezTo>
                    <a:pt x="1582" y="357"/>
                    <a:pt x="1463" y="100"/>
                    <a:pt x="1206" y="21"/>
                  </a:cubicBezTo>
                  <a:cubicBezTo>
                    <a:pt x="1161" y="7"/>
                    <a:pt x="1116" y="0"/>
                    <a:pt x="1072"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1"/>
            <p:cNvSpPr/>
            <p:nvPr/>
          </p:nvSpPr>
          <p:spPr>
            <a:xfrm>
              <a:off x="4016263" y="3267975"/>
              <a:ext cx="71675" cy="25800"/>
            </a:xfrm>
            <a:custGeom>
              <a:avLst/>
              <a:gdLst/>
              <a:ahLst/>
              <a:cxnLst/>
              <a:rect l="l" t="t" r="r" b="b"/>
              <a:pathLst>
                <a:path w="2867" h="1032" extrusionOk="0">
                  <a:moveTo>
                    <a:pt x="405" y="0"/>
                  </a:moveTo>
                  <a:cubicBezTo>
                    <a:pt x="248" y="0"/>
                    <a:pt x="94" y="110"/>
                    <a:pt x="60" y="265"/>
                  </a:cubicBezTo>
                  <a:cubicBezTo>
                    <a:pt x="1" y="462"/>
                    <a:pt x="119" y="620"/>
                    <a:pt x="297" y="680"/>
                  </a:cubicBezTo>
                  <a:cubicBezTo>
                    <a:pt x="633" y="798"/>
                    <a:pt x="989" y="897"/>
                    <a:pt x="1325" y="956"/>
                  </a:cubicBezTo>
                  <a:cubicBezTo>
                    <a:pt x="1596" y="999"/>
                    <a:pt x="1877" y="1032"/>
                    <a:pt x="2153" y="1032"/>
                  </a:cubicBezTo>
                  <a:cubicBezTo>
                    <a:pt x="2260" y="1032"/>
                    <a:pt x="2367" y="1027"/>
                    <a:pt x="2472" y="1016"/>
                  </a:cubicBezTo>
                  <a:cubicBezTo>
                    <a:pt x="2669" y="996"/>
                    <a:pt x="2867" y="858"/>
                    <a:pt x="2867" y="620"/>
                  </a:cubicBezTo>
                  <a:cubicBezTo>
                    <a:pt x="2847" y="423"/>
                    <a:pt x="2689" y="225"/>
                    <a:pt x="2472" y="225"/>
                  </a:cubicBezTo>
                  <a:cubicBezTo>
                    <a:pt x="2294" y="235"/>
                    <a:pt x="2121" y="240"/>
                    <a:pt x="1950" y="240"/>
                  </a:cubicBezTo>
                  <a:cubicBezTo>
                    <a:pt x="1780" y="240"/>
                    <a:pt x="1612" y="235"/>
                    <a:pt x="1444" y="225"/>
                  </a:cubicBezTo>
                  <a:cubicBezTo>
                    <a:pt x="1384" y="205"/>
                    <a:pt x="1345" y="205"/>
                    <a:pt x="1305" y="205"/>
                  </a:cubicBezTo>
                  <a:cubicBezTo>
                    <a:pt x="1365" y="205"/>
                    <a:pt x="1246" y="186"/>
                    <a:pt x="1246" y="186"/>
                  </a:cubicBezTo>
                  <a:cubicBezTo>
                    <a:pt x="1167" y="186"/>
                    <a:pt x="1068" y="166"/>
                    <a:pt x="989" y="146"/>
                  </a:cubicBezTo>
                  <a:cubicBezTo>
                    <a:pt x="811" y="106"/>
                    <a:pt x="653" y="67"/>
                    <a:pt x="475" y="8"/>
                  </a:cubicBezTo>
                  <a:cubicBezTo>
                    <a:pt x="452" y="3"/>
                    <a:pt x="428" y="0"/>
                    <a:pt x="405"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1"/>
            <p:cNvSpPr/>
            <p:nvPr/>
          </p:nvSpPr>
          <p:spPr>
            <a:xfrm>
              <a:off x="4151663" y="3250050"/>
              <a:ext cx="51925" cy="107225"/>
            </a:xfrm>
            <a:custGeom>
              <a:avLst/>
              <a:gdLst/>
              <a:ahLst/>
              <a:cxnLst/>
              <a:rect l="l" t="t" r="r" b="b"/>
              <a:pathLst>
                <a:path w="2077" h="4289" extrusionOk="0">
                  <a:moveTo>
                    <a:pt x="1500" y="1"/>
                  </a:moveTo>
                  <a:cubicBezTo>
                    <a:pt x="1266" y="1"/>
                    <a:pt x="1091" y="148"/>
                    <a:pt x="989" y="369"/>
                  </a:cubicBezTo>
                  <a:cubicBezTo>
                    <a:pt x="792" y="903"/>
                    <a:pt x="614" y="1436"/>
                    <a:pt x="456" y="1970"/>
                  </a:cubicBezTo>
                  <a:cubicBezTo>
                    <a:pt x="278" y="2543"/>
                    <a:pt x="119" y="3116"/>
                    <a:pt x="40" y="3690"/>
                  </a:cubicBezTo>
                  <a:cubicBezTo>
                    <a:pt x="1" y="3986"/>
                    <a:pt x="297" y="4243"/>
                    <a:pt x="554" y="4283"/>
                  </a:cubicBezTo>
                  <a:cubicBezTo>
                    <a:pt x="580" y="4286"/>
                    <a:pt x="606" y="4288"/>
                    <a:pt x="632" y="4288"/>
                  </a:cubicBezTo>
                  <a:cubicBezTo>
                    <a:pt x="888" y="4288"/>
                    <a:pt x="1155" y="4117"/>
                    <a:pt x="1226" y="3848"/>
                  </a:cubicBezTo>
                  <a:cubicBezTo>
                    <a:pt x="1345" y="3314"/>
                    <a:pt x="1404" y="2780"/>
                    <a:pt x="1523" y="2227"/>
                  </a:cubicBezTo>
                  <a:cubicBezTo>
                    <a:pt x="1661" y="1693"/>
                    <a:pt x="1819" y="1160"/>
                    <a:pt x="1978" y="646"/>
                  </a:cubicBezTo>
                  <a:cubicBezTo>
                    <a:pt x="2076" y="389"/>
                    <a:pt x="1879" y="72"/>
                    <a:pt x="1622" y="13"/>
                  </a:cubicBezTo>
                  <a:cubicBezTo>
                    <a:pt x="1580" y="5"/>
                    <a:pt x="1539" y="1"/>
                    <a:pt x="1500"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1"/>
            <p:cNvSpPr/>
            <p:nvPr/>
          </p:nvSpPr>
          <p:spPr>
            <a:xfrm>
              <a:off x="4056788" y="3398950"/>
              <a:ext cx="41550" cy="90225"/>
            </a:xfrm>
            <a:custGeom>
              <a:avLst/>
              <a:gdLst/>
              <a:ahLst/>
              <a:cxnLst/>
              <a:rect l="l" t="t" r="r" b="b"/>
              <a:pathLst>
                <a:path w="1662" h="3609" extrusionOk="0">
                  <a:moveTo>
                    <a:pt x="558" y="1"/>
                  </a:moveTo>
                  <a:cubicBezTo>
                    <a:pt x="510" y="1"/>
                    <a:pt x="462" y="9"/>
                    <a:pt x="416" y="27"/>
                  </a:cubicBezTo>
                  <a:cubicBezTo>
                    <a:pt x="139" y="106"/>
                    <a:pt x="1" y="382"/>
                    <a:pt x="60" y="659"/>
                  </a:cubicBezTo>
                  <a:cubicBezTo>
                    <a:pt x="139" y="1074"/>
                    <a:pt x="218" y="1509"/>
                    <a:pt x="297" y="1924"/>
                  </a:cubicBezTo>
                  <a:cubicBezTo>
                    <a:pt x="337" y="2122"/>
                    <a:pt x="376" y="2339"/>
                    <a:pt x="396" y="2557"/>
                  </a:cubicBezTo>
                  <a:cubicBezTo>
                    <a:pt x="436" y="2754"/>
                    <a:pt x="475" y="2972"/>
                    <a:pt x="534" y="3170"/>
                  </a:cubicBezTo>
                  <a:cubicBezTo>
                    <a:pt x="600" y="3417"/>
                    <a:pt x="831" y="3609"/>
                    <a:pt x="1077" y="3609"/>
                  </a:cubicBezTo>
                  <a:cubicBezTo>
                    <a:pt x="1127" y="3609"/>
                    <a:pt x="1177" y="3601"/>
                    <a:pt x="1226" y="3585"/>
                  </a:cubicBezTo>
                  <a:cubicBezTo>
                    <a:pt x="1365" y="3545"/>
                    <a:pt x="1503" y="3446"/>
                    <a:pt x="1582" y="3308"/>
                  </a:cubicBezTo>
                  <a:cubicBezTo>
                    <a:pt x="1661" y="3170"/>
                    <a:pt x="1661" y="3031"/>
                    <a:pt x="1641" y="2873"/>
                  </a:cubicBezTo>
                  <a:cubicBezTo>
                    <a:pt x="1602" y="2656"/>
                    <a:pt x="1542" y="2458"/>
                    <a:pt x="1483" y="2240"/>
                  </a:cubicBezTo>
                  <a:cubicBezTo>
                    <a:pt x="1444" y="2043"/>
                    <a:pt x="1404" y="1845"/>
                    <a:pt x="1345" y="1628"/>
                  </a:cubicBezTo>
                  <a:cubicBezTo>
                    <a:pt x="1246" y="1213"/>
                    <a:pt x="1147" y="798"/>
                    <a:pt x="1068" y="382"/>
                  </a:cubicBezTo>
                  <a:cubicBezTo>
                    <a:pt x="1003" y="172"/>
                    <a:pt x="779" y="1"/>
                    <a:pt x="558"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1"/>
            <p:cNvSpPr/>
            <p:nvPr/>
          </p:nvSpPr>
          <p:spPr>
            <a:xfrm>
              <a:off x="4051363" y="3559100"/>
              <a:ext cx="60300" cy="87925"/>
            </a:xfrm>
            <a:custGeom>
              <a:avLst/>
              <a:gdLst/>
              <a:ahLst/>
              <a:cxnLst/>
              <a:rect l="l" t="t" r="r" b="b"/>
              <a:pathLst>
                <a:path w="2412" h="3517" extrusionOk="0">
                  <a:moveTo>
                    <a:pt x="1867" y="1"/>
                  </a:moveTo>
                  <a:cubicBezTo>
                    <a:pt x="1697" y="1"/>
                    <a:pt x="1533" y="76"/>
                    <a:pt x="1443" y="242"/>
                  </a:cubicBezTo>
                  <a:cubicBezTo>
                    <a:pt x="1008" y="1053"/>
                    <a:pt x="534" y="1844"/>
                    <a:pt x="119" y="2694"/>
                  </a:cubicBezTo>
                  <a:cubicBezTo>
                    <a:pt x="0" y="2951"/>
                    <a:pt x="40" y="3306"/>
                    <a:pt x="316" y="3445"/>
                  </a:cubicBezTo>
                  <a:cubicBezTo>
                    <a:pt x="405" y="3492"/>
                    <a:pt x="505" y="3517"/>
                    <a:pt x="605" y="3517"/>
                  </a:cubicBezTo>
                  <a:cubicBezTo>
                    <a:pt x="795" y="3517"/>
                    <a:pt x="984" y="3429"/>
                    <a:pt x="1087" y="3247"/>
                  </a:cubicBezTo>
                  <a:cubicBezTo>
                    <a:pt x="1522" y="2437"/>
                    <a:pt x="1898" y="1567"/>
                    <a:pt x="2313" y="737"/>
                  </a:cubicBezTo>
                  <a:cubicBezTo>
                    <a:pt x="2412" y="499"/>
                    <a:pt x="2372" y="183"/>
                    <a:pt x="2135" y="65"/>
                  </a:cubicBezTo>
                  <a:cubicBezTo>
                    <a:pt x="2052" y="23"/>
                    <a:pt x="1958" y="1"/>
                    <a:pt x="1867"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1"/>
            <p:cNvSpPr/>
            <p:nvPr/>
          </p:nvSpPr>
          <p:spPr>
            <a:xfrm>
              <a:off x="3954988" y="3492625"/>
              <a:ext cx="74150" cy="80550"/>
            </a:xfrm>
            <a:custGeom>
              <a:avLst/>
              <a:gdLst/>
              <a:ahLst/>
              <a:cxnLst/>
              <a:rect l="l" t="t" r="r" b="b"/>
              <a:pathLst>
                <a:path w="2966" h="3222" extrusionOk="0">
                  <a:moveTo>
                    <a:pt x="636" y="0"/>
                  </a:moveTo>
                  <a:cubicBezTo>
                    <a:pt x="515" y="0"/>
                    <a:pt x="390" y="40"/>
                    <a:pt x="297" y="114"/>
                  </a:cubicBezTo>
                  <a:cubicBezTo>
                    <a:pt x="119" y="253"/>
                    <a:pt x="1" y="569"/>
                    <a:pt x="159" y="786"/>
                  </a:cubicBezTo>
                  <a:cubicBezTo>
                    <a:pt x="693" y="1498"/>
                    <a:pt x="1226" y="2190"/>
                    <a:pt x="1740" y="2921"/>
                  </a:cubicBezTo>
                  <a:cubicBezTo>
                    <a:pt x="1839" y="3060"/>
                    <a:pt x="1958" y="3158"/>
                    <a:pt x="2116" y="3198"/>
                  </a:cubicBezTo>
                  <a:cubicBezTo>
                    <a:pt x="2165" y="3214"/>
                    <a:pt x="2215" y="3222"/>
                    <a:pt x="2266" y="3222"/>
                  </a:cubicBezTo>
                  <a:cubicBezTo>
                    <a:pt x="2399" y="3222"/>
                    <a:pt x="2535" y="3171"/>
                    <a:pt x="2649" y="3099"/>
                  </a:cubicBezTo>
                  <a:cubicBezTo>
                    <a:pt x="2946" y="2862"/>
                    <a:pt x="2966" y="2447"/>
                    <a:pt x="2709" y="2170"/>
                  </a:cubicBezTo>
                  <a:cubicBezTo>
                    <a:pt x="2135" y="1498"/>
                    <a:pt x="1562" y="826"/>
                    <a:pt x="989" y="154"/>
                  </a:cubicBezTo>
                  <a:cubicBezTo>
                    <a:pt x="906" y="50"/>
                    <a:pt x="772" y="0"/>
                    <a:pt x="636"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1"/>
            <p:cNvSpPr/>
            <p:nvPr/>
          </p:nvSpPr>
          <p:spPr>
            <a:xfrm>
              <a:off x="3933738" y="3334800"/>
              <a:ext cx="59325" cy="64350"/>
            </a:xfrm>
            <a:custGeom>
              <a:avLst/>
              <a:gdLst/>
              <a:ahLst/>
              <a:cxnLst/>
              <a:rect l="l" t="t" r="r" b="b"/>
              <a:pathLst>
                <a:path w="2373" h="2574" extrusionOk="0">
                  <a:moveTo>
                    <a:pt x="1889" y="1"/>
                  </a:moveTo>
                  <a:cubicBezTo>
                    <a:pt x="1768" y="1"/>
                    <a:pt x="1649" y="45"/>
                    <a:pt x="1562" y="142"/>
                  </a:cubicBezTo>
                  <a:cubicBezTo>
                    <a:pt x="1325" y="399"/>
                    <a:pt x="1088" y="675"/>
                    <a:pt x="851" y="952"/>
                  </a:cubicBezTo>
                  <a:cubicBezTo>
                    <a:pt x="574" y="1248"/>
                    <a:pt x="317" y="1545"/>
                    <a:pt x="80" y="1861"/>
                  </a:cubicBezTo>
                  <a:cubicBezTo>
                    <a:pt x="20" y="1960"/>
                    <a:pt x="1" y="2138"/>
                    <a:pt x="20" y="2237"/>
                  </a:cubicBezTo>
                  <a:cubicBezTo>
                    <a:pt x="60" y="2336"/>
                    <a:pt x="119" y="2415"/>
                    <a:pt x="198" y="2474"/>
                  </a:cubicBezTo>
                  <a:cubicBezTo>
                    <a:pt x="282" y="2539"/>
                    <a:pt x="387" y="2573"/>
                    <a:pt x="493" y="2573"/>
                  </a:cubicBezTo>
                  <a:cubicBezTo>
                    <a:pt x="614" y="2573"/>
                    <a:pt x="736" y="2529"/>
                    <a:pt x="831" y="2434"/>
                  </a:cubicBezTo>
                  <a:cubicBezTo>
                    <a:pt x="1068" y="2178"/>
                    <a:pt x="1305" y="1901"/>
                    <a:pt x="1543" y="1624"/>
                  </a:cubicBezTo>
                  <a:lnTo>
                    <a:pt x="2234" y="794"/>
                  </a:lnTo>
                  <a:cubicBezTo>
                    <a:pt x="2313" y="695"/>
                    <a:pt x="2373" y="596"/>
                    <a:pt x="2373" y="458"/>
                  </a:cubicBezTo>
                  <a:cubicBezTo>
                    <a:pt x="2373" y="359"/>
                    <a:pt x="2333" y="221"/>
                    <a:pt x="2234" y="142"/>
                  </a:cubicBezTo>
                  <a:cubicBezTo>
                    <a:pt x="2143" y="50"/>
                    <a:pt x="2015" y="1"/>
                    <a:pt x="1889"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1"/>
            <p:cNvSpPr/>
            <p:nvPr/>
          </p:nvSpPr>
          <p:spPr>
            <a:xfrm>
              <a:off x="3775613" y="3356675"/>
              <a:ext cx="73650" cy="81525"/>
            </a:xfrm>
            <a:custGeom>
              <a:avLst/>
              <a:gdLst/>
              <a:ahLst/>
              <a:cxnLst/>
              <a:rect l="l" t="t" r="r" b="b"/>
              <a:pathLst>
                <a:path w="2946" h="3261" extrusionOk="0">
                  <a:moveTo>
                    <a:pt x="582" y="0"/>
                  </a:moveTo>
                  <a:cubicBezTo>
                    <a:pt x="421" y="0"/>
                    <a:pt x="270" y="59"/>
                    <a:pt x="158" y="196"/>
                  </a:cubicBezTo>
                  <a:cubicBezTo>
                    <a:pt x="20" y="393"/>
                    <a:pt x="0" y="749"/>
                    <a:pt x="198" y="907"/>
                  </a:cubicBezTo>
                  <a:cubicBezTo>
                    <a:pt x="317" y="1006"/>
                    <a:pt x="435" y="1105"/>
                    <a:pt x="554" y="1204"/>
                  </a:cubicBezTo>
                  <a:lnTo>
                    <a:pt x="596" y="1218"/>
                  </a:lnTo>
                  <a:lnTo>
                    <a:pt x="596" y="1218"/>
                  </a:lnTo>
                  <a:cubicBezTo>
                    <a:pt x="585" y="1209"/>
                    <a:pt x="572" y="1197"/>
                    <a:pt x="554" y="1184"/>
                  </a:cubicBezTo>
                  <a:lnTo>
                    <a:pt x="554" y="1184"/>
                  </a:lnTo>
                  <a:lnTo>
                    <a:pt x="601" y="1219"/>
                  </a:lnTo>
                  <a:lnTo>
                    <a:pt x="601" y="1219"/>
                  </a:lnTo>
                  <a:lnTo>
                    <a:pt x="613" y="1223"/>
                  </a:lnTo>
                  <a:cubicBezTo>
                    <a:pt x="615" y="1226"/>
                    <a:pt x="616" y="1229"/>
                    <a:pt x="617" y="1232"/>
                  </a:cubicBezTo>
                  <a:lnTo>
                    <a:pt x="617" y="1232"/>
                  </a:lnTo>
                  <a:lnTo>
                    <a:pt x="601" y="1219"/>
                  </a:lnTo>
                  <a:lnTo>
                    <a:pt x="601" y="1219"/>
                  </a:lnTo>
                  <a:lnTo>
                    <a:pt x="596" y="1218"/>
                  </a:lnTo>
                  <a:lnTo>
                    <a:pt x="596" y="1218"/>
                  </a:lnTo>
                  <a:cubicBezTo>
                    <a:pt x="615" y="1235"/>
                    <a:pt x="623" y="1244"/>
                    <a:pt x="624" y="1244"/>
                  </a:cubicBezTo>
                  <a:cubicBezTo>
                    <a:pt x="624" y="1244"/>
                    <a:pt x="622" y="1240"/>
                    <a:pt x="617" y="1232"/>
                  </a:cubicBezTo>
                  <a:lnTo>
                    <a:pt x="617" y="1232"/>
                  </a:lnTo>
                  <a:lnTo>
                    <a:pt x="633" y="1243"/>
                  </a:lnTo>
                  <a:cubicBezTo>
                    <a:pt x="672" y="1283"/>
                    <a:pt x="712" y="1322"/>
                    <a:pt x="751" y="1362"/>
                  </a:cubicBezTo>
                  <a:cubicBezTo>
                    <a:pt x="929" y="1520"/>
                    <a:pt x="1107" y="1678"/>
                    <a:pt x="1265" y="1856"/>
                  </a:cubicBezTo>
                  <a:cubicBezTo>
                    <a:pt x="1305" y="1915"/>
                    <a:pt x="1344" y="1955"/>
                    <a:pt x="1384" y="1994"/>
                  </a:cubicBezTo>
                  <a:lnTo>
                    <a:pt x="1389" y="1999"/>
                  </a:lnTo>
                  <a:lnTo>
                    <a:pt x="1389" y="1999"/>
                  </a:lnTo>
                  <a:cubicBezTo>
                    <a:pt x="1395" y="2013"/>
                    <a:pt x="1412" y="2043"/>
                    <a:pt x="1424" y="2054"/>
                  </a:cubicBezTo>
                  <a:cubicBezTo>
                    <a:pt x="1483" y="2133"/>
                    <a:pt x="1542" y="2232"/>
                    <a:pt x="1621" y="2330"/>
                  </a:cubicBezTo>
                  <a:cubicBezTo>
                    <a:pt x="1680" y="2449"/>
                    <a:pt x="1740" y="2548"/>
                    <a:pt x="1799" y="2647"/>
                  </a:cubicBezTo>
                  <a:cubicBezTo>
                    <a:pt x="1819" y="2706"/>
                    <a:pt x="1839" y="2765"/>
                    <a:pt x="1858" y="2805"/>
                  </a:cubicBezTo>
                  <a:lnTo>
                    <a:pt x="1888" y="2864"/>
                  </a:lnTo>
                  <a:lnTo>
                    <a:pt x="1898" y="2904"/>
                  </a:lnTo>
                  <a:cubicBezTo>
                    <a:pt x="1957" y="3022"/>
                    <a:pt x="2017" y="3121"/>
                    <a:pt x="2135" y="3200"/>
                  </a:cubicBezTo>
                  <a:cubicBezTo>
                    <a:pt x="2199" y="3238"/>
                    <a:pt x="2287" y="3260"/>
                    <a:pt x="2379" y="3260"/>
                  </a:cubicBezTo>
                  <a:cubicBezTo>
                    <a:pt x="2430" y="3260"/>
                    <a:pt x="2481" y="3254"/>
                    <a:pt x="2530" y="3240"/>
                  </a:cubicBezTo>
                  <a:cubicBezTo>
                    <a:pt x="2768" y="3161"/>
                    <a:pt x="2946" y="2904"/>
                    <a:pt x="2866" y="2627"/>
                  </a:cubicBezTo>
                  <a:cubicBezTo>
                    <a:pt x="2708" y="2113"/>
                    <a:pt x="2471" y="1619"/>
                    <a:pt x="2155" y="1204"/>
                  </a:cubicBezTo>
                  <a:cubicBezTo>
                    <a:pt x="1977" y="966"/>
                    <a:pt x="1799" y="749"/>
                    <a:pt x="1582" y="551"/>
                  </a:cubicBezTo>
                  <a:cubicBezTo>
                    <a:pt x="1364" y="373"/>
                    <a:pt x="1127" y="176"/>
                    <a:pt x="870" y="57"/>
                  </a:cubicBezTo>
                  <a:cubicBezTo>
                    <a:pt x="775" y="21"/>
                    <a:pt x="677" y="0"/>
                    <a:pt x="582"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1"/>
            <p:cNvSpPr/>
            <p:nvPr/>
          </p:nvSpPr>
          <p:spPr>
            <a:xfrm>
              <a:off x="3657013" y="3332300"/>
              <a:ext cx="56850" cy="88650"/>
            </a:xfrm>
            <a:custGeom>
              <a:avLst/>
              <a:gdLst/>
              <a:ahLst/>
              <a:cxnLst/>
              <a:rect l="l" t="t" r="r" b="b"/>
              <a:pathLst>
                <a:path w="2274" h="3546" extrusionOk="0">
                  <a:moveTo>
                    <a:pt x="1678" y="1"/>
                  </a:moveTo>
                  <a:cubicBezTo>
                    <a:pt x="1491" y="1"/>
                    <a:pt x="1303" y="80"/>
                    <a:pt x="1226" y="261"/>
                  </a:cubicBezTo>
                  <a:cubicBezTo>
                    <a:pt x="830" y="1131"/>
                    <a:pt x="415" y="2001"/>
                    <a:pt x="99" y="2910"/>
                  </a:cubicBezTo>
                  <a:cubicBezTo>
                    <a:pt x="0" y="3147"/>
                    <a:pt x="178" y="3424"/>
                    <a:pt x="396" y="3503"/>
                  </a:cubicBezTo>
                  <a:cubicBezTo>
                    <a:pt x="458" y="3531"/>
                    <a:pt x="527" y="3545"/>
                    <a:pt x="596" y="3545"/>
                  </a:cubicBezTo>
                  <a:cubicBezTo>
                    <a:pt x="769" y="3545"/>
                    <a:pt x="944" y="3460"/>
                    <a:pt x="1028" y="3305"/>
                  </a:cubicBezTo>
                  <a:cubicBezTo>
                    <a:pt x="1443" y="2495"/>
                    <a:pt x="1799" y="1645"/>
                    <a:pt x="2155" y="815"/>
                  </a:cubicBezTo>
                  <a:cubicBezTo>
                    <a:pt x="2273" y="558"/>
                    <a:pt x="2254" y="222"/>
                    <a:pt x="1957" y="64"/>
                  </a:cubicBezTo>
                  <a:cubicBezTo>
                    <a:pt x="1875" y="23"/>
                    <a:pt x="1777" y="1"/>
                    <a:pt x="1678"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1"/>
            <p:cNvSpPr/>
            <p:nvPr/>
          </p:nvSpPr>
          <p:spPr>
            <a:xfrm>
              <a:off x="3629838" y="3495900"/>
              <a:ext cx="100325" cy="53225"/>
            </a:xfrm>
            <a:custGeom>
              <a:avLst/>
              <a:gdLst/>
              <a:ahLst/>
              <a:cxnLst/>
              <a:rect l="l" t="t" r="r" b="b"/>
              <a:pathLst>
                <a:path w="4013" h="2129" extrusionOk="0">
                  <a:moveTo>
                    <a:pt x="435" y="0"/>
                  </a:moveTo>
                  <a:cubicBezTo>
                    <a:pt x="275" y="0"/>
                    <a:pt x="123" y="117"/>
                    <a:pt x="59" y="260"/>
                  </a:cubicBezTo>
                  <a:cubicBezTo>
                    <a:pt x="0" y="418"/>
                    <a:pt x="40" y="675"/>
                    <a:pt x="237" y="754"/>
                  </a:cubicBezTo>
                  <a:cubicBezTo>
                    <a:pt x="1186" y="1189"/>
                    <a:pt x="2135" y="1664"/>
                    <a:pt x="3103" y="2059"/>
                  </a:cubicBezTo>
                  <a:cubicBezTo>
                    <a:pt x="3201" y="2104"/>
                    <a:pt x="3302" y="2128"/>
                    <a:pt x="3400" y="2128"/>
                  </a:cubicBezTo>
                  <a:cubicBezTo>
                    <a:pt x="3599" y="2128"/>
                    <a:pt x="3781" y="2028"/>
                    <a:pt x="3874" y="1802"/>
                  </a:cubicBezTo>
                  <a:cubicBezTo>
                    <a:pt x="4013" y="1486"/>
                    <a:pt x="3815" y="1189"/>
                    <a:pt x="3519" y="1071"/>
                  </a:cubicBezTo>
                  <a:cubicBezTo>
                    <a:pt x="2530" y="695"/>
                    <a:pt x="1542" y="379"/>
                    <a:pt x="554" y="23"/>
                  </a:cubicBezTo>
                  <a:cubicBezTo>
                    <a:pt x="514" y="7"/>
                    <a:pt x="475" y="0"/>
                    <a:pt x="435"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1"/>
            <p:cNvSpPr/>
            <p:nvPr/>
          </p:nvSpPr>
          <p:spPr>
            <a:xfrm>
              <a:off x="3790938" y="3508325"/>
              <a:ext cx="55350" cy="98075"/>
            </a:xfrm>
            <a:custGeom>
              <a:avLst/>
              <a:gdLst/>
              <a:ahLst/>
              <a:cxnLst/>
              <a:rect l="l" t="t" r="r" b="b"/>
              <a:pathLst>
                <a:path w="2214" h="3923" extrusionOk="0">
                  <a:moveTo>
                    <a:pt x="1665" y="0"/>
                  </a:moveTo>
                  <a:cubicBezTo>
                    <a:pt x="1502" y="0"/>
                    <a:pt x="1357" y="79"/>
                    <a:pt x="1265" y="238"/>
                  </a:cubicBezTo>
                  <a:cubicBezTo>
                    <a:pt x="949" y="692"/>
                    <a:pt x="712" y="1186"/>
                    <a:pt x="494" y="1700"/>
                  </a:cubicBezTo>
                  <a:cubicBezTo>
                    <a:pt x="297" y="2175"/>
                    <a:pt x="138" y="2669"/>
                    <a:pt x="40" y="3203"/>
                  </a:cubicBezTo>
                  <a:cubicBezTo>
                    <a:pt x="0" y="3539"/>
                    <a:pt x="158" y="3875"/>
                    <a:pt x="534" y="3914"/>
                  </a:cubicBezTo>
                  <a:cubicBezTo>
                    <a:pt x="566" y="3920"/>
                    <a:pt x="598" y="3922"/>
                    <a:pt x="629" y="3922"/>
                  </a:cubicBezTo>
                  <a:cubicBezTo>
                    <a:pt x="935" y="3922"/>
                    <a:pt x="1150" y="3664"/>
                    <a:pt x="1186" y="3341"/>
                  </a:cubicBezTo>
                  <a:cubicBezTo>
                    <a:pt x="1186" y="3308"/>
                    <a:pt x="1186" y="3275"/>
                    <a:pt x="1186" y="3242"/>
                  </a:cubicBezTo>
                  <a:cubicBezTo>
                    <a:pt x="1206" y="3183"/>
                    <a:pt x="1206" y="3123"/>
                    <a:pt x="1226" y="3044"/>
                  </a:cubicBezTo>
                  <a:cubicBezTo>
                    <a:pt x="1245" y="2926"/>
                    <a:pt x="1265" y="2807"/>
                    <a:pt x="1285" y="2708"/>
                  </a:cubicBezTo>
                  <a:cubicBezTo>
                    <a:pt x="1344" y="2451"/>
                    <a:pt x="1404" y="2214"/>
                    <a:pt x="1483" y="1997"/>
                  </a:cubicBezTo>
                  <a:cubicBezTo>
                    <a:pt x="1562" y="1720"/>
                    <a:pt x="1621" y="1601"/>
                    <a:pt x="1720" y="1384"/>
                  </a:cubicBezTo>
                  <a:cubicBezTo>
                    <a:pt x="1838" y="1147"/>
                    <a:pt x="1957" y="929"/>
                    <a:pt x="2076" y="712"/>
                  </a:cubicBezTo>
                  <a:cubicBezTo>
                    <a:pt x="2214" y="494"/>
                    <a:pt x="2135" y="178"/>
                    <a:pt x="1917" y="60"/>
                  </a:cubicBezTo>
                  <a:cubicBezTo>
                    <a:pt x="1832" y="20"/>
                    <a:pt x="1746" y="0"/>
                    <a:pt x="1665"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1"/>
            <p:cNvSpPr/>
            <p:nvPr/>
          </p:nvSpPr>
          <p:spPr>
            <a:xfrm>
              <a:off x="3874938" y="3608925"/>
              <a:ext cx="82050" cy="57800"/>
            </a:xfrm>
            <a:custGeom>
              <a:avLst/>
              <a:gdLst/>
              <a:ahLst/>
              <a:cxnLst/>
              <a:rect l="l" t="t" r="r" b="b"/>
              <a:pathLst>
                <a:path w="3282" h="2312" extrusionOk="0">
                  <a:moveTo>
                    <a:pt x="480" y="0"/>
                  </a:moveTo>
                  <a:cubicBezTo>
                    <a:pt x="290" y="0"/>
                    <a:pt x="92" y="150"/>
                    <a:pt x="60" y="325"/>
                  </a:cubicBezTo>
                  <a:cubicBezTo>
                    <a:pt x="0" y="602"/>
                    <a:pt x="139" y="780"/>
                    <a:pt x="376" y="878"/>
                  </a:cubicBezTo>
                  <a:lnTo>
                    <a:pt x="435" y="918"/>
                  </a:lnTo>
                  <a:cubicBezTo>
                    <a:pt x="495" y="938"/>
                    <a:pt x="534" y="958"/>
                    <a:pt x="593" y="977"/>
                  </a:cubicBezTo>
                  <a:cubicBezTo>
                    <a:pt x="673" y="1017"/>
                    <a:pt x="771" y="1076"/>
                    <a:pt x="870" y="1116"/>
                  </a:cubicBezTo>
                  <a:cubicBezTo>
                    <a:pt x="1068" y="1215"/>
                    <a:pt x="1246" y="1333"/>
                    <a:pt x="1424" y="1452"/>
                  </a:cubicBezTo>
                  <a:cubicBezTo>
                    <a:pt x="1522" y="1491"/>
                    <a:pt x="1602" y="1551"/>
                    <a:pt x="1681" y="1610"/>
                  </a:cubicBezTo>
                  <a:cubicBezTo>
                    <a:pt x="1740" y="1649"/>
                    <a:pt x="1779" y="1689"/>
                    <a:pt x="1819" y="1709"/>
                  </a:cubicBezTo>
                  <a:lnTo>
                    <a:pt x="1878" y="1768"/>
                  </a:lnTo>
                  <a:cubicBezTo>
                    <a:pt x="1889" y="1775"/>
                    <a:pt x="1893" y="1777"/>
                    <a:pt x="1895" y="1777"/>
                  </a:cubicBezTo>
                  <a:cubicBezTo>
                    <a:pt x="1900" y="1777"/>
                    <a:pt x="1856" y="1739"/>
                    <a:pt x="1862" y="1739"/>
                  </a:cubicBezTo>
                  <a:cubicBezTo>
                    <a:pt x="1863" y="1739"/>
                    <a:pt x="1868" y="1741"/>
                    <a:pt x="1878" y="1748"/>
                  </a:cubicBezTo>
                  <a:cubicBezTo>
                    <a:pt x="2036" y="1887"/>
                    <a:pt x="2214" y="2025"/>
                    <a:pt x="2372" y="2163"/>
                  </a:cubicBezTo>
                  <a:cubicBezTo>
                    <a:pt x="2476" y="2257"/>
                    <a:pt x="2613" y="2312"/>
                    <a:pt x="2747" y="2312"/>
                  </a:cubicBezTo>
                  <a:cubicBezTo>
                    <a:pt x="2869" y="2312"/>
                    <a:pt x="2990" y="2267"/>
                    <a:pt x="3084" y="2163"/>
                  </a:cubicBezTo>
                  <a:cubicBezTo>
                    <a:pt x="3242" y="1985"/>
                    <a:pt x="3282" y="1649"/>
                    <a:pt x="3084" y="1471"/>
                  </a:cubicBezTo>
                  <a:cubicBezTo>
                    <a:pt x="2353" y="839"/>
                    <a:pt x="1503" y="365"/>
                    <a:pt x="613" y="28"/>
                  </a:cubicBezTo>
                  <a:cubicBezTo>
                    <a:pt x="571" y="9"/>
                    <a:pt x="525" y="0"/>
                    <a:pt x="480"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1"/>
            <p:cNvSpPr/>
            <p:nvPr/>
          </p:nvSpPr>
          <p:spPr>
            <a:xfrm>
              <a:off x="3668863" y="3675000"/>
              <a:ext cx="46475" cy="109675"/>
            </a:xfrm>
            <a:custGeom>
              <a:avLst/>
              <a:gdLst/>
              <a:ahLst/>
              <a:cxnLst/>
              <a:rect l="l" t="t" r="r" b="b"/>
              <a:pathLst>
                <a:path w="1859" h="4387" extrusionOk="0">
                  <a:moveTo>
                    <a:pt x="1393" y="1"/>
                  </a:moveTo>
                  <a:cubicBezTo>
                    <a:pt x="1201" y="1"/>
                    <a:pt x="1036" y="128"/>
                    <a:pt x="969" y="311"/>
                  </a:cubicBezTo>
                  <a:cubicBezTo>
                    <a:pt x="574" y="1378"/>
                    <a:pt x="277" y="2485"/>
                    <a:pt x="80" y="3592"/>
                  </a:cubicBezTo>
                  <a:cubicBezTo>
                    <a:pt x="1" y="3968"/>
                    <a:pt x="198" y="4324"/>
                    <a:pt x="594" y="4383"/>
                  </a:cubicBezTo>
                  <a:cubicBezTo>
                    <a:pt x="619" y="4385"/>
                    <a:pt x="644" y="4387"/>
                    <a:pt x="668" y="4387"/>
                  </a:cubicBezTo>
                  <a:cubicBezTo>
                    <a:pt x="1026" y="4387"/>
                    <a:pt x="1287" y="4122"/>
                    <a:pt x="1305" y="3770"/>
                  </a:cubicBezTo>
                  <a:cubicBezTo>
                    <a:pt x="1384" y="2663"/>
                    <a:pt x="1542" y="1655"/>
                    <a:pt x="1799" y="548"/>
                  </a:cubicBezTo>
                  <a:cubicBezTo>
                    <a:pt x="1859" y="331"/>
                    <a:pt x="1720" y="74"/>
                    <a:pt x="1503" y="14"/>
                  </a:cubicBezTo>
                  <a:cubicBezTo>
                    <a:pt x="1466" y="5"/>
                    <a:pt x="1429" y="1"/>
                    <a:pt x="1393"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1"/>
            <p:cNvSpPr/>
            <p:nvPr/>
          </p:nvSpPr>
          <p:spPr>
            <a:xfrm>
              <a:off x="3601213" y="3617000"/>
              <a:ext cx="29100" cy="88050"/>
            </a:xfrm>
            <a:custGeom>
              <a:avLst/>
              <a:gdLst/>
              <a:ahLst/>
              <a:cxnLst/>
              <a:rect l="l" t="t" r="r" b="b"/>
              <a:pathLst>
                <a:path w="1164" h="3522" extrusionOk="0">
                  <a:moveTo>
                    <a:pt x="777" y="1"/>
                  </a:moveTo>
                  <a:cubicBezTo>
                    <a:pt x="768" y="1"/>
                    <a:pt x="759" y="1"/>
                    <a:pt x="750" y="2"/>
                  </a:cubicBezTo>
                  <a:cubicBezTo>
                    <a:pt x="513" y="2"/>
                    <a:pt x="374" y="180"/>
                    <a:pt x="354" y="397"/>
                  </a:cubicBezTo>
                  <a:cubicBezTo>
                    <a:pt x="236" y="1287"/>
                    <a:pt x="97" y="2117"/>
                    <a:pt x="38" y="3026"/>
                  </a:cubicBezTo>
                  <a:cubicBezTo>
                    <a:pt x="0" y="3274"/>
                    <a:pt x="256" y="3522"/>
                    <a:pt x="486" y="3522"/>
                  </a:cubicBezTo>
                  <a:cubicBezTo>
                    <a:pt x="495" y="3522"/>
                    <a:pt x="504" y="3521"/>
                    <a:pt x="513" y="3520"/>
                  </a:cubicBezTo>
                  <a:cubicBezTo>
                    <a:pt x="809" y="3501"/>
                    <a:pt x="967" y="3303"/>
                    <a:pt x="1007" y="3026"/>
                  </a:cubicBezTo>
                  <a:cubicBezTo>
                    <a:pt x="1086" y="2157"/>
                    <a:pt x="1106" y="1267"/>
                    <a:pt x="1145" y="397"/>
                  </a:cubicBezTo>
                  <a:cubicBezTo>
                    <a:pt x="1164" y="190"/>
                    <a:pt x="967" y="1"/>
                    <a:pt x="777"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1"/>
            <p:cNvSpPr/>
            <p:nvPr/>
          </p:nvSpPr>
          <p:spPr>
            <a:xfrm>
              <a:off x="3547288" y="3358300"/>
              <a:ext cx="61325" cy="30950"/>
            </a:xfrm>
            <a:custGeom>
              <a:avLst/>
              <a:gdLst/>
              <a:ahLst/>
              <a:cxnLst/>
              <a:rect l="l" t="t" r="r" b="b"/>
              <a:pathLst>
                <a:path w="2453" h="1238" extrusionOk="0">
                  <a:moveTo>
                    <a:pt x="554" y="1"/>
                  </a:moveTo>
                  <a:cubicBezTo>
                    <a:pt x="462" y="1"/>
                    <a:pt x="370" y="19"/>
                    <a:pt x="278" y="71"/>
                  </a:cubicBezTo>
                  <a:cubicBezTo>
                    <a:pt x="179" y="131"/>
                    <a:pt x="60" y="249"/>
                    <a:pt x="41" y="388"/>
                  </a:cubicBezTo>
                  <a:cubicBezTo>
                    <a:pt x="1" y="526"/>
                    <a:pt x="21" y="664"/>
                    <a:pt x="100" y="783"/>
                  </a:cubicBezTo>
                  <a:cubicBezTo>
                    <a:pt x="159" y="901"/>
                    <a:pt x="278" y="1020"/>
                    <a:pt x="416" y="1040"/>
                  </a:cubicBezTo>
                  <a:cubicBezTo>
                    <a:pt x="693" y="1079"/>
                    <a:pt x="950" y="1139"/>
                    <a:pt x="1246" y="1158"/>
                  </a:cubicBezTo>
                  <a:cubicBezTo>
                    <a:pt x="1484" y="1178"/>
                    <a:pt x="1701" y="1198"/>
                    <a:pt x="1938" y="1238"/>
                  </a:cubicBezTo>
                  <a:cubicBezTo>
                    <a:pt x="2057" y="1238"/>
                    <a:pt x="2215" y="1178"/>
                    <a:pt x="2294" y="1079"/>
                  </a:cubicBezTo>
                  <a:cubicBezTo>
                    <a:pt x="2353" y="1000"/>
                    <a:pt x="2413" y="921"/>
                    <a:pt x="2413" y="822"/>
                  </a:cubicBezTo>
                  <a:cubicBezTo>
                    <a:pt x="2452" y="585"/>
                    <a:pt x="2314" y="348"/>
                    <a:pt x="2077" y="289"/>
                  </a:cubicBezTo>
                  <a:cubicBezTo>
                    <a:pt x="1839" y="229"/>
                    <a:pt x="1622" y="190"/>
                    <a:pt x="1385" y="131"/>
                  </a:cubicBezTo>
                  <a:cubicBezTo>
                    <a:pt x="1167" y="71"/>
                    <a:pt x="930" y="52"/>
                    <a:pt x="693" y="12"/>
                  </a:cubicBezTo>
                  <a:cubicBezTo>
                    <a:pt x="647" y="5"/>
                    <a:pt x="601" y="1"/>
                    <a:pt x="554"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1"/>
            <p:cNvSpPr/>
            <p:nvPr/>
          </p:nvSpPr>
          <p:spPr>
            <a:xfrm>
              <a:off x="3757813" y="3086450"/>
              <a:ext cx="34625" cy="67600"/>
            </a:xfrm>
            <a:custGeom>
              <a:avLst/>
              <a:gdLst/>
              <a:ahLst/>
              <a:cxnLst/>
              <a:rect l="l" t="t" r="r" b="b"/>
              <a:pathLst>
                <a:path w="1385" h="2704" extrusionOk="0">
                  <a:moveTo>
                    <a:pt x="413" y="0"/>
                  </a:moveTo>
                  <a:cubicBezTo>
                    <a:pt x="381" y="0"/>
                    <a:pt x="348" y="5"/>
                    <a:pt x="317" y="14"/>
                  </a:cubicBezTo>
                  <a:cubicBezTo>
                    <a:pt x="80" y="93"/>
                    <a:pt x="1" y="291"/>
                    <a:pt x="40" y="508"/>
                  </a:cubicBezTo>
                  <a:cubicBezTo>
                    <a:pt x="139" y="1121"/>
                    <a:pt x="258" y="1734"/>
                    <a:pt x="356" y="2347"/>
                  </a:cubicBezTo>
                  <a:cubicBezTo>
                    <a:pt x="376" y="2465"/>
                    <a:pt x="475" y="2584"/>
                    <a:pt x="574" y="2643"/>
                  </a:cubicBezTo>
                  <a:cubicBezTo>
                    <a:pt x="651" y="2682"/>
                    <a:pt x="744" y="2703"/>
                    <a:pt x="832" y="2703"/>
                  </a:cubicBezTo>
                  <a:cubicBezTo>
                    <a:pt x="880" y="2703"/>
                    <a:pt x="927" y="2697"/>
                    <a:pt x="969" y="2683"/>
                  </a:cubicBezTo>
                  <a:cubicBezTo>
                    <a:pt x="1206" y="2604"/>
                    <a:pt x="1384" y="2347"/>
                    <a:pt x="1305" y="2070"/>
                  </a:cubicBezTo>
                  <a:cubicBezTo>
                    <a:pt x="1127" y="1497"/>
                    <a:pt x="969" y="884"/>
                    <a:pt x="811" y="291"/>
                  </a:cubicBezTo>
                  <a:cubicBezTo>
                    <a:pt x="761" y="125"/>
                    <a:pt x="585" y="0"/>
                    <a:pt x="413"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1"/>
            <p:cNvSpPr/>
            <p:nvPr/>
          </p:nvSpPr>
          <p:spPr>
            <a:xfrm>
              <a:off x="3924838" y="3076250"/>
              <a:ext cx="44025" cy="76225"/>
            </a:xfrm>
            <a:custGeom>
              <a:avLst/>
              <a:gdLst/>
              <a:ahLst/>
              <a:cxnLst/>
              <a:rect l="l" t="t" r="r" b="b"/>
              <a:pathLst>
                <a:path w="1761" h="3049" extrusionOk="0">
                  <a:moveTo>
                    <a:pt x="585" y="1"/>
                  </a:moveTo>
                  <a:cubicBezTo>
                    <a:pt x="536" y="1"/>
                    <a:pt x="485" y="9"/>
                    <a:pt x="436" y="27"/>
                  </a:cubicBezTo>
                  <a:cubicBezTo>
                    <a:pt x="159" y="106"/>
                    <a:pt x="1" y="383"/>
                    <a:pt x="80" y="659"/>
                  </a:cubicBezTo>
                  <a:cubicBezTo>
                    <a:pt x="238" y="1312"/>
                    <a:pt x="416" y="1964"/>
                    <a:pt x="574" y="2616"/>
                  </a:cubicBezTo>
                  <a:cubicBezTo>
                    <a:pt x="641" y="2868"/>
                    <a:pt x="894" y="3049"/>
                    <a:pt x="1151" y="3049"/>
                  </a:cubicBezTo>
                  <a:cubicBezTo>
                    <a:pt x="1196" y="3049"/>
                    <a:pt x="1241" y="3043"/>
                    <a:pt x="1286" y="3031"/>
                  </a:cubicBezTo>
                  <a:cubicBezTo>
                    <a:pt x="1562" y="2933"/>
                    <a:pt x="1760" y="2616"/>
                    <a:pt x="1681" y="2320"/>
                  </a:cubicBezTo>
                  <a:cubicBezTo>
                    <a:pt x="1483" y="1668"/>
                    <a:pt x="1286" y="1035"/>
                    <a:pt x="1088" y="383"/>
                  </a:cubicBezTo>
                  <a:cubicBezTo>
                    <a:pt x="1023" y="172"/>
                    <a:pt x="812" y="1"/>
                    <a:pt x="585"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1"/>
            <p:cNvSpPr/>
            <p:nvPr/>
          </p:nvSpPr>
          <p:spPr>
            <a:xfrm>
              <a:off x="4026638" y="3170575"/>
              <a:ext cx="66250" cy="38975"/>
            </a:xfrm>
            <a:custGeom>
              <a:avLst/>
              <a:gdLst/>
              <a:ahLst/>
              <a:cxnLst/>
              <a:rect l="l" t="t" r="r" b="b"/>
              <a:pathLst>
                <a:path w="2650" h="1559" extrusionOk="0">
                  <a:moveTo>
                    <a:pt x="2062" y="1"/>
                  </a:moveTo>
                  <a:cubicBezTo>
                    <a:pt x="1975" y="1"/>
                    <a:pt x="1885" y="23"/>
                    <a:pt x="1800" y="69"/>
                  </a:cubicBezTo>
                  <a:cubicBezTo>
                    <a:pt x="1622" y="168"/>
                    <a:pt x="1444" y="267"/>
                    <a:pt x="1266" y="346"/>
                  </a:cubicBezTo>
                  <a:cubicBezTo>
                    <a:pt x="1305" y="326"/>
                    <a:pt x="1345" y="306"/>
                    <a:pt x="1385" y="286"/>
                  </a:cubicBezTo>
                  <a:lnTo>
                    <a:pt x="1385" y="286"/>
                  </a:lnTo>
                  <a:cubicBezTo>
                    <a:pt x="1068" y="425"/>
                    <a:pt x="732" y="524"/>
                    <a:pt x="396" y="583"/>
                  </a:cubicBezTo>
                  <a:cubicBezTo>
                    <a:pt x="278" y="603"/>
                    <a:pt x="159" y="721"/>
                    <a:pt x="100" y="800"/>
                  </a:cubicBezTo>
                  <a:cubicBezTo>
                    <a:pt x="40" y="919"/>
                    <a:pt x="1" y="1077"/>
                    <a:pt x="40" y="1196"/>
                  </a:cubicBezTo>
                  <a:cubicBezTo>
                    <a:pt x="80" y="1314"/>
                    <a:pt x="159" y="1433"/>
                    <a:pt x="278" y="1492"/>
                  </a:cubicBezTo>
                  <a:cubicBezTo>
                    <a:pt x="367" y="1537"/>
                    <a:pt x="456" y="1559"/>
                    <a:pt x="553" y="1559"/>
                  </a:cubicBezTo>
                  <a:cubicBezTo>
                    <a:pt x="585" y="1559"/>
                    <a:pt x="619" y="1556"/>
                    <a:pt x="653" y="1551"/>
                  </a:cubicBezTo>
                  <a:cubicBezTo>
                    <a:pt x="930" y="1492"/>
                    <a:pt x="1207" y="1433"/>
                    <a:pt x="1464" y="1334"/>
                  </a:cubicBezTo>
                  <a:cubicBezTo>
                    <a:pt x="1760" y="1235"/>
                    <a:pt x="2057" y="1117"/>
                    <a:pt x="2314" y="939"/>
                  </a:cubicBezTo>
                  <a:cubicBezTo>
                    <a:pt x="2531" y="800"/>
                    <a:pt x="2650" y="484"/>
                    <a:pt x="2491" y="247"/>
                  </a:cubicBezTo>
                  <a:cubicBezTo>
                    <a:pt x="2399" y="89"/>
                    <a:pt x="2237" y="1"/>
                    <a:pt x="2062"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1"/>
            <p:cNvSpPr/>
            <p:nvPr/>
          </p:nvSpPr>
          <p:spPr>
            <a:xfrm>
              <a:off x="4158088" y="3409325"/>
              <a:ext cx="32150" cy="68050"/>
            </a:xfrm>
            <a:custGeom>
              <a:avLst/>
              <a:gdLst/>
              <a:ahLst/>
              <a:cxnLst/>
              <a:rect l="l" t="t" r="r" b="b"/>
              <a:pathLst>
                <a:path w="1286" h="2722" extrusionOk="0">
                  <a:moveTo>
                    <a:pt x="150" y="2007"/>
                  </a:moveTo>
                  <a:lnTo>
                    <a:pt x="150" y="2007"/>
                  </a:lnTo>
                  <a:cubicBezTo>
                    <a:pt x="149" y="2012"/>
                    <a:pt x="148" y="2016"/>
                    <a:pt x="146" y="2021"/>
                  </a:cubicBezTo>
                  <a:lnTo>
                    <a:pt x="146" y="2021"/>
                  </a:lnTo>
                  <a:lnTo>
                    <a:pt x="150" y="2012"/>
                  </a:lnTo>
                  <a:lnTo>
                    <a:pt x="150" y="2012"/>
                  </a:lnTo>
                  <a:cubicBezTo>
                    <a:pt x="150" y="2010"/>
                    <a:pt x="150" y="2008"/>
                    <a:pt x="150" y="2007"/>
                  </a:cubicBezTo>
                  <a:close/>
                  <a:moveTo>
                    <a:pt x="564" y="1"/>
                  </a:moveTo>
                  <a:cubicBezTo>
                    <a:pt x="515" y="1"/>
                    <a:pt x="466" y="9"/>
                    <a:pt x="416" y="27"/>
                  </a:cubicBezTo>
                  <a:cubicBezTo>
                    <a:pt x="139" y="106"/>
                    <a:pt x="1" y="383"/>
                    <a:pt x="60" y="659"/>
                  </a:cubicBezTo>
                  <a:cubicBezTo>
                    <a:pt x="93" y="790"/>
                    <a:pt x="112" y="908"/>
                    <a:pt x="140" y="1034"/>
                  </a:cubicBezTo>
                  <a:lnTo>
                    <a:pt x="140" y="1034"/>
                  </a:lnTo>
                  <a:cubicBezTo>
                    <a:pt x="139" y="1017"/>
                    <a:pt x="139" y="997"/>
                    <a:pt x="139" y="976"/>
                  </a:cubicBezTo>
                  <a:lnTo>
                    <a:pt x="139" y="976"/>
                  </a:lnTo>
                  <a:cubicBezTo>
                    <a:pt x="143" y="1007"/>
                    <a:pt x="146" y="1038"/>
                    <a:pt x="148" y="1069"/>
                  </a:cubicBezTo>
                  <a:lnTo>
                    <a:pt x="148" y="1069"/>
                  </a:lnTo>
                  <a:cubicBezTo>
                    <a:pt x="145" y="1058"/>
                    <a:pt x="143" y="1046"/>
                    <a:pt x="140" y="1034"/>
                  </a:cubicBezTo>
                  <a:lnTo>
                    <a:pt x="140" y="1034"/>
                  </a:lnTo>
                  <a:cubicBezTo>
                    <a:pt x="141" y="1056"/>
                    <a:pt x="144" y="1075"/>
                    <a:pt x="150" y="1093"/>
                  </a:cubicBezTo>
                  <a:lnTo>
                    <a:pt x="150" y="1093"/>
                  </a:lnTo>
                  <a:cubicBezTo>
                    <a:pt x="150" y="1085"/>
                    <a:pt x="149" y="1077"/>
                    <a:pt x="148" y="1069"/>
                  </a:cubicBezTo>
                  <a:lnTo>
                    <a:pt x="148" y="1069"/>
                  </a:lnTo>
                  <a:cubicBezTo>
                    <a:pt x="152" y="1084"/>
                    <a:pt x="155" y="1099"/>
                    <a:pt x="159" y="1114"/>
                  </a:cubicBezTo>
                  <a:cubicBezTo>
                    <a:pt x="155" y="1107"/>
                    <a:pt x="153" y="1100"/>
                    <a:pt x="150" y="1093"/>
                  </a:cubicBezTo>
                  <a:lnTo>
                    <a:pt x="150" y="1093"/>
                  </a:lnTo>
                  <a:cubicBezTo>
                    <a:pt x="175" y="1394"/>
                    <a:pt x="175" y="1706"/>
                    <a:pt x="150" y="2007"/>
                  </a:cubicBezTo>
                  <a:lnTo>
                    <a:pt x="150" y="2007"/>
                  </a:lnTo>
                  <a:cubicBezTo>
                    <a:pt x="152" y="1999"/>
                    <a:pt x="155" y="1991"/>
                    <a:pt x="159" y="1984"/>
                  </a:cubicBezTo>
                  <a:lnTo>
                    <a:pt x="159" y="1984"/>
                  </a:lnTo>
                  <a:lnTo>
                    <a:pt x="150" y="2012"/>
                  </a:lnTo>
                  <a:lnTo>
                    <a:pt x="150" y="2012"/>
                  </a:lnTo>
                  <a:cubicBezTo>
                    <a:pt x="147" y="2049"/>
                    <a:pt x="143" y="2085"/>
                    <a:pt x="139" y="2122"/>
                  </a:cubicBezTo>
                  <a:cubicBezTo>
                    <a:pt x="139" y="2094"/>
                    <a:pt x="139" y="2055"/>
                    <a:pt x="146" y="2021"/>
                  </a:cubicBezTo>
                  <a:lnTo>
                    <a:pt x="146" y="2021"/>
                  </a:lnTo>
                  <a:lnTo>
                    <a:pt x="139" y="2043"/>
                  </a:lnTo>
                  <a:cubicBezTo>
                    <a:pt x="119" y="2142"/>
                    <a:pt x="119" y="2241"/>
                    <a:pt x="139" y="2339"/>
                  </a:cubicBezTo>
                  <a:cubicBezTo>
                    <a:pt x="159" y="2379"/>
                    <a:pt x="179" y="2419"/>
                    <a:pt x="199" y="2458"/>
                  </a:cubicBezTo>
                  <a:cubicBezTo>
                    <a:pt x="278" y="2616"/>
                    <a:pt x="436" y="2695"/>
                    <a:pt x="594" y="2715"/>
                  </a:cubicBezTo>
                  <a:cubicBezTo>
                    <a:pt x="629" y="2719"/>
                    <a:pt x="664" y="2722"/>
                    <a:pt x="697" y="2722"/>
                  </a:cubicBezTo>
                  <a:cubicBezTo>
                    <a:pt x="813" y="2722"/>
                    <a:pt x="917" y="2693"/>
                    <a:pt x="1009" y="2616"/>
                  </a:cubicBezTo>
                  <a:cubicBezTo>
                    <a:pt x="1147" y="2498"/>
                    <a:pt x="1207" y="2359"/>
                    <a:pt x="1226" y="2181"/>
                  </a:cubicBezTo>
                  <a:cubicBezTo>
                    <a:pt x="1286" y="1588"/>
                    <a:pt x="1226" y="956"/>
                    <a:pt x="1048" y="383"/>
                  </a:cubicBezTo>
                  <a:cubicBezTo>
                    <a:pt x="984" y="172"/>
                    <a:pt x="786" y="1"/>
                    <a:pt x="564"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1"/>
            <p:cNvSpPr/>
            <p:nvPr/>
          </p:nvSpPr>
          <p:spPr>
            <a:xfrm>
              <a:off x="4231738" y="3306150"/>
              <a:ext cx="47450" cy="62850"/>
            </a:xfrm>
            <a:custGeom>
              <a:avLst/>
              <a:gdLst/>
              <a:ahLst/>
              <a:cxnLst/>
              <a:rect l="l" t="t" r="r" b="b"/>
              <a:pathLst>
                <a:path w="1898" h="2514" extrusionOk="0">
                  <a:moveTo>
                    <a:pt x="507" y="0"/>
                  </a:moveTo>
                  <a:cubicBezTo>
                    <a:pt x="389" y="0"/>
                    <a:pt x="275" y="45"/>
                    <a:pt x="198" y="141"/>
                  </a:cubicBezTo>
                  <a:cubicBezTo>
                    <a:pt x="20" y="339"/>
                    <a:pt x="0" y="615"/>
                    <a:pt x="198" y="813"/>
                  </a:cubicBezTo>
                  <a:cubicBezTo>
                    <a:pt x="257" y="872"/>
                    <a:pt x="316" y="952"/>
                    <a:pt x="376" y="1011"/>
                  </a:cubicBezTo>
                  <a:cubicBezTo>
                    <a:pt x="356" y="991"/>
                    <a:pt x="316" y="952"/>
                    <a:pt x="297" y="932"/>
                  </a:cubicBezTo>
                  <a:lnTo>
                    <a:pt x="297" y="932"/>
                  </a:lnTo>
                  <a:cubicBezTo>
                    <a:pt x="446" y="1115"/>
                    <a:pt x="554" y="1312"/>
                    <a:pt x="655" y="1511"/>
                  </a:cubicBezTo>
                  <a:lnTo>
                    <a:pt x="655" y="1511"/>
                  </a:lnTo>
                  <a:cubicBezTo>
                    <a:pt x="752" y="1726"/>
                    <a:pt x="811" y="1922"/>
                    <a:pt x="850" y="2138"/>
                  </a:cubicBezTo>
                  <a:cubicBezTo>
                    <a:pt x="870" y="2256"/>
                    <a:pt x="988" y="2394"/>
                    <a:pt x="1087" y="2454"/>
                  </a:cubicBezTo>
                  <a:cubicBezTo>
                    <a:pt x="1151" y="2492"/>
                    <a:pt x="1248" y="2514"/>
                    <a:pt x="1340" y="2514"/>
                  </a:cubicBezTo>
                  <a:cubicBezTo>
                    <a:pt x="1391" y="2514"/>
                    <a:pt x="1441" y="2507"/>
                    <a:pt x="1483" y="2493"/>
                  </a:cubicBezTo>
                  <a:cubicBezTo>
                    <a:pt x="1740" y="2414"/>
                    <a:pt x="1898" y="2157"/>
                    <a:pt x="1838" y="1881"/>
                  </a:cubicBezTo>
                  <a:cubicBezTo>
                    <a:pt x="1680" y="1228"/>
                    <a:pt x="1324" y="615"/>
                    <a:pt x="850" y="141"/>
                  </a:cubicBezTo>
                  <a:cubicBezTo>
                    <a:pt x="759" y="50"/>
                    <a:pt x="631" y="0"/>
                    <a:pt x="507"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1"/>
            <p:cNvSpPr/>
            <p:nvPr/>
          </p:nvSpPr>
          <p:spPr>
            <a:xfrm>
              <a:off x="4112638" y="3662950"/>
              <a:ext cx="34125" cy="74350"/>
            </a:xfrm>
            <a:custGeom>
              <a:avLst/>
              <a:gdLst/>
              <a:ahLst/>
              <a:cxnLst/>
              <a:rect l="l" t="t" r="r" b="b"/>
              <a:pathLst>
                <a:path w="1365" h="2974" extrusionOk="0">
                  <a:moveTo>
                    <a:pt x="864" y="0"/>
                  </a:moveTo>
                  <a:cubicBezTo>
                    <a:pt x="638" y="0"/>
                    <a:pt x="393" y="137"/>
                    <a:pt x="356" y="378"/>
                  </a:cubicBezTo>
                  <a:cubicBezTo>
                    <a:pt x="238" y="1050"/>
                    <a:pt x="99" y="1742"/>
                    <a:pt x="20" y="2434"/>
                  </a:cubicBezTo>
                  <a:cubicBezTo>
                    <a:pt x="0" y="2572"/>
                    <a:pt x="79" y="2730"/>
                    <a:pt x="158" y="2809"/>
                  </a:cubicBezTo>
                  <a:cubicBezTo>
                    <a:pt x="257" y="2908"/>
                    <a:pt x="356" y="2948"/>
                    <a:pt x="475" y="2967"/>
                  </a:cubicBezTo>
                  <a:cubicBezTo>
                    <a:pt x="499" y="2971"/>
                    <a:pt x="524" y="2973"/>
                    <a:pt x="549" y="2973"/>
                  </a:cubicBezTo>
                  <a:cubicBezTo>
                    <a:pt x="770" y="2973"/>
                    <a:pt x="1012" y="2822"/>
                    <a:pt x="1048" y="2592"/>
                  </a:cubicBezTo>
                  <a:cubicBezTo>
                    <a:pt x="1186" y="1900"/>
                    <a:pt x="1246" y="1188"/>
                    <a:pt x="1344" y="496"/>
                  </a:cubicBezTo>
                  <a:cubicBezTo>
                    <a:pt x="1364" y="398"/>
                    <a:pt x="1285" y="220"/>
                    <a:pt x="1206" y="141"/>
                  </a:cubicBezTo>
                  <a:cubicBezTo>
                    <a:pt x="1107" y="81"/>
                    <a:pt x="1028" y="22"/>
                    <a:pt x="910" y="2"/>
                  </a:cubicBezTo>
                  <a:cubicBezTo>
                    <a:pt x="895" y="1"/>
                    <a:pt x="880" y="0"/>
                    <a:pt x="864"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1"/>
            <p:cNvSpPr/>
            <p:nvPr/>
          </p:nvSpPr>
          <p:spPr>
            <a:xfrm>
              <a:off x="3788938" y="3714200"/>
              <a:ext cx="65750" cy="30025"/>
            </a:xfrm>
            <a:custGeom>
              <a:avLst/>
              <a:gdLst/>
              <a:ahLst/>
              <a:cxnLst/>
              <a:rect l="l" t="t" r="r" b="b"/>
              <a:pathLst>
                <a:path w="2630" h="1201" extrusionOk="0">
                  <a:moveTo>
                    <a:pt x="851" y="67"/>
                  </a:moveTo>
                  <a:cubicBezTo>
                    <a:pt x="889" y="80"/>
                    <a:pt x="919" y="93"/>
                    <a:pt x="946" y="105"/>
                  </a:cubicBezTo>
                  <a:lnTo>
                    <a:pt x="946" y="105"/>
                  </a:lnTo>
                  <a:cubicBezTo>
                    <a:pt x="914" y="93"/>
                    <a:pt x="883" y="81"/>
                    <a:pt x="851" y="67"/>
                  </a:cubicBezTo>
                  <a:close/>
                  <a:moveTo>
                    <a:pt x="576" y="1"/>
                  </a:moveTo>
                  <a:cubicBezTo>
                    <a:pt x="543" y="1"/>
                    <a:pt x="510" y="3"/>
                    <a:pt x="475" y="8"/>
                  </a:cubicBezTo>
                  <a:cubicBezTo>
                    <a:pt x="297" y="48"/>
                    <a:pt x="179" y="186"/>
                    <a:pt x="120" y="324"/>
                  </a:cubicBezTo>
                  <a:cubicBezTo>
                    <a:pt x="1" y="621"/>
                    <a:pt x="159" y="937"/>
                    <a:pt x="475" y="1036"/>
                  </a:cubicBezTo>
                  <a:cubicBezTo>
                    <a:pt x="772" y="1135"/>
                    <a:pt x="1088" y="1174"/>
                    <a:pt x="1424" y="1194"/>
                  </a:cubicBezTo>
                  <a:cubicBezTo>
                    <a:pt x="1495" y="1198"/>
                    <a:pt x="1565" y="1201"/>
                    <a:pt x="1635" y="1201"/>
                  </a:cubicBezTo>
                  <a:cubicBezTo>
                    <a:pt x="1875" y="1201"/>
                    <a:pt x="2108" y="1172"/>
                    <a:pt x="2353" y="1095"/>
                  </a:cubicBezTo>
                  <a:cubicBezTo>
                    <a:pt x="2630" y="1036"/>
                    <a:pt x="2630" y="601"/>
                    <a:pt x="2353" y="522"/>
                  </a:cubicBezTo>
                  <a:cubicBezTo>
                    <a:pt x="1972" y="449"/>
                    <a:pt x="1608" y="360"/>
                    <a:pt x="1245" y="224"/>
                  </a:cubicBezTo>
                  <a:lnTo>
                    <a:pt x="1245" y="224"/>
                  </a:lnTo>
                  <a:cubicBezTo>
                    <a:pt x="1252" y="225"/>
                    <a:pt x="1259" y="225"/>
                    <a:pt x="1266" y="225"/>
                  </a:cubicBezTo>
                  <a:cubicBezTo>
                    <a:pt x="1161" y="180"/>
                    <a:pt x="1055" y="147"/>
                    <a:pt x="950" y="107"/>
                  </a:cubicBezTo>
                  <a:lnTo>
                    <a:pt x="950" y="107"/>
                  </a:lnTo>
                  <a:cubicBezTo>
                    <a:pt x="923" y="94"/>
                    <a:pt x="897" y="81"/>
                    <a:pt x="871" y="67"/>
                  </a:cubicBezTo>
                  <a:cubicBezTo>
                    <a:pt x="767" y="23"/>
                    <a:pt x="674" y="1"/>
                    <a:pt x="576"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1"/>
            <p:cNvSpPr/>
            <p:nvPr/>
          </p:nvSpPr>
          <p:spPr>
            <a:xfrm>
              <a:off x="3546813" y="3766525"/>
              <a:ext cx="75125" cy="64900"/>
            </a:xfrm>
            <a:custGeom>
              <a:avLst/>
              <a:gdLst/>
              <a:ahLst/>
              <a:cxnLst/>
              <a:rect l="l" t="t" r="r" b="b"/>
              <a:pathLst>
                <a:path w="3005" h="2596" extrusionOk="0">
                  <a:moveTo>
                    <a:pt x="1700" y="821"/>
                  </a:moveTo>
                  <a:cubicBezTo>
                    <a:pt x="1714" y="835"/>
                    <a:pt x="1728" y="846"/>
                    <a:pt x="1743" y="857"/>
                  </a:cubicBezTo>
                  <a:lnTo>
                    <a:pt x="1743" y="857"/>
                  </a:lnTo>
                  <a:cubicBezTo>
                    <a:pt x="1728" y="845"/>
                    <a:pt x="1714" y="833"/>
                    <a:pt x="1700" y="821"/>
                  </a:cubicBezTo>
                  <a:close/>
                  <a:moveTo>
                    <a:pt x="573" y="0"/>
                  </a:moveTo>
                  <a:cubicBezTo>
                    <a:pt x="435" y="0"/>
                    <a:pt x="297" y="50"/>
                    <a:pt x="198" y="149"/>
                  </a:cubicBezTo>
                  <a:cubicBezTo>
                    <a:pt x="0" y="366"/>
                    <a:pt x="20" y="663"/>
                    <a:pt x="198" y="900"/>
                  </a:cubicBezTo>
                  <a:cubicBezTo>
                    <a:pt x="475" y="1196"/>
                    <a:pt x="751" y="1493"/>
                    <a:pt x="1048" y="1770"/>
                  </a:cubicBezTo>
                  <a:cubicBezTo>
                    <a:pt x="1206" y="1908"/>
                    <a:pt x="1384" y="2046"/>
                    <a:pt x="1562" y="2185"/>
                  </a:cubicBezTo>
                  <a:cubicBezTo>
                    <a:pt x="1641" y="2244"/>
                    <a:pt x="1740" y="2323"/>
                    <a:pt x="1839" y="2382"/>
                  </a:cubicBezTo>
                  <a:cubicBezTo>
                    <a:pt x="1977" y="2461"/>
                    <a:pt x="2096" y="2521"/>
                    <a:pt x="2234" y="2580"/>
                  </a:cubicBezTo>
                  <a:cubicBezTo>
                    <a:pt x="2275" y="2590"/>
                    <a:pt x="2318" y="2595"/>
                    <a:pt x="2361" y="2595"/>
                  </a:cubicBezTo>
                  <a:cubicBezTo>
                    <a:pt x="2569" y="2595"/>
                    <a:pt x="2788" y="2483"/>
                    <a:pt x="2886" y="2303"/>
                  </a:cubicBezTo>
                  <a:cubicBezTo>
                    <a:pt x="3005" y="2086"/>
                    <a:pt x="2985" y="1809"/>
                    <a:pt x="2787" y="1631"/>
                  </a:cubicBezTo>
                  <a:cubicBezTo>
                    <a:pt x="2609" y="1453"/>
                    <a:pt x="2412" y="1315"/>
                    <a:pt x="2194" y="1196"/>
                  </a:cubicBezTo>
                  <a:cubicBezTo>
                    <a:pt x="2053" y="1102"/>
                    <a:pt x="1925" y="1009"/>
                    <a:pt x="1799" y="905"/>
                  </a:cubicBezTo>
                  <a:lnTo>
                    <a:pt x="1799" y="905"/>
                  </a:lnTo>
                  <a:cubicBezTo>
                    <a:pt x="1806" y="910"/>
                    <a:pt x="1812" y="915"/>
                    <a:pt x="1819" y="920"/>
                  </a:cubicBezTo>
                  <a:cubicBezTo>
                    <a:pt x="1793" y="894"/>
                    <a:pt x="1768" y="877"/>
                    <a:pt x="1743" y="857"/>
                  </a:cubicBezTo>
                  <a:lnTo>
                    <a:pt x="1743" y="857"/>
                  </a:lnTo>
                  <a:cubicBezTo>
                    <a:pt x="1761" y="873"/>
                    <a:pt x="1780" y="889"/>
                    <a:pt x="1799" y="905"/>
                  </a:cubicBezTo>
                  <a:lnTo>
                    <a:pt x="1799" y="905"/>
                  </a:lnTo>
                  <a:cubicBezTo>
                    <a:pt x="1491" y="672"/>
                    <a:pt x="1220" y="420"/>
                    <a:pt x="949" y="149"/>
                  </a:cubicBezTo>
                  <a:cubicBezTo>
                    <a:pt x="850" y="50"/>
                    <a:pt x="712" y="0"/>
                    <a:pt x="573"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1"/>
            <p:cNvSpPr/>
            <p:nvPr/>
          </p:nvSpPr>
          <p:spPr>
            <a:xfrm>
              <a:off x="3629838" y="3888925"/>
              <a:ext cx="47950" cy="59200"/>
            </a:xfrm>
            <a:custGeom>
              <a:avLst/>
              <a:gdLst/>
              <a:ahLst/>
              <a:cxnLst/>
              <a:rect l="l" t="t" r="r" b="b"/>
              <a:pathLst>
                <a:path w="1918" h="2368" extrusionOk="0">
                  <a:moveTo>
                    <a:pt x="1404" y="1"/>
                  </a:moveTo>
                  <a:cubicBezTo>
                    <a:pt x="1243" y="1"/>
                    <a:pt x="1083" y="85"/>
                    <a:pt x="988" y="234"/>
                  </a:cubicBezTo>
                  <a:cubicBezTo>
                    <a:pt x="712" y="689"/>
                    <a:pt x="415" y="1143"/>
                    <a:pt x="138" y="1598"/>
                  </a:cubicBezTo>
                  <a:cubicBezTo>
                    <a:pt x="0" y="1835"/>
                    <a:pt x="79" y="2171"/>
                    <a:pt x="316" y="2309"/>
                  </a:cubicBezTo>
                  <a:cubicBezTo>
                    <a:pt x="394" y="2348"/>
                    <a:pt x="480" y="2368"/>
                    <a:pt x="566" y="2368"/>
                  </a:cubicBezTo>
                  <a:cubicBezTo>
                    <a:pt x="742" y="2368"/>
                    <a:pt x="915" y="2285"/>
                    <a:pt x="1008" y="2112"/>
                  </a:cubicBezTo>
                  <a:cubicBezTo>
                    <a:pt x="1285" y="1657"/>
                    <a:pt x="1542" y="1163"/>
                    <a:pt x="1799" y="689"/>
                  </a:cubicBezTo>
                  <a:cubicBezTo>
                    <a:pt x="1917" y="491"/>
                    <a:pt x="1858" y="175"/>
                    <a:pt x="1621" y="56"/>
                  </a:cubicBezTo>
                  <a:cubicBezTo>
                    <a:pt x="1552" y="19"/>
                    <a:pt x="1478" y="1"/>
                    <a:pt x="1404"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1"/>
            <p:cNvSpPr/>
            <p:nvPr/>
          </p:nvSpPr>
          <p:spPr>
            <a:xfrm>
              <a:off x="3554213" y="3454800"/>
              <a:ext cx="42525" cy="71775"/>
            </a:xfrm>
            <a:custGeom>
              <a:avLst/>
              <a:gdLst/>
              <a:ahLst/>
              <a:cxnLst/>
              <a:rect l="l" t="t" r="r" b="b"/>
              <a:pathLst>
                <a:path w="1701" h="2871" extrusionOk="0">
                  <a:moveTo>
                    <a:pt x="576" y="0"/>
                  </a:moveTo>
                  <a:cubicBezTo>
                    <a:pt x="529" y="0"/>
                    <a:pt x="482" y="8"/>
                    <a:pt x="436" y="26"/>
                  </a:cubicBezTo>
                  <a:cubicBezTo>
                    <a:pt x="159" y="105"/>
                    <a:pt x="1" y="362"/>
                    <a:pt x="80" y="639"/>
                  </a:cubicBezTo>
                  <a:cubicBezTo>
                    <a:pt x="159" y="936"/>
                    <a:pt x="238" y="1252"/>
                    <a:pt x="317" y="1548"/>
                  </a:cubicBezTo>
                  <a:cubicBezTo>
                    <a:pt x="396" y="1865"/>
                    <a:pt x="455" y="2161"/>
                    <a:pt x="554" y="2458"/>
                  </a:cubicBezTo>
                  <a:cubicBezTo>
                    <a:pt x="638" y="2693"/>
                    <a:pt x="864" y="2870"/>
                    <a:pt x="1100" y="2870"/>
                  </a:cubicBezTo>
                  <a:cubicBezTo>
                    <a:pt x="1142" y="2870"/>
                    <a:pt x="1184" y="2865"/>
                    <a:pt x="1226" y="2853"/>
                  </a:cubicBezTo>
                  <a:cubicBezTo>
                    <a:pt x="1523" y="2754"/>
                    <a:pt x="1701" y="2477"/>
                    <a:pt x="1622" y="2161"/>
                  </a:cubicBezTo>
                  <a:cubicBezTo>
                    <a:pt x="1543" y="1865"/>
                    <a:pt x="1424" y="1568"/>
                    <a:pt x="1325" y="1272"/>
                  </a:cubicBezTo>
                  <a:cubicBezTo>
                    <a:pt x="1246" y="975"/>
                    <a:pt x="1147" y="679"/>
                    <a:pt x="1048" y="362"/>
                  </a:cubicBezTo>
                  <a:cubicBezTo>
                    <a:pt x="984" y="168"/>
                    <a:pt x="786" y="0"/>
                    <a:pt x="576"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1"/>
            <p:cNvSpPr/>
            <p:nvPr/>
          </p:nvSpPr>
          <p:spPr>
            <a:xfrm>
              <a:off x="3539888" y="3212200"/>
              <a:ext cx="50925" cy="51700"/>
            </a:xfrm>
            <a:custGeom>
              <a:avLst/>
              <a:gdLst/>
              <a:ahLst/>
              <a:cxnLst/>
              <a:rect l="l" t="t" r="r" b="b"/>
              <a:pathLst>
                <a:path w="2037" h="2068" extrusionOk="0">
                  <a:moveTo>
                    <a:pt x="1671" y="0"/>
                  </a:moveTo>
                  <a:cubicBezTo>
                    <a:pt x="1582" y="0"/>
                    <a:pt x="1493" y="35"/>
                    <a:pt x="1424" y="104"/>
                  </a:cubicBezTo>
                  <a:cubicBezTo>
                    <a:pt x="1226" y="302"/>
                    <a:pt x="1028" y="499"/>
                    <a:pt x="831" y="677"/>
                  </a:cubicBezTo>
                  <a:cubicBezTo>
                    <a:pt x="613" y="875"/>
                    <a:pt x="416" y="1053"/>
                    <a:pt x="218" y="1250"/>
                  </a:cubicBezTo>
                  <a:cubicBezTo>
                    <a:pt x="0" y="1448"/>
                    <a:pt x="40" y="1804"/>
                    <a:pt x="257" y="1962"/>
                  </a:cubicBezTo>
                  <a:cubicBezTo>
                    <a:pt x="334" y="2039"/>
                    <a:pt x="423" y="2068"/>
                    <a:pt x="523" y="2068"/>
                  </a:cubicBezTo>
                  <a:cubicBezTo>
                    <a:pt x="552" y="2068"/>
                    <a:pt x="582" y="2065"/>
                    <a:pt x="613" y="2061"/>
                  </a:cubicBezTo>
                  <a:cubicBezTo>
                    <a:pt x="692" y="2061"/>
                    <a:pt x="752" y="2041"/>
                    <a:pt x="791" y="2001"/>
                  </a:cubicBezTo>
                  <a:cubicBezTo>
                    <a:pt x="870" y="1962"/>
                    <a:pt x="930" y="1903"/>
                    <a:pt x="969" y="1824"/>
                  </a:cubicBezTo>
                  <a:cubicBezTo>
                    <a:pt x="1152" y="1586"/>
                    <a:pt x="1351" y="1332"/>
                    <a:pt x="1536" y="1076"/>
                  </a:cubicBezTo>
                  <a:lnTo>
                    <a:pt x="1536" y="1076"/>
                  </a:lnTo>
                  <a:cubicBezTo>
                    <a:pt x="1670" y="922"/>
                    <a:pt x="1803" y="751"/>
                    <a:pt x="1918" y="598"/>
                  </a:cubicBezTo>
                  <a:cubicBezTo>
                    <a:pt x="1977" y="519"/>
                    <a:pt x="2036" y="440"/>
                    <a:pt x="2036" y="341"/>
                  </a:cubicBezTo>
                  <a:cubicBezTo>
                    <a:pt x="2036" y="262"/>
                    <a:pt x="1997" y="163"/>
                    <a:pt x="1918" y="104"/>
                  </a:cubicBezTo>
                  <a:cubicBezTo>
                    <a:pt x="1849" y="35"/>
                    <a:pt x="1760" y="0"/>
                    <a:pt x="1671"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1"/>
            <p:cNvSpPr/>
            <p:nvPr/>
          </p:nvSpPr>
          <p:spPr>
            <a:xfrm>
              <a:off x="3627838" y="3087475"/>
              <a:ext cx="59350" cy="47550"/>
            </a:xfrm>
            <a:custGeom>
              <a:avLst/>
              <a:gdLst/>
              <a:ahLst/>
              <a:cxnLst/>
              <a:rect l="l" t="t" r="r" b="b"/>
              <a:pathLst>
                <a:path w="2374" h="1902" extrusionOk="0">
                  <a:moveTo>
                    <a:pt x="1029" y="448"/>
                  </a:moveTo>
                  <a:cubicBezTo>
                    <a:pt x="1035" y="454"/>
                    <a:pt x="1042" y="459"/>
                    <a:pt x="1051" y="465"/>
                  </a:cubicBezTo>
                  <a:lnTo>
                    <a:pt x="1051" y="465"/>
                  </a:lnTo>
                  <a:cubicBezTo>
                    <a:pt x="1048" y="465"/>
                    <a:pt x="1042" y="460"/>
                    <a:pt x="1029" y="448"/>
                  </a:cubicBezTo>
                  <a:close/>
                  <a:moveTo>
                    <a:pt x="2037" y="1041"/>
                  </a:moveTo>
                  <a:cubicBezTo>
                    <a:pt x="2052" y="1048"/>
                    <a:pt x="2068" y="1056"/>
                    <a:pt x="2082" y="1064"/>
                  </a:cubicBezTo>
                  <a:lnTo>
                    <a:pt x="2082" y="1064"/>
                  </a:lnTo>
                  <a:cubicBezTo>
                    <a:pt x="2081" y="1058"/>
                    <a:pt x="2050" y="1041"/>
                    <a:pt x="2037" y="1041"/>
                  </a:cubicBezTo>
                  <a:close/>
                  <a:moveTo>
                    <a:pt x="370" y="0"/>
                  </a:moveTo>
                  <a:cubicBezTo>
                    <a:pt x="282" y="0"/>
                    <a:pt x="197" y="35"/>
                    <a:pt x="139" y="112"/>
                  </a:cubicBezTo>
                  <a:cubicBezTo>
                    <a:pt x="1" y="250"/>
                    <a:pt x="1" y="467"/>
                    <a:pt x="139" y="606"/>
                  </a:cubicBezTo>
                  <a:cubicBezTo>
                    <a:pt x="574" y="1100"/>
                    <a:pt x="1108" y="1515"/>
                    <a:pt x="1701" y="1851"/>
                  </a:cubicBezTo>
                  <a:cubicBezTo>
                    <a:pt x="1764" y="1885"/>
                    <a:pt x="1833" y="1901"/>
                    <a:pt x="1902" y="1901"/>
                  </a:cubicBezTo>
                  <a:cubicBezTo>
                    <a:pt x="2073" y="1901"/>
                    <a:pt x="2243" y="1803"/>
                    <a:pt x="2314" y="1634"/>
                  </a:cubicBezTo>
                  <a:cubicBezTo>
                    <a:pt x="2373" y="1515"/>
                    <a:pt x="2373" y="1416"/>
                    <a:pt x="2314" y="1298"/>
                  </a:cubicBezTo>
                  <a:cubicBezTo>
                    <a:pt x="2262" y="1177"/>
                    <a:pt x="2181" y="1117"/>
                    <a:pt x="2082" y="1064"/>
                  </a:cubicBezTo>
                  <a:lnTo>
                    <a:pt x="2082" y="1064"/>
                  </a:lnTo>
                  <a:cubicBezTo>
                    <a:pt x="2083" y="1065"/>
                    <a:pt x="2082" y="1066"/>
                    <a:pt x="2079" y="1066"/>
                  </a:cubicBezTo>
                  <a:cubicBezTo>
                    <a:pt x="2076" y="1066"/>
                    <a:pt x="2069" y="1064"/>
                    <a:pt x="2057" y="1060"/>
                  </a:cubicBezTo>
                  <a:lnTo>
                    <a:pt x="1997" y="1021"/>
                  </a:lnTo>
                  <a:cubicBezTo>
                    <a:pt x="1978" y="1001"/>
                    <a:pt x="1938" y="1001"/>
                    <a:pt x="1918" y="981"/>
                  </a:cubicBezTo>
                  <a:cubicBezTo>
                    <a:pt x="1839" y="942"/>
                    <a:pt x="1760" y="902"/>
                    <a:pt x="1701" y="883"/>
                  </a:cubicBezTo>
                  <a:cubicBezTo>
                    <a:pt x="1563" y="803"/>
                    <a:pt x="1424" y="724"/>
                    <a:pt x="1306" y="645"/>
                  </a:cubicBezTo>
                  <a:cubicBezTo>
                    <a:pt x="1246" y="606"/>
                    <a:pt x="1187" y="546"/>
                    <a:pt x="1108" y="507"/>
                  </a:cubicBezTo>
                  <a:cubicBezTo>
                    <a:pt x="1094" y="493"/>
                    <a:pt x="1070" y="479"/>
                    <a:pt x="1051" y="465"/>
                  </a:cubicBezTo>
                  <a:lnTo>
                    <a:pt x="1051" y="465"/>
                  </a:lnTo>
                  <a:cubicBezTo>
                    <a:pt x="1051" y="465"/>
                    <a:pt x="1051" y="465"/>
                    <a:pt x="1051" y="465"/>
                  </a:cubicBezTo>
                  <a:cubicBezTo>
                    <a:pt x="1055" y="465"/>
                    <a:pt x="1042" y="448"/>
                    <a:pt x="1029" y="448"/>
                  </a:cubicBezTo>
                  <a:lnTo>
                    <a:pt x="989" y="428"/>
                  </a:lnTo>
                  <a:cubicBezTo>
                    <a:pt x="871" y="329"/>
                    <a:pt x="752" y="210"/>
                    <a:pt x="634" y="112"/>
                  </a:cubicBezTo>
                  <a:cubicBezTo>
                    <a:pt x="562" y="40"/>
                    <a:pt x="464" y="0"/>
                    <a:pt x="370"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1"/>
            <p:cNvSpPr/>
            <p:nvPr/>
          </p:nvSpPr>
          <p:spPr>
            <a:xfrm>
              <a:off x="4240613" y="3415425"/>
              <a:ext cx="42525" cy="55750"/>
            </a:xfrm>
            <a:custGeom>
              <a:avLst/>
              <a:gdLst/>
              <a:ahLst/>
              <a:cxnLst/>
              <a:rect l="l" t="t" r="r" b="b"/>
              <a:pathLst>
                <a:path w="1701" h="2230" extrusionOk="0">
                  <a:moveTo>
                    <a:pt x="1132" y="0"/>
                  </a:moveTo>
                  <a:cubicBezTo>
                    <a:pt x="1084" y="0"/>
                    <a:pt x="1035" y="7"/>
                    <a:pt x="989" y="20"/>
                  </a:cubicBezTo>
                  <a:cubicBezTo>
                    <a:pt x="851" y="59"/>
                    <a:pt x="713" y="139"/>
                    <a:pt x="653" y="277"/>
                  </a:cubicBezTo>
                  <a:cubicBezTo>
                    <a:pt x="554" y="455"/>
                    <a:pt x="456" y="633"/>
                    <a:pt x="357" y="830"/>
                  </a:cubicBezTo>
                  <a:cubicBezTo>
                    <a:pt x="258" y="1008"/>
                    <a:pt x="179" y="1186"/>
                    <a:pt x="100" y="1384"/>
                  </a:cubicBezTo>
                  <a:cubicBezTo>
                    <a:pt x="40" y="1443"/>
                    <a:pt x="21" y="1522"/>
                    <a:pt x="21" y="1601"/>
                  </a:cubicBezTo>
                  <a:cubicBezTo>
                    <a:pt x="1" y="1661"/>
                    <a:pt x="21" y="1740"/>
                    <a:pt x="40" y="1819"/>
                  </a:cubicBezTo>
                  <a:cubicBezTo>
                    <a:pt x="80" y="1937"/>
                    <a:pt x="179" y="2095"/>
                    <a:pt x="297" y="2155"/>
                  </a:cubicBezTo>
                  <a:cubicBezTo>
                    <a:pt x="383" y="2197"/>
                    <a:pt x="489" y="2230"/>
                    <a:pt x="601" y="2230"/>
                  </a:cubicBezTo>
                  <a:cubicBezTo>
                    <a:pt x="644" y="2230"/>
                    <a:pt x="688" y="2225"/>
                    <a:pt x="732" y="2214"/>
                  </a:cubicBezTo>
                  <a:cubicBezTo>
                    <a:pt x="851" y="2155"/>
                    <a:pt x="989" y="2076"/>
                    <a:pt x="1049" y="1957"/>
                  </a:cubicBezTo>
                  <a:cubicBezTo>
                    <a:pt x="1167" y="1759"/>
                    <a:pt x="1246" y="1581"/>
                    <a:pt x="1345" y="1404"/>
                  </a:cubicBezTo>
                  <a:lnTo>
                    <a:pt x="1602" y="830"/>
                  </a:lnTo>
                  <a:cubicBezTo>
                    <a:pt x="1681" y="692"/>
                    <a:pt x="1701" y="554"/>
                    <a:pt x="1661" y="415"/>
                  </a:cubicBezTo>
                  <a:cubicBezTo>
                    <a:pt x="1622" y="277"/>
                    <a:pt x="1523" y="139"/>
                    <a:pt x="1404" y="79"/>
                  </a:cubicBezTo>
                  <a:cubicBezTo>
                    <a:pt x="1325" y="27"/>
                    <a:pt x="1229" y="0"/>
                    <a:pt x="1132"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1"/>
            <p:cNvSpPr/>
            <p:nvPr/>
          </p:nvSpPr>
          <p:spPr>
            <a:xfrm>
              <a:off x="4106713" y="3780625"/>
              <a:ext cx="41025" cy="74275"/>
            </a:xfrm>
            <a:custGeom>
              <a:avLst/>
              <a:gdLst/>
              <a:ahLst/>
              <a:cxnLst/>
              <a:rect l="l" t="t" r="r" b="b"/>
              <a:pathLst>
                <a:path w="1641" h="2971" extrusionOk="0">
                  <a:moveTo>
                    <a:pt x="1119" y="1"/>
                  </a:moveTo>
                  <a:cubicBezTo>
                    <a:pt x="957" y="1"/>
                    <a:pt x="813" y="92"/>
                    <a:pt x="712" y="237"/>
                  </a:cubicBezTo>
                  <a:cubicBezTo>
                    <a:pt x="475" y="553"/>
                    <a:pt x="336" y="929"/>
                    <a:pt x="218" y="1285"/>
                  </a:cubicBezTo>
                  <a:cubicBezTo>
                    <a:pt x="79" y="1660"/>
                    <a:pt x="0" y="2056"/>
                    <a:pt x="0" y="2451"/>
                  </a:cubicBezTo>
                  <a:cubicBezTo>
                    <a:pt x="20" y="2708"/>
                    <a:pt x="198" y="2925"/>
                    <a:pt x="455" y="2965"/>
                  </a:cubicBezTo>
                  <a:cubicBezTo>
                    <a:pt x="481" y="2969"/>
                    <a:pt x="507" y="2971"/>
                    <a:pt x="533" y="2971"/>
                  </a:cubicBezTo>
                  <a:cubicBezTo>
                    <a:pt x="759" y="2971"/>
                    <a:pt x="957" y="2820"/>
                    <a:pt x="1028" y="2589"/>
                  </a:cubicBezTo>
                  <a:cubicBezTo>
                    <a:pt x="1127" y="2253"/>
                    <a:pt x="1206" y="1917"/>
                    <a:pt x="1285" y="1581"/>
                  </a:cubicBezTo>
                  <a:cubicBezTo>
                    <a:pt x="1384" y="1245"/>
                    <a:pt x="1502" y="929"/>
                    <a:pt x="1581" y="593"/>
                  </a:cubicBezTo>
                  <a:cubicBezTo>
                    <a:pt x="1641" y="375"/>
                    <a:pt x="1522" y="118"/>
                    <a:pt x="1305" y="39"/>
                  </a:cubicBezTo>
                  <a:cubicBezTo>
                    <a:pt x="1241" y="13"/>
                    <a:pt x="1179" y="1"/>
                    <a:pt x="1119"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1"/>
            <p:cNvSpPr/>
            <p:nvPr/>
          </p:nvSpPr>
          <p:spPr>
            <a:xfrm>
              <a:off x="4124488" y="3891800"/>
              <a:ext cx="35125" cy="56350"/>
            </a:xfrm>
            <a:custGeom>
              <a:avLst/>
              <a:gdLst/>
              <a:ahLst/>
              <a:cxnLst/>
              <a:rect l="l" t="t" r="r" b="b"/>
              <a:pathLst>
                <a:path w="1405" h="2254" extrusionOk="0">
                  <a:moveTo>
                    <a:pt x="1012" y="626"/>
                  </a:moveTo>
                  <a:cubicBezTo>
                    <a:pt x="1018" y="655"/>
                    <a:pt x="1029" y="683"/>
                    <a:pt x="1029" y="712"/>
                  </a:cubicBezTo>
                  <a:cubicBezTo>
                    <a:pt x="1020" y="686"/>
                    <a:pt x="1015" y="657"/>
                    <a:pt x="1012" y="626"/>
                  </a:cubicBezTo>
                  <a:close/>
                  <a:moveTo>
                    <a:pt x="495" y="0"/>
                  </a:moveTo>
                  <a:cubicBezTo>
                    <a:pt x="376" y="0"/>
                    <a:pt x="238" y="40"/>
                    <a:pt x="139" y="139"/>
                  </a:cubicBezTo>
                  <a:cubicBezTo>
                    <a:pt x="60" y="238"/>
                    <a:pt x="1" y="376"/>
                    <a:pt x="1" y="494"/>
                  </a:cubicBezTo>
                  <a:cubicBezTo>
                    <a:pt x="1" y="771"/>
                    <a:pt x="40" y="1048"/>
                    <a:pt x="139" y="1305"/>
                  </a:cubicBezTo>
                  <a:cubicBezTo>
                    <a:pt x="179" y="1443"/>
                    <a:pt x="238" y="1601"/>
                    <a:pt x="297" y="1740"/>
                  </a:cubicBezTo>
                  <a:cubicBezTo>
                    <a:pt x="357" y="1878"/>
                    <a:pt x="455" y="1997"/>
                    <a:pt x="554" y="2115"/>
                  </a:cubicBezTo>
                  <a:cubicBezTo>
                    <a:pt x="633" y="2194"/>
                    <a:pt x="791" y="2254"/>
                    <a:pt x="890" y="2254"/>
                  </a:cubicBezTo>
                  <a:cubicBezTo>
                    <a:pt x="1009" y="2254"/>
                    <a:pt x="1108" y="2214"/>
                    <a:pt x="1187" y="2155"/>
                  </a:cubicBezTo>
                  <a:cubicBezTo>
                    <a:pt x="1266" y="2076"/>
                    <a:pt x="1345" y="1997"/>
                    <a:pt x="1365" y="1898"/>
                  </a:cubicBezTo>
                  <a:cubicBezTo>
                    <a:pt x="1404" y="1760"/>
                    <a:pt x="1365" y="1641"/>
                    <a:pt x="1325" y="1522"/>
                  </a:cubicBezTo>
                  <a:cubicBezTo>
                    <a:pt x="1309" y="1490"/>
                    <a:pt x="1293" y="1457"/>
                    <a:pt x="1276" y="1436"/>
                  </a:cubicBezTo>
                  <a:lnTo>
                    <a:pt x="1276" y="1436"/>
                  </a:lnTo>
                  <a:cubicBezTo>
                    <a:pt x="1227" y="1333"/>
                    <a:pt x="1172" y="1230"/>
                    <a:pt x="1127" y="1127"/>
                  </a:cubicBezTo>
                  <a:lnTo>
                    <a:pt x="1127" y="1127"/>
                  </a:lnTo>
                  <a:cubicBezTo>
                    <a:pt x="1147" y="1167"/>
                    <a:pt x="1167" y="1206"/>
                    <a:pt x="1187" y="1246"/>
                  </a:cubicBezTo>
                  <a:cubicBezTo>
                    <a:pt x="1109" y="1032"/>
                    <a:pt x="1050" y="818"/>
                    <a:pt x="1011" y="605"/>
                  </a:cubicBezTo>
                  <a:lnTo>
                    <a:pt x="1011" y="605"/>
                  </a:lnTo>
                  <a:cubicBezTo>
                    <a:pt x="1009" y="569"/>
                    <a:pt x="1009" y="532"/>
                    <a:pt x="1009" y="494"/>
                  </a:cubicBezTo>
                  <a:cubicBezTo>
                    <a:pt x="1009" y="376"/>
                    <a:pt x="950" y="238"/>
                    <a:pt x="851" y="139"/>
                  </a:cubicBezTo>
                  <a:cubicBezTo>
                    <a:pt x="772" y="60"/>
                    <a:pt x="633" y="0"/>
                    <a:pt x="495"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1"/>
            <p:cNvSpPr/>
            <p:nvPr/>
          </p:nvSpPr>
          <p:spPr>
            <a:xfrm>
              <a:off x="4215913" y="3882225"/>
              <a:ext cx="55375" cy="48200"/>
            </a:xfrm>
            <a:custGeom>
              <a:avLst/>
              <a:gdLst/>
              <a:ahLst/>
              <a:cxnLst/>
              <a:rect l="l" t="t" r="r" b="b"/>
              <a:pathLst>
                <a:path w="2215" h="1928" extrusionOk="0">
                  <a:moveTo>
                    <a:pt x="420" y="0"/>
                  </a:moveTo>
                  <a:cubicBezTo>
                    <a:pt x="390" y="0"/>
                    <a:pt x="361" y="3"/>
                    <a:pt x="337" y="8"/>
                  </a:cubicBezTo>
                  <a:cubicBezTo>
                    <a:pt x="238" y="47"/>
                    <a:pt x="159" y="107"/>
                    <a:pt x="99" y="186"/>
                  </a:cubicBezTo>
                  <a:cubicBezTo>
                    <a:pt x="40" y="265"/>
                    <a:pt x="1" y="364"/>
                    <a:pt x="1" y="462"/>
                  </a:cubicBezTo>
                  <a:cubicBezTo>
                    <a:pt x="1" y="581"/>
                    <a:pt x="40" y="700"/>
                    <a:pt x="139" y="779"/>
                  </a:cubicBezTo>
                  <a:cubicBezTo>
                    <a:pt x="534" y="1115"/>
                    <a:pt x="949" y="1451"/>
                    <a:pt x="1345" y="1787"/>
                  </a:cubicBezTo>
                  <a:cubicBezTo>
                    <a:pt x="1424" y="1846"/>
                    <a:pt x="1483" y="1886"/>
                    <a:pt x="1582" y="1905"/>
                  </a:cubicBezTo>
                  <a:cubicBezTo>
                    <a:pt x="1621" y="1925"/>
                    <a:pt x="1661" y="1925"/>
                    <a:pt x="1701" y="1925"/>
                  </a:cubicBezTo>
                  <a:cubicBezTo>
                    <a:pt x="1714" y="1927"/>
                    <a:pt x="1728" y="1928"/>
                    <a:pt x="1741" y="1928"/>
                  </a:cubicBezTo>
                  <a:cubicBezTo>
                    <a:pt x="1885" y="1928"/>
                    <a:pt x="2024" y="1836"/>
                    <a:pt x="2096" y="1727"/>
                  </a:cubicBezTo>
                  <a:cubicBezTo>
                    <a:pt x="2195" y="1629"/>
                    <a:pt x="2214" y="1490"/>
                    <a:pt x="2195" y="1352"/>
                  </a:cubicBezTo>
                  <a:cubicBezTo>
                    <a:pt x="2175" y="1194"/>
                    <a:pt x="2096" y="1095"/>
                    <a:pt x="1957" y="996"/>
                  </a:cubicBezTo>
                  <a:cubicBezTo>
                    <a:pt x="1542" y="680"/>
                    <a:pt x="1108" y="364"/>
                    <a:pt x="692" y="67"/>
                  </a:cubicBezTo>
                  <a:cubicBezTo>
                    <a:pt x="618" y="23"/>
                    <a:pt x="511" y="0"/>
                    <a:pt x="420" y="0"/>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1"/>
            <p:cNvSpPr/>
            <p:nvPr/>
          </p:nvSpPr>
          <p:spPr>
            <a:xfrm>
              <a:off x="3971788" y="3693625"/>
              <a:ext cx="61300" cy="50200"/>
            </a:xfrm>
            <a:custGeom>
              <a:avLst/>
              <a:gdLst/>
              <a:ahLst/>
              <a:cxnLst/>
              <a:rect l="l" t="t" r="r" b="b"/>
              <a:pathLst>
                <a:path w="2452" h="2008" extrusionOk="0">
                  <a:moveTo>
                    <a:pt x="515" y="1"/>
                  </a:moveTo>
                  <a:cubicBezTo>
                    <a:pt x="471" y="1"/>
                    <a:pt x="429" y="7"/>
                    <a:pt x="396" y="21"/>
                  </a:cubicBezTo>
                  <a:cubicBezTo>
                    <a:pt x="277" y="60"/>
                    <a:pt x="159" y="139"/>
                    <a:pt x="100" y="258"/>
                  </a:cubicBezTo>
                  <a:cubicBezTo>
                    <a:pt x="40" y="357"/>
                    <a:pt x="1" y="495"/>
                    <a:pt x="40" y="633"/>
                  </a:cubicBezTo>
                  <a:cubicBezTo>
                    <a:pt x="60" y="673"/>
                    <a:pt x="80" y="712"/>
                    <a:pt x="100" y="752"/>
                  </a:cubicBezTo>
                  <a:cubicBezTo>
                    <a:pt x="139" y="831"/>
                    <a:pt x="198" y="890"/>
                    <a:pt x="277" y="930"/>
                  </a:cubicBezTo>
                  <a:cubicBezTo>
                    <a:pt x="495" y="1088"/>
                    <a:pt x="732" y="1266"/>
                    <a:pt x="950" y="1444"/>
                  </a:cubicBezTo>
                  <a:cubicBezTo>
                    <a:pt x="1167" y="1602"/>
                    <a:pt x="1384" y="1800"/>
                    <a:pt x="1622" y="1938"/>
                  </a:cubicBezTo>
                  <a:cubicBezTo>
                    <a:pt x="1697" y="1986"/>
                    <a:pt x="1781" y="2008"/>
                    <a:pt x="1866" y="2008"/>
                  </a:cubicBezTo>
                  <a:cubicBezTo>
                    <a:pt x="2027" y="2008"/>
                    <a:pt x="2190" y="1929"/>
                    <a:pt x="2294" y="1800"/>
                  </a:cubicBezTo>
                  <a:cubicBezTo>
                    <a:pt x="2432" y="1622"/>
                    <a:pt x="2452" y="1305"/>
                    <a:pt x="2254" y="1128"/>
                  </a:cubicBezTo>
                  <a:cubicBezTo>
                    <a:pt x="2017" y="930"/>
                    <a:pt x="1740" y="752"/>
                    <a:pt x="1463" y="574"/>
                  </a:cubicBezTo>
                  <a:cubicBezTo>
                    <a:pt x="1246" y="396"/>
                    <a:pt x="1009" y="238"/>
                    <a:pt x="772" y="80"/>
                  </a:cubicBezTo>
                  <a:cubicBezTo>
                    <a:pt x="706" y="27"/>
                    <a:pt x="605" y="1"/>
                    <a:pt x="515" y="1"/>
                  </a:cubicBezTo>
                  <a:close/>
                </a:path>
              </a:pathLst>
            </a:custGeom>
            <a:solidFill>
              <a:srgbClr val="FF5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3" name="Google Shape;1673;p61"/>
          <p:cNvSpPr/>
          <p:nvPr/>
        </p:nvSpPr>
        <p:spPr>
          <a:xfrm>
            <a:off x="4055298" y="1542426"/>
            <a:ext cx="225288" cy="352044"/>
          </a:xfrm>
          <a:custGeom>
            <a:avLst/>
            <a:gdLst/>
            <a:ahLst/>
            <a:cxnLst/>
            <a:rect l="l" t="t" r="r" b="b"/>
            <a:pathLst>
              <a:path w="8046" h="12573" extrusionOk="0">
                <a:moveTo>
                  <a:pt x="8045" y="1"/>
                </a:moveTo>
                <a:cubicBezTo>
                  <a:pt x="7867" y="20"/>
                  <a:pt x="7670" y="40"/>
                  <a:pt x="7492" y="80"/>
                </a:cubicBezTo>
                <a:cubicBezTo>
                  <a:pt x="5555" y="356"/>
                  <a:pt x="3598" y="1029"/>
                  <a:pt x="2155" y="2373"/>
                </a:cubicBezTo>
                <a:cubicBezTo>
                  <a:pt x="910" y="3539"/>
                  <a:pt x="0" y="5180"/>
                  <a:pt x="40" y="6899"/>
                </a:cubicBezTo>
                <a:cubicBezTo>
                  <a:pt x="119" y="10774"/>
                  <a:pt x="4369" y="12157"/>
                  <a:pt x="7551" y="12513"/>
                </a:cubicBezTo>
                <a:cubicBezTo>
                  <a:pt x="7709" y="12533"/>
                  <a:pt x="7887" y="12553"/>
                  <a:pt x="8045" y="12572"/>
                </a:cubicBezTo>
                <a:lnTo>
                  <a:pt x="8045" y="11347"/>
                </a:lnTo>
                <a:cubicBezTo>
                  <a:pt x="6879" y="11248"/>
                  <a:pt x="5713" y="11050"/>
                  <a:pt x="4586" y="10655"/>
                </a:cubicBezTo>
                <a:cubicBezTo>
                  <a:pt x="3321" y="10200"/>
                  <a:pt x="2016" y="9390"/>
                  <a:pt x="1463" y="8085"/>
                </a:cubicBezTo>
                <a:cubicBezTo>
                  <a:pt x="870" y="6682"/>
                  <a:pt x="1364" y="5120"/>
                  <a:pt x="2254" y="3954"/>
                </a:cubicBezTo>
                <a:cubicBezTo>
                  <a:pt x="3262" y="2610"/>
                  <a:pt x="4843" y="1879"/>
                  <a:pt x="6444" y="1503"/>
                </a:cubicBezTo>
                <a:cubicBezTo>
                  <a:pt x="6978" y="1365"/>
                  <a:pt x="7512" y="1286"/>
                  <a:pt x="8045" y="1226"/>
                </a:cubicBezTo>
                <a:lnTo>
                  <a:pt x="8045" y="1"/>
                </a:ln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1"/>
          <p:cNvSpPr/>
          <p:nvPr/>
        </p:nvSpPr>
        <p:spPr>
          <a:xfrm>
            <a:off x="4087386" y="1999951"/>
            <a:ext cx="193200" cy="537320"/>
          </a:xfrm>
          <a:custGeom>
            <a:avLst/>
            <a:gdLst/>
            <a:ahLst/>
            <a:cxnLst/>
            <a:rect l="l" t="t" r="r" b="b"/>
            <a:pathLst>
              <a:path w="6900" h="19190" extrusionOk="0">
                <a:moveTo>
                  <a:pt x="5584" y="1"/>
                </a:moveTo>
                <a:cubicBezTo>
                  <a:pt x="4842" y="1"/>
                  <a:pt x="4090" y="35"/>
                  <a:pt x="3322" y="146"/>
                </a:cubicBezTo>
                <a:cubicBezTo>
                  <a:pt x="2827" y="225"/>
                  <a:pt x="2294" y="324"/>
                  <a:pt x="1938" y="680"/>
                </a:cubicBezTo>
                <a:cubicBezTo>
                  <a:pt x="1641" y="957"/>
                  <a:pt x="1543" y="1372"/>
                  <a:pt x="1444" y="1767"/>
                </a:cubicBezTo>
                <a:cubicBezTo>
                  <a:pt x="317" y="6610"/>
                  <a:pt x="1" y="11631"/>
                  <a:pt x="475" y="16592"/>
                </a:cubicBezTo>
                <a:cubicBezTo>
                  <a:pt x="554" y="17323"/>
                  <a:pt x="693" y="18154"/>
                  <a:pt x="1286" y="18648"/>
                </a:cubicBezTo>
                <a:cubicBezTo>
                  <a:pt x="1839" y="19083"/>
                  <a:pt x="2610" y="19142"/>
                  <a:pt x="3341" y="19162"/>
                </a:cubicBezTo>
                <a:cubicBezTo>
                  <a:pt x="3874" y="19180"/>
                  <a:pt x="4408" y="19189"/>
                  <a:pt x="4941" y="19189"/>
                </a:cubicBezTo>
                <a:cubicBezTo>
                  <a:pt x="5594" y="19189"/>
                  <a:pt x="6246" y="19175"/>
                  <a:pt x="6899" y="19142"/>
                </a:cubicBezTo>
                <a:lnTo>
                  <a:pt x="6899" y="28"/>
                </a:lnTo>
                <a:cubicBezTo>
                  <a:pt x="6464" y="13"/>
                  <a:pt x="6026" y="1"/>
                  <a:pt x="5584" y="1"/>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1"/>
          <p:cNvSpPr/>
          <p:nvPr/>
        </p:nvSpPr>
        <p:spPr>
          <a:xfrm>
            <a:off x="1711861" y="1742880"/>
            <a:ext cx="761460" cy="822500"/>
          </a:xfrm>
          <a:custGeom>
            <a:avLst/>
            <a:gdLst/>
            <a:ahLst/>
            <a:cxnLst/>
            <a:rect l="l" t="t" r="r" b="b"/>
            <a:pathLst>
              <a:path w="27195" h="29375" extrusionOk="0">
                <a:moveTo>
                  <a:pt x="22551" y="796"/>
                </a:moveTo>
                <a:cubicBezTo>
                  <a:pt x="23496" y="796"/>
                  <a:pt x="24509" y="1001"/>
                  <a:pt x="25203" y="1677"/>
                </a:cubicBezTo>
                <a:cubicBezTo>
                  <a:pt x="26033" y="2527"/>
                  <a:pt x="26211" y="3812"/>
                  <a:pt x="26290" y="4959"/>
                </a:cubicBezTo>
                <a:cubicBezTo>
                  <a:pt x="26527" y="7944"/>
                  <a:pt x="26567" y="10988"/>
                  <a:pt x="26270" y="13953"/>
                </a:cubicBezTo>
                <a:cubicBezTo>
                  <a:pt x="26210" y="14526"/>
                  <a:pt x="26138" y="15100"/>
                  <a:pt x="26046" y="15665"/>
                </a:cubicBezTo>
                <a:lnTo>
                  <a:pt x="26046" y="15665"/>
                </a:lnTo>
                <a:cubicBezTo>
                  <a:pt x="25832" y="15708"/>
                  <a:pt x="25640" y="15863"/>
                  <a:pt x="25598" y="16087"/>
                </a:cubicBezTo>
                <a:cubicBezTo>
                  <a:pt x="25440" y="16779"/>
                  <a:pt x="25262" y="17451"/>
                  <a:pt x="25045" y="18123"/>
                </a:cubicBezTo>
                <a:cubicBezTo>
                  <a:pt x="24946" y="18459"/>
                  <a:pt x="24827" y="18795"/>
                  <a:pt x="24709" y="19112"/>
                </a:cubicBezTo>
                <a:cubicBezTo>
                  <a:pt x="24650" y="19270"/>
                  <a:pt x="24570" y="19428"/>
                  <a:pt x="24511" y="19586"/>
                </a:cubicBezTo>
                <a:cubicBezTo>
                  <a:pt x="24496" y="19617"/>
                  <a:pt x="24456" y="19734"/>
                  <a:pt x="24459" y="19734"/>
                </a:cubicBezTo>
                <a:cubicBezTo>
                  <a:pt x="24459" y="19734"/>
                  <a:pt x="24463" y="19726"/>
                  <a:pt x="24472" y="19705"/>
                </a:cubicBezTo>
                <a:lnTo>
                  <a:pt x="24472" y="19705"/>
                </a:lnTo>
                <a:cubicBezTo>
                  <a:pt x="24432" y="19804"/>
                  <a:pt x="24393" y="19902"/>
                  <a:pt x="24353" y="19981"/>
                </a:cubicBezTo>
                <a:cubicBezTo>
                  <a:pt x="24057" y="20614"/>
                  <a:pt x="23740" y="21227"/>
                  <a:pt x="23384" y="21820"/>
                </a:cubicBezTo>
                <a:cubicBezTo>
                  <a:pt x="23207" y="22097"/>
                  <a:pt x="23009" y="22373"/>
                  <a:pt x="22831" y="22650"/>
                </a:cubicBezTo>
                <a:cubicBezTo>
                  <a:pt x="22732" y="22788"/>
                  <a:pt x="22633" y="22927"/>
                  <a:pt x="22535" y="23065"/>
                </a:cubicBezTo>
                <a:cubicBezTo>
                  <a:pt x="22518" y="23082"/>
                  <a:pt x="22510" y="23088"/>
                  <a:pt x="22507" y="23088"/>
                </a:cubicBezTo>
                <a:cubicBezTo>
                  <a:pt x="22500" y="23088"/>
                  <a:pt x="22533" y="23042"/>
                  <a:pt x="22532" y="23042"/>
                </a:cubicBezTo>
                <a:lnTo>
                  <a:pt x="22532" y="23042"/>
                </a:lnTo>
                <a:cubicBezTo>
                  <a:pt x="22532" y="23042"/>
                  <a:pt x="22527" y="23048"/>
                  <a:pt x="22515" y="23065"/>
                </a:cubicBezTo>
                <a:cubicBezTo>
                  <a:pt x="22495" y="23105"/>
                  <a:pt x="22475" y="23124"/>
                  <a:pt x="22436" y="23164"/>
                </a:cubicBezTo>
                <a:cubicBezTo>
                  <a:pt x="22376" y="23243"/>
                  <a:pt x="22317" y="23322"/>
                  <a:pt x="22258" y="23401"/>
                </a:cubicBezTo>
                <a:cubicBezTo>
                  <a:pt x="20301" y="25734"/>
                  <a:pt x="17672" y="27216"/>
                  <a:pt x="14667" y="27849"/>
                </a:cubicBezTo>
                <a:cubicBezTo>
                  <a:pt x="13250" y="28139"/>
                  <a:pt x="11799" y="28246"/>
                  <a:pt x="10315" y="28246"/>
                </a:cubicBezTo>
                <a:cubicBezTo>
                  <a:pt x="10184" y="28246"/>
                  <a:pt x="10054" y="28246"/>
                  <a:pt x="9923" y="28244"/>
                </a:cubicBezTo>
                <a:cubicBezTo>
                  <a:pt x="9113" y="28224"/>
                  <a:pt x="8302" y="28185"/>
                  <a:pt x="7512" y="28106"/>
                </a:cubicBezTo>
                <a:cubicBezTo>
                  <a:pt x="6741" y="28027"/>
                  <a:pt x="6148" y="27967"/>
                  <a:pt x="5397" y="27809"/>
                </a:cubicBezTo>
                <a:cubicBezTo>
                  <a:pt x="5041" y="27730"/>
                  <a:pt x="4705" y="27631"/>
                  <a:pt x="4349" y="27513"/>
                </a:cubicBezTo>
                <a:cubicBezTo>
                  <a:pt x="4033" y="27394"/>
                  <a:pt x="3815" y="27295"/>
                  <a:pt x="3479" y="27117"/>
                </a:cubicBezTo>
                <a:cubicBezTo>
                  <a:pt x="3163" y="26939"/>
                  <a:pt x="2926" y="26781"/>
                  <a:pt x="2689" y="26564"/>
                </a:cubicBezTo>
                <a:cubicBezTo>
                  <a:pt x="2412" y="26327"/>
                  <a:pt x="2234" y="26089"/>
                  <a:pt x="2056" y="25813"/>
                </a:cubicBezTo>
                <a:cubicBezTo>
                  <a:pt x="1285" y="24587"/>
                  <a:pt x="1265" y="23065"/>
                  <a:pt x="1285" y="21583"/>
                </a:cubicBezTo>
                <a:cubicBezTo>
                  <a:pt x="1305" y="17787"/>
                  <a:pt x="1364" y="13992"/>
                  <a:pt x="1404" y="10177"/>
                </a:cubicBezTo>
                <a:cubicBezTo>
                  <a:pt x="1404" y="9859"/>
                  <a:pt x="1404" y="9531"/>
                  <a:pt x="1404" y="9207"/>
                </a:cubicBezTo>
                <a:lnTo>
                  <a:pt x="1404" y="9207"/>
                </a:lnTo>
                <a:cubicBezTo>
                  <a:pt x="2098" y="9047"/>
                  <a:pt x="2803" y="8966"/>
                  <a:pt x="3509" y="8966"/>
                </a:cubicBezTo>
                <a:cubicBezTo>
                  <a:pt x="4216" y="8966"/>
                  <a:pt x="4924" y="9047"/>
                  <a:pt x="5619" y="9208"/>
                </a:cubicBezTo>
                <a:lnTo>
                  <a:pt x="5619" y="9208"/>
                </a:lnTo>
                <a:cubicBezTo>
                  <a:pt x="5565" y="10700"/>
                  <a:pt x="5510" y="12206"/>
                  <a:pt x="5456" y="13696"/>
                </a:cubicBezTo>
                <a:cubicBezTo>
                  <a:pt x="5416" y="15020"/>
                  <a:pt x="5258" y="16384"/>
                  <a:pt x="5476" y="17708"/>
                </a:cubicBezTo>
                <a:cubicBezTo>
                  <a:pt x="5614" y="18716"/>
                  <a:pt x="6069" y="19823"/>
                  <a:pt x="7037" y="20298"/>
                </a:cubicBezTo>
                <a:cubicBezTo>
                  <a:pt x="7379" y="20463"/>
                  <a:pt x="7729" y="20538"/>
                  <a:pt x="8072" y="20538"/>
                </a:cubicBezTo>
                <a:cubicBezTo>
                  <a:pt x="8997" y="20538"/>
                  <a:pt x="9875" y="19995"/>
                  <a:pt x="10437" y="19230"/>
                </a:cubicBezTo>
                <a:cubicBezTo>
                  <a:pt x="11327" y="18025"/>
                  <a:pt x="11228" y="16423"/>
                  <a:pt x="11109" y="15040"/>
                </a:cubicBezTo>
                <a:cubicBezTo>
                  <a:pt x="11030" y="14229"/>
                  <a:pt x="10971" y="13419"/>
                  <a:pt x="10892" y="12608"/>
                </a:cubicBezTo>
                <a:cubicBezTo>
                  <a:pt x="10833" y="11838"/>
                  <a:pt x="10753" y="11067"/>
                  <a:pt x="10714" y="10316"/>
                </a:cubicBezTo>
                <a:cubicBezTo>
                  <a:pt x="10694" y="9663"/>
                  <a:pt x="10734" y="8892"/>
                  <a:pt x="10991" y="8359"/>
                </a:cubicBezTo>
                <a:cubicBezTo>
                  <a:pt x="11129" y="8062"/>
                  <a:pt x="11267" y="7864"/>
                  <a:pt x="11485" y="7667"/>
                </a:cubicBezTo>
                <a:cubicBezTo>
                  <a:pt x="11663" y="7489"/>
                  <a:pt x="11920" y="7331"/>
                  <a:pt x="12117" y="7271"/>
                </a:cubicBezTo>
                <a:cubicBezTo>
                  <a:pt x="12267" y="7214"/>
                  <a:pt x="12397" y="7183"/>
                  <a:pt x="12526" y="7183"/>
                </a:cubicBezTo>
                <a:cubicBezTo>
                  <a:pt x="12618" y="7183"/>
                  <a:pt x="12710" y="7199"/>
                  <a:pt x="12809" y="7232"/>
                </a:cubicBezTo>
                <a:cubicBezTo>
                  <a:pt x="12869" y="7232"/>
                  <a:pt x="12908" y="7252"/>
                  <a:pt x="12948" y="7271"/>
                </a:cubicBezTo>
                <a:cubicBezTo>
                  <a:pt x="12961" y="7274"/>
                  <a:pt x="12971" y="7276"/>
                  <a:pt x="12979" y="7277"/>
                </a:cubicBezTo>
                <a:lnTo>
                  <a:pt x="12979" y="7277"/>
                </a:lnTo>
                <a:lnTo>
                  <a:pt x="13046" y="7311"/>
                </a:lnTo>
                <a:cubicBezTo>
                  <a:pt x="13106" y="7331"/>
                  <a:pt x="13145" y="7350"/>
                  <a:pt x="13205" y="7390"/>
                </a:cubicBezTo>
                <a:lnTo>
                  <a:pt x="13264" y="7430"/>
                </a:lnTo>
                <a:cubicBezTo>
                  <a:pt x="13266" y="7431"/>
                  <a:pt x="13268" y="7432"/>
                  <a:pt x="13270" y="7434"/>
                </a:cubicBezTo>
                <a:lnTo>
                  <a:pt x="13270" y="7434"/>
                </a:lnTo>
                <a:cubicBezTo>
                  <a:pt x="13271" y="7436"/>
                  <a:pt x="13275" y="7441"/>
                  <a:pt x="13284" y="7449"/>
                </a:cubicBezTo>
                <a:cubicBezTo>
                  <a:pt x="13620" y="7746"/>
                  <a:pt x="13817" y="8121"/>
                  <a:pt x="13956" y="8556"/>
                </a:cubicBezTo>
                <a:cubicBezTo>
                  <a:pt x="14134" y="9090"/>
                  <a:pt x="14193" y="9545"/>
                  <a:pt x="14213" y="10078"/>
                </a:cubicBezTo>
                <a:cubicBezTo>
                  <a:pt x="14272" y="10829"/>
                  <a:pt x="14272" y="11600"/>
                  <a:pt x="14292" y="12371"/>
                </a:cubicBezTo>
                <a:cubicBezTo>
                  <a:pt x="14311" y="13182"/>
                  <a:pt x="14331" y="13992"/>
                  <a:pt x="14371" y="14822"/>
                </a:cubicBezTo>
                <a:cubicBezTo>
                  <a:pt x="14391" y="15534"/>
                  <a:pt x="14410" y="16265"/>
                  <a:pt x="14509" y="16997"/>
                </a:cubicBezTo>
                <a:cubicBezTo>
                  <a:pt x="14608" y="17570"/>
                  <a:pt x="14786" y="18143"/>
                  <a:pt x="15201" y="18578"/>
                </a:cubicBezTo>
                <a:cubicBezTo>
                  <a:pt x="15527" y="18934"/>
                  <a:pt x="15976" y="19112"/>
                  <a:pt x="16438" y="19112"/>
                </a:cubicBezTo>
                <a:cubicBezTo>
                  <a:pt x="16592" y="19112"/>
                  <a:pt x="16748" y="19092"/>
                  <a:pt x="16901" y="19052"/>
                </a:cubicBezTo>
                <a:cubicBezTo>
                  <a:pt x="17514" y="18875"/>
                  <a:pt x="18047" y="18420"/>
                  <a:pt x="18324" y="17847"/>
                </a:cubicBezTo>
                <a:cubicBezTo>
                  <a:pt x="18660" y="17194"/>
                  <a:pt x="18719" y="16443"/>
                  <a:pt x="18739" y="15712"/>
                </a:cubicBezTo>
                <a:cubicBezTo>
                  <a:pt x="18759" y="12470"/>
                  <a:pt x="18601" y="9228"/>
                  <a:pt x="18482" y="6006"/>
                </a:cubicBezTo>
                <a:cubicBezTo>
                  <a:pt x="18423" y="4682"/>
                  <a:pt x="18225" y="3160"/>
                  <a:pt x="19194" y="2093"/>
                </a:cubicBezTo>
                <a:cubicBezTo>
                  <a:pt x="19945" y="1243"/>
                  <a:pt x="21052" y="867"/>
                  <a:pt x="22159" y="808"/>
                </a:cubicBezTo>
                <a:cubicBezTo>
                  <a:pt x="22287" y="800"/>
                  <a:pt x="22418" y="796"/>
                  <a:pt x="22551" y="796"/>
                </a:cubicBezTo>
                <a:close/>
                <a:moveTo>
                  <a:pt x="22455" y="0"/>
                </a:moveTo>
                <a:cubicBezTo>
                  <a:pt x="22010" y="0"/>
                  <a:pt x="21565" y="47"/>
                  <a:pt x="21131" y="136"/>
                </a:cubicBezTo>
                <a:cubicBezTo>
                  <a:pt x="19945" y="353"/>
                  <a:pt x="18818" y="1005"/>
                  <a:pt x="18146" y="2053"/>
                </a:cubicBezTo>
                <a:cubicBezTo>
                  <a:pt x="17336" y="3338"/>
                  <a:pt x="17553" y="4978"/>
                  <a:pt x="17593" y="6421"/>
                </a:cubicBezTo>
                <a:cubicBezTo>
                  <a:pt x="17632" y="8042"/>
                  <a:pt x="17672" y="9683"/>
                  <a:pt x="17711" y="11304"/>
                </a:cubicBezTo>
                <a:cubicBezTo>
                  <a:pt x="17751" y="12134"/>
                  <a:pt x="17771" y="12964"/>
                  <a:pt x="17771" y="13775"/>
                </a:cubicBezTo>
                <a:cubicBezTo>
                  <a:pt x="17790" y="14546"/>
                  <a:pt x="17830" y="15317"/>
                  <a:pt x="17790" y="16087"/>
                </a:cubicBezTo>
                <a:cubicBezTo>
                  <a:pt x="17771" y="16680"/>
                  <a:pt x="17672" y="17352"/>
                  <a:pt x="17257" y="17787"/>
                </a:cubicBezTo>
                <a:cubicBezTo>
                  <a:pt x="17079" y="17965"/>
                  <a:pt x="16861" y="18104"/>
                  <a:pt x="16624" y="18183"/>
                </a:cubicBezTo>
                <a:cubicBezTo>
                  <a:pt x="16562" y="18195"/>
                  <a:pt x="16497" y="18202"/>
                  <a:pt x="16432" y="18202"/>
                </a:cubicBezTo>
                <a:cubicBezTo>
                  <a:pt x="16291" y="18202"/>
                  <a:pt x="16147" y="18171"/>
                  <a:pt x="16011" y="18104"/>
                </a:cubicBezTo>
                <a:cubicBezTo>
                  <a:pt x="15932" y="18044"/>
                  <a:pt x="15873" y="18005"/>
                  <a:pt x="15794" y="17906"/>
                </a:cubicBezTo>
                <a:cubicBezTo>
                  <a:pt x="15735" y="17847"/>
                  <a:pt x="15656" y="17708"/>
                  <a:pt x="15616" y="17609"/>
                </a:cubicBezTo>
                <a:cubicBezTo>
                  <a:pt x="15517" y="17412"/>
                  <a:pt x="15438" y="17115"/>
                  <a:pt x="15399" y="16878"/>
                </a:cubicBezTo>
                <a:cubicBezTo>
                  <a:pt x="15280" y="16226"/>
                  <a:pt x="15280" y="15494"/>
                  <a:pt x="15260" y="14822"/>
                </a:cubicBezTo>
                <a:cubicBezTo>
                  <a:pt x="15221" y="13241"/>
                  <a:pt x="15260" y="11660"/>
                  <a:pt x="15201" y="10078"/>
                </a:cubicBezTo>
                <a:cubicBezTo>
                  <a:pt x="15142" y="8971"/>
                  <a:pt x="14944" y="7785"/>
                  <a:pt x="14213" y="6916"/>
                </a:cubicBezTo>
                <a:cubicBezTo>
                  <a:pt x="13837" y="6481"/>
                  <a:pt x="13303" y="6224"/>
                  <a:pt x="12730" y="6145"/>
                </a:cubicBezTo>
                <a:cubicBezTo>
                  <a:pt x="12657" y="6136"/>
                  <a:pt x="12584" y="6132"/>
                  <a:pt x="12511" y="6132"/>
                </a:cubicBezTo>
                <a:cubicBezTo>
                  <a:pt x="11917" y="6132"/>
                  <a:pt x="11348" y="6410"/>
                  <a:pt x="10872" y="6797"/>
                </a:cubicBezTo>
                <a:cubicBezTo>
                  <a:pt x="9726" y="7766"/>
                  <a:pt x="9587" y="9347"/>
                  <a:pt x="9706" y="10750"/>
                </a:cubicBezTo>
                <a:cubicBezTo>
                  <a:pt x="9805" y="12332"/>
                  <a:pt x="10002" y="13893"/>
                  <a:pt x="10121" y="15475"/>
                </a:cubicBezTo>
                <a:cubicBezTo>
                  <a:pt x="10160" y="16166"/>
                  <a:pt x="10200" y="16898"/>
                  <a:pt x="10042" y="17590"/>
                </a:cubicBezTo>
                <a:cubicBezTo>
                  <a:pt x="9903" y="18202"/>
                  <a:pt x="9666" y="18697"/>
                  <a:pt x="9192" y="19092"/>
                </a:cubicBezTo>
                <a:cubicBezTo>
                  <a:pt x="8882" y="19369"/>
                  <a:pt x="8478" y="19552"/>
                  <a:pt x="8091" y="19552"/>
                </a:cubicBezTo>
                <a:cubicBezTo>
                  <a:pt x="8008" y="19552"/>
                  <a:pt x="7927" y="19544"/>
                  <a:pt x="7848" y="19527"/>
                </a:cubicBezTo>
                <a:cubicBezTo>
                  <a:pt x="7788" y="19507"/>
                  <a:pt x="7709" y="19487"/>
                  <a:pt x="7650" y="19468"/>
                </a:cubicBezTo>
                <a:lnTo>
                  <a:pt x="7571" y="19448"/>
                </a:lnTo>
                <a:cubicBezTo>
                  <a:pt x="7549" y="19437"/>
                  <a:pt x="7544" y="19433"/>
                  <a:pt x="7546" y="19433"/>
                </a:cubicBezTo>
                <a:cubicBezTo>
                  <a:pt x="7551" y="19433"/>
                  <a:pt x="7575" y="19442"/>
                  <a:pt x="7584" y="19442"/>
                </a:cubicBezTo>
                <a:cubicBezTo>
                  <a:pt x="7589" y="19442"/>
                  <a:pt x="7587" y="19439"/>
                  <a:pt x="7571" y="19428"/>
                </a:cubicBezTo>
                <a:cubicBezTo>
                  <a:pt x="7452" y="19388"/>
                  <a:pt x="7354" y="19329"/>
                  <a:pt x="7255" y="19250"/>
                </a:cubicBezTo>
                <a:lnTo>
                  <a:pt x="7255" y="19250"/>
                </a:lnTo>
                <a:cubicBezTo>
                  <a:pt x="7273" y="19263"/>
                  <a:pt x="7280" y="19269"/>
                  <a:pt x="7281" y="19269"/>
                </a:cubicBezTo>
                <a:cubicBezTo>
                  <a:pt x="7285" y="19269"/>
                  <a:pt x="7211" y="19206"/>
                  <a:pt x="7195" y="19191"/>
                </a:cubicBezTo>
                <a:cubicBezTo>
                  <a:pt x="7156" y="19171"/>
                  <a:pt x="7136" y="19131"/>
                  <a:pt x="7097" y="19092"/>
                </a:cubicBezTo>
                <a:cubicBezTo>
                  <a:pt x="7081" y="19077"/>
                  <a:pt x="7017" y="18989"/>
                  <a:pt x="7009" y="18989"/>
                </a:cubicBezTo>
                <a:cubicBezTo>
                  <a:pt x="7007" y="18989"/>
                  <a:pt x="7009" y="18996"/>
                  <a:pt x="7018" y="19013"/>
                </a:cubicBezTo>
                <a:cubicBezTo>
                  <a:pt x="6978" y="18954"/>
                  <a:pt x="6958" y="18894"/>
                  <a:pt x="6919" y="18855"/>
                </a:cubicBezTo>
                <a:cubicBezTo>
                  <a:pt x="6859" y="18756"/>
                  <a:pt x="6800" y="18657"/>
                  <a:pt x="6761" y="18558"/>
                </a:cubicBezTo>
                <a:cubicBezTo>
                  <a:pt x="6741" y="18519"/>
                  <a:pt x="6721" y="18499"/>
                  <a:pt x="6721" y="18459"/>
                </a:cubicBezTo>
                <a:cubicBezTo>
                  <a:pt x="6701" y="18400"/>
                  <a:pt x="6662" y="18321"/>
                  <a:pt x="6642" y="18242"/>
                </a:cubicBezTo>
                <a:cubicBezTo>
                  <a:pt x="6563" y="18005"/>
                  <a:pt x="6504" y="17748"/>
                  <a:pt x="6444" y="17491"/>
                </a:cubicBezTo>
                <a:cubicBezTo>
                  <a:pt x="6425" y="17333"/>
                  <a:pt x="6425" y="17313"/>
                  <a:pt x="6405" y="17194"/>
                </a:cubicBezTo>
                <a:cubicBezTo>
                  <a:pt x="6405" y="17056"/>
                  <a:pt x="6385" y="16918"/>
                  <a:pt x="6385" y="16779"/>
                </a:cubicBezTo>
                <a:cubicBezTo>
                  <a:pt x="6365" y="16522"/>
                  <a:pt x="6365" y="16246"/>
                  <a:pt x="6365" y="15989"/>
                </a:cubicBezTo>
                <a:cubicBezTo>
                  <a:pt x="6405" y="14387"/>
                  <a:pt x="6484" y="12786"/>
                  <a:pt x="6563" y="11185"/>
                </a:cubicBezTo>
                <a:cubicBezTo>
                  <a:pt x="6583" y="10395"/>
                  <a:pt x="6622" y="9604"/>
                  <a:pt x="6642" y="8813"/>
                </a:cubicBezTo>
                <a:cubicBezTo>
                  <a:pt x="6662" y="8596"/>
                  <a:pt x="6484" y="8378"/>
                  <a:pt x="6266" y="8319"/>
                </a:cubicBezTo>
                <a:cubicBezTo>
                  <a:pt x="5341" y="8055"/>
                  <a:pt x="4383" y="7921"/>
                  <a:pt x="3424" y="7921"/>
                </a:cubicBezTo>
                <a:cubicBezTo>
                  <a:pt x="2520" y="7921"/>
                  <a:pt x="1614" y="8040"/>
                  <a:pt x="732" y="8280"/>
                </a:cubicBezTo>
                <a:cubicBezTo>
                  <a:pt x="514" y="8339"/>
                  <a:pt x="356" y="8556"/>
                  <a:pt x="336" y="8793"/>
                </a:cubicBezTo>
                <a:cubicBezTo>
                  <a:pt x="277" y="12727"/>
                  <a:pt x="198" y="16661"/>
                  <a:pt x="139" y="20614"/>
                </a:cubicBezTo>
                <a:cubicBezTo>
                  <a:pt x="99" y="22215"/>
                  <a:pt x="0" y="23955"/>
                  <a:pt x="593" y="25496"/>
                </a:cubicBezTo>
                <a:cubicBezTo>
                  <a:pt x="890" y="26248"/>
                  <a:pt x="1344" y="26939"/>
                  <a:pt x="1957" y="27473"/>
                </a:cubicBezTo>
                <a:cubicBezTo>
                  <a:pt x="2570" y="27987"/>
                  <a:pt x="3262" y="28343"/>
                  <a:pt x="3993" y="28600"/>
                </a:cubicBezTo>
                <a:cubicBezTo>
                  <a:pt x="5476" y="29114"/>
                  <a:pt x="7077" y="29232"/>
                  <a:pt x="8619" y="29311"/>
                </a:cubicBezTo>
                <a:cubicBezTo>
                  <a:pt x="9295" y="29351"/>
                  <a:pt x="9975" y="29375"/>
                  <a:pt x="10654" y="29375"/>
                </a:cubicBezTo>
                <a:cubicBezTo>
                  <a:pt x="11662" y="29375"/>
                  <a:pt x="12667" y="29323"/>
                  <a:pt x="13659" y="29193"/>
                </a:cubicBezTo>
                <a:cubicBezTo>
                  <a:pt x="15379" y="28956"/>
                  <a:pt x="17039" y="28521"/>
                  <a:pt x="18601" y="27789"/>
                </a:cubicBezTo>
                <a:cubicBezTo>
                  <a:pt x="20024" y="27117"/>
                  <a:pt x="21329" y="26168"/>
                  <a:pt x="22436" y="25062"/>
                </a:cubicBezTo>
                <a:cubicBezTo>
                  <a:pt x="24491" y="22986"/>
                  <a:pt x="25776" y="20278"/>
                  <a:pt x="26488" y="17471"/>
                </a:cubicBezTo>
                <a:cubicBezTo>
                  <a:pt x="26567" y="17115"/>
                  <a:pt x="26646" y="16759"/>
                  <a:pt x="26725" y="16404"/>
                </a:cubicBezTo>
                <a:cubicBezTo>
                  <a:pt x="26773" y="16148"/>
                  <a:pt x="26679" y="15893"/>
                  <a:pt x="26475" y="15752"/>
                </a:cubicBezTo>
                <a:lnTo>
                  <a:pt x="26475" y="15752"/>
                </a:lnTo>
                <a:cubicBezTo>
                  <a:pt x="27077" y="12940"/>
                  <a:pt x="27195" y="10048"/>
                  <a:pt x="27120" y="7173"/>
                </a:cubicBezTo>
                <a:cubicBezTo>
                  <a:pt x="27081" y="5848"/>
                  <a:pt x="27081" y="4445"/>
                  <a:pt x="26745" y="3160"/>
                </a:cubicBezTo>
                <a:cubicBezTo>
                  <a:pt x="26468" y="1974"/>
                  <a:pt x="25796" y="926"/>
                  <a:pt x="24650" y="432"/>
                </a:cubicBezTo>
                <a:cubicBezTo>
                  <a:pt x="23955" y="134"/>
                  <a:pt x="23205" y="0"/>
                  <a:pt x="22455" y="0"/>
                </a:cubicBezTo>
                <a:close/>
              </a:path>
            </a:pathLst>
          </a:custGeom>
          <a:solidFill>
            <a:srgbClr val="AB6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6" name="Google Shape;1676;p61"/>
          <p:cNvGrpSpPr/>
          <p:nvPr/>
        </p:nvGrpSpPr>
        <p:grpSpPr>
          <a:xfrm>
            <a:off x="2638097" y="2464139"/>
            <a:ext cx="832132" cy="891324"/>
            <a:chOff x="2845363" y="2419350"/>
            <a:chExt cx="742975" cy="795825"/>
          </a:xfrm>
        </p:grpSpPr>
        <p:sp>
          <p:nvSpPr>
            <p:cNvPr id="1677" name="Google Shape;1677;p61"/>
            <p:cNvSpPr/>
            <p:nvPr/>
          </p:nvSpPr>
          <p:spPr>
            <a:xfrm>
              <a:off x="3186063" y="2419350"/>
              <a:ext cx="145800" cy="138675"/>
            </a:xfrm>
            <a:custGeom>
              <a:avLst/>
              <a:gdLst/>
              <a:ahLst/>
              <a:cxnLst/>
              <a:rect l="l" t="t" r="r" b="b"/>
              <a:pathLst>
                <a:path w="5832" h="5547" extrusionOk="0">
                  <a:moveTo>
                    <a:pt x="2961" y="1"/>
                  </a:moveTo>
                  <a:cubicBezTo>
                    <a:pt x="1646" y="1"/>
                    <a:pt x="380" y="1479"/>
                    <a:pt x="99" y="2780"/>
                  </a:cubicBezTo>
                  <a:cubicBezTo>
                    <a:pt x="0" y="3275"/>
                    <a:pt x="0" y="3808"/>
                    <a:pt x="178" y="4283"/>
                  </a:cubicBezTo>
                  <a:cubicBezTo>
                    <a:pt x="492" y="5060"/>
                    <a:pt x="1359" y="5546"/>
                    <a:pt x="2212" y="5546"/>
                  </a:cubicBezTo>
                  <a:cubicBezTo>
                    <a:pt x="2380" y="5546"/>
                    <a:pt x="2546" y="5527"/>
                    <a:pt x="2708" y="5489"/>
                  </a:cubicBezTo>
                  <a:cubicBezTo>
                    <a:pt x="4685" y="5054"/>
                    <a:pt x="5832" y="2069"/>
                    <a:pt x="4270" y="567"/>
                  </a:cubicBezTo>
                  <a:cubicBezTo>
                    <a:pt x="3852" y="168"/>
                    <a:pt x="3404" y="1"/>
                    <a:pt x="2961"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1"/>
            <p:cNvSpPr/>
            <p:nvPr/>
          </p:nvSpPr>
          <p:spPr>
            <a:xfrm>
              <a:off x="3288838" y="2564650"/>
              <a:ext cx="145825" cy="138675"/>
            </a:xfrm>
            <a:custGeom>
              <a:avLst/>
              <a:gdLst/>
              <a:ahLst/>
              <a:cxnLst/>
              <a:rect l="l" t="t" r="r" b="b"/>
              <a:pathLst>
                <a:path w="5833" h="5547" extrusionOk="0">
                  <a:moveTo>
                    <a:pt x="2973" y="0"/>
                  </a:moveTo>
                  <a:cubicBezTo>
                    <a:pt x="1666" y="0"/>
                    <a:pt x="400" y="1479"/>
                    <a:pt x="120" y="2780"/>
                  </a:cubicBezTo>
                  <a:cubicBezTo>
                    <a:pt x="1" y="3274"/>
                    <a:pt x="1" y="3808"/>
                    <a:pt x="199" y="4282"/>
                  </a:cubicBezTo>
                  <a:cubicBezTo>
                    <a:pt x="511" y="5072"/>
                    <a:pt x="1358" y="5547"/>
                    <a:pt x="2203" y="5547"/>
                  </a:cubicBezTo>
                  <a:cubicBezTo>
                    <a:pt x="2374" y="5547"/>
                    <a:pt x="2543" y="5528"/>
                    <a:pt x="2709" y="5488"/>
                  </a:cubicBezTo>
                  <a:cubicBezTo>
                    <a:pt x="4686" y="5053"/>
                    <a:pt x="5832" y="2068"/>
                    <a:pt x="4271" y="566"/>
                  </a:cubicBezTo>
                  <a:cubicBezTo>
                    <a:pt x="3857" y="168"/>
                    <a:pt x="3413" y="0"/>
                    <a:pt x="2973"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1"/>
            <p:cNvSpPr/>
            <p:nvPr/>
          </p:nvSpPr>
          <p:spPr>
            <a:xfrm>
              <a:off x="3115113" y="2651900"/>
              <a:ext cx="113975" cy="111975"/>
            </a:xfrm>
            <a:custGeom>
              <a:avLst/>
              <a:gdLst/>
              <a:ahLst/>
              <a:cxnLst/>
              <a:rect l="l" t="t" r="r" b="b"/>
              <a:pathLst>
                <a:path w="4559" h="4479" extrusionOk="0">
                  <a:moveTo>
                    <a:pt x="1902" y="0"/>
                  </a:moveTo>
                  <a:cubicBezTo>
                    <a:pt x="166" y="0"/>
                    <a:pt x="0" y="2290"/>
                    <a:pt x="664" y="3480"/>
                  </a:cubicBezTo>
                  <a:cubicBezTo>
                    <a:pt x="862" y="3836"/>
                    <a:pt x="1138" y="4153"/>
                    <a:pt x="1494" y="4330"/>
                  </a:cubicBezTo>
                  <a:cubicBezTo>
                    <a:pt x="1697" y="4432"/>
                    <a:pt x="1919" y="4479"/>
                    <a:pt x="2144" y="4479"/>
                  </a:cubicBezTo>
                  <a:cubicBezTo>
                    <a:pt x="2707" y="4479"/>
                    <a:pt x="3284" y="4184"/>
                    <a:pt x="3609" y="3718"/>
                  </a:cubicBezTo>
                  <a:cubicBezTo>
                    <a:pt x="4558" y="2433"/>
                    <a:pt x="3669" y="81"/>
                    <a:pt x="1969" y="2"/>
                  </a:cubicBezTo>
                  <a:cubicBezTo>
                    <a:pt x="1946" y="1"/>
                    <a:pt x="1924" y="0"/>
                    <a:pt x="1902"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1"/>
            <p:cNvSpPr/>
            <p:nvPr/>
          </p:nvSpPr>
          <p:spPr>
            <a:xfrm>
              <a:off x="3415638" y="2766025"/>
              <a:ext cx="113900" cy="111525"/>
            </a:xfrm>
            <a:custGeom>
              <a:avLst/>
              <a:gdLst/>
              <a:ahLst/>
              <a:cxnLst/>
              <a:rect l="l" t="t" r="r" b="b"/>
              <a:pathLst>
                <a:path w="4556" h="4461" extrusionOk="0">
                  <a:moveTo>
                    <a:pt x="1878" y="1"/>
                  </a:moveTo>
                  <a:cubicBezTo>
                    <a:pt x="161" y="1"/>
                    <a:pt x="1" y="2276"/>
                    <a:pt x="681" y="3462"/>
                  </a:cubicBezTo>
                  <a:cubicBezTo>
                    <a:pt x="859" y="3818"/>
                    <a:pt x="1136" y="4134"/>
                    <a:pt x="1492" y="4312"/>
                  </a:cubicBezTo>
                  <a:cubicBezTo>
                    <a:pt x="1701" y="4414"/>
                    <a:pt x="1927" y="4460"/>
                    <a:pt x="2153" y="4460"/>
                  </a:cubicBezTo>
                  <a:cubicBezTo>
                    <a:pt x="2718" y="4460"/>
                    <a:pt x="3288" y="4170"/>
                    <a:pt x="3626" y="3719"/>
                  </a:cubicBezTo>
                  <a:cubicBezTo>
                    <a:pt x="4555" y="2414"/>
                    <a:pt x="3666" y="62"/>
                    <a:pt x="1966" y="3"/>
                  </a:cubicBezTo>
                  <a:cubicBezTo>
                    <a:pt x="1936" y="1"/>
                    <a:pt x="1907" y="1"/>
                    <a:pt x="1878"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1"/>
            <p:cNvSpPr/>
            <p:nvPr/>
          </p:nvSpPr>
          <p:spPr>
            <a:xfrm>
              <a:off x="3039588" y="2814450"/>
              <a:ext cx="113875" cy="111525"/>
            </a:xfrm>
            <a:custGeom>
              <a:avLst/>
              <a:gdLst/>
              <a:ahLst/>
              <a:cxnLst/>
              <a:rect l="l" t="t" r="r" b="b"/>
              <a:pathLst>
                <a:path w="4555" h="4461" extrusionOk="0">
                  <a:moveTo>
                    <a:pt x="1877" y="1"/>
                  </a:moveTo>
                  <a:cubicBezTo>
                    <a:pt x="161" y="1"/>
                    <a:pt x="0" y="2276"/>
                    <a:pt x="680" y="3462"/>
                  </a:cubicBezTo>
                  <a:cubicBezTo>
                    <a:pt x="878" y="3818"/>
                    <a:pt x="1135" y="4134"/>
                    <a:pt x="1491" y="4312"/>
                  </a:cubicBezTo>
                  <a:cubicBezTo>
                    <a:pt x="1700" y="4414"/>
                    <a:pt x="1926" y="4461"/>
                    <a:pt x="2153" y="4461"/>
                  </a:cubicBezTo>
                  <a:cubicBezTo>
                    <a:pt x="2717" y="4461"/>
                    <a:pt x="3287" y="4170"/>
                    <a:pt x="3626" y="3719"/>
                  </a:cubicBezTo>
                  <a:cubicBezTo>
                    <a:pt x="4555" y="2414"/>
                    <a:pt x="3665" y="62"/>
                    <a:pt x="1965" y="3"/>
                  </a:cubicBezTo>
                  <a:cubicBezTo>
                    <a:pt x="1935" y="1"/>
                    <a:pt x="1906" y="1"/>
                    <a:pt x="1877"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1"/>
            <p:cNvSpPr/>
            <p:nvPr/>
          </p:nvSpPr>
          <p:spPr>
            <a:xfrm>
              <a:off x="3259413" y="2767525"/>
              <a:ext cx="97650" cy="95900"/>
            </a:xfrm>
            <a:custGeom>
              <a:avLst/>
              <a:gdLst/>
              <a:ahLst/>
              <a:cxnLst/>
              <a:rect l="l" t="t" r="r" b="b"/>
              <a:pathLst>
                <a:path w="3906" h="3836" extrusionOk="0">
                  <a:moveTo>
                    <a:pt x="1625" y="1"/>
                  </a:moveTo>
                  <a:cubicBezTo>
                    <a:pt x="146" y="1"/>
                    <a:pt x="1" y="1954"/>
                    <a:pt x="585" y="2987"/>
                  </a:cubicBezTo>
                  <a:cubicBezTo>
                    <a:pt x="743" y="3283"/>
                    <a:pt x="980" y="3560"/>
                    <a:pt x="1297" y="3698"/>
                  </a:cubicBezTo>
                  <a:cubicBezTo>
                    <a:pt x="1478" y="3792"/>
                    <a:pt x="1676" y="3835"/>
                    <a:pt x="1876" y="3835"/>
                  </a:cubicBezTo>
                  <a:cubicBezTo>
                    <a:pt x="2352" y="3835"/>
                    <a:pt x="2837" y="3588"/>
                    <a:pt x="3115" y="3184"/>
                  </a:cubicBezTo>
                  <a:cubicBezTo>
                    <a:pt x="3906" y="2077"/>
                    <a:pt x="3155" y="61"/>
                    <a:pt x="1692" y="2"/>
                  </a:cubicBezTo>
                  <a:cubicBezTo>
                    <a:pt x="1669" y="1"/>
                    <a:pt x="1647" y="1"/>
                    <a:pt x="1625"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1"/>
            <p:cNvSpPr/>
            <p:nvPr/>
          </p:nvSpPr>
          <p:spPr>
            <a:xfrm>
              <a:off x="3345388" y="2977050"/>
              <a:ext cx="97675" cy="96075"/>
            </a:xfrm>
            <a:custGeom>
              <a:avLst/>
              <a:gdLst/>
              <a:ahLst/>
              <a:cxnLst/>
              <a:rect l="l" t="t" r="r" b="b"/>
              <a:pathLst>
                <a:path w="3907" h="3843" extrusionOk="0">
                  <a:moveTo>
                    <a:pt x="1626" y="1"/>
                  </a:moveTo>
                  <a:cubicBezTo>
                    <a:pt x="146" y="1"/>
                    <a:pt x="1" y="1954"/>
                    <a:pt x="585" y="2987"/>
                  </a:cubicBezTo>
                  <a:cubicBezTo>
                    <a:pt x="743" y="3283"/>
                    <a:pt x="981" y="3560"/>
                    <a:pt x="1277" y="3718"/>
                  </a:cubicBezTo>
                  <a:cubicBezTo>
                    <a:pt x="1459" y="3803"/>
                    <a:pt x="1653" y="3843"/>
                    <a:pt x="1848" y="3843"/>
                  </a:cubicBezTo>
                  <a:cubicBezTo>
                    <a:pt x="2333" y="3843"/>
                    <a:pt x="2820" y="3599"/>
                    <a:pt x="3116" y="3204"/>
                  </a:cubicBezTo>
                  <a:cubicBezTo>
                    <a:pt x="3906" y="2078"/>
                    <a:pt x="3155" y="61"/>
                    <a:pt x="1692" y="2"/>
                  </a:cubicBezTo>
                  <a:cubicBezTo>
                    <a:pt x="1670" y="1"/>
                    <a:pt x="1648" y="1"/>
                    <a:pt x="1626"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1"/>
            <p:cNvSpPr/>
            <p:nvPr/>
          </p:nvSpPr>
          <p:spPr>
            <a:xfrm>
              <a:off x="3422988" y="3110975"/>
              <a:ext cx="98150" cy="95900"/>
            </a:xfrm>
            <a:custGeom>
              <a:avLst/>
              <a:gdLst/>
              <a:ahLst/>
              <a:cxnLst/>
              <a:rect l="l" t="t" r="r" b="b"/>
              <a:pathLst>
                <a:path w="3926" h="3836" extrusionOk="0">
                  <a:moveTo>
                    <a:pt x="1625" y="1"/>
                  </a:moveTo>
                  <a:cubicBezTo>
                    <a:pt x="145" y="1"/>
                    <a:pt x="0" y="1954"/>
                    <a:pt x="585" y="2987"/>
                  </a:cubicBezTo>
                  <a:cubicBezTo>
                    <a:pt x="763" y="3283"/>
                    <a:pt x="980" y="3560"/>
                    <a:pt x="1296" y="3698"/>
                  </a:cubicBezTo>
                  <a:cubicBezTo>
                    <a:pt x="1477" y="3792"/>
                    <a:pt x="1676" y="3835"/>
                    <a:pt x="1875" y="3835"/>
                  </a:cubicBezTo>
                  <a:cubicBezTo>
                    <a:pt x="2352" y="3835"/>
                    <a:pt x="2836" y="3588"/>
                    <a:pt x="3115" y="3184"/>
                  </a:cubicBezTo>
                  <a:cubicBezTo>
                    <a:pt x="3925" y="2077"/>
                    <a:pt x="3154" y="61"/>
                    <a:pt x="1692" y="2"/>
                  </a:cubicBezTo>
                  <a:cubicBezTo>
                    <a:pt x="1669" y="1"/>
                    <a:pt x="1647" y="1"/>
                    <a:pt x="1625"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1"/>
            <p:cNvSpPr/>
            <p:nvPr/>
          </p:nvSpPr>
          <p:spPr>
            <a:xfrm>
              <a:off x="3490763" y="2940950"/>
              <a:ext cx="97575" cy="95925"/>
            </a:xfrm>
            <a:custGeom>
              <a:avLst/>
              <a:gdLst/>
              <a:ahLst/>
              <a:cxnLst/>
              <a:rect l="l" t="t" r="r" b="b"/>
              <a:pathLst>
                <a:path w="3903" h="3837" extrusionOk="0">
                  <a:moveTo>
                    <a:pt x="1602" y="1"/>
                  </a:moveTo>
                  <a:cubicBezTo>
                    <a:pt x="141" y="1"/>
                    <a:pt x="0" y="1960"/>
                    <a:pt x="582" y="2988"/>
                  </a:cubicBezTo>
                  <a:cubicBezTo>
                    <a:pt x="740" y="3284"/>
                    <a:pt x="977" y="3541"/>
                    <a:pt x="1293" y="3699"/>
                  </a:cubicBezTo>
                  <a:cubicBezTo>
                    <a:pt x="1474" y="3793"/>
                    <a:pt x="1673" y="3836"/>
                    <a:pt x="1872" y="3836"/>
                  </a:cubicBezTo>
                  <a:cubicBezTo>
                    <a:pt x="2349" y="3836"/>
                    <a:pt x="2833" y="3589"/>
                    <a:pt x="3112" y="3186"/>
                  </a:cubicBezTo>
                  <a:cubicBezTo>
                    <a:pt x="3903" y="2079"/>
                    <a:pt x="3151" y="62"/>
                    <a:pt x="1689" y="3"/>
                  </a:cubicBezTo>
                  <a:cubicBezTo>
                    <a:pt x="1659" y="2"/>
                    <a:pt x="1630" y="1"/>
                    <a:pt x="1602"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1"/>
            <p:cNvSpPr/>
            <p:nvPr/>
          </p:nvSpPr>
          <p:spPr>
            <a:xfrm>
              <a:off x="3238163" y="3093675"/>
              <a:ext cx="97650" cy="96075"/>
            </a:xfrm>
            <a:custGeom>
              <a:avLst/>
              <a:gdLst/>
              <a:ahLst/>
              <a:cxnLst/>
              <a:rect l="l" t="t" r="r" b="b"/>
              <a:pathLst>
                <a:path w="3906" h="3843" extrusionOk="0">
                  <a:moveTo>
                    <a:pt x="1625" y="1"/>
                  </a:moveTo>
                  <a:cubicBezTo>
                    <a:pt x="146" y="1"/>
                    <a:pt x="1" y="1954"/>
                    <a:pt x="585" y="2987"/>
                  </a:cubicBezTo>
                  <a:cubicBezTo>
                    <a:pt x="743" y="3283"/>
                    <a:pt x="980" y="3560"/>
                    <a:pt x="1297" y="3718"/>
                  </a:cubicBezTo>
                  <a:cubicBezTo>
                    <a:pt x="1472" y="3803"/>
                    <a:pt x="1665" y="3843"/>
                    <a:pt x="1858" y="3843"/>
                  </a:cubicBezTo>
                  <a:cubicBezTo>
                    <a:pt x="2340" y="3843"/>
                    <a:pt x="2833" y="3599"/>
                    <a:pt x="3115" y="3204"/>
                  </a:cubicBezTo>
                  <a:cubicBezTo>
                    <a:pt x="3906" y="2078"/>
                    <a:pt x="3155" y="61"/>
                    <a:pt x="1692" y="2"/>
                  </a:cubicBezTo>
                  <a:cubicBezTo>
                    <a:pt x="1669" y="1"/>
                    <a:pt x="1647" y="1"/>
                    <a:pt x="1625"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1"/>
            <p:cNvSpPr/>
            <p:nvPr/>
          </p:nvSpPr>
          <p:spPr>
            <a:xfrm>
              <a:off x="3199613" y="2910350"/>
              <a:ext cx="98150" cy="95875"/>
            </a:xfrm>
            <a:custGeom>
              <a:avLst/>
              <a:gdLst/>
              <a:ahLst/>
              <a:cxnLst/>
              <a:rect l="l" t="t" r="r" b="b"/>
              <a:pathLst>
                <a:path w="3926" h="3835" extrusionOk="0">
                  <a:moveTo>
                    <a:pt x="1644" y="0"/>
                  </a:moveTo>
                  <a:cubicBezTo>
                    <a:pt x="146" y="0"/>
                    <a:pt x="1" y="1954"/>
                    <a:pt x="585" y="2986"/>
                  </a:cubicBezTo>
                  <a:cubicBezTo>
                    <a:pt x="763" y="3283"/>
                    <a:pt x="1000" y="3540"/>
                    <a:pt x="1297" y="3698"/>
                  </a:cubicBezTo>
                  <a:cubicBezTo>
                    <a:pt x="1478" y="3791"/>
                    <a:pt x="1676" y="3835"/>
                    <a:pt x="1876" y="3835"/>
                  </a:cubicBezTo>
                  <a:cubicBezTo>
                    <a:pt x="2352" y="3835"/>
                    <a:pt x="2837" y="3588"/>
                    <a:pt x="3115" y="3184"/>
                  </a:cubicBezTo>
                  <a:cubicBezTo>
                    <a:pt x="3926" y="2077"/>
                    <a:pt x="3175" y="61"/>
                    <a:pt x="1712" y="2"/>
                  </a:cubicBezTo>
                  <a:cubicBezTo>
                    <a:pt x="1689" y="1"/>
                    <a:pt x="1667" y="0"/>
                    <a:pt x="1644"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1"/>
            <p:cNvSpPr/>
            <p:nvPr/>
          </p:nvSpPr>
          <p:spPr>
            <a:xfrm>
              <a:off x="3049163" y="3044000"/>
              <a:ext cx="101825" cy="91875"/>
            </a:xfrm>
            <a:custGeom>
              <a:avLst/>
              <a:gdLst/>
              <a:ahLst/>
              <a:cxnLst/>
              <a:rect l="l" t="t" r="r" b="b"/>
              <a:pathLst>
                <a:path w="4073" h="3675" extrusionOk="0">
                  <a:moveTo>
                    <a:pt x="2183" y="0"/>
                  </a:moveTo>
                  <a:cubicBezTo>
                    <a:pt x="1348" y="0"/>
                    <a:pt x="456" y="816"/>
                    <a:pt x="179" y="1594"/>
                  </a:cubicBezTo>
                  <a:cubicBezTo>
                    <a:pt x="60" y="1930"/>
                    <a:pt x="1" y="2285"/>
                    <a:pt x="80" y="2622"/>
                  </a:cubicBezTo>
                  <a:cubicBezTo>
                    <a:pt x="229" y="3236"/>
                    <a:pt x="886" y="3674"/>
                    <a:pt x="1539" y="3674"/>
                  </a:cubicBezTo>
                  <a:cubicBezTo>
                    <a:pt x="1580" y="3674"/>
                    <a:pt x="1621" y="3673"/>
                    <a:pt x="1661" y="3669"/>
                  </a:cubicBezTo>
                  <a:cubicBezTo>
                    <a:pt x="3025" y="3551"/>
                    <a:pt x="4073" y="1673"/>
                    <a:pt x="3164" y="506"/>
                  </a:cubicBezTo>
                  <a:cubicBezTo>
                    <a:pt x="2881" y="147"/>
                    <a:pt x="2537" y="0"/>
                    <a:pt x="2183"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1"/>
            <p:cNvSpPr/>
            <p:nvPr/>
          </p:nvSpPr>
          <p:spPr>
            <a:xfrm>
              <a:off x="2912013" y="2950875"/>
              <a:ext cx="97650" cy="96275"/>
            </a:xfrm>
            <a:custGeom>
              <a:avLst/>
              <a:gdLst/>
              <a:ahLst/>
              <a:cxnLst/>
              <a:rect l="l" t="t" r="r" b="b"/>
              <a:pathLst>
                <a:path w="3906" h="3851" extrusionOk="0">
                  <a:moveTo>
                    <a:pt x="1625" y="0"/>
                  </a:moveTo>
                  <a:cubicBezTo>
                    <a:pt x="126" y="0"/>
                    <a:pt x="0" y="1973"/>
                    <a:pt x="565" y="2986"/>
                  </a:cubicBezTo>
                  <a:cubicBezTo>
                    <a:pt x="743" y="3283"/>
                    <a:pt x="980" y="3559"/>
                    <a:pt x="1277" y="3718"/>
                  </a:cubicBezTo>
                  <a:cubicBezTo>
                    <a:pt x="1454" y="3809"/>
                    <a:pt x="1647" y="3851"/>
                    <a:pt x="1843" y="3851"/>
                  </a:cubicBezTo>
                  <a:cubicBezTo>
                    <a:pt x="2325" y="3851"/>
                    <a:pt x="2820" y="3597"/>
                    <a:pt x="3115" y="3204"/>
                  </a:cubicBezTo>
                  <a:cubicBezTo>
                    <a:pt x="3906" y="2097"/>
                    <a:pt x="3154" y="80"/>
                    <a:pt x="1692" y="1"/>
                  </a:cubicBezTo>
                  <a:cubicBezTo>
                    <a:pt x="1669" y="1"/>
                    <a:pt x="1647" y="0"/>
                    <a:pt x="1625" y="0"/>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1"/>
            <p:cNvSpPr/>
            <p:nvPr/>
          </p:nvSpPr>
          <p:spPr>
            <a:xfrm>
              <a:off x="2845363" y="3119350"/>
              <a:ext cx="98075" cy="95825"/>
            </a:xfrm>
            <a:custGeom>
              <a:avLst/>
              <a:gdLst/>
              <a:ahLst/>
              <a:cxnLst/>
              <a:rect l="l" t="t" r="r" b="b"/>
              <a:pathLst>
                <a:path w="3923" h="3833" extrusionOk="0">
                  <a:moveTo>
                    <a:pt x="1602" y="1"/>
                  </a:moveTo>
                  <a:cubicBezTo>
                    <a:pt x="142" y="1"/>
                    <a:pt x="1" y="1960"/>
                    <a:pt x="582" y="2968"/>
                  </a:cubicBezTo>
                  <a:cubicBezTo>
                    <a:pt x="740" y="3284"/>
                    <a:pt x="978" y="3541"/>
                    <a:pt x="1294" y="3699"/>
                  </a:cubicBezTo>
                  <a:cubicBezTo>
                    <a:pt x="1471" y="3791"/>
                    <a:pt x="1664" y="3833"/>
                    <a:pt x="1860" y="3833"/>
                  </a:cubicBezTo>
                  <a:cubicBezTo>
                    <a:pt x="2340" y="3833"/>
                    <a:pt x="2831" y="3579"/>
                    <a:pt x="3112" y="3185"/>
                  </a:cubicBezTo>
                  <a:cubicBezTo>
                    <a:pt x="3923" y="2078"/>
                    <a:pt x="3152" y="62"/>
                    <a:pt x="1689" y="3"/>
                  </a:cubicBezTo>
                  <a:cubicBezTo>
                    <a:pt x="1660" y="1"/>
                    <a:pt x="1631" y="1"/>
                    <a:pt x="1602" y="1"/>
                  </a:cubicBezTo>
                  <a:close/>
                </a:path>
              </a:pathLst>
            </a:custGeom>
            <a:solidFill>
              <a:srgbClr val="545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 name="Google Shape;1691;p61"/>
          <p:cNvSpPr/>
          <p:nvPr/>
        </p:nvSpPr>
        <p:spPr>
          <a:xfrm>
            <a:off x="3301443" y="2308654"/>
            <a:ext cx="632660" cy="719936"/>
          </a:xfrm>
          <a:custGeom>
            <a:avLst/>
            <a:gdLst/>
            <a:ahLst/>
            <a:cxnLst/>
            <a:rect l="l" t="t" r="r" b="b"/>
            <a:pathLst>
              <a:path w="22595" h="25712" extrusionOk="0">
                <a:moveTo>
                  <a:pt x="15864" y="0"/>
                </a:moveTo>
                <a:cubicBezTo>
                  <a:pt x="15754" y="0"/>
                  <a:pt x="15644" y="6"/>
                  <a:pt x="15538" y="13"/>
                </a:cubicBezTo>
                <a:cubicBezTo>
                  <a:pt x="12632" y="270"/>
                  <a:pt x="9746" y="527"/>
                  <a:pt x="6840" y="784"/>
                </a:cubicBezTo>
                <a:cubicBezTo>
                  <a:pt x="6703" y="795"/>
                  <a:pt x="6544" y="800"/>
                  <a:pt x="6368" y="800"/>
                </a:cubicBezTo>
                <a:cubicBezTo>
                  <a:pt x="5674" y="800"/>
                  <a:pt x="4714" y="726"/>
                  <a:pt x="3755" y="726"/>
                </a:cubicBezTo>
                <a:cubicBezTo>
                  <a:pt x="2125" y="726"/>
                  <a:pt x="497" y="939"/>
                  <a:pt x="179" y="2088"/>
                </a:cubicBezTo>
                <a:cubicBezTo>
                  <a:pt x="1" y="2800"/>
                  <a:pt x="258" y="3571"/>
                  <a:pt x="614" y="4223"/>
                </a:cubicBezTo>
                <a:cubicBezTo>
                  <a:pt x="1167" y="5251"/>
                  <a:pt x="1760" y="6219"/>
                  <a:pt x="2274" y="7247"/>
                </a:cubicBezTo>
                <a:cubicBezTo>
                  <a:pt x="3618" y="9857"/>
                  <a:pt x="4962" y="12466"/>
                  <a:pt x="6306" y="15095"/>
                </a:cubicBezTo>
                <a:cubicBezTo>
                  <a:pt x="6801" y="16063"/>
                  <a:pt x="10062" y="23851"/>
                  <a:pt x="10793" y="23851"/>
                </a:cubicBezTo>
                <a:cubicBezTo>
                  <a:pt x="11050" y="24326"/>
                  <a:pt x="11307" y="24840"/>
                  <a:pt x="11762" y="25136"/>
                </a:cubicBezTo>
                <a:cubicBezTo>
                  <a:pt x="12276" y="25512"/>
                  <a:pt x="12968" y="25532"/>
                  <a:pt x="13600" y="25551"/>
                </a:cubicBezTo>
                <a:cubicBezTo>
                  <a:pt x="15814" y="25611"/>
                  <a:pt x="18008" y="25650"/>
                  <a:pt x="20222" y="25709"/>
                </a:cubicBezTo>
                <a:cubicBezTo>
                  <a:pt x="20282" y="25711"/>
                  <a:pt x="20342" y="25712"/>
                  <a:pt x="20403" y="25712"/>
                </a:cubicBezTo>
                <a:cubicBezTo>
                  <a:pt x="21196" y="25712"/>
                  <a:pt x="22104" y="25575"/>
                  <a:pt x="22416" y="24859"/>
                </a:cubicBezTo>
                <a:cubicBezTo>
                  <a:pt x="22594" y="24464"/>
                  <a:pt x="22495" y="24010"/>
                  <a:pt x="22416" y="23575"/>
                </a:cubicBezTo>
                <a:cubicBezTo>
                  <a:pt x="20776" y="16044"/>
                  <a:pt x="18997" y="8532"/>
                  <a:pt x="17040" y="1080"/>
                </a:cubicBezTo>
                <a:cubicBezTo>
                  <a:pt x="16941" y="724"/>
                  <a:pt x="16822" y="349"/>
                  <a:pt x="16526" y="151"/>
                </a:cubicBezTo>
                <a:cubicBezTo>
                  <a:pt x="16337" y="29"/>
                  <a:pt x="16101" y="0"/>
                  <a:pt x="15864" y="0"/>
                </a:cubicBez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2" name="Google Shape;1692;p61"/>
          <p:cNvGrpSpPr/>
          <p:nvPr/>
        </p:nvGrpSpPr>
        <p:grpSpPr>
          <a:xfrm>
            <a:off x="3901905" y="2141831"/>
            <a:ext cx="134288" cy="663628"/>
            <a:chOff x="3973763" y="2131575"/>
            <a:chExt cx="119900" cy="592525"/>
          </a:xfrm>
        </p:grpSpPr>
        <p:sp>
          <p:nvSpPr>
            <p:cNvPr id="1693" name="Google Shape;1693;p61"/>
            <p:cNvSpPr/>
            <p:nvPr/>
          </p:nvSpPr>
          <p:spPr>
            <a:xfrm>
              <a:off x="3973763" y="2131575"/>
              <a:ext cx="100350" cy="15325"/>
            </a:xfrm>
            <a:custGeom>
              <a:avLst/>
              <a:gdLst/>
              <a:ahLst/>
              <a:cxnLst/>
              <a:rect l="l" t="t" r="r" b="b"/>
              <a:pathLst>
                <a:path w="4014" h="613" extrusionOk="0">
                  <a:moveTo>
                    <a:pt x="3618" y="0"/>
                  </a:moveTo>
                  <a:cubicBezTo>
                    <a:pt x="3025" y="20"/>
                    <a:pt x="2432" y="20"/>
                    <a:pt x="1839" y="40"/>
                  </a:cubicBezTo>
                  <a:cubicBezTo>
                    <a:pt x="1562" y="40"/>
                    <a:pt x="1266" y="40"/>
                    <a:pt x="969" y="59"/>
                  </a:cubicBezTo>
                  <a:lnTo>
                    <a:pt x="554" y="59"/>
                  </a:lnTo>
                  <a:cubicBezTo>
                    <a:pt x="495" y="59"/>
                    <a:pt x="416" y="59"/>
                    <a:pt x="357" y="79"/>
                  </a:cubicBezTo>
                  <a:cubicBezTo>
                    <a:pt x="317" y="79"/>
                    <a:pt x="278" y="99"/>
                    <a:pt x="238" y="119"/>
                  </a:cubicBezTo>
                  <a:cubicBezTo>
                    <a:pt x="198" y="138"/>
                    <a:pt x="179" y="158"/>
                    <a:pt x="139" y="198"/>
                  </a:cubicBezTo>
                  <a:cubicBezTo>
                    <a:pt x="1" y="198"/>
                    <a:pt x="1" y="415"/>
                    <a:pt x="139" y="415"/>
                  </a:cubicBezTo>
                  <a:cubicBezTo>
                    <a:pt x="179" y="455"/>
                    <a:pt x="198" y="475"/>
                    <a:pt x="238" y="494"/>
                  </a:cubicBezTo>
                  <a:cubicBezTo>
                    <a:pt x="258" y="514"/>
                    <a:pt x="297" y="534"/>
                    <a:pt x="317" y="534"/>
                  </a:cubicBezTo>
                  <a:cubicBezTo>
                    <a:pt x="396" y="554"/>
                    <a:pt x="455" y="554"/>
                    <a:pt x="535" y="554"/>
                  </a:cubicBezTo>
                  <a:lnTo>
                    <a:pt x="969" y="554"/>
                  </a:lnTo>
                  <a:cubicBezTo>
                    <a:pt x="1266" y="573"/>
                    <a:pt x="1562" y="573"/>
                    <a:pt x="1839" y="573"/>
                  </a:cubicBezTo>
                  <a:cubicBezTo>
                    <a:pt x="2432" y="593"/>
                    <a:pt x="3025" y="593"/>
                    <a:pt x="3618" y="613"/>
                  </a:cubicBezTo>
                  <a:cubicBezTo>
                    <a:pt x="3994" y="613"/>
                    <a:pt x="4013" y="0"/>
                    <a:pt x="3618"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1"/>
            <p:cNvSpPr/>
            <p:nvPr/>
          </p:nvSpPr>
          <p:spPr>
            <a:xfrm>
              <a:off x="3977513" y="2184025"/>
              <a:ext cx="81775" cy="16325"/>
            </a:xfrm>
            <a:custGeom>
              <a:avLst/>
              <a:gdLst/>
              <a:ahLst/>
              <a:cxnLst/>
              <a:rect l="l" t="t" r="r" b="b"/>
              <a:pathLst>
                <a:path w="3271" h="653" extrusionOk="0">
                  <a:moveTo>
                    <a:pt x="2516" y="1"/>
                  </a:moveTo>
                  <a:cubicBezTo>
                    <a:pt x="2195" y="1"/>
                    <a:pt x="1878" y="29"/>
                    <a:pt x="1571" y="57"/>
                  </a:cubicBezTo>
                  <a:cubicBezTo>
                    <a:pt x="1116" y="96"/>
                    <a:pt x="661" y="156"/>
                    <a:pt x="226" y="254"/>
                  </a:cubicBezTo>
                  <a:cubicBezTo>
                    <a:pt x="0" y="292"/>
                    <a:pt x="44" y="652"/>
                    <a:pt x="253" y="652"/>
                  </a:cubicBezTo>
                  <a:cubicBezTo>
                    <a:pt x="264" y="652"/>
                    <a:pt x="274" y="652"/>
                    <a:pt x="286" y="650"/>
                  </a:cubicBezTo>
                  <a:cubicBezTo>
                    <a:pt x="721" y="610"/>
                    <a:pt x="1155" y="571"/>
                    <a:pt x="1590" y="551"/>
                  </a:cubicBezTo>
                  <a:cubicBezTo>
                    <a:pt x="1718" y="545"/>
                    <a:pt x="1845" y="543"/>
                    <a:pt x="1973" y="543"/>
                  </a:cubicBezTo>
                  <a:cubicBezTo>
                    <a:pt x="2282" y="543"/>
                    <a:pt x="2593" y="557"/>
                    <a:pt x="2915" y="571"/>
                  </a:cubicBezTo>
                  <a:cubicBezTo>
                    <a:pt x="3270" y="571"/>
                    <a:pt x="3270" y="37"/>
                    <a:pt x="2915" y="17"/>
                  </a:cubicBezTo>
                  <a:cubicBezTo>
                    <a:pt x="2782" y="6"/>
                    <a:pt x="2648" y="1"/>
                    <a:pt x="2516"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1"/>
            <p:cNvSpPr/>
            <p:nvPr/>
          </p:nvSpPr>
          <p:spPr>
            <a:xfrm>
              <a:off x="3984138" y="2236325"/>
              <a:ext cx="88500" cy="18225"/>
            </a:xfrm>
            <a:custGeom>
              <a:avLst/>
              <a:gdLst/>
              <a:ahLst/>
              <a:cxnLst/>
              <a:rect l="l" t="t" r="r" b="b"/>
              <a:pathLst>
                <a:path w="3540" h="729" extrusionOk="0">
                  <a:moveTo>
                    <a:pt x="3203" y="1"/>
                  </a:moveTo>
                  <a:cubicBezTo>
                    <a:pt x="2946" y="1"/>
                    <a:pt x="2709" y="40"/>
                    <a:pt x="2452" y="80"/>
                  </a:cubicBezTo>
                  <a:cubicBezTo>
                    <a:pt x="2215" y="119"/>
                    <a:pt x="1958" y="139"/>
                    <a:pt x="1721" y="159"/>
                  </a:cubicBezTo>
                  <a:cubicBezTo>
                    <a:pt x="1226" y="218"/>
                    <a:pt x="732" y="258"/>
                    <a:pt x="238" y="337"/>
                  </a:cubicBezTo>
                  <a:cubicBezTo>
                    <a:pt x="1" y="376"/>
                    <a:pt x="80" y="712"/>
                    <a:pt x="297" y="712"/>
                  </a:cubicBezTo>
                  <a:cubicBezTo>
                    <a:pt x="442" y="724"/>
                    <a:pt x="587" y="729"/>
                    <a:pt x="732" y="729"/>
                  </a:cubicBezTo>
                  <a:cubicBezTo>
                    <a:pt x="1081" y="729"/>
                    <a:pt x="1430" y="701"/>
                    <a:pt x="1780" y="673"/>
                  </a:cubicBezTo>
                  <a:cubicBezTo>
                    <a:pt x="2274" y="633"/>
                    <a:pt x="2788" y="633"/>
                    <a:pt x="3262" y="515"/>
                  </a:cubicBezTo>
                  <a:cubicBezTo>
                    <a:pt x="3539" y="436"/>
                    <a:pt x="3480" y="1"/>
                    <a:pt x="3203"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1"/>
            <p:cNvSpPr/>
            <p:nvPr/>
          </p:nvSpPr>
          <p:spPr>
            <a:xfrm>
              <a:off x="3995513" y="2299875"/>
              <a:ext cx="78600" cy="19125"/>
            </a:xfrm>
            <a:custGeom>
              <a:avLst/>
              <a:gdLst/>
              <a:ahLst/>
              <a:cxnLst/>
              <a:rect l="l" t="t" r="r" b="b"/>
              <a:pathLst>
                <a:path w="3144" h="765" extrusionOk="0">
                  <a:moveTo>
                    <a:pt x="956" y="1"/>
                  </a:moveTo>
                  <a:cubicBezTo>
                    <a:pt x="717" y="1"/>
                    <a:pt x="477" y="15"/>
                    <a:pt x="238" y="48"/>
                  </a:cubicBezTo>
                  <a:cubicBezTo>
                    <a:pt x="1" y="68"/>
                    <a:pt x="1" y="424"/>
                    <a:pt x="238" y="424"/>
                  </a:cubicBezTo>
                  <a:cubicBezTo>
                    <a:pt x="653" y="424"/>
                    <a:pt x="1068" y="443"/>
                    <a:pt x="1463" y="503"/>
                  </a:cubicBezTo>
                  <a:cubicBezTo>
                    <a:pt x="1681" y="523"/>
                    <a:pt x="1878" y="562"/>
                    <a:pt x="2076" y="602"/>
                  </a:cubicBezTo>
                  <a:cubicBezTo>
                    <a:pt x="2274" y="661"/>
                    <a:pt x="2471" y="720"/>
                    <a:pt x="2669" y="760"/>
                  </a:cubicBezTo>
                  <a:cubicBezTo>
                    <a:pt x="2691" y="763"/>
                    <a:pt x="2712" y="765"/>
                    <a:pt x="2732" y="765"/>
                  </a:cubicBezTo>
                  <a:cubicBezTo>
                    <a:pt x="3057" y="765"/>
                    <a:pt x="3144" y="337"/>
                    <a:pt x="2827" y="206"/>
                  </a:cubicBezTo>
                  <a:cubicBezTo>
                    <a:pt x="2630" y="127"/>
                    <a:pt x="2392" y="107"/>
                    <a:pt x="2175" y="88"/>
                  </a:cubicBezTo>
                  <a:cubicBezTo>
                    <a:pt x="1957" y="48"/>
                    <a:pt x="1740" y="28"/>
                    <a:pt x="1542" y="28"/>
                  </a:cubicBezTo>
                  <a:cubicBezTo>
                    <a:pt x="1347" y="11"/>
                    <a:pt x="1151" y="1"/>
                    <a:pt x="956"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1"/>
            <p:cNvSpPr/>
            <p:nvPr/>
          </p:nvSpPr>
          <p:spPr>
            <a:xfrm>
              <a:off x="3995013" y="2347725"/>
              <a:ext cx="85375" cy="14650"/>
            </a:xfrm>
            <a:custGeom>
              <a:avLst/>
              <a:gdLst/>
              <a:ahLst/>
              <a:cxnLst/>
              <a:rect l="l" t="t" r="r" b="b"/>
              <a:pathLst>
                <a:path w="3415" h="586" extrusionOk="0">
                  <a:moveTo>
                    <a:pt x="2146" y="1"/>
                  </a:moveTo>
                  <a:cubicBezTo>
                    <a:pt x="1982" y="1"/>
                    <a:pt x="1819" y="5"/>
                    <a:pt x="1661" y="12"/>
                  </a:cubicBezTo>
                  <a:cubicBezTo>
                    <a:pt x="1424" y="12"/>
                    <a:pt x="1187" y="12"/>
                    <a:pt x="950" y="32"/>
                  </a:cubicBezTo>
                  <a:cubicBezTo>
                    <a:pt x="712" y="32"/>
                    <a:pt x="455" y="32"/>
                    <a:pt x="218" y="91"/>
                  </a:cubicBezTo>
                  <a:cubicBezTo>
                    <a:pt x="1" y="150"/>
                    <a:pt x="80" y="447"/>
                    <a:pt x="278" y="467"/>
                  </a:cubicBezTo>
                  <a:cubicBezTo>
                    <a:pt x="350" y="473"/>
                    <a:pt x="427" y="475"/>
                    <a:pt x="505" y="475"/>
                  </a:cubicBezTo>
                  <a:cubicBezTo>
                    <a:pt x="662" y="475"/>
                    <a:pt x="824" y="467"/>
                    <a:pt x="969" y="467"/>
                  </a:cubicBezTo>
                  <a:cubicBezTo>
                    <a:pt x="1207" y="467"/>
                    <a:pt x="1424" y="467"/>
                    <a:pt x="1661" y="486"/>
                  </a:cubicBezTo>
                  <a:cubicBezTo>
                    <a:pt x="2116" y="506"/>
                    <a:pt x="2590" y="565"/>
                    <a:pt x="3045" y="585"/>
                  </a:cubicBezTo>
                  <a:cubicBezTo>
                    <a:pt x="3051" y="586"/>
                    <a:pt x="3056" y="586"/>
                    <a:pt x="3062" y="586"/>
                  </a:cubicBezTo>
                  <a:cubicBezTo>
                    <a:pt x="3344" y="586"/>
                    <a:pt x="3415" y="110"/>
                    <a:pt x="3124" y="71"/>
                  </a:cubicBezTo>
                  <a:cubicBezTo>
                    <a:pt x="2808" y="19"/>
                    <a:pt x="2474" y="1"/>
                    <a:pt x="2146"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1"/>
            <p:cNvSpPr/>
            <p:nvPr/>
          </p:nvSpPr>
          <p:spPr>
            <a:xfrm>
              <a:off x="3988588" y="2395375"/>
              <a:ext cx="75150" cy="16525"/>
            </a:xfrm>
            <a:custGeom>
              <a:avLst/>
              <a:gdLst/>
              <a:ahLst/>
              <a:cxnLst/>
              <a:rect l="l" t="t" r="r" b="b"/>
              <a:pathLst>
                <a:path w="3006" h="661" extrusionOk="0">
                  <a:moveTo>
                    <a:pt x="2199" y="1"/>
                  </a:moveTo>
                  <a:cubicBezTo>
                    <a:pt x="1960" y="1"/>
                    <a:pt x="1716" y="22"/>
                    <a:pt x="1483" y="43"/>
                  </a:cubicBezTo>
                  <a:cubicBezTo>
                    <a:pt x="1048" y="83"/>
                    <a:pt x="614" y="142"/>
                    <a:pt x="198" y="221"/>
                  </a:cubicBezTo>
                  <a:cubicBezTo>
                    <a:pt x="80" y="261"/>
                    <a:pt x="1" y="399"/>
                    <a:pt x="40" y="498"/>
                  </a:cubicBezTo>
                  <a:cubicBezTo>
                    <a:pt x="57" y="614"/>
                    <a:pt x="144" y="661"/>
                    <a:pt x="253" y="661"/>
                  </a:cubicBezTo>
                  <a:cubicBezTo>
                    <a:pt x="274" y="661"/>
                    <a:pt x="295" y="659"/>
                    <a:pt x="317" y="656"/>
                  </a:cubicBezTo>
                  <a:cubicBezTo>
                    <a:pt x="712" y="597"/>
                    <a:pt x="1108" y="557"/>
                    <a:pt x="1523" y="557"/>
                  </a:cubicBezTo>
                  <a:cubicBezTo>
                    <a:pt x="1622" y="547"/>
                    <a:pt x="1721" y="542"/>
                    <a:pt x="1819" y="542"/>
                  </a:cubicBezTo>
                  <a:cubicBezTo>
                    <a:pt x="1918" y="542"/>
                    <a:pt x="2017" y="547"/>
                    <a:pt x="2116" y="557"/>
                  </a:cubicBezTo>
                  <a:cubicBezTo>
                    <a:pt x="2261" y="557"/>
                    <a:pt x="2397" y="566"/>
                    <a:pt x="2536" y="566"/>
                  </a:cubicBezTo>
                  <a:cubicBezTo>
                    <a:pt x="2606" y="566"/>
                    <a:pt x="2676" y="564"/>
                    <a:pt x="2748" y="557"/>
                  </a:cubicBezTo>
                  <a:cubicBezTo>
                    <a:pt x="2867" y="537"/>
                    <a:pt x="2986" y="478"/>
                    <a:pt x="2986" y="340"/>
                  </a:cubicBezTo>
                  <a:cubicBezTo>
                    <a:pt x="3005" y="221"/>
                    <a:pt x="2946" y="83"/>
                    <a:pt x="2808" y="63"/>
                  </a:cubicBezTo>
                  <a:cubicBezTo>
                    <a:pt x="2614" y="17"/>
                    <a:pt x="2408" y="1"/>
                    <a:pt x="2199"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1"/>
            <p:cNvSpPr/>
            <p:nvPr/>
          </p:nvSpPr>
          <p:spPr>
            <a:xfrm>
              <a:off x="3991238" y="2445275"/>
              <a:ext cx="82825" cy="21125"/>
            </a:xfrm>
            <a:custGeom>
              <a:avLst/>
              <a:gdLst/>
              <a:ahLst/>
              <a:cxnLst/>
              <a:rect l="l" t="t" r="r" b="b"/>
              <a:pathLst>
                <a:path w="3313" h="845" extrusionOk="0">
                  <a:moveTo>
                    <a:pt x="1472" y="0"/>
                  </a:moveTo>
                  <a:cubicBezTo>
                    <a:pt x="1055" y="0"/>
                    <a:pt x="628" y="59"/>
                    <a:pt x="231" y="162"/>
                  </a:cubicBezTo>
                  <a:cubicBezTo>
                    <a:pt x="1" y="220"/>
                    <a:pt x="87" y="519"/>
                    <a:pt x="291" y="519"/>
                  </a:cubicBezTo>
                  <a:cubicBezTo>
                    <a:pt x="297" y="519"/>
                    <a:pt x="303" y="519"/>
                    <a:pt x="310" y="518"/>
                  </a:cubicBezTo>
                  <a:cubicBezTo>
                    <a:pt x="543" y="476"/>
                    <a:pt x="776" y="456"/>
                    <a:pt x="1009" y="456"/>
                  </a:cubicBezTo>
                  <a:cubicBezTo>
                    <a:pt x="1211" y="456"/>
                    <a:pt x="1413" y="471"/>
                    <a:pt x="1615" y="498"/>
                  </a:cubicBezTo>
                  <a:cubicBezTo>
                    <a:pt x="2049" y="557"/>
                    <a:pt x="2465" y="716"/>
                    <a:pt x="2880" y="834"/>
                  </a:cubicBezTo>
                  <a:cubicBezTo>
                    <a:pt x="2903" y="841"/>
                    <a:pt x="2926" y="844"/>
                    <a:pt x="2948" y="844"/>
                  </a:cubicBezTo>
                  <a:cubicBezTo>
                    <a:pt x="3184" y="844"/>
                    <a:pt x="3312" y="486"/>
                    <a:pt x="3077" y="360"/>
                  </a:cubicBezTo>
                  <a:cubicBezTo>
                    <a:pt x="2662" y="123"/>
                    <a:pt x="2128" y="44"/>
                    <a:pt x="1654" y="4"/>
                  </a:cubicBezTo>
                  <a:cubicBezTo>
                    <a:pt x="1594" y="1"/>
                    <a:pt x="1533" y="0"/>
                    <a:pt x="1472"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1"/>
            <p:cNvSpPr/>
            <p:nvPr/>
          </p:nvSpPr>
          <p:spPr>
            <a:xfrm>
              <a:off x="4002938" y="2496625"/>
              <a:ext cx="80075" cy="13425"/>
            </a:xfrm>
            <a:custGeom>
              <a:avLst/>
              <a:gdLst/>
              <a:ahLst/>
              <a:cxnLst/>
              <a:rect l="l" t="t" r="r" b="b"/>
              <a:pathLst>
                <a:path w="3203" h="537" extrusionOk="0">
                  <a:moveTo>
                    <a:pt x="2615" y="0"/>
                  </a:moveTo>
                  <a:cubicBezTo>
                    <a:pt x="2258" y="0"/>
                    <a:pt x="1894" y="29"/>
                    <a:pt x="1542" y="45"/>
                  </a:cubicBezTo>
                  <a:cubicBezTo>
                    <a:pt x="1107" y="45"/>
                    <a:pt x="672" y="65"/>
                    <a:pt x="237" y="85"/>
                  </a:cubicBezTo>
                  <a:cubicBezTo>
                    <a:pt x="0" y="105"/>
                    <a:pt x="0" y="441"/>
                    <a:pt x="237" y="460"/>
                  </a:cubicBezTo>
                  <a:cubicBezTo>
                    <a:pt x="672" y="460"/>
                    <a:pt x="1107" y="480"/>
                    <a:pt x="1542" y="500"/>
                  </a:cubicBezTo>
                  <a:cubicBezTo>
                    <a:pt x="1842" y="514"/>
                    <a:pt x="2151" y="537"/>
                    <a:pt x="2457" y="537"/>
                  </a:cubicBezTo>
                  <a:cubicBezTo>
                    <a:pt x="2595" y="537"/>
                    <a:pt x="2731" y="532"/>
                    <a:pt x="2866" y="520"/>
                  </a:cubicBezTo>
                  <a:cubicBezTo>
                    <a:pt x="3202" y="500"/>
                    <a:pt x="3202" y="26"/>
                    <a:pt x="2866" y="6"/>
                  </a:cubicBezTo>
                  <a:cubicBezTo>
                    <a:pt x="2783" y="2"/>
                    <a:pt x="2699" y="0"/>
                    <a:pt x="2615" y="0"/>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1"/>
            <p:cNvSpPr/>
            <p:nvPr/>
          </p:nvSpPr>
          <p:spPr>
            <a:xfrm>
              <a:off x="4003413" y="2542875"/>
              <a:ext cx="90250" cy="20475"/>
            </a:xfrm>
            <a:custGeom>
              <a:avLst/>
              <a:gdLst/>
              <a:ahLst/>
              <a:cxnLst/>
              <a:rect l="l" t="t" r="r" b="b"/>
              <a:pathLst>
                <a:path w="3610" h="819" extrusionOk="0">
                  <a:moveTo>
                    <a:pt x="1425" y="1"/>
                  </a:moveTo>
                  <a:cubicBezTo>
                    <a:pt x="1270" y="1"/>
                    <a:pt x="1120" y="10"/>
                    <a:pt x="969" y="34"/>
                  </a:cubicBezTo>
                  <a:cubicBezTo>
                    <a:pt x="693" y="53"/>
                    <a:pt x="416" y="73"/>
                    <a:pt x="159" y="152"/>
                  </a:cubicBezTo>
                  <a:cubicBezTo>
                    <a:pt x="1" y="192"/>
                    <a:pt x="21" y="429"/>
                    <a:pt x="198" y="449"/>
                  </a:cubicBezTo>
                  <a:cubicBezTo>
                    <a:pt x="404" y="449"/>
                    <a:pt x="622" y="423"/>
                    <a:pt x="833" y="423"/>
                  </a:cubicBezTo>
                  <a:cubicBezTo>
                    <a:pt x="886" y="423"/>
                    <a:pt x="938" y="425"/>
                    <a:pt x="989" y="429"/>
                  </a:cubicBezTo>
                  <a:cubicBezTo>
                    <a:pt x="1246" y="429"/>
                    <a:pt x="1483" y="449"/>
                    <a:pt x="1721" y="468"/>
                  </a:cubicBezTo>
                  <a:cubicBezTo>
                    <a:pt x="2234" y="548"/>
                    <a:pt x="2729" y="686"/>
                    <a:pt x="3223" y="804"/>
                  </a:cubicBezTo>
                  <a:cubicBezTo>
                    <a:pt x="3253" y="814"/>
                    <a:pt x="3282" y="818"/>
                    <a:pt x="3308" y="818"/>
                  </a:cubicBezTo>
                  <a:cubicBezTo>
                    <a:pt x="3555" y="818"/>
                    <a:pt x="3609" y="437"/>
                    <a:pt x="3341" y="330"/>
                  </a:cubicBezTo>
                  <a:cubicBezTo>
                    <a:pt x="2847" y="132"/>
                    <a:pt x="2294" y="34"/>
                    <a:pt x="1760" y="14"/>
                  </a:cubicBezTo>
                  <a:cubicBezTo>
                    <a:pt x="1645" y="6"/>
                    <a:pt x="1534" y="1"/>
                    <a:pt x="1425"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1"/>
            <p:cNvSpPr/>
            <p:nvPr/>
          </p:nvSpPr>
          <p:spPr>
            <a:xfrm>
              <a:off x="4024663" y="2600450"/>
              <a:ext cx="59825" cy="13775"/>
            </a:xfrm>
            <a:custGeom>
              <a:avLst/>
              <a:gdLst/>
              <a:ahLst/>
              <a:cxnLst/>
              <a:rect l="l" t="t" r="r" b="b"/>
              <a:pathLst>
                <a:path w="2393" h="551" extrusionOk="0">
                  <a:moveTo>
                    <a:pt x="1794" y="1"/>
                  </a:moveTo>
                  <a:cubicBezTo>
                    <a:pt x="1611" y="1"/>
                    <a:pt x="1429" y="12"/>
                    <a:pt x="1246" y="24"/>
                  </a:cubicBezTo>
                  <a:lnTo>
                    <a:pt x="337" y="24"/>
                  </a:lnTo>
                  <a:cubicBezTo>
                    <a:pt x="1" y="43"/>
                    <a:pt x="1" y="518"/>
                    <a:pt x="337" y="518"/>
                  </a:cubicBezTo>
                  <a:cubicBezTo>
                    <a:pt x="633" y="537"/>
                    <a:pt x="950" y="537"/>
                    <a:pt x="1246" y="537"/>
                  </a:cubicBezTo>
                  <a:cubicBezTo>
                    <a:pt x="1427" y="537"/>
                    <a:pt x="1608" y="550"/>
                    <a:pt x="1788" y="550"/>
                  </a:cubicBezTo>
                  <a:cubicBezTo>
                    <a:pt x="1924" y="550"/>
                    <a:pt x="2059" y="543"/>
                    <a:pt x="2195" y="518"/>
                  </a:cubicBezTo>
                  <a:cubicBezTo>
                    <a:pt x="2314" y="518"/>
                    <a:pt x="2393" y="379"/>
                    <a:pt x="2393" y="280"/>
                  </a:cubicBezTo>
                  <a:cubicBezTo>
                    <a:pt x="2393" y="182"/>
                    <a:pt x="2314" y="43"/>
                    <a:pt x="2195" y="24"/>
                  </a:cubicBezTo>
                  <a:cubicBezTo>
                    <a:pt x="2061" y="7"/>
                    <a:pt x="1928" y="1"/>
                    <a:pt x="1794"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1"/>
            <p:cNvSpPr/>
            <p:nvPr/>
          </p:nvSpPr>
          <p:spPr>
            <a:xfrm>
              <a:off x="4013788" y="2641975"/>
              <a:ext cx="71700" cy="14925"/>
            </a:xfrm>
            <a:custGeom>
              <a:avLst/>
              <a:gdLst/>
              <a:ahLst/>
              <a:cxnLst/>
              <a:rect l="l" t="t" r="r" b="b"/>
              <a:pathLst>
                <a:path w="2868" h="597" extrusionOk="0">
                  <a:moveTo>
                    <a:pt x="2199" y="1"/>
                  </a:moveTo>
                  <a:cubicBezTo>
                    <a:pt x="2125" y="1"/>
                    <a:pt x="2050" y="3"/>
                    <a:pt x="1978" y="3"/>
                  </a:cubicBezTo>
                  <a:cubicBezTo>
                    <a:pt x="1780" y="23"/>
                    <a:pt x="1582" y="23"/>
                    <a:pt x="1385" y="43"/>
                  </a:cubicBezTo>
                  <a:cubicBezTo>
                    <a:pt x="970" y="82"/>
                    <a:pt x="554" y="142"/>
                    <a:pt x="159" y="240"/>
                  </a:cubicBezTo>
                  <a:cubicBezTo>
                    <a:pt x="60" y="260"/>
                    <a:pt x="1" y="359"/>
                    <a:pt x="21" y="458"/>
                  </a:cubicBezTo>
                  <a:cubicBezTo>
                    <a:pt x="60" y="557"/>
                    <a:pt x="159" y="596"/>
                    <a:pt x="258" y="596"/>
                  </a:cubicBezTo>
                  <a:cubicBezTo>
                    <a:pt x="653" y="537"/>
                    <a:pt x="1029" y="497"/>
                    <a:pt x="1424" y="497"/>
                  </a:cubicBezTo>
                  <a:cubicBezTo>
                    <a:pt x="1622" y="497"/>
                    <a:pt x="1819" y="497"/>
                    <a:pt x="2017" y="517"/>
                  </a:cubicBezTo>
                  <a:cubicBezTo>
                    <a:pt x="2162" y="517"/>
                    <a:pt x="2298" y="535"/>
                    <a:pt x="2432" y="535"/>
                  </a:cubicBezTo>
                  <a:cubicBezTo>
                    <a:pt x="2498" y="535"/>
                    <a:pt x="2564" y="530"/>
                    <a:pt x="2630" y="517"/>
                  </a:cubicBezTo>
                  <a:cubicBezTo>
                    <a:pt x="2867" y="458"/>
                    <a:pt x="2828" y="142"/>
                    <a:pt x="2630" y="62"/>
                  </a:cubicBezTo>
                  <a:cubicBezTo>
                    <a:pt x="2498" y="10"/>
                    <a:pt x="2349" y="1"/>
                    <a:pt x="2199"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1"/>
            <p:cNvSpPr/>
            <p:nvPr/>
          </p:nvSpPr>
          <p:spPr>
            <a:xfrm>
              <a:off x="4017763" y="2708750"/>
              <a:ext cx="70675" cy="15350"/>
            </a:xfrm>
            <a:custGeom>
              <a:avLst/>
              <a:gdLst/>
              <a:ahLst/>
              <a:cxnLst/>
              <a:rect l="l" t="t" r="r" b="b"/>
              <a:pathLst>
                <a:path w="2827" h="614" extrusionOk="0">
                  <a:moveTo>
                    <a:pt x="1404" y="1"/>
                  </a:moveTo>
                  <a:cubicBezTo>
                    <a:pt x="988" y="1"/>
                    <a:pt x="593" y="20"/>
                    <a:pt x="198" y="60"/>
                  </a:cubicBezTo>
                  <a:cubicBezTo>
                    <a:pt x="79" y="80"/>
                    <a:pt x="0" y="139"/>
                    <a:pt x="0" y="258"/>
                  </a:cubicBezTo>
                  <a:cubicBezTo>
                    <a:pt x="0" y="356"/>
                    <a:pt x="79" y="455"/>
                    <a:pt x="198" y="455"/>
                  </a:cubicBezTo>
                  <a:cubicBezTo>
                    <a:pt x="395" y="436"/>
                    <a:pt x="593" y="426"/>
                    <a:pt x="791" y="426"/>
                  </a:cubicBezTo>
                  <a:cubicBezTo>
                    <a:pt x="988" y="426"/>
                    <a:pt x="1186" y="436"/>
                    <a:pt x="1384" y="455"/>
                  </a:cubicBezTo>
                  <a:cubicBezTo>
                    <a:pt x="1779" y="475"/>
                    <a:pt x="2155" y="554"/>
                    <a:pt x="2550" y="613"/>
                  </a:cubicBezTo>
                  <a:cubicBezTo>
                    <a:pt x="2688" y="613"/>
                    <a:pt x="2807" y="495"/>
                    <a:pt x="2807" y="376"/>
                  </a:cubicBezTo>
                  <a:cubicBezTo>
                    <a:pt x="2827" y="258"/>
                    <a:pt x="2748" y="100"/>
                    <a:pt x="2629" y="80"/>
                  </a:cubicBezTo>
                  <a:cubicBezTo>
                    <a:pt x="2234" y="1"/>
                    <a:pt x="1799" y="1"/>
                    <a:pt x="1404" y="1"/>
                  </a:cubicBezTo>
                  <a:close/>
                </a:path>
              </a:pathLst>
            </a:custGeom>
            <a:solidFill>
              <a:srgbClr val="F67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 name="Google Shape;1705;p61"/>
          <p:cNvGrpSpPr/>
          <p:nvPr/>
        </p:nvGrpSpPr>
        <p:grpSpPr>
          <a:xfrm>
            <a:off x="3015257" y="1469355"/>
            <a:ext cx="530796" cy="255444"/>
            <a:chOff x="3182113" y="1531150"/>
            <a:chExt cx="473925" cy="228075"/>
          </a:xfrm>
        </p:grpSpPr>
        <p:sp>
          <p:nvSpPr>
            <p:cNvPr id="1706" name="Google Shape;1706;p61"/>
            <p:cNvSpPr/>
            <p:nvPr/>
          </p:nvSpPr>
          <p:spPr>
            <a:xfrm>
              <a:off x="3313563" y="1531150"/>
              <a:ext cx="85500" cy="199125"/>
            </a:xfrm>
            <a:custGeom>
              <a:avLst/>
              <a:gdLst/>
              <a:ahLst/>
              <a:cxnLst/>
              <a:rect l="l" t="t" r="r" b="b"/>
              <a:pathLst>
                <a:path w="3420" h="7965" extrusionOk="0">
                  <a:moveTo>
                    <a:pt x="771" y="0"/>
                  </a:moveTo>
                  <a:cubicBezTo>
                    <a:pt x="692" y="633"/>
                    <a:pt x="613" y="1266"/>
                    <a:pt x="514" y="1898"/>
                  </a:cubicBezTo>
                  <a:cubicBezTo>
                    <a:pt x="396" y="2590"/>
                    <a:pt x="257" y="3282"/>
                    <a:pt x="158" y="3993"/>
                  </a:cubicBezTo>
                  <a:cubicBezTo>
                    <a:pt x="0" y="5160"/>
                    <a:pt x="60" y="6444"/>
                    <a:pt x="850" y="7393"/>
                  </a:cubicBezTo>
                  <a:cubicBezTo>
                    <a:pt x="1008" y="7611"/>
                    <a:pt x="1226" y="7769"/>
                    <a:pt x="1443" y="7927"/>
                  </a:cubicBezTo>
                  <a:cubicBezTo>
                    <a:pt x="1476" y="7949"/>
                    <a:pt x="1532" y="7964"/>
                    <a:pt x="1586" y="7964"/>
                  </a:cubicBezTo>
                  <a:cubicBezTo>
                    <a:pt x="1631" y="7964"/>
                    <a:pt x="1673" y="7954"/>
                    <a:pt x="1700" y="7927"/>
                  </a:cubicBezTo>
                  <a:cubicBezTo>
                    <a:pt x="2412" y="7393"/>
                    <a:pt x="2708" y="6563"/>
                    <a:pt x="2866" y="5733"/>
                  </a:cubicBezTo>
                  <a:cubicBezTo>
                    <a:pt x="3064" y="4705"/>
                    <a:pt x="3163" y="3657"/>
                    <a:pt x="3262" y="2610"/>
                  </a:cubicBezTo>
                  <a:cubicBezTo>
                    <a:pt x="3321" y="1740"/>
                    <a:pt x="3361" y="870"/>
                    <a:pt x="3420" y="0"/>
                  </a:cubicBezTo>
                  <a:lnTo>
                    <a:pt x="2866" y="0"/>
                  </a:lnTo>
                  <a:cubicBezTo>
                    <a:pt x="2866" y="178"/>
                    <a:pt x="2847" y="376"/>
                    <a:pt x="2847" y="554"/>
                  </a:cubicBezTo>
                  <a:cubicBezTo>
                    <a:pt x="2787" y="1641"/>
                    <a:pt x="2689" y="2728"/>
                    <a:pt x="2570" y="3815"/>
                  </a:cubicBezTo>
                  <a:cubicBezTo>
                    <a:pt x="2471" y="4725"/>
                    <a:pt x="2412" y="5733"/>
                    <a:pt x="2076" y="6583"/>
                  </a:cubicBezTo>
                  <a:cubicBezTo>
                    <a:pt x="1957" y="6879"/>
                    <a:pt x="1779" y="7136"/>
                    <a:pt x="1562" y="7354"/>
                  </a:cubicBezTo>
                  <a:cubicBezTo>
                    <a:pt x="692" y="6682"/>
                    <a:pt x="514" y="5476"/>
                    <a:pt x="613" y="4448"/>
                  </a:cubicBezTo>
                  <a:cubicBezTo>
                    <a:pt x="653" y="3776"/>
                    <a:pt x="811" y="3104"/>
                    <a:pt x="910" y="2432"/>
                  </a:cubicBezTo>
                  <a:cubicBezTo>
                    <a:pt x="1028" y="1740"/>
                    <a:pt x="1127" y="1048"/>
                    <a:pt x="1206" y="356"/>
                  </a:cubicBezTo>
                  <a:cubicBezTo>
                    <a:pt x="1206" y="238"/>
                    <a:pt x="1226" y="119"/>
                    <a:pt x="1226" y="0"/>
                  </a:cubicBez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1"/>
            <p:cNvSpPr/>
            <p:nvPr/>
          </p:nvSpPr>
          <p:spPr>
            <a:xfrm>
              <a:off x="3182113" y="1531150"/>
              <a:ext cx="99350" cy="228075"/>
            </a:xfrm>
            <a:custGeom>
              <a:avLst/>
              <a:gdLst/>
              <a:ahLst/>
              <a:cxnLst/>
              <a:rect l="l" t="t" r="r" b="b"/>
              <a:pathLst>
                <a:path w="3974" h="9123" extrusionOk="0">
                  <a:moveTo>
                    <a:pt x="455" y="0"/>
                  </a:moveTo>
                  <a:cubicBezTo>
                    <a:pt x="198" y="1700"/>
                    <a:pt x="60" y="3420"/>
                    <a:pt x="20" y="5140"/>
                  </a:cubicBezTo>
                  <a:cubicBezTo>
                    <a:pt x="20" y="5832"/>
                    <a:pt x="0" y="6524"/>
                    <a:pt x="40" y="7196"/>
                  </a:cubicBezTo>
                  <a:cubicBezTo>
                    <a:pt x="79" y="7769"/>
                    <a:pt x="218" y="8382"/>
                    <a:pt x="672" y="8777"/>
                  </a:cubicBezTo>
                  <a:cubicBezTo>
                    <a:pt x="922" y="8989"/>
                    <a:pt x="1234" y="9122"/>
                    <a:pt x="1550" y="9122"/>
                  </a:cubicBezTo>
                  <a:cubicBezTo>
                    <a:pt x="1735" y="9122"/>
                    <a:pt x="1921" y="9077"/>
                    <a:pt x="2096" y="8975"/>
                  </a:cubicBezTo>
                  <a:cubicBezTo>
                    <a:pt x="2491" y="8757"/>
                    <a:pt x="2708" y="8303"/>
                    <a:pt x="2827" y="7887"/>
                  </a:cubicBezTo>
                  <a:cubicBezTo>
                    <a:pt x="3005" y="7294"/>
                    <a:pt x="3044" y="6682"/>
                    <a:pt x="3123" y="6089"/>
                  </a:cubicBezTo>
                  <a:cubicBezTo>
                    <a:pt x="3222" y="5357"/>
                    <a:pt x="3321" y="4646"/>
                    <a:pt x="3420" y="3934"/>
                  </a:cubicBezTo>
                  <a:cubicBezTo>
                    <a:pt x="3618" y="2610"/>
                    <a:pt x="3796" y="1305"/>
                    <a:pt x="3973" y="0"/>
                  </a:cubicBezTo>
                  <a:lnTo>
                    <a:pt x="3459" y="0"/>
                  </a:lnTo>
                  <a:cubicBezTo>
                    <a:pt x="3400" y="396"/>
                    <a:pt x="3361" y="791"/>
                    <a:pt x="3301" y="1206"/>
                  </a:cubicBezTo>
                  <a:cubicBezTo>
                    <a:pt x="3104" y="2610"/>
                    <a:pt x="2906" y="4013"/>
                    <a:pt x="2708" y="5417"/>
                  </a:cubicBezTo>
                  <a:cubicBezTo>
                    <a:pt x="2629" y="6069"/>
                    <a:pt x="2550" y="6741"/>
                    <a:pt x="2432" y="7393"/>
                  </a:cubicBezTo>
                  <a:cubicBezTo>
                    <a:pt x="2372" y="7789"/>
                    <a:pt x="2254" y="8283"/>
                    <a:pt x="1918" y="8540"/>
                  </a:cubicBezTo>
                  <a:cubicBezTo>
                    <a:pt x="1800" y="8622"/>
                    <a:pt x="1677" y="8657"/>
                    <a:pt x="1555" y="8657"/>
                  </a:cubicBezTo>
                  <a:cubicBezTo>
                    <a:pt x="1207" y="8657"/>
                    <a:pt x="873" y="8368"/>
                    <a:pt x="712" y="8046"/>
                  </a:cubicBezTo>
                  <a:cubicBezTo>
                    <a:pt x="455" y="7492"/>
                    <a:pt x="494" y="6780"/>
                    <a:pt x="494" y="6187"/>
                  </a:cubicBezTo>
                  <a:cubicBezTo>
                    <a:pt x="455" y="4112"/>
                    <a:pt x="574" y="2056"/>
                    <a:pt x="850" y="0"/>
                  </a:cubicBez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1"/>
            <p:cNvSpPr/>
            <p:nvPr/>
          </p:nvSpPr>
          <p:spPr>
            <a:xfrm>
              <a:off x="3434638" y="1531150"/>
              <a:ext cx="96375" cy="200000"/>
            </a:xfrm>
            <a:custGeom>
              <a:avLst/>
              <a:gdLst/>
              <a:ahLst/>
              <a:cxnLst/>
              <a:rect l="l" t="t" r="r" b="b"/>
              <a:pathLst>
                <a:path w="3855" h="8000" extrusionOk="0">
                  <a:moveTo>
                    <a:pt x="791" y="0"/>
                  </a:moveTo>
                  <a:cubicBezTo>
                    <a:pt x="791" y="317"/>
                    <a:pt x="771" y="613"/>
                    <a:pt x="751" y="930"/>
                  </a:cubicBezTo>
                  <a:cubicBezTo>
                    <a:pt x="692" y="1977"/>
                    <a:pt x="514" y="3005"/>
                    <a:pt x="316" y="4033"/>
                  </a:cubicBezTo>
                  <a:cubicBezTo>
                    <a:pt x="158" y="4903"/>
                    <a:pt x="0" y="5851"/>
                    <a:pt x="277" y="6721"/>
                  </a:cubicBezTo>
                  <a:cubicBezTo>
                    <a:pt x="445" y="7271"/>
                    <a:pt x="932" y="7999"/>
                    <a:pt x="1519" y="7999"/>
                  </a:cubicBezTo>
                  <a:cubicBezTo>
                    <a:pt x="1691" y="7999"/>
                    <a:pt x="1872" y="7936"/>
                    <a:pt x="2056" y="7789"/>
                  </a:cubicBezTo>
                  <a:cubicBezTo>
                    <a:pt x="2372" y="7551"/>
                    <a:pt x="2530" y="7156"/>
                    <a:pt x="2649" y="6800"/>
                  </a:cubicBezTo>
                  <a:cubicBezTo>
                    <a:pt x="2787" y="6286"/>
                    <a:pt x="2906" y="5753"/>
                    <a:pt x="3024" y="5239"/>
                  </a:cubicBezTo>
                  <a:cubicBezTo>
                    <a:pt x="3420" y="3519"/>
                    <a:pt x="3697" y="1760"/>
                    <a:pt x="3855" y="0"/>
                  </a:cubicBezTo>
                  <a:lnTo>
                    <a:pt x="3321" y="0"/>
                  </a:lnTo>
                  <a:cubicBezTo>
                    <a:pt x="3321" y="60"/>
                    <a:pt x="3301" y="119"/>
                    <a:pt x="3301" y="198"/>
                  </a:cubicBezTo>
                  <a:cubicBezTo>
                    <a:pt x="3183" y="1266"/>
                    <a:pt x="3024" y="2353"/>
                    <a:pt x="2847" y="3420"/>
                  </a:cubicBezTo>
                  <a:cubicBezTo>
                    <a:pt x="2649" y="4488"/>
                    <a:pt x="2412" y="5555"/>
                    <a:pt x="2135" y="6603"/>
                  </a:cubicBezTo>
                  <a:cubicBezTo>
                    <a:pt x="2056" y="6879"/>
                    <a:pt x="1918" y="7354"/>
                    <a:pt x="1581" y="7453"/>
                  </a:cubicBezTo>
                  <a:cubicBezTo>
                    <a:pt x="1555" y="7460"/>
                    <a:pt x="1528" y="7464"/>
                    <a:pt x="1502" y="7464"/>
                  </a:cubicBezTo>
                  <a:cubicBezTo>
                    <a:pt x="1182" y="7464"/>
                    <a:pt x="922" y="6939"/>
                    <a:pt x="830" y="6701"/>
                  </a:cubicBezTo>
                  <a:cubicBezTo>
                    <a:pt x="514" y="5871"/>
                    <a:pt x="672" y="4942"/>
                    <a:pt x="830" y="4112"/>
                  </a:cubicBezTo>
                  <a:cubicBezTo>
                    <a:pt x="1028" y="3084"/>
                    <a:pt x="1186" y="2056"/>
                    <a:pt x="1245" y="1009"/>
                  </a:cubicBezTo>
                  <a:cubicBezTo>
                    <a:pt x="1265" y="673"/>
                    <a:pt x="1265" y="337"/>
                    <a:pt x="1265" y="0"/>
                  </a:cubicBez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1"/>
            <p:cNvSpPr/>
            <p:nvPr/>
          </p:nvSpPr>
          <p:spPr>
            <a:xfrm>
              <a:off x="3563613" y="1531150"/>
              <a:ext cx="92425" cy="173025"/>
            </a:xfrm>
            <a:custGeom>
              <a:avLst/>
              <a:gdLst/>
              <a:ahLst/>
              <a:cxnLst/>
              <a:rect l="l" t="t" r="r" b="b"/>
              <a:pathLst>
                <a:path w="3697" h="6921" extrusionOk="0">
                  <a:moveTo>
                    <a:pt x="653" y="0"/>
                  </a:moveTo>
                  <a:cubicBezTo>
                    <a:pt x="494" y="1799"/>
                    <a:pt x="0" y="3578"/>
                    <a:pt x="297" y="5397"/>
                  </a:cubicBezTo>
                  <a:cubicBezTo>
                    <a:pt x="413" y="6054"/>
                    <a:pt x="870" y="6920"/>
                    <a:pt x="1630" y="6920"/>
                  </a:cubicBezTo>
                  <a:cubicBezTo>
                    <a:pt x="1647" y="6920"/>
                    <a:pt x="1663" y="6920"/>
                    <a:pt x="1680" y="6919"/>
                  </a:cubicBezTo>
                  <a:cubicBezTo>
                    <a:pt x="2610" y="6840"/>
                    <a:pt x="2827" y="5772"/>
                    <a:pt x="2965" y="5061"/>
                  </a:cubicBezTo>
                  <a:cubicBezTo>
                    <a:pt x="3321" y="3381"/>
                    <a:pt x="3558" y="1700"/>
                    <a:pt x="3697" y="0"/>
                  </a:cubicBezTo>
                  <a:lnTo>
                    <a:pt x="3104" y="0"/>
                  </a:lnTo>
                  <a:cubicBezTo>
                    <a:pt x="3025" y="1147"/>
                    <a:pt x="2866" y="2293"/>
                    <a:pt x="2669" y="3440"/>
                  </a:cubicBezTo>
                  <a:cubicBezTo>
                    <a:pt x="2590" y="3974"/>
                    <a:pt x="2491" y="4527"/>
                    <a:pt x="2372" y="5061"/>
                  </a:cubicBezTo>
                  <a:cubicBezTo>
                    <a:pt x="2313" y="5417"/>
                    <a:pt x="2234" y="5832"/>
                    <a:pt x="1997" y="6128"/>
                  </a:cubicBezTo>
                  <a:cubicBezTo>
                    <a:pt x="1890" y="6267"/>
                    <a:pt x="1754" y="6337"/>
                    <a:pt x="1617" y="6337"/>
                  </a:cubicBezTo>
                  <a:cubicBezTo>
                    <a:pt x="1501" y="6337"/>
                    <a:pt x="1385" y="6287"/>
                    <a:pt x="1285" y="6187"/>
                  </a:cubicBezTo>
                  <a:cubicBezTo>
                    <a:pt x="1008" y="5931"/>
                    <a:pt x="890" y="5535"/>
                    <a:pt x="811" y="5179"/>
                  </a:cubicBezTo>
                  <a:cubicBezTo>
                    <a:pt x="514" y="3460"/>
                    <a:pt x="969" y="1720"/>
                    <a:pt x="1107" y="0"/>
                  </a:cubicBezTo>
                  <a:close/>
                </a:path>
              </a:pathLst>
            </a:custGeom>
            <a:solidFill>
              <a:srgbClr val="819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0" name="Google Shape;1710;p61"/>
          <p:cNvSpPr/>
          <p:nvPr/>
        </p:nvSpPr>
        <p:spPr>
          <a:xfrm>
            <a:off x="2586341" y="1782417"/>
            <a:ext cx="135492" cy="107996"/>
          </a:xfrm>
          <a:custGeom>
            <a:avLst/>
            <a:gdLst/>
            <a:ahLst/>
            <a:cxnLst/>
            <a:rect l="l" t="t" r="r" b="b"/>
            <a:pathLst>
              <a:path w="4839" h="3857" extrusionOk="0">
                <a:moveTo>
                  <a:pt x="2270" y="1"/>
                </a:moveTo>
                <a:cubicBezTo>
                  <a:pt x="1749" y="1"/>
                  <a:pt x="1206" y="189"/>
                  <a:pt x="752" y="621"/>
                </a:cubicBezTo>
                <a:cubicBezTo>
                  <a:pt x="199" y="1115"/>
                  <a:pt x="1" y="1946"/>
                  <a:pt x="218" y="2657"/>
                </a:cubicBezTo>
                <a:cubicBezTo>
                  <a:pt x="317" y="2934"/>
                  <a:pt x="475" y="3191"/>
                  <a:pt x="673" y="3369"/>
                </a:cubicBezTo>
                <a:cubicBezTo>
                  <a:pt x="950" y="3606"/>
                  <a:pt x="1286" y="3725"/>
                  <a:pt x="1622" y="3784"/>
                </a:cubicBezTo>
                <a:cubicBezTo>
                  <a:pt x="1835" y="3828"/>
                  <a:pt x="2052" y="3857"/>
                  <a:pt x="2265" y="3857"/>
                </a:cubicBezTo>
                <a:cubicBezTo>
                  <a:pt x="2528" y="3857"/>
                  <a:pt x="2786" y="3814"/>
                  <a:pt x="3025" y="3705"/>
                </a:cubicBezTo>
                <a:cubicBezTo>
                  <a:pt x="3401" y="3547"/>
                  <a:pt x="3697" y="3211"/>
                  <a:pt x="3895" y="2875"/>
                </a:cubicBezTo>
                <a:cubicBezTo>
                  <a:pt x="4839" y="1288"/>
                  <a:pt x="3631" y="1"/>
                  <a:pt x="2270" y="1"/>
                </a:cubicBez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1"/>
          <p:cNvSpPr/>
          <p:nvPr/>
        </p:nvSpPr>
        <p:spPr>
          <a:xfrm>
            <a:off x="2775652" y="1688336"/>
            <a:ext cx="136024" cy="107996"/>
          </a:xfrm>
          <a:custGeom>
            <a:avLst/>
            <a:gdLst/>
            <a:ahLst/>
            <a:cxnLst/>
            <a:rect l="l" t="t" r="r" b="b"/>
            <a:pathLst>
              <a:path w="4858" h="3857" extrusionOk="0">
                <a:moveTo>
                  <a:pt x="2282" y="0"/>
                </a:moveTo>
                <a:cubicBezTo>
                  <a:pt x="1758" y="0"/>
                  <a:pt x="1211" y="189"/>
                  <a:pt x="751" y="621"/>
                </a:cubicBezTo>
                <a:cubicBezTo>
                  <a:pt x="218" y="1115"/>
                  <a:pt x="0" y="1945"/>
                  <a:pt x="237" y="2657"/>
                </a:cubicBezTo>
                <a:cubicBezTo>
                  <a:pt x="336" y="2934"/>
                  <a:pt x="475" y="3191"/>
                  <a:pt x="692" y="3368"/>
                </a:cubicBezTo>
                <a:cubicBezTo>
                  <a:pt x="949" y="3606"/>
                  <a:pt x="1305" y="3724"/>
                  <a:pt x="1641" y="3784"/>
                </a:cubicBezTo>
                <a:cubicBezTo>
                  <a:pt x="1845" y="3828"/>
                  <a:pt x="2061" y="3856"/>
                  <a:pt x="2276" y="3856"/>
                </a:cubicBezTo>
                <a:cubicBezTo>
                  <a:pt x="2541" y="3856"/>
                  <a:pt x="2805" y="3813"/>
                  <a:pt x="3044" y="3705"/>
                </a:cubicBezTo>
                <a:cubicBezTo>
                  <a:pt x="3420" y="3546"/>
                  <a:pt x="3697" y="3210"/>
                  <a:pt x="3914" y="2874"/>
                </a:cubicBezTo>
                <a:cubicBezTo>
                  <a:pt x="4858" y="1287"/>
                  <a:pt x="3650" y="0"/>
                  <a:pt x="2282" y="0"/>
                </a:cubicBezTo>
                <a:close/>
              </a:path>
            </a:pathLst>
          </a:custGeom>
          <a:solidFill>
            <a:srgbClr val="F7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715"/>
        <p:cNvGrpSpPr/>
        <p:nvPr/>
      </p:nvGrpSpPr>
      <p:grpSpPr>
        <a:xfrm>
          <a:off x="0" y="0"/>
          <a:ext cx="0" cy="0"/>
          <a:chOff x="0" y="0"/>
          <a:chExt cx="0" cy="0"/>
        </a:xfrm>
      </p:grpSpPr>
      <p:sp>
        <p:nvSpPr>
          <p:cNvPr id="1716" name="Google Shape;1716;p62"/>
          <p:cNvSpPr txBox="1"/>
          <p:nvPr/>
        </p:nvSpPr>
        <p:spPr>
          <a:xfrm>
            <a:off x="4640125" y="1660375"/>
            <a:ext cx="3587400" cy="2373000"/>
          </a:xfrm>
          <a:prstGeom prst="rect">
            <a:avLst/>
          </a:prstGeom>
          <a:noFill/>
          <a:ln>
            <a:noFill/>
          </a:ln>
        </p:spPr>
        <p:txBody>
          <a:bodyPr spcFirstLastPara="1" wrap="square" lIns="91425" tIns="91425" rIns="91425" bIns="91425" anchor="t" anchorCtr="0">
            <a:noAutofit/>
          </a:bodyPr>
          <a:lstStyle/>
          <a:p>
            <a:pPr marL="457200" marR="50800" lvl="0" indent="-317500" algn="l" rtl="0">
              <a:lnSpc>
                <a:spcPct val="100000"/>
              </a:lnSpc>
              <a:spcBef>
                <a:spcPts val="0"/>
              </a:spcBef>
              <a:spcAft>
                <a:spcPts val="0"/>
              </a:spcAft>
              <a:buClr>
                <a:schemeClr val="dk2"/>
              </a:buClr>
              <a:buSzPts val="1400"/>
              <a:buFont typeface="Cairo"/>
              <a:buChar char="●"/>
            </a:pPr>
            <a:r>
              <a:rPr lang="en" sz="1300">
                <a:solidFill>
                  <a:schemeClr val="dk2"/>
                </a:solidFill>
                <a:highlight>
                  <a:srgbClr val="FFFFFF"/>
                </a:highlight>
                <a:uFill>
                  <a:noFill/>
                </a:uFill>
                <a:latin typeface="Proxima Nova"/>
                <a:ea typeface="Proxima Nova"/>
                <a:cs typeface="Proxima Nova"/>
                <a:sym typeface="Proxima Nova"/>
                <a:hlinkClick r:id="rId3">
                  <a:extLst>
                    <a:ext uri="{A12FA001-AC4F-418D-AE19-62706E023703}">
                      <ahyp:hlinkClr xmlns="" xmlns:ahyp="http://schemas.microsoft.com/office/drawing/2018/hyperlinkcolor" val="tx"/>
                    </a:ext>
                  </a:extLst>
                </a:hlinkClick>
              </a:rPr>
              <a:t>World map infographic template</a:t>
            </a:r>
            <a:endParaRPr sz="1500">
              <a:solidFill>
                <a:schemeClr val="dk2"/>
              </a:solidFill>
            </a:endParaRPr>
          </a:p>
          <a:p>
            <a:pPr marL="457200" marR="50800" lvl="0" indent="-317500" algn="l" rtl="0">
              <a:lnSpc>
                <a:spcPct val="100000"/>
              </a:lnSpc>
              <a:spcBef>
                <a:spcPts val="0"/>
              </a:spcBef>
              <a:spcAft>
                <a:spcPts val="0"/>
              </a:spcAft>
              <a:buClr>
                <a:schemeClr val="dk2"/>
              </a:buClr>
              <a:buSzPts val="1400"/>
              <a:buFont typeface="Cairo"/>
              <a:buChar char="●"/>
            </a:pPr>
            <a:r>
              <a:rPr lang="en" sz="1300">
                <a:solidFill>
                  <a:schemeClr val="dk2"/>
                </a:solidFill>
                <a:highlight>
                  <a:srgbClr val="FFFFFF"/>
                </a:highlight>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Flat european map with blue background</a:t>
            </a:r>
            <a:endParaRPr>
              <a:solidFill>
                <a:schemeClr val="dk2"/>
              </a:solidFill>
              <a:latin typeface="Cairo"/>
              <a:ea typeface="Cairo"/>
              <a:cs typeface="Cairo"/>
              <a:sym typeface="Cairo"/>
            </a:endParaRPr>
          </a:p>
          <a:p>
            <a:pPr marL="457200" marR="50800" lvl="0" indent="-311150" algn="l" rtl="0">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5">
                  <a:extLst>
                    <a:ext uri="{A12FA001-AC4F-418D-AE19-62706E023703}">
                      <ahyp:hlinkClr xmlns="" xmlns:ahyp="http://schemas.microsoft.com/office/drawing/2018/hyperlinkcolor" val="tx"/>
                    </a:ext>
                  </a:extLst>
                </a:hlinkClick>
              </a:rPr>
              <a:t>Modern productivity concept with flat design</a:t>
            </a:r>
            <a:endParaRPr sz="1300">
              <a:solidFill>
                <a:schemeClr val="dk2"/>
              </a:solidFill>
              <a:latin typeface="Cairo"/>
              <a:ea typeface="Cairo"/>
              <a:cs typeface="Cairo"/>
              <a:sym typeface="Cairo"/>
            </a:endParaRPr>
          </a:p>
          <a:p>
            <a:pPr marL="0" marR="50800" lvl="0" indent="0" algn="l" rtl="0">
              <a:lnSpc>
                <a:spcPct val="100000"/>
              </a:lnSpc>
              <a:spcBef>
                <a:spcPts val="0"/>
              </a:spcBef>
              <a:spcAft>
                <a:spcPts val="0"/>
              </a:spcAft>
              <a:buNone/>
            </a:pPr>
            <a:endParaRPr sz="1300">
              <a:solidFill>
                <a:schemeClr val="dk2"/>
              </a:solidFill>
              <a:latin typeface="Cairo"/>
              <a:ea typeface="Cairo"/>
              <a:cs typeface="Cairo"/>
              <a:sym typeface="Cairo"/>
            </a:endParaRPr>
          </a:p>
          <a:p>
            <a:pPr marL="0" marR="50800" lvl="0" indent="0" algn="l" rtl="0">
              <a:lnSpc>
                <a:spcPct val="100000"/>
              </a:lnSpc>
              <a:spcBef>
                <a:spcPts val="0"/>
              </a:spcBef>
              <a:spcAft>
                <a:spcPts val="0"/>
              </a:spcAft>
              <a:buNone/>
            </a:pPr>
            <a:r>
              <a:rPr lang="en" sz="1500" b="1">
                <a:solidFill>
                  <a:schemeClr val="accent1"/>
                </a:solidFill>
                <a:latin typeface="Cairo"/>
                <a:ea typeface="Cairo"/>
                <a:cs typeface="Cairo"/>
                <a:sym typeface="Cairo"/>
              </a:rPr>
              <a:t>Photos</a:t>
            </a:r>
            <a:endParaRPr sz="1500" b="1">
              <a:solidFill>
                <a:schemeClr val="accent1"/>
              </a:solidFill>
              <a:latin typeface="Cairo"/>
              <a:ea typeface="Cairo"/>
              <a:cs typeface="Cairo"/>
              <a:sym typeface="Cairo"/>
            </a:endParaRPr>
          </a:p>
          <a:p>
            <a:pPr marL="457200" marR="50800" lvl="0" indent="-311150" algn="l" rtl="0">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6">
                  <a:extLst>
                    <a:ext uri="{A12FA001-AC4F-418D-AE19-62706E023703}">
                      <ahyp:hlinkClr xmlns="" xmlns:ahyp="http://schemas.microsoft.com/office/drawing/2018/hyperlinkcolor" val="tx"/>
                    </a:ext>
                  </a:extLst>
                </a:hlinkClick>
              </a:rPr>
              <a:t>Travel concept with paper boats frame</a:t>
            </a:r>
            <a:endParaRPr sz="1300">
              <a:solidFill>
                <a:schemeClr val="dk2"/>
              </a:solidFill>
              <a:latin typeface="Cairo"/>
              <a:ea typeface="Cairo"/>
              <a:cs typeface="Cairo"/>
              <a:sym typeface="Cairo"/>
            </a:endParaRPr>
          </a:p>
          <a:p>
            <a:pPr marL="457200" marR="50800" lvl="0" indent="-311150" algn="l" rtl="0">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7">
                  <a:extLst>
                    <a:ext uri="{A12FA001-AC4F-418D-AE19-62706E023703}">
                      <ahyp:hlinkClr xmlns="" xmlns:ahyp="http://schemas.microsoft.com/office/drawing/2018/hyperlinkcolor" val="tx"/>
                    </a:ext>
                  </a:extLst>
                </a:hlinkClick>
              </a:rPr>
              <a:t>Hand protecting globe against blur background</a:t>
            </a:r>
            <a:endParaRPr sz="1300">
              <a:solidFill>
                <a:schemeClr val="dk2"/>
              </a:solidFill>
              <a:latin typeface="Cairo"/>
              <a:ea typeface="Cairo"/>
              <a:cs typeface="Cairo"/>
              <a:sym typeface="Cairo"/>
            </a:endParaRPr>
          </a:p>
          <a:p>
            <a:pPr marL="457200" marR="50800" lvl="0" indent="-311150" algn="l" rtl="0">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8">
                  <a:extLst>
                    <a:ext uri="{A12FA001-AC4F-418D-AE19-62706E023703}">
                      <ahyp:hlinkClr xmlns="" xmlns:ahyp="http://schemas.microsoft.com/office/drawing/2018/hyperlinkcolor" val="tx"/>
                    </a:ext>
                  </a:extLst>
                </a:hlinkClick>
              </a:rPr>
              <a:t>Teacher showing earth globe to student </a:t>
            </a:r>
            <a:endParaRPr sz="1300">
              <a:solidFill>
                <a:schemeClr val="dk2"/>
              </a:solidFill>
              <a:latin typeface="Cairo"/>
              <a:ea typeface="Cairo"/>
              <a:cs typeface="Cairo"/>
              <a:sym typeface="Cairo"/>
            </a:endParaRPr>
          </a:p>
          <a:p>
            <a:pPr marL="0" marR="50800" lvl="0" indent="0" algn="l" rtl="0">
              <a:lnSpc>
                <a:spcPct val="100000"/>
              </a:lnSpc>
              <a:spcBef>
                <a:spcPts val="0"/>
              </a:spcBef>
              <a:spcAft>
                <a:spcPts val="0"/>
              </a:spcAft>
              <a:buNone/>
            </a:pPr>
            <a:endParaRPr sz="1300">
              <a:solidFill>
                <a:schemeClr val="dk2"/>
              </a:solidFill>
              <a:latin typeface="Cairo"/>
              <a:ea typeface="Cairo"/>
              <a:cs typeface="Cairo"/>
              <a:sym typeface="Cairo"/>
            </a:endParaRPr>
          </a:p>
          <a:p>
            <a:pPr marL="0" marR="50800" lvl="0" indent="0" algn="l" rtl="0">
              <a:lnSpc>
                <a:spcPct val="100000"/>
              </a:lnSpc>
              <a:spcBef>
                <a:spcPts val="0"/>
              </a:spcBef>
              <a:spcAft>
                <a:spcPts val="0"/>
              </a:spcAft>
              <a:buClr>
                <a:schemeClr val="dk1"/>
              </a:buClr>
              <a:buSzPts val="1100"/>
              <a:buFont typeface="Arial"/>
              <a:buNone/>
            </a:pPr>
            <a:endParaRPr sz="1300">
              <a:solidFill>
                <a:schemeClr val="dk2"/>
              </a:solidFill>
              <a:latin typeface="Cairo"/>
              <a:ea typeface="Cairo"/>
              <a:cs typeface="Cairo"/>
              <a:sym typeface="Cairo"/>
            </a:endParaRPr>
          </a:p>
          <a:p>
            <a:pPr marL="0" lvl="0" indent="0" algn="l" rtl="0">
              <a:lnSpc>
                <a:spcPct val="100000"/>
              </a:lnSpc>
              <a:spcBef>
                <a:spcPts val="0"/>
              </a:spcBef>
              <a:spcAft>
                <a:spcPts val="0"/>
              </a:spcAft>
              <a:buNone/>
            </a:pPr>
            <a:endParaRPr sz="1500">
              <a:solidFill>
                <a:schemeClr val="dk2"/>
              </a:solidFill>
              <a:latin typeface="Cairo"/>
              <a:ea typeface="Cairo"/>
              <a:cs typeface="Cairo"/>
              <a:sym typeface="Cairo"/>
            </a:endParaRPr>
          </a:p>
        </p:txBody>
      </p:sp>
      <p:sp>
        <p:nvSpPr>
          <p:cNvPr id="1717" name="Google Shape;1717;p62"/>
          <p:cNvSpPr txBox="1"/>
          <p:nvPr/>
        </p:nvSpPr>
        <p:spPr>
          <a:xfrm>
            <a:off x="916475" y="1660375"/>
            <a:ext cx="3476100" cy="2373000"/>
          </a:xfrm>
          <a:prstGeom prst="rect">
            <a:avLst/>
          </a:prstGeom>
          <a:noFill/>
          <a:ln>
            <a:noFill/>
          </a:ln>
        </p:spPr>
        <p:txBody>
          <a:bodyPr spcFirstLastPara="1" wrap="square" lIns="91425" tIns="91425" rIns="91425" bIns="91425" anchor="t" anchorCtr="0">
            <a:noAutofit/>
          </a:bodyPr>
          <a:lstStyle/>
          <a:p>
            <a:pPr marL="0" marR="50800" lvl="0" indent="0" algn="l" rtl="0">
              <a:lnSpc>
                <a:spcPct val="100000"/>
              </a:lnSpc>
              <a:spcBef>
                <a:spcPts val="0"/>
              </a:spcBef>
              <a:spcAft>
                <a:spcPts val="0"/>
              </a:spcAft>
              <a:buNone/>
            </a:pPr>
            <a:r>
              <a:rPr lang="en" sz="1500" b="1">
                <a:solidFill>
                  <a:schemeClr val="accent1"/>
                </a:solidFill>
                <a:latin typeface="Cairo"/>
                <a:ea typeface="Cairo"/>
                <a:cs typeface="Cairo"/>
                <a:sym typeface="Cairo"/>
              </a:rPr>
              <a:t>Vectors</a:t>
            </a:r>
            <a:endParaRPr sz="1500" b="1">
              <a:solidFill>
                <a:schemeClr val="accent1"/>
              </a:solidFill>
              <a:latin typeface="Cairo"/>
              <a:ea typeface="Cairo"/>
              <a:cs typeface="Cairo"/>
              <a:sym typeface="Cairo"/>
            </a:endParaRPr>
          </a:p>
          <a:p>
            <a:pPr marL="457200" marR="50800" lvl="0" indent="-311150" algn="l" rtl="0">
              <a:lnSpc>
                <a:spcPct val="100000"/>
              </a:lnSpc>
              <a:spcBef>
                <a:spcPts val="100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9">
                  <a:extLst>
                    <a:ext uri="{A12FA001-AC4F-418D-AE19-62706E023703}">
                      <ahyp:hlinkClr xmlns="" xmlns:ahyp="http://schemas.microsoft.com/office/drawing/2018/hyperlinkcolor" val="tx"/>
                    </a:ext>
                  </a:extLst>
                </a:hlinkClick>
              </a:rPr>
              <a:t>Map with compass design </a:t>
            </a:r>
            <a:endParaRPr sz="1300">
              <a:solidFill>
                <a:schemeClr val="dk2"/>
              </a:solidFill>
              <a:latin typeface="Cairo"/>
              <a:ea typeface="Cairo"/>
              <a:cs typeface="Cairo"/>
              <a:sym typeface="Cairo"/>
            </a:endParaRPr>
          </a:p>
          <a:p>
            <a:pPr marL="457200" marR="50800" lvl="0" indent="-311150" algn="l" rtl="0">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0">
                  <a:extLst>
                    <a:ext uri="{A12FA001-AC4F-418D-AE19-62706E023703}">
                      <ahyp:hlinkClr xmlns="" xmlns:ahyp="http://schemas.microsoft.com/office/drawing/2018/hyperlinkcolor" val="tx"/>
                    </a:ext>
                  </a:extLst>
                </a:hlinkClick>
              </a:rPr>
              <a:t>Globes in flat design</a:t>
            </a:r>
            <a:endParaRPr sz="1300">
              <a:solidFill>
                <a:schemeClr val="dk2"/>
              </a:solidFill>
              <a:latin typeface="Cairo"/>
              <a:ea typeface="Cairo"/>
              <a:cs typeface="Cairo"/>
              <a:sym typeface="Cairo"/>
            </a:endParaRPr>
          </a:p>
          <a:p>
            <a:pPr marL="457200" marR="50800" lvl="0" indent="-311150" algn="l" rtl="0">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1">
                  <a:extLst>
                    <a:ext uri="{A12FA001-AC4F-418D-AE19-62706E023703}">
                      <ahyp:hlinkClr xmlns="" xmlns:ahyp="http://schemas.microsoft.com/office/drawing/2018/hyperlinkcolor" val="tx"/>
                    </a:ext>
                  </a:extLst>
                </a:hlinkClick>
              </a:rPr>
              <a:t>Collection of abstract hand drawn pattern</a:t>
            </a:r>
            <a:endParaRPr sz="1300">
              <a:solidFill>
                <a:schemeClr val="dk2"/>
              </a:solidFill>
              <a:latin typeface="Cairo"/>
              <a:ea typeface="Cairo"/>
              <a:cs typeface="Cairo"/>
              <a:sym typeface="Cairo"/>
            </a:endParaRPr>
          </a:p>
          <a:p>
            <a:pPr marL="457200" marR="50800" lvl="0" indent="-311150" algn="l" rtl="0">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2">
                  <a:extLst>
                    <a:ext uri="{A12FA001-AC4F-418D-AE19-62706E023703}">
                      <ahyp:hlinkClr xmlns="" xmlns:ahyp="http://schemas.microsoft.com/office/drawing/2018/hyperlinkcolor" val="tx"/>
                    </a:ext>
                  </a:extLst>
                </a:hlinkClick>
              </a:rPr>
              <a:t>World map</a:t>
            </a:r>
            <a:endParaRPr sz="1300">
              <a:solidFill>
                <a:schemeClr val="dk2"/>
              </a:solidFill>
              <a:latin typeface="Cairo"/>
              <a:ea typeface="Cairo"/>
              <a:cs typeface="Cairo"/>
              <a:sym typeface="Cairo"/>
            </a:endParaRPr>
          </a:p>
          <a:p>
            <a:pPr marL="457200" marR="50800" lvl="0" indent="-311150" algn="l" rtl="0">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3">
                  <a:extLst>
                    <a:ext uri="{A12FA001-AC4F-418D-AE19-62706E023703}">
                      <ahyp:hlinkClr xmlns="" xmlns:ahyp="http://schemas.microsoft.com/office/drawing/2018/hyperlinkcolor" val="tx"/>
                    </a:ext>
                  </a:extLst>
                </a:hlinkClick>
              </a:rPr>
              <a:t>Flat asia map infographic</a:t>
            </a:r>
            <a:endParaRPr sz="1300">
              <a:solidFill>
                <a:schemeClr val="dk2"/>
              </a:solidFill>
              <a:latin typeface="Cairo"/>
              <a:ea typeface="Cairo"/>
              <a:cs typeface="Cairo"/>
              <a:sym typeface="Cairo"/>
            </a:endParaRPr>
          </a:p>
          <a:p>
            <a:pPr marL="457200" marR="50800" lvl="0" indent="-311150" algn="l" rtl="0">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4">
                  <a:extLst>
                    <a:ext uri="{A12FA001-AC4F-418D-AE19-62706E023703}">
                      <ahyp:hlinkClr xmlns="" xmlns:ahyp="http://schemas.microsoft.com/office/drawing/2018/hyperlinkcolor" val="tx"/>
                    </a:ext>
                  </a:extLst>
                </a:hlinkClick>
              </a:rPr>
              <a:t>Online yoga class concept with laptop and woman</a:t>
            </a:r>
            <a:endParaRPr sz="1300">
              <a:solidFill>
                <a:schemeClr val="dk2"/>
              </a:solidFill>
              <a:latin typeface="Cairo"/>
              <a:ea typeface="Cairo"/>
              <a:cs typeface="Cairo"/>
              <a:sym typeface="Cairo"/>
            </a:endParaRPr>
          </a:p>
          <a:p>
            <a:pPr marL="457200" marR="50800" lvl="0" indent="-311150" algn="l" rtl="0">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5">
                  <a:extLst>
                    <a:ext uri="{A12FA001-AC4F-418D-AE19-62706E023703}">
                      <ahyp:hlinkClr xmlns="" xmlns:ahyp="http://schemas.microsoft.com/office/drawing/2018/hyperlinkcolor" val="tx"/>
                    </a:ext>
                  </a:extLst>
                </a:hlinkClick>
              </a:rPr>
              <a:t>Asia map infographic in flat design</a:t>
            </a:r>
            <a:endParaRPr sz="1300">
              <a:solidFill>
                <a:schemeClr val="dk2"/>
              </a:solidFill>
              <a:latin typeface="Cairo"/>
              <a:ea typeface="Cairo"/>
              <a:cs typeface="Cairo"/>
              <a:sym typeface="Cairo"/>
            </a:endParaRPr>
          </a:p>
          <a:p>
            <a:pPr marL="0" marR="50800" lvl="0" indent="0" algn="l" rtl="0">
              <a:lnSpc>
                <a:spcPct val="100000"/>
              </a:lnSpc>
              <a:spcBef>
                <a:spcPts val="0"/>
              </a:spcBef>
              <a:spcAft>
                <a:spcPts val="0"/>
              </a:spcAft>
              <a:buNone/>
            </a:pPr>
            <a:endParaRPr sz="1300">
              <a:solidFill>
                <a:schemeClr val="dk2"/>
              </a:solidFill>
              <a:latin typeface="Cairo"/>
              <a:ea typeface="Cairo"/>
              <a:cs typeface="Cairo"/>
              <a:sym typeface="Cairo"/>
            </a:endParaRPr>
          </a:p>
          <a:p>
            <a:pPr marL="0" marR="50800" lvl="0" indent="0" algn="l" rtl="0">
              <a:lnSpc>
                <a:spcPct val="100000"/>
              </a:lnSpc>
              <a:spcBef>
                <a:spcPts val="0"/>
              </a:spcBef>
              <a:spcAft>
                <a:spcPts val="0"/>
              </a:spcAft>
              <a:buClr>
                <a:schemeClr val="dk1"/>
              </a:buClr>
              <a:buSzPts val="1100"/>
              <a:buFont typeface="Arial"/>
              <a:buNone/>
            </a:pPr>
            <a:endParaRPr sz="1300">
              <a:solidFill>
                <a:schemeClr val="dk2"/>
              </a:solidFill>
              <a:latin typeface="Cairo"/>
              <a:ea typeface="Cairo"/>
              <a:cs typeface="Cairo"/>
              <a:sym typeface="Cairo"/>
            </a:endParaRPr>
          </a:p>
          <a:p>
            <a:pPr marL="0" lvl="0" indent="0" algn="l" rtl="0">
              <a:lnSpc>
                <a:spcPct val="100000"/>
              </a:lnSpc>
              <a:spcBef>
                <a:spcPts val="0"/>
              </a:spcBef>
              <a:spcAft>
                <a:spcPts val="0"/>
              </a:spcAft>
              <a:buNone/>
            </a:pPr>
            <a:endParaRPr sz="1500">
              <a:solidFill>
                <a:schemeClr val="dk2"/>
              </a:solidFill>
              <a:latin typeface="Cairo"/>
              <a:ea typeface="Cairo"/>
              <a:cs typeface="Cairo"/>
              <a:sym typeface="Cairo"/>
            </a:endParaRPr>
          </a:p>
        </p:txBody>
      </p:sp>
      <p:sp>
        <p:nvSpPr>
          <p:cNvPr id="1718" name="Google Shape;1718;p62"/>
          <p:cNvSpPr txBox="1">
            <a:spLocks noGrp="1"/>
          </p:cNvSpPr>
          <p:nvPr>
            <p:ph type="title"/>
          </p:nvPr>
        </p:nvSpPr>
        <p:spPr>
          <a:xfrm>
            <a:off x="713225" y="35601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22"/>
        <p:cNvGrpSpPr/>
        <p:nvPr/>
      </p:nvGrpSpPr>
      <p:grpSpPr>
        <a:xfrm>
          <a:off x="0" y="0"/>
          <a:ext cx="0" cy="0"/>
          <a:chOff x="0" y="0"/>
          <a:chExt cx="0" cy="0"/>
        </a:xfrm>
      </p:grpSpPr>
      <p:sp>
        <p:nvSpPr>
          <p:cNvPr id="1723" name="Google Shape;1723;p63"/>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1724" name="Google Shape;1724;p63"/>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1725" name="Google Shape;1725;p63"/>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29"/>
        <p:cNvGrpSpPr/>
        <p:nvPr/>
      </p:nvGrpSpPr>
      <p:grpSpPr>
        <a:xfrm>
          <a:off x="0" y="0"/>
          <a:ext cx="0" cy="0"/>
          <a:chOff x="0" y="0"/>
          <a:chExt cx="0" cy="0"/>
        </a:xfrm>
      </p:grpSpPr>
      <p:sp>
        <p:nvSpPr>
          <p:cNvPr id="1730" name="Google Shape;1730;p64"/>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731" name="Google Shape;1731;p64"/>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 xmlns:ahyp="http://schemas.microsoft.com/office/drawing/2018/hyperlinkcolo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p:txBody>
      </p:sp>
      <p:sp>
        <p:nvSpPr>
          <p:cNvPr id="1732" name="Google Shape;1732;p64"/>
          <p:cNvSpPr txBox="1">
            <a:spLocks noGrp="1"/>
          </p:cNvSpPr>
          <p:nvPr>
            <p:ph type="body" idx="4294967295"/>
          </p:nvPr>
        </p:nvSpPr>
        <p:spPr>
          <a:xfrm>
            <a:off x="1048350" y="4314290"/>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marL="0" lvl="0" indent="0" algn="ctr" rtl="0">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xmlns="" xmlns:ahyp="http://schemas.microsoft.com/office/drawing/2018/hyperlinkcolo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xmlns="" xmlns:ahyp="http://schemas.microsoft.com/office/drawing/2018/hyperlinkcolo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36"/>
        <p:cNvGrpSpPr/>
        <p:nvPr/>
      </p:nvGrpSpPr>
      <p:grpSpPr>
        <a:xfrm>
          <a:off x="0" y="0"/>
          <a:ext cx="0" cy="0"/>
          <a:chOff x="0" y="0"/>
          <a:chExt cx="0" cy="0"/>
        </a:xfrm>
      </p:grpSpPr>
      <p:sp>
        <p:nvSpPr>
          <p:cNvPr id="1737" name="Google Shape;1737;p65"/>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738" name="Google Shape;1738;p65"/>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739" name="Google Shape;1739;p65"/>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Cairo</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 xmlns:ahyp="http://schemas.microsoft.com/office/drawing/2018/hyperlinkcolor" val="tx"/>
                    </a:ext>
                  </a:extLst>
                </a:hlinkClick>
              </a:rPr>
              <a:t>https://fonts.google.com/specimen/Cairo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Neucha</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 xmlns:ahyp="http://schemas.microsoft.com/office/drawing/2018/hyperlinkcolor" val="tx"/>
                    </a:ext>
                  </a:extLst>
                </a:hlinkClick>
              </a:rPr>
              <a:t>https://fonts.google.com/specimen/Neucha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1740" name="Google Shape;1740;p65"/>
          <p:cNvSpPr/>
          <p:nvPr/>
        </p:nvSpPr>
        <p:spPr>
          <a:xfrm>
            <a:off x="2583555" y="3498875"/>
            <a:ext cx="791400" cy="754200"/>
          </a:xfrm>
          <a:prstGeom prst="roundRect">
            <a:avLst>
              <a:gd name="adj" fmla="val 16667"/>
            </a:avLst>
          </a:prstGeom>
          <a:solidFill>
            <a:srgbClr val="83BCD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5"/>
          <p:cNvSpPr/>
          <p:nvPr/>
        </p:nvSpPr>
        <p:spPr>
          <a:xfrm>
            <a:off x="3645375" y="3498875"/>
            <a:ext cx="791400" cy="754200"/>
          </a:xfrm>
          <a:prstGeom prst="roundRect">
            <a:avLst>
              <a:gd name="adj" fmla="val 16667"/>
            </a:avLst>
          </a:prstGeom>
          <a:solidFill>
            <a:srgbClr val="F6B85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5"/>
          <p:cNvSpPr/>
          <p:nvPr/>
        </p:nvSpPr>
        <p:spPr>
          <a:xfrm>
            <a:off x="4707195" y="3498875"/>
            <a:ext cx="791400" cy="754200"/>
          </a:xfrm>
          <a:prstGeom prst="roundRect">
            <a:avLst>
              <a:gd name="adj" fmla="val 16667"/>
            </a:avLst>
          </a:prstGeom>
          <a:solidFill>
            <a:srgbClr val="F77C3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77C36"/>
              </a:solidFill>
            </a:endParaRPr>
          </a:p>
        </p:txBody>
      </p:sp>
      <p:sp>
        <p:nvSpPr>
          <p:cNvPr id="1743" name="Google Shape;1743;p65"/>
          <p:cNvSpPr/>
          <p:nvPr/>
        </p:nvSpPr>
        <p:spPr>
          <a:xfrm>
            <a:off x="1521730" y="3498875"/>
            <a:ext cx="791400" cy="754200"/>
          </a:xfrm>
          <a:prstGeom prst="roundRect">
            <a:avLst>
              <a:gd name="adj" fmla="val 16667"/>
            </a:avLst>
          </a:prstGeom>
          <a:solidFill>
            <a:srgbClr val="F6759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5"/>
          <p:cNvSpPr txBox="1"/>
          <p:nvPr/>
        </p:nvSpPr>
        <p:spPr>
          <a:xfrm>
            <a:off x="25835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#83bcd9</a:t>
            </a:r>
            <a:endParaRPr sz="1000">
              <a:solidFill>
                <a:srgbClr val="FFFFFF"/>
              </a:solidFill>
            </a:endParaRPr>
          </a:p>
        </p:txBody>
      </p:sp>
      <p:sp>
        <p:nvSpPr>
          <p:cNvPr id="1745" name="Google Shape;1745;p65"/>
          <p:cNvSpPr txBox="1"/>
          <p:nvPr/>
        </p:nvSpPr>
        <p:spPr>
          <a:xfrm>
            <a:off x="36453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#f6b854</a:t>
            </a:r>
            <a:endParaRPr sz="1000">
              <a:solidFill>
                <a:srgbClr val="FFFFFF"/>
              </a:solidFill>
            </a:endParaRPr>
          </a:p>
        </p:txBody>
      </p:sp>
      <p:sp>
        <p:nvSpPr>
          <p:cNvPr id="1746" name="Google Shape;1746;p65"/>
          <p:cNvSpPr txBox="1"/>
          <p:nvPr/>
        </p:nvSpPr>
        <p:spPr>
          <a:xfrm>
            <a:off x="47072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#f77c36</a:t>
            </a:r>
            <a:endParaRPr sz="1000">
              <a:solidFill>
                <a:srgbClr val="FFFFFF"/>
              </a:solidFill>
            </a:endParaRPr>
          </a:p>
        </p:txBody>
      </p:sp>
      <p:sp>
        <p:nvSpPr>
          <p:cNvPr id="1747" name="Google Shape;1747;p65"/>
          <p:cNvSpPr txBox="1"/>
          <p:nvPr/>
        </p:nvSpPr>
        <p:spPr>
          <a:xfrm>
            <a:off x="15217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#f6759d</a:t>
            </a:r>
            <a:endParaRPr sz="1000">
              <a:solidFill>
                <a:srgbClr val="FFFFFF"/>
              </a:solidFill>
            </a:endParaRPr>
          </a:p>
        </p:txBody>
      </p:sp>
      <p:sp>
        <p:nvSpPr>
          <p:cNvPr id="1748" name="Google Shape;1748;p65"/>
          <p:cNvSpPr/>
          <p:nvPr/>
        </p:nvSpPr>
        <p:spPr>
          <a:xfrm>
            <a:off x="5769020" y="3498875"/>
            <a:ext cx="791400" cy="754200"/>
          </a:xfrm>
          <a:prstGeom prst="roundRect">
            <a:avLst>
              <a:gd name="adj" fmla="val 16667"/>
            </a:avLst>
          </a:prstGeom>
          <a:solidFill>
            <a:srgbClr val="8199C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77C36"/>
              </a:solidFill>
            </a:endParaRPr>
          </a:p>
        </p:txBody>
      </p:sp>
      <p:sp>
        <p:nvSpPr>
          <p:cNvPr id="1749" name="Google Shape;1749;p65"/>
          <p:cNvSpPr txBox="1"/>
          <p:nvPr/>
        </p:nvSpPr>
        <p:spPr>
          <a:xfrm>
            <a:off x="57690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#8199c9</a:t>
            </a:r>
            <a:endParaRPr sz="1000">
              <a:solidFill>
                <a:srgbClr val="FFFFFF"/>
              </a:solidFill>
            </a:endParaRPr>
          </a:p>
        </p:txBody>
      </p:sp>
      <p:sp>
        <p:nvSpPr>
          <p:cNvPr id="1750" name="Google Shape;1750;p65"/>
          <p:cNvSpPr/>
          <p:nvPr/>
        </p:nvSpPr>
        <p:spPr>
          <a:xfrm>
            <a:off x="6830870" y="3498875"/>
            <a:ext cx="791400" cy="754200"/>
          </a:xfrm>
          <a:prstGeom prst="roundRect">
            <a:avLst>
              <a:gd name="adj" fmla="val 16667"/>
            </a:avLst>
          </a:prstGeom>
          <a:solidFill>
            <a:srgbClr val="788F7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88F75"/>
              </a:solidFill>
            </a:endParaRPr>
          </a:p>
        </p:txBody>
      </p:sp>
      <p:sp>
        <p:nvSpPr>
          <p:cNvPr id="1751" name="Google Shape;1751;p65"/>
          <p:cNvSpPr txBox="1"/>
          <p:nvPr/>
        </p:nvSpPr>
        <p:spPr>
          <a:xfrm>
            <a:off x="68308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#788f75</a:t>
            </a:r>
            <a:endParaRPr sz="10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55"/>
        <p:cNvGrpSpPr/>
        <p:nvPr/>
      </p:nvGrpSpPr>
      <p:grpSpPr>
        <a:xfrm>
          <a:off x="0" y="0"/>
          <a:ext cx="0" cy="0"/>
          <a:chOff x="0" y="0"/>
          <a:chExt cx="0" cy="0"/>
        </a:xfrm>
      </p:grpSpPr>
      <p:sp>
        <p:nvSpPr>
          <p:cNvPr id="1756" name="Google Shape;1756;p66"/>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757" name="Google Shape;1757;p66"/>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1758" name="Google Shape;1758;p66"/>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1759" name="Google Shape;1759;p66"/>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 xmlns:ahyp="http://schemas.microsoft.com/office/drawing/2018/hyperlinkcolor" val="tx"/>
                    </a:ext>
                  </a:extLst>
                </a:hlinkClick>
              </a:rPr>
              <a:t>Pana</a:t>
            </a:r>
            <a:endParaRPr>
              <a:solidFill>
                <a:srgbClr val="869FB2"/>
              </a:solidFill>
            </a:endParaRPr>
          </a:p>
        </p:txBody>
      </p:sp>
      <p:sp>
        <p:nvSpPr>
          <p:cNvPr id="1760" name="Google Shape;1760;p66"/>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 xmlns:ahyp="http://schemas.microsoft.com/office/drawing/2018/hyperlinkcolor" val="tx"/>
                    </a:ext>
                  </a:extLst>
                </a:hlinkClick>
              </a:rPr>
              <a:t>Amico</a:t>
            </a:r>
            <a:endParaRPr>
              <a:solidFill>
                <a:srgbClr val="869FB2"/>
              </a:solidFill>
            </a:endParaRPr>
          </a:p>
        </p:txBody>
      </p:sp>
      <p:sp>
        <p:nvSpPr>
          <p:cNvPr id="1761" name="Google Shape;1761;p66"/>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 xmlns:ahyp="http://schemas.microsoft.com/office/drawing/2018/hyperlinkcolor" val="tx"/>
                    </a:ext>
                  </a:extLst>
                </a:hlinkClick>
              </a:rPr>
              <a:t>Bro</a:t>
            </a:r>
            <a:endParaRPr>
              <a:solidFill>
                <a:srgbClr val="869FB2"/>
              </a:solidFill>
            </a:endParaRPr>
          </a:p>
        </p:txBody>
      </p:sp>
      <p:sp>
        <p:nvSpPr>
          <p:cNvPr id="1762" name="Google Shape;1762;p66"/>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 xmlns:ahyp="http://schemas.microsoft.com/office/drawing/2018/hyperlinkcolor" val="tx"/>
                    </a:ext>
                  </a:extLst>
                </a:hlinkClick>
              </a:rPr>
              <a:t>Rafiki</a:t>
            </a:r>
            <a:endParaRPr>
              <a:solidFill>
                <a:srgbClr val="869FB2"/>
              </a:solidFill>
            </a:endParaRPr>
          </a:p>
        </p:txBody>
      </p:sp>
      <p:pic>
        <p:nvPicPr>
          <p:cNvPr id="1763" name="Google Shape;1763;p66"/>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1764" name="Google Shape;1764;p66"/>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1765" name="Google Shape;1765;p66"/>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1766" name="Google Shape;1766;p66"/>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1767" name="Google Shape;1767;p66"/>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71"/>
        <p:cNvGrpSpPr/>
        <p:nvPr/>
      </p:nvGrpSpPr>
      <p:grpSpPr>
        <a:xfrm>
          <a:off x="0" y="0"/>
          <a:ext cx="0" cy="0"/>
          <a:chOff x="0" y="0"/>
          <a:chExt cx="0" cy="0"/>
        </a:xfrm>
      </p:grpSpPr>
      <p:sp>
        <p:nvSpPr>
          <p:cNvPr id="1772" name="Google Shape;1772;p67"/>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1773" name="Google Shape;1773;p67"/>
          <p:cNvGrpSpPr/>
          <p:nvPr/>
        </p:nvGrpSpPr>
        <p:grpSpPr>
          <a:xfrm>
            <a:off x="5156078" y="3085736"/>
            <a:ext cx="474294" cy="551291"/>
            <a:chOff x="4727025" y="1332775"/>
            <a:chExt cx="59900" cy="69625"/>
          </a:xfrm>
        </p:grpSpPr>
        <p:sp>
          <p:nvSpPr>
            <p:cNvPr id="1774" name="Google Shape;1774;p6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 name="Google Shape;1776;p67"/>
          <p:cNvGrpSpPr/>
          <p:nvPr/>
        </p:nvGrpSpPr>
        <p:grpSpPr>
          <a:xfrm>
            <a:off x="5769734" y="2314340"/>
            <a:ext cx="555653" cy="557031"/>
            <a:chOff x="4820425" y="1329900"/>
            <a:chExt cx="70175" cy="70350"/>
          </a:xfrm>
        </p:grpSpPr>
        <p:sp>
          <p:nvSpPr>
            <p:cNvPr id="1777" name="Google Shape;1777;p6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67"/>
          <p:cNvGrpSpPr/>
          <p:nvPr/>
        </p:nvGrpSpPr>
        <p:grpSpPr>
          <a:xfrm>
            <a:off x="6396103" y="2318845"/>
            <a:ext cx="582574" cy="533871"/>
            <a:chOff x="4903200" y="1331525"/>
            <a:chExt cx="73575" cy="67425"/>
          </a:xfrm>
        </p:grpSpPr>
        <p:sp>
          <p:nvSpPr>
            <p:cNvPr id="1782" name="Google Shape;1782;p6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67"/>
          <p:cNvGrpSpPr/>
          <p:nvPr/>
        </p:nvGrpSpPr>
        <p:grpSpPr>
          <a:xfrm>
            <a:off x="5755581" y="3078709"/>
            <a:ext cx="583960" cy="565345"/>
            <a:chOff x="4815575" y="1416800"/>
            <a:chExt cx="73750" cy="71400"/>
          </a:xfrm>
        </p:grpSpPr>
        <p:sp>
          <p:nvSpPr>
            <p:cNvPr id="1785" name="Google Shape;1785;p6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67"/>
          <p:cNvGrpSpPr/>
          <p:nvPr/>
        </p:nvGrpSpPr>
        <p:grpSpPr>
          <a:xfrm>
            <a:off x="6390362" y="3108896"/>
            <a:ext cx="589898" cy="504970"/>
            <a:chOff x="4902475" y="1418875"/>
            <a:chExt cx="74500" cy="63775"/>
          </a:xfrm>
        </p:grpSpPr>
        <p:sp>
          <p:nvSpPr>
            <p:cNvPr id="1789" name="Google Shape;1789;p6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7"/>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 name="Google Shape;1791;p67"/>
          <p:cNvGrpSpPr/>
          <p:nvPr/>
        </p:nvGrpSpPr>
        <p:grpSpPr>
          <a:xfrm>
            <a:off x="5765577" y="3826000"/>
            <a:ext cx="563967" cy="567127"/>
            <a:chOff x="4818100" y="1507675"/>
            <a:chExt cx="71225" cy="71625"/>
          </a:xfrm>
        </p:grpSpPr>
        <p:sp>
          <p:nvSpPr>
            <p:cNvPr id="1792" name="Google Shape;1792;p6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 name="Google Shape;1796;p67"/>
          <p:cNvGrpSpPr/>
          <p:nvPr/>
        </p:nvGrpSpPr>
        <p:grpSpPr>
          <a:xfrm>
            <a:off x="5079075" y="3829461"/>
            <a:ext cx="628301" cy="588505"/>
            <a:chOff x="4721450" y="1509475"/>
            <a:chExt cx="79350" cy="74325"/>
          </a:xfrm>
        </p:grpSpPr>
        <p:sp>
          <p:nvSpPr>
            <p:cNvPr id="1797" name="Google Shape;1797;p6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67"/>
          <p:cNvGrpSpPr/>
          <p:nvPr/>
        </p:nvGrpSpPr>
        <p:grpSpPr>
          <a:xfrm>
            <a:off x="6424608" y="3814027"/>
            <a:ext cx="557038" cy="562772"/>
            <a:chOff x="4906800" y="1507500"/>
            <a:chExt cx="70350" cy="71075"/>
          </a:xfrm>
        </p:grpSpPr>
        <p:sp>
          <p:nvSpPr>
            <p:cNvPr id="1802" name="Google Shape;1802;p6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 name="Google Shape;1807;p67"/>
          <p:cNvGrpSpPr/>
          <p:nvPr/>
        </p:nvGrpSpPr>
        <p:grpSpPr>
          <a:xfrm>
            <a:off x="4462216" y="2340963"/>
            <a:ext cx="517934" cy="517934"/>
            <a:chOff x="3736598" y="2170606"/>
            <a:chExt cx="404889" cy="404889"/>
          </a:xfrm>
        </p:grpSpPr>
        <p:sp>
          <p:nvSpPr>
            <p:cNvPr id="1808" name="Google Shape;1808;p6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67"/>
          <p:cNvGrpSpPr/>
          <p:nvPr/>
        </p:nvGrpSpPr>
        <p:grpSpPr>
          <a:xfrm>
            <a:off x="3729277" y="2341061"/>
            <a:ext cx="586986" cy="517740"/>
            <a:chOff x="3161917" y="2170682"/>
            <a:chExt cx="458870" cy="404737"/>
          </a:xfrm>
        </p:grpSpPr>
        <p:sp>
          <p:nvSpPr>
            <p:cNvPr id="1813" name="Google Shape;1813;p6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 name="Google Shape;1816;p67"/>
          <p:cNvGrpSpPr/>
          <p:nvPr/>
        </p:nvGrpSpPr>
        <p:grpSpPr>
          <a:xfrm>
            <a:off x="3752299" y="3102400"/>
            <a:ext cx="540943" cy="517963"/>
            <a:chOff x="3179914" y="2889488"/>
            <a:chExt cx="422876" cy="404911"/>
          </a:xfrm>
        </p:grpSpPr>
        <p:sp>
          <p:nvSpPr>
            <p:cNvPr id="1817" name="Google Shape;1817;p6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 name="Google Shape;1823;p67"/>
          <p:cNvGrpSpPr/>
          <p:nvPr/>
        </p:nvGrpSpPr>
        <p:grpSpPr>
          <a:xfrm>
            <a:off x="4453093" y="3102358"/>
            <a:ext cx="536180" cy="518047"/>
            <a:chOff x="3729467" y="2889422"/>
            <a:chExt cx="419153" cy="404977"/>
          </a:xfrm>
        </p:grpSpPr>
        <p:sp>
          <p:nvSpPr>
            <p:cNvPr id="1824" name="Google Shape;1824;p6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 name="Google Shape;1831;p67"/>
          <p:cNvGrpSpPr/>
          <p:nvPr/>
        </p:nvGrpSpPr>
        <p:grpSpPr>
          <a:xfrm>
            <a:off x="1990126" y="3445787"/>
            <a:ext cx="965351" cy="134611"/>
            <a:chOff x="4411970" y="2962952"/>
            <a:chExt cx="706544" cy="104212"/>
          </a:xfrm>
        </p:grpSpPr>
        <p:sp>
          <p:nvSpPr>
            <p:cNvPr id="1832" name="Google Shape;1832;p6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 name="Google Shape;1836;p67"/>
          <p:cNvGrpSpPr/>
          <p:nvPr/>
        </p:nvGrpSpPr>
        <p:grpSpPr>
          <a:xfrm>
            <a:off x="1990126" y="3041077"/>
            <a:ext cx="960158" cy="289172"/>
            <a:chOff x="4411970" y="2726085"/>
            <a:chExt cx="643107" cy="193659"/>
          </a:xfrm>
        </p:grpSpPr>
        <p:sp>
          <p:nvSpPr>
            <p:cNvPr id="1837" name="Google Shape;1837;p6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 name="Google Shape;1840;p67"/>
          <p:cNvGrpSpPr/>
          <p:nvPr/>
        </p:nvGrpSpPr>
        <p:grpSpPr>
          <a:xfrm>
            <a:off x="998624" y="3295400"/>
            <a:ext cx="811503" cy="252584"/>
            <a:chOff x="4411970" y="4340222"/>
            <a:chExt cx="779467" cy="242683"/>
          </a:xfrm>
        </p:grpSpPr>
        <p:sp>
          <p:nvSpPr>
            <p:cNvPr id="1841" name="Google Shape;1841;p6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 name="Google Shape;1844;p67"/>
          <p:cNvGrpSpPr/>
          <p:nvPr/>
        </p:nvGrpSpPr>
        <p:grpSpPr>
          <a:xfrm>
            <a:off x="1990126" y="2709308"/>
            <a:ext cx="965160" cy="216230"/>
            <a:chOff x="4411970" y="2468674"/>
            <a:chExt cx="747317" cy="167425"/>
          </a:xfrm>
        </p:grpSpPr>
        <p:sp>
          <p:nvSpPr>
            <p:cNvPr id="1845" name="Google Shape;1845;p6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7" name="Google Shape;1847;p67"/>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8" name="Google Shape;1848;p67"/>
          <p:cNvGrpSpPr/>
          <p:nvPr/>
        </p:nvGrpSpPr>
        <p:grpSpPr>
          <a:xfrm>
            <a:off x="997692" y="2334687"/>
            <a:ext cx="1959041" cy="208784"/>
            <a:chOff x="6336019" y="3733725"/>
            <a:chExt cx="2566206" cy="351310"/>
          </a:xfrm>
        </p:grpSpPr>
        <p:sp>
          <p:nvSpPr>
            <p:cNvPr id="1849" name="Google Shape;1849;p67"/>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7"/>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7"/>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7"/>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 name="Google Shape;1853;p67"/>
          <p:cNvGrpSpPr/>
          <p:nvPr/>
        </p:nvGrpSpPr>
        <p:grpSpPr>
          <a:xfrm>
            <a:off x="1990126" y="3950602"/>
            <a:ext cx="946551" cy="153200"/>
            <a:chOff x="4404545" y="3301592"/>
            <a:chExt cx="782403" cy="129272"/>
          </a:xfrm>
        </p:grpSpPr>
        <p:sp>
          <p:nvSpPr>
            <p:cNvPr id="1854" name="Google Shape;1854;p6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7"/>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 name="Google Shape;1856;p67"/>
          <p:cNvGrpSpPr/>
          <p:nvPr/>
        </p:nvGrpSpPr>
        <p:grpSpPr>
          <a:xfrm>
            <a:off x="1990126" y="3695937"/>
            <a:ext cx="962257" cy="139127"/>
            <a:chOff x="4411970" y="3131459"/>
            <a:chExt cx="710520" cy="117397"/>
          </a:xfrm>
        </p:grpSpPr>
        <p:sp>
          <p:nvSpPr>
            <p:cNvPr id="1857" name="Google Shape;1857;p6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9" name="Google Shape;1859;p67"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0" name="Google Shape;1860;p67"/>
          <p:cNvGrpSpPr/>
          <p:nvPr/>
        </p:nvGrpSpPr>
        <p:grpSpPr>
          <a:xfrm>
            <a:off x="990271" y="3621603"/>
            <a:ext cx="823838" cy="458988"/>
            <a:chOff x="4411970" y="1801825"/>
            <a:chExt cx="734586" cy="409262"/>
          </a:xfrm>
        </p:grpSpPr>
        <p:sp>
          <p:nvSpPr>
            <p:cNvPr id="1861" name="Google Shape;1861;p6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 name="Google Shape;1863;p67"/>
          <p:cNvGrpSpPr/>
          <p:nvPr/>
        </p:nvGrpSpPr>
        <p:grpSpPr>
          <a:xfrm>
            <a:off x="3095243" y="2339173"/>
            <a:ext cx="521514" cy="521514"/>
            <a:chOff x="5681300" y="2527788"/>
            <a:chExt cx="805800" cy="805800"/>
          </a:xfrm>
        </p:grpSpPr>
        <p:sp>
          <p:nvSpPr>
            <p:cNvPr id="1864" name="Google Shape;1864;p67"/>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 name="Google Shape;1866;p67"/>
          <p:cNvGrpSpPr/>
          <p:nvPr/>
        </p:nvGrpSpPr>
        <p:grpSpPr>
          <a:xfrm>
            <a:off x="3089483" y="3094865"/>
            <a:ext cx="533033" cy="533033"/>
            <a:chOff x="4049800" y="640400"/>
            <a:chExt cx="858900" cy="858900"/>
          </a:xfrm>
        </p:grpSpPr>
        <p:sp>
          <p:nvSpPr>
            <p:cNvPr id="1867" name="Google Shape;1867;p67"/>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7"/>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67"/>
          <p:cNvGrpSpPr/>
          <p:nvPr/>
        </p:nvGrpSpPr>
        <p:grpSpPr>
          <a:xfrm>
            <a:off x="3014966" y="3772543"/>
            <a:ext cx="682068" cy="682068"/>
            <a:chOff x="5080188" y="927900"/>
            <a:chExt cx="961200" cy="961200"/>
          </a:xfrm>
        </p:grpSpPr>
        <p:sp>
          <p:nvSpPr>
            <p:cNvPr id="1870" name="Google Shape;1870;p67"/>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7"/>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7"/>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7"/>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 name="Google Shape;1878;p67"/>
          <p:cNvGrpSpPr/>
          <p:nvPr/>
        </p:nvGrpSpPr>
        <p:grpSpPr>
          <a:xfrm>
            <a:off x="4478465" y="3869234"/>
            <a:ext cx="505650" cy="504006"/>
            <a:chOff x="6039282" y="1042577"/>
            <a:chExt cx="734315" cy="731929"/>
          </a:xfrm>
        </p:grpSpPr>
        <p:sp>
          <p:nvSpPr>
            <p:cNvPr id="1879" name="Google Shape;1879;p6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 name="Google Shape;1900;p67"/>
          <p:cNvGrpSpPr/>
          <p:nvPr/>
        </p:nvGrpSpPr>
        <p:grpSpPr>
          <a:xfrm>
            <a:off x="5091067" y="2298862"/>
            <a:ext cx="567744" cy="602136"/>
            <a:chOff x="1825800" y="1651625"/>
            <a:chExt cx="539989" cy="571775"/>
          </a:xfrm>
        </p:grpSpPr>
        <p:sp>
          <p:nvSpPr>
            <p:cNvPr id="1901" name="Google Shape;1901;p67"/>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7"/>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7"/>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 name="Google Shape;1905;p67"/>
          <p:cNvGrpSpPr/>
          <p:nvPr/>
        </p:nvGrpSpPr>
        <p:grpSpPr>
          <a:xfrm>
            <a:off x="3765995" y="3855579"/>
            <a:ext cx="508123" cy="507955"/>
            <a:chOff x="1897577" y="2802432"/>
            <a:chExt cx="492176" cy="492014"/>
          </a:xfrm>
        </p:grpSpPr>
        <p:sp>
          <p:nvSpPr>
            <p:cNvPr id="1906" name="Google Shape;1906;p67"/>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7"/>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7"/>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7"/>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7"/>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7"/>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7"/>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7"/>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7"/>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7"/>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7"/>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7"/>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67"/>
          <p:cNvGrpSpPr/>
          <p:nvPr/>
        </p:nvGrpSpPr>
        <p:grpSpPr>
          <a:xfrm>
            <a:off x="997525" y="4169123"/>
            <a:ext cx="809227" cy="200842"/>
            <a:chOff x="2013045" y="4813233"/>
            <a:chExt cx="921986" cy="228854"/>
          </a:xfrm>
        </p:grpSpPr>
        <p:sp>
          <p:nvSpPr>
            <p:cNvPr id="1919" name="Google Shape;1919;p67"/>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7"/>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 name="Google Shape;1921;p67"/>
          <p:cNvGrpSpPr/>
          <p:nvPr/>
        </p:nvGrpSpPr>
        <p:grpSpPr>
          <a:xfrm>
            <a:off x="1005985" y="2656004"/>
            <a:ext cx="792421" cy="269941"/>
            <a:chOff x="1046767" y="4756633"/>
            <a:chExt cx="859646" cy="292841"/>
          </a:xfrm>
        </p:grpSpPr>
        <p:sp>
          <p:nvSpPr>
            <p:cNvPr id="1922" name="Google Shape;1922;p67"/>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7"/>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7"/>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5" name="Google Shape;1925;p67"/>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7"/>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7"/>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7"/>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9" name="Google Shape;1929;p67"/>
          <p:cNvGrpSpPr/>
          <p:nvPr/>
        </p:nvGrpSpPr>
        <p:grpSpPr>
          <a:xfrm>
            <a:off x="7141841" y="2550562"/>
            <a:ext cx="166473" cy="141497"/>
            <a:chOff x="4660325" y="1866850"/>
            <a:chExt cx="68350" cy="58100"/>
          </a:xfrm>
        </p:grpSpPr>
        <p:sp>
          <p:nvSpPr>
            <p:cNvPr id="1930" name="Google Shape;1930;p6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 name="Google Shape;1932;p67"/>
          <p:cNvGrpSpPr/>
          <p:nvPr/>
        </p:nvGrpSpPr>
        <p:grpSpPr>
          <a:xfrm>
            <a:off x="7451186" y="2576286"/>
            <a:ext cx="162515" cy="90049"/>
            <a:chOff x="4791775" y="1877500"/>
            <a:chExt cx="66725" cy="36975"/>
          </a:xfrm>
        </p:grpSpPr>
        <p:sp>
          <p:nvSpPr>
            <p:cNvPr id="1933" name="Google Shape;1933;p6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 name="Google Shape;1935;p67"/>
          <p:cNvGrpSpPr/>
          <p:nvPr/>
        </p:nvGrpSpPr>
        <p:grpSpPr>
          <a:xfrm>
            <a:off x="7772899" y="2576286"/>
            <a:ext cx="144979" cy="90049"/>
            <a:chOff x="4923925" y="1877500"/>
            <a:chExt cx="59525" cy="36975"/>
          </a:xfrm>
        </p:grpSpPr>
        <p:sp>
          <p:nvSpPr>
            <p:cNvPr id="1936" name="Google Shape;1936;p6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 name="Google Shape;1938;p67"/>
          <p:cNvGrpSpPr/>
          <p:nvPr/>
        </p:nvGrpSpPr>
        <p:grpSpPr>
          <a:xfrm>
            <a:off x="8067390" y="2558477"/>
            <a:ext cx="141447" cy="125667"/>
            <a:chOff x="5058450" y="1870100"/>
            <a:chExt cx="58075" cy="51600"/>
          </a:xfrm>
        </p:grpSpPr>
        <p:sp>
          <p:nvSpPr>
            <p:cNvPr id="1939" name="Google Shape;1939;p6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 name="Google Shape;1941;p67"/>
          <p:cNvGrpSpPr/>
          <p:nvPr/>
        </p:nvGrpSpPr>
        <p:grpSpPr>
          <a:xfrm>
            <a:off x="7481905" y="2980885"/>
            <a:ext cx="101077" cy="107645"/>
            <a:chOff x="4811425" y="2065025"/>
            <a:chExt cx="41500" cy="44200"/>
          </a:xfrm>
        </p:grpSpPr>
        <p:sp>
          <p:nvSpPr>
            <p:cNvPr id="1942" name="Google Shape;1942;p6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 name="Google Shape;1944;p67"/>
          <p:cNvGrpSpPr/>
          <p:nvPr/>
        </p:nvGrpSpPr>
        <p:grpSpPr>
          <a:xfrm>
            <a:off x="7774342" y="2981098"/>
            <a:ext cx="120867" cy="107218"/>
            <a:chOff x="4929875" y="2065025"/>
            <a:chExt cx="49625" cy="44025"/>
          </a:xfrm>
        </p:grpSpPr>
        <p:sp>
          <p:nvSpPr>
            <p:cNvPr id="1945" name="Google Shape;1945;p6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 name="Google Shape;1947;p67"/>
          <p:cNvGrpSpPr/>
          <p:nvPr/>
        </p:nvGrpSpPr>
        <p:grpSpPr>
          <a:xfrm>
            <a:off x="8103011" y="2984112"/>
            <a:ext cx="70206" cy="101191"/>
            <a:chOff x="5083925" y="2066350"/>
            <a:chExt cx="28825" cy="41550"/>
          </a:xfrm>
        </p:grpSpPr>
        <p:sp>
          <p:nvSpPr>
            <p:cNvPr id="1948" name="Google Shape;1948;p6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 name="Google Shape;1950;p67"/>
          <p:cNvGrpSpPr/>
          <p:nvPr/>
        </p:nvGrpSpPr>
        <p:grpSpPr>
          <a:xfrm>
            <a:off x="7134565" y="2999759"/>
            <a:ext cx="181026" cy="69896"/>
            <a:chOff x="4659775" y="2072775"/>
            <a:chExt cx="74325" cy="28700"/>
          </a:xfrm>
        </p:grpSpPr>
        <p:sp>
          <p:nvSpPr>
            <p:cNvPr id="1951" name="Google Shape;1951;p6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 name="Google Shape;1954;p67"/>
          <p:cNvGrpSpPr/>
          <p:nvPr/>
        </p:nvGrpSpPr>
        <p:grpSpPr>
          <a:xfrm>
            <a:off x="8054421" y="2790324"/>
            <a:ext cx="167387" cy="89197"/>
            <a:chOff x="4662475" y="1976500"/>
            <a:chExt cx="68725" cy="36625"/>
          </a:xfrm>
        </p:grpSpPr>
        <p:sp>
          <p:nvSpPr>
            <p:cNvPr id="1955" name="Google Shape;1955;p6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 name="Google Shape;1958;p67"/>
          <p:cNvGrpSpPr/>
          <p:nvPr/>
        </p:nvGrpSpPr>
        <p:grpSpPr>
          <a:xfrm>
            <a:off x="7751326" y="2793764"/>
            <a:ext cx="166899" cy="82317"/>
            <a:chOff x="4920150" y="1977875"/>
            <a:chExt cx="68525" cy="33800"/>
          </a:xfrm>
        </p:grpSpPr>
        <p:sp>
          <p:nvSpPr>
            <p:cNvPr id="1959" name="Google Shape;1959;p6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67"/>
          <p:cNvGrpSpPr/>
          <p:nvPr/>
        </p:nvGrpSpPr>
        <p:grpSpPr>
          <a:xfrm>
            <a:off x="7162483" y="3197682"/>
            <a:ext cx="125190" cy="127859"/>
            <a:chOff x="4676550" y="2160575"/>
            <a:chExt cx="51400" cy="52500"/>
          </a:xfrm>
        </p:grpSpPr>
        <p:sp>
          <p:nvSpPr>
            <p:cNvPr id="1963" name="Google Shape;1963;p6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 name="Google Shape;1966;p67"/>
          <p:cNvGrpSpPr/>
          <p:nvPr/>
        </p:nvGrpSpPr>
        <p:grpSpPr>
          <a:xfrm>
            <a:off x="7459741" y="3204714"/>
            <a:ext cx="145405" cy="113794"/>
            <a:chOff x="4768325" y="2163475"/>
            <a:chExt cx="59700" cy="46725"/>
          </a:xfrm>
        </p:grpSpPr>
        <p:sp>
          <p:nvSpPr>
            <p:cNvPr id="1967" name="Google Shape;1967;p6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9" name="Google Shape;1969;p67"/>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7"/>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7"/>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7"/>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7"/>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7"/>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5" name="Google Shape;1975;p67"/>
          <p:cNvGrpSpPr/>
          <p:nvPr/>
        </p:nvGrpSpPr>
        <p:grpSpPr>
          <a:xfrm>
            <a:off x="7476059" y="3459808"/>
            <a:ext cx="112768" cy="106853"/>
            <a:chOff x="4768575" y="2253950"/>
            <a:chExt cx="46300" cy="43875"/>
          </a:xfrm>
        </p:grpSpPr>
        <p:sp>
          <p:nvSpPr>
            <p:cNvPr id="1976" name="Google Shape;1976;p6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 name="Google Shape;1978;p67"/>
          <p:cNvGrpSpPr/>
          <p:nvPr/>
        </p:nvGrpSpPr>
        <p:grpSpPr>
          <a:xfrm>
            <a:off x="7775682" y="3948834"/>
            <a:ext cx="118187" cy="146246"/>
            <a:chOff x="4960900" y="2433225"/>
            <a:chExt cx="48525" cy="60050"/>
          </a:xfrm>
        </p:grpSpPr>
        <p:sp>
          <p:nvSpPr>
            <p:cNvPr id="1979" name="Google Shape;1979;p6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 name="Google Shape;1981;p67"/>
          <p:cNvGrpSpPr/>
          <p:nvPr/>
        </p:nvGrpSpPr>
        <p:grpSpPr>
          <a:xfrm>
            <a:off x="7464247" y="4212895"/>
            <a:ext cx="136394" cy="143810"/>
            <a:chOff x="4854075" y="2527625"/>
            <a:chExt cx="56000" cy="59050"/>
          </a:xfrm>
        </p:grpSpPr>
        <p:sp>
          <p:nvSpPr>
            <p:cNvPr id="1982" name="Google Shape;1982;p6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4" name="Google Shape;1984;p67"/>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7"/>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7"/>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7" name="Google Shape;1987;p67"/>
          <p:cNvGrpSpPr/>
          <p:nvPr/>
        </p:nvGrpSpPr>
        <p:grpSpPr>
          <a:xfrm>
            <a:off x="8088458" y="3676639"/>
            <a:ext cx="99312" cy="160797"/>
            <a:chOff x="5059700" y="2334775"/>
            <a:chExt cx="40775" cy="66025"/>
          </a:xfrm>
        </p:grpSpPr>
        <p:sp>
          <p:nvSpPr>
            <p:cNvPr id="1988" name="Google Shape;1988;p6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 name="Google Shape;1997;p67"/>
          <p:cNvGrpSpPr/>
          <p:nvPr/>
        </p:nvGrpSpPr>
        <p:grpSpPr>
          <a:xfrm>
            <a:off x="8045622" y="3941771"/>
            <a:ext cx="184984" cy="160371"/>
            <a:chOff x="5037700" y="2430325"/>
            <a:chExt cx="75950" cy="65850"/>
          </a:xfrm>
        </p:grpSpPr>
        <p:sp>
          <p:nvSpPr>
            <p:cNvPr id="1998" name="Google Shape;1998;p6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 name="Google Shape;2000;p67"/>
          <p:cNvGrpSpPr/>
          <p:nvPr/>
        </p:nvGrpSpPr>
        <p:grpSpPr>
          <a:xfrm>
            <a:off x="7465128" y="3708223"/>
            <a:ext cx="173014" cy="97629"/>
            <a:chOff x="4756975" y="2341800"/>
            <a:chExt cx="91975" cy="51925"/>
          </a:xfrm>
        </p:grpSpPr>
        <p:sp>
          <p:nvSpPr>
            <p:cNvPr id="2001" name="Google Shape;2001;p6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 name="Google Shape;2021;p67"/>
          <p:cNvGrpSpPr/>
          <p:nvPr/>
        </p:nvGrpSpPr>
        <p:grpSpPr>
          <a:xfrm>
            <a:off x="7732065" y="4196920"/>
            <a:ext cx="212497" cy="175761"/>
            <a:chOff x="4943575" y="2516350"/>
            <a:chExt cx="98675" cy="81700"/>
          </a:xfrm>
        </p:grpSpPr>
        <p:sp>
          <p:nvSpPr>
            <p:cNvPr id="2022" name="Google Shape;2022;p6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0" name="Google Shape;2100;p67"/>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7"/>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7"/>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7"/>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108"/>
        <p:cNvGrpSpPr/>
        <p:nvPr/>
      </p:nvGrpSpPr>
      <p:grpSpPr>
        <a:xfrm>
          <a:off x="0" y="0"/>
          <a:ext cx="0" cy="0"/>
          <a:chOff x="0" y="0"/>
          <a:chExt cx="0" cy="0"/>
        </a:xfrm>
      </p:grpSpPr>
      <p:grpSp>
        <p:nvGrpSpPr>
          <p:cNvPr id="2109" name="Google Shape;2109;p68"/>
          <p:cNvGrpSpPr/>
          <p:nvPr/>
        </p:nvGrpSpPr>
        <p:grpSpPr>
          <a:xfrm>
            <a:off x="745571" y="1168666"/>
            <a:ext cx="2492868" cy="1379876"/>
            <a:chOff x="2654821" y="2311071"/>
            <a:chExt cx="2279715" cy="1262120"/>
          </a:xfrm>
        </p:grpSpPr>
        <p:grpSp>
          <p:nvGrpSpPr>
            <p:cNvPr id="2110" name="Google Shape;2110;p68"/>
            <p:cNvGrpSpPr/>
            <p:nvPr/>
          </p:nvGrpSpPr>
          <p:grpSpPr>
            <a:xfrm>
              <a:off x="4034269" y="2840745"/>
              <a:ext cx="40212" cy="36437"/>
              <a:chOff x="4293400" y="2574725"/>
              <a:chExt cx="84425" cy="80100"/>
            </a:xfrm>
          </p:grpSpPr>
          <p:sp>
            <p:nvSpPr>
              <p:cNvPr id="2111" name="Google Shape;2111;p68"/>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112" name="Google Shape;2112;p68"/>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 name="Google Shape;2113;p68"/>
            <p:cNvGrpSpPr/>
            <p:nvPr/>
          </p:nvGrpSpPr>
          <p:grpSpPr>
            <a:xfrm>
              <a:off x="3894606" y="2334874"/>
              <a:ext cx="913198" cy="518984"/>
              <a:chOff x="4000175" y="1462675"/>
              <a:chExt cx="1917275" cy="1140875"/>
            </a:xfrm>
          </p:grpSpPr>
          <p:sp>
            <p:nvSpPr>
              <p:cNvPr id="2114" name="Google Shape;2114;p68"/>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115" name="Google Shape;2115;p68"/>
              <p:cNvGrpSpPr/>
              <p:nvPr/>
            </p:nvGrpSpPr>
            <p:grpSpPr>
              <a:xfrm>
                <a:off x="4000175" y="1462675"/>
                <a:ext cx="1917275" cy="1140875"/>
                <a:chOff x="4000175" y="1462675"/>
                <a:chExt cx="1917275" cy="1140875"/>
              </a:xfrm>
            </p:grpSpPr>
            <p:sp>
              <p:nvSpPr>
                <p:cNvPr id="2116" name="Google Shape;2116;p68"/>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117" name="Google Shape;2117;p68"/>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8"/>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8"/>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8"/>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21" name="Google Shape;2121;p68"/>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2" name="Google Shape;2122;p68"/>
            <p:cNvGrpSpPr/>
            <p:nvPr/>
          </p:nvGrpSpPr>
          <p:grpSpPr>
            <a:xfrm>
              <a:off x="3875768" y="2846704"/>
              <a:ext cx="44796" cy="47366"/>
              <a:chOff x="3960625" y="2587825"/>
              <a:chExt cx="94050" cy="104125"/>
            </a:xfrm>
          </p:grpSpPr>
          <p:sp>
            <p:nvSpPr>
              <p:cNvPr id="2123" name="Google Shape;2123;p68"/>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124" name="Google Shape;2124;p68"/>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 name="Google Shape;2125;p68"/>
            <p:cNvGrpSpPr/>
            <p:nvPr/>
          </p:nvGrpSpPr>
          <p:grpSpPr>
            <a:xfrm>
              <a:off x="3782759" y="2807162"/>
              <a:ext cx="82686" cy="85487"/>
              <a:chOff x="3765350" y="2500900"/>
              <a:chExt cx="173600" cy="187925"/>
            </a:xfrm>
          </p:grpSpPr>
          <p:sp>
            <p:nvSpPr>
              <p:cNvPr id="2126" name="Google Shape;2126;p68"/>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127" name="Google Shape;2127;p68"/>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8"/>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8"/>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8"/>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8"/>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 name="Google Shape;2132;p68"/>
            <p:cNvGrpSpPr/>
            <p:nvPr/>
          </p:nvGrpSpPr>
          <p:grpSpPr>
            <a:xfrm>
              <a:off x="3775674" y="2798496"/>
              <a:ext cx="40545" cy="23564"/>
              <a:chOff x="3750475" y="2481850"/>
              <a:chExt cx="85125" cy="51800"/>
            </a:xfrm>
          </p:grpSpPr>
          <p:sp>
            <p:nvSpPr>
              <p:cNvPr id="2133" name="Google Shape;2133;p68"/>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8"/>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135" name="Google Shape;2135;p68"/>
            <p:cNvGrpSpPr/>
            <p:nvPr/>
          </p:nvGrpSpPr>
          <p:grpSpPr>
            <a:xfrm>
              <a:off x="3716946" y="2776024"/>
              <a:ext cx="81971" cy="76912"/>
              <a:chOff x="3627175" y="2432450"/>
              <a:chExt cx="172100" cy="169075"/>
            </a:xfrm>
          </p:grpSpPr>
          <p:sp>
            <p:nvSpPr>
              <p:cNvPr id="2136" name="Google Shape;2136;p68"/>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8"/>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138" name="Google Shape;2138;p68"/>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139" name="Google Shape;2139;p68"/>
            <p:cNvGrpSpPr/>
            <p:nvPr/>
          </p:nvGrpSpPr>
          <p:grpSpPr>
            <a:xfrm>
              <a:off x="3685682" y="2845624"/>
              <a:ext cx="29311" cy="45055"/>
              <a:chOff x="3561536" y="2585450"/>
              <a:chExt cx="61539" cy="99045"/>
            </a:xfrm>
          </p:grpSpPr>
          <p:sp>
            <p:nvSpPr>
              <p:cNvPr id="2140" name="Google Shape;2140;p68"/>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8"/>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142" name="Google Shape;2142;p68"/>
            <p:cNvGrpSpPr/>
            <p:nvPr/>
          </p:nvGrpSpPr>
          <p:grpSpPr>
            <a:xfrm>
              <a:off x="3849905" y="2572252"/>
              <a:ext cx="74339" cy="119559"/>
              <a:chOff x="3906325" y="1984500"/>
              <a:chExt cx="156075" cy="262825"/>
            </a:xfrm>
          </p:grpSpPr>
          <p:sp>
            <p:nvSpPr>
              <p:cNvPr id="2143" name="Google Shape;2143;p68"/>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144" name="Google Shape;2144;p68"/>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 name="Google Shape;2145;p68"/>
            <p:cNvGrpSpPr/>
            <p:nvPr/>
          </p:nvGrpSpPr>
          <p:grpSpPr>
            <a:xfrm>
              <a:off x="2654821" y="2414345"/>
              <a:ext cx="667570" cy="558731"/>
              <a:chOff x="1397225" y="1637375"/>
              <a:chExt cx="1401575" cy="1228250"/>
            </a:xfrm>
          </p:grpSpPr>
          <p:sp>
            <p:nvSpPr>
              <p:cNvPr id="2146" name="Google Shape;2146;p6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147" name="Google Shape;2147;p68"/>
              <p:cNvGrpSpPr/>
              <p:nvPr/>
            </p:nvGrpSpPr>
            <p:grpSpPr>
              <a:xfrm>
                <a:off x="1397225" y="1637375"/>
                <a:ext cx="1398775" cy="1228250"/>
                <a:chOff x="1397225" y="1637375"/>
                <a:chExt cx="1398775" cy="1228250"/>
              </a:xfrm>
            </p:grpSpPr>
            <p:sp>
              <p:nvSpPr>
                <p:cNvPr id="2148" name="Google Shape;2148;p6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0" name="Google Shape;2150;p68"/>
            <p:cNvGrpSpPr/>
            <p:nvPr/>
          </p:nvGrpSpPr>
          <p:grpSpPr>
            <a:xfrm>
              <a:off x="3230417" y="3103734"/>
              <a:ext cx="282982" cy="280332"/>
              <a:chOff x="2605700" y="3152850"/>
              <a:chExt cx="594125" cy="616250"/>
            </a:xfrm>
          </p:grpSpPr>
          <p:sp>
            <p:nvSpPr>
              <p:cNvPr id="2151" name="Google Shape;2151;p68"/>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152" name="Google Shape;2152;p68"/>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153" name="Google Shape;2153;p68"/>
            <p:cNvGrpSpPr/>
            <p:nvPr/>
          </p:nvGrpSpPr>
          <p:grpSpPr>
            <a:xfrm>
              <a:off x="3265985" y="3226989"/>
              <a:ext cx="87151" cy="346202"/>
              <a:chOff x="2680375" y="3423800"/>
              <a:chExt cx="182975" cy="761050"/>
            </a:xfrm>
          </p:grpSpPr>
          <p:sp>
            <p:nvSpPr>
              <p:cNvPr id="2154" name="Google Shape;2154;p68"/>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155" name="Google Shape;2155;p68"/>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68"/>
            <p:cNvGrpSpPr/>
            <p:nvPr/>
          </p:nvGrpSpPr>
          <p:grpSpPr>
            <a:xfrm>
              <a:off x="3855466" y="3289811"/>
              <a:ext cx="112514" cy="94210"/>
              <a:chOff x="3918000" y="3561900"/>
              <a:chExt cx="236225" cy="207100"/>
            </a:xfrm>
          </p:grpSpPr>
          <p:sp>
            <p:nvSpPr>
              <p:cNvPr id="2157" name="Google Shape;2157;p6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158" name="Google Shape;2158;p6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9" name="Google Shape;2159;p68"/>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8"/>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8"/>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162" name="Google Shape;2162;p68"/>
            <p:cNvGrpSpPr/>
            <p:nvPr/>
          </p:nvGrpSpPr>
          <p:grpSpPr>
            <a:xfrm>
              <a:off x="2905224" y="2311071"/>
              <a:ext cx="596721" cy="528992"/>
              <a:chOff x="1922950" y="1410350"/>
              <a:chExt cx="1252825" cy="1162875"/>
            </a:xfrm>
          </p:grpSpPr>
          <p:sp>
            <p:nvSpPr>
              <p:cNvPr id="2163" name="Google Shape;2163;p6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179" name="Google Shape;2179;p68"/>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8"/>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8"/>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8"/>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8"/>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8"/>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8"/>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8"/>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8"/>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8"/>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8"/>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8"/>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8"/>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8"/>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8"/>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8"/>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8"/>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8"/>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8"/>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8"/>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199" name="Google Shape;2199;p68"/>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200" name="Google Shape;2200;p68"/>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1" name="Google Shape;2201;p68"/>
            <p:cNvGrpSpPr/>
            <p:nvPr/>
          </p:nvGrpSpPr>
          <p:grpSpPr>
            <a:xfrm>
              <a:off x="3280929" y="3294542"/>
              <a:ext cx="109894" cy="272224"/>
              <a:chOff x="2711750" y="3572300"/>
              <a:chExt cx="230725" cy="598425"/>
            </a:xfrm>
          </p:grpSpPr>
          <p:sp>
            <p:nvSpPr>
              <p:cNvPr id="2202" name="Google Shape;2202;p68"/>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8"/>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4" name="Google Shape;2204;p68"/>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5" name="Google Shape;2205;p68"/>
            <p:cNvGrpSpPr/>
            <p:nvPr/>
          </p:nvGrpSpPr>
          <p:grpSpPr>
            <a:xfrm>
              <a:off x="3790439" y="2408636"/>
              <a:ext cx="73017" cy="75684"/>
              <a:chOff x="3781475" y="1624825"/>
              <a:chExt cx="153300" cy="166375"/>
            </a:xfrm>
          </p:grpSpPr>
          <p:sp>
            <p:nvSpPr>
              <p:cNvPr id="2206" name="Google Shape;2206;p68"/>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8"/>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8"/>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8"/>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0" name="Google Shape;2210;p68"/>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8"/>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8"/>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8"/>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8"/>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8"/>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8"/>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7" name="Google Shape;2217;p68"/>
            <p:cNvGrpSpPr/>
            <p:nvPr/>
          </p:nvGrpSpPr>
          <p:grpSpPr>
            <a:xfrm>
              <a:off x="4403342" y="3107749"/>
              <a:ext cx="316680" cy="101374"/>
              <a:chOff x="5068275" y="3161675"/>
              <a:chExt cx="664875" cy="222850"/>
            </a:xfrm>
          </p:grpSpPr>
          <p:sp>
            <p:nvSpPr>
              <p:cNvPr id="2218" name="Google Shape;2218;p68"/>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8"/>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8"/>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8"/>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2" name="Google Shape;2222;p68"/>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8"/>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8"/>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8"/>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8"/>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8"/>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8"/>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8"/>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8"/>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8"/>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8"/>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8"/>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8"/>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8"/>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8"/>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8"/>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8"/>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8"/>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8"/>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8"/>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8"/>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8"/>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8"/>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8"/>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8"/>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8"/>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8"/>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8"/>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8"/>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1" name="Google Shape;2251;p68"/>
            <p:cNvGrpSpPr/>
            <p:nvPr/>
          </p:nvGrpSpPr>
          <p:grpSpPr>
            <a:xfrm>
              <a:off x="3697513" y="2707266"/>
              <a:ext cx="59549" cy="79733"/>
              <a:chOff x="3586375" y="2281300"/>
              <a:chExt cx="125025" cy="175275"/>
            </a:xfrm>
          </p:grpSpPr>
          <p:sp>
            <p:nvSpPr>
              <p:cNvPr id="2252" name="Google Shape;2252;p68"/>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8"/>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4" name="Google Shape;2254;p68"/>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5" name="Google Shape;2255;p68"/>
            <p:cNvGrpSpPr/>
            <p:nvPr/>
          </p:nvGrpSpPr>
          <p:grpSpPr>
            <a:xfrm>
              <a:off x="4513224" y="3221724"/>
              <a:ext cx="274563" cy="280321"/>
              <a:chOff x="5298975" y="3412225"/>
              <a:chExt cx="576450" cy="616225"/>
            </a:xfrm>
          </p:grpSpPr>
          <p:sp>
            <p:nvSpPr>
              <p:cNvPr id="2256" name="Google Shape;2256;p68"/>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257" name="Google Shape;2257;p68"/>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 name="Google Shape;2258;p68"/>
            <p:cNvGrpSpPr/>
            <p:nvPr/>
          </p:nvGrpSpPr>
          <p:grpSpPr>
            <a:xfrm>
              <a:off x="4824403" y="3421846"/>
              <a:ext cx="110132" cy="130647"/>
              <a:chOff x="5952300" y="3852150"/>
              <a:chExt cx="231225" cy="287200"/>
            </a:xfrm>
          </p:grpSpPr>
          <p:sp>
            <p:nvSpPr>
              <p:cNvPr id="2259" name="Google Shape;2259;p68"/>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8"/>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1" name="Google Shape;2261;p68"/>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8"/>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8"/>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8"/>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8"/>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8"/>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8"/>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8"/>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9" name="Google Shape;2269;p68"/>
            <p:cNvGrpSpPr/>
            <p:nvPr/>
          </p:nvGrpSpPr>
          <p:grpSpPr>
            <a:xfrm>
              <a:off x="4295710" y="3079670"/>
              <a:ext cx="14968" cy="27135"/>
              <a:chOff x="4842300" y="3099950"/>
              <a:chExt cx="31425" cy="59650"/>
            </a:xfrm>
          </p:grpSpPr>
          <p:sp>
            <p:nvSpPr>
              <p:cNvPr id="2270" name="Google Shape;2270;p68"/>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8"/>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8"/>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8"/>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4" name="Google Shape;2274;p68"/>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8"/>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8"/>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8"/>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8"/>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8"/>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8"/>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8"/>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2" name="Google Shape;2282;p68"/>
            <p:cNvGrpSpPr/>
            <p:nvPr/>
          </p:nvGrpSpPr>
          <p:grpSpPr>
            <a:xfrm>
              <a:off x="3831056" y="2816010"/>
              <a:ext cx="37378" cy="27612"/>
              <a:chOff x="3866750" y="2520350"/>
              <a:chExt cx="78475" cy="60700"/>
            </a:xfrm>
          </p:grpSpPr>
          <p:sp>
            <p:nvSpPr>
              <p:cNvPr id="2283" name="Google Shape;2283;p68"/>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8"/>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8"/>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8"/>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7" name="Google Shape;2287;p68"/>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8"/>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8"/>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8"/>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8"/>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8"/>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8"/>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8"/>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8"/>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8"/>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8"/>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8"/>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8"/>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8"/>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8"/>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8"/>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8"/>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304" name="Google Shape;2304;p68"/>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8"/>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8"/>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8"/>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8"/>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8"/>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8"/>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8"/>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8"/>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8"/>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8"/>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8"/>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316" name="Google Shape;2316;p68"/>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8"/>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8"/>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8"/>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8"/>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8"/>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8"/>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8"/>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8"/>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8"/>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8"/>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8"/>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8"/>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9" name="Google Shape;2329;p68"/>
            <p:cNvGrpSpPr/>
            <p:nvPr/>
          </p:nvGrpSpPr>
          <p:grpSpPr>
            <a:xfrm>
              <a:off x="3632736" y="3051591"/>
              <a:ext cx="63288" cy="45217"/>
              <a:chOff x="3450375" y="3038225"/>
              <a:chExt cx="132875" cy="99400"/>
            </a:xfrm>
          </p:grpSpPr>
          <p:sp>
            <p:nvSpPr>
              <p:cNvPr id="2330" name="Google Shape;2330;p6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2" name="Google Shape;2332;p68"/>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8"/>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8"/>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8"/>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8"/>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8"/>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8"/>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8"/>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8"/>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341" name="Google Shape;2341;p68"/>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8"/>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8"/>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8"/>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8"/>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8"/>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8"/>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8"/>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8"/>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8"/>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351" name="Google Shape;2351;p68"/>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8"/>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8"/>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8"/>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8"/>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8"/>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357" name="Google Shape;2357;p68"/>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8"/>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8"/>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8"/>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8"/>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8"/>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8"/>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8"/>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68"/>
          <p:cNvGrpSpPr/>
          <p:nvPr/>
        </p:nvGrpSpPr>
        <p:grpSpPr>
          <a:xfrm>
            <a:off x="3554131" y="1233340"/>
            <a:ext cx="2078182" cy="1366558"/>
            <a:chOff x="235800" y="830650"/>
            <a:chExt cx="6978450" cy="4588844"/>
          </a:xfrm>
        </p:grpSpPr>
        <p:sp>
          <p:nvSpPr>
            <p:cNvPr id="2368" name="Google Shape;2368;p68"/>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8"/>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8"/>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8"/>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8"/>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8"/>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68"/>
          <p:cNvGrpSpPr/>
          <p:nvPr/>
        </p:nvGrpSpPr>
        <p:grpSpPr>
          <a:xfrm>
            <a:off x="742628" y="3064442"/>
            <a:ext cx="2622876" cy="1333540"/>
            <a:chOff x="238125" y="1038125"/>
            <a:chExt cx="7146800" cy="3633625"/>
          </a:xfrm>
        </p:grpSpPr>
        <p:sp>
          <p:nvSpPr>
            <p:cNvPr id="2375" name="Google Shape;2375;p68"/>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8"/>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8"/>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8"/>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8"/>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8"/>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8"/>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8"/>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8"/>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8"/>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8"/>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8"/>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8"/>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8"/>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8"/>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8"/>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8"/>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8"/>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8"/>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8"/>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8"/>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8"/>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8"/>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8"/>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8"/>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8"/>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8"/>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8"/>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8"/>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8"/>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8"/>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8"/>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8"/>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8"/>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8"/>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8"/>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8"/>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8"/>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8"/>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8"/>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8"/>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8"/>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8"/>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8"/>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8"/>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8"/>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8"/>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8"/>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8"/>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8"/>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8"/>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8"/>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8"/>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8"/>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8"/>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8"/>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8"/>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8"/>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8"/>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8"/>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8"/>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8"/>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8"/>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8"/>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8"/>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8"/>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8"/>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8"/>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8"/>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8"/>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8"/>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8"/>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8"/>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8"/>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8"/>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8"/>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8"/>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8"/>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8"/>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8"/>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8"/>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8"/>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8"/>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8"/>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8"/>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8"/>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8"/>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8"/>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8"/>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8"/>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8"/>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8"/>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8"/>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8"/>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8"/>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8"/>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8"/>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8"/>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8"/>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8"/>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8"/>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8"/>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8"/>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8"/>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8"/>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8"/>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8"/>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8"/>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8"/>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8"/>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8"/>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8"/>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8"/>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8"/>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8"/>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8"/>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8"/>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8"/>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8"/>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8"/>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8"/>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8"/>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8"/>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8"/>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8"/>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8"/>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8"/>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8"/>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8"/>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8"/>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8"/>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8"/>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8"/>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8"/>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8"/>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8"/>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8"/>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8"/>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8"/>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8"/>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8"/>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8"/>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8"/>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8"/>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8"/>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8"/>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8"/>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8"/>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8"/>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8"/>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8"/>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8"/>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8"/>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8"/>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8"/>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8"/>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8"/>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8"/>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8"/>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8"/>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8"/>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8"/>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8"/>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8"/>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8"/>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8"/>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8"/>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8"/>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8"/>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8"/>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8"/>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8"/>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8"/>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8"/>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8"/>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8"/>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8"/>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8"/>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8"/>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8"/>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8"/>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8"/>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8"/>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8"/>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8"/>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8"/>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8"/>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8"/>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8"/>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8"/>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8"/>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8"/>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8"/>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8"/>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8"/>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8"/>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8"/>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8"/>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8"/>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8"/>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8"/>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8"/>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8"/>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8"/>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8"/>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8"/>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8"/>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8"/>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8"/>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8"/>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8"/>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8"/>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8"/>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8"/>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8"/>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8"/>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8"/>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8"/>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8"/>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8"/>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8"/>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8"/>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8"/>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8"/>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8"/>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8"/>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8"/>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8"/>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8"/>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8"/>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8"/>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8"/>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8"/>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8"/>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8"/>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8"/>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8"/>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8"/>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8"/>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8"/>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8"/>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8"/>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8"/>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8"/>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8"/>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8"/>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8"/>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8"/>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8"/>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8"/>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8"/>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8"/>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8"/>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8"/>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8"/>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8"/>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8"/>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8"/>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8"/>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8"/>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8"/>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8"/>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8"/>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8"/>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8"/>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8"/>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8"/>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8"/>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8"/>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8"/>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8"/>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8"/>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8"/>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8"/>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8"/>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8"/>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8"/>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8"/>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8"/>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8"/>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8"/>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8"/>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8"/>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8"/>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8"/>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8"/>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8"/>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8"/>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8"/>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8"/>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8"/>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8"/>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8"/>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8"/>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8"/>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8"/>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8"/>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8"/>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8"/>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8"/>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8"/>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8"/>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8"/>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8"/>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8"/>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8"/>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8"/>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8"/>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8"/>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8"/>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8"/>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8"/>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8"/>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8"/>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8"/>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8"/>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8"/>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8"/>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8"/>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8"/>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8"/>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8"/>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8"/>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8"/>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8"/>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8"/>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8"/>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8"/>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8"/>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8"/>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8"/>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8"/>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8"/>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8"/>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8"/>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8"/>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8"/>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8"/>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8"/>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8"/>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8"/>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8"/>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8"/>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8"/>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8"/>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8"/>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8"/>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8"/>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8"/>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8"/>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8"/>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8"/>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8"/>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8"/>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8"/>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8"/>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8"/>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8"/>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8"/>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8"/>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8"/>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8"/>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8"/>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8"/>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8"/>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8"/>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8"/>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8"/>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8"/>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8"/>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8"/>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8"/>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8"/>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8"/>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8"/>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8"/>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8"/>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8"/>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8"/>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8"/>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8"/>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8"/>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8"/>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8"/>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8"/>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8"/>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8"/>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8"/>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8"/>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8"/>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8"/>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8"/>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8"/>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8"/>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8"/>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8"/>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8"/>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8"/>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8"/>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8"/>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8"/>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8"/>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8"/>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8"/>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8"/>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8"/>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8"/>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8"/>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8"/>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8"/>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8"/>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8"/>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8"/>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8"/>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8"/>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8"/>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8"/>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8"/>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8"/>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8"/>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8"/>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8"/>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8"/>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8"/>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8"/>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8"/>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8"/>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8"/>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8"/>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8"/>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8"/>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8"/>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8"/>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8"/>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8"/>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8"/>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8"/>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8"/>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8"/>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8"/>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8"/>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8"/>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8"/>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8"/>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8"/>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8"/>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8"/>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8"/>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8"/>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8"/>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8"/>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8"/>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8"/>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8"/>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8"/>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8"/>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8"/>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8"/>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8"/>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8"/>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8"/>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8"/>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8"/>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8"/>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8"/>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8"/>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8"/>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8"/>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8"/>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8"/>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8"/>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8"/>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8"/>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8"/>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8"/>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8"/>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8"/>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8"/>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8"/>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8"/>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8"/>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8"/>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8"/>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8"/>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8"/>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8"/>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8"/>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8"/>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8"/>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8"/>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8"/>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8"/>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8"/>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8"/>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8"/>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8"/>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8"/>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8"/>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8"/>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8"/>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8"/>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8"/>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8"/>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8"/>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8"/>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8"/>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8"/>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8"/>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8"/>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8"/>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8"/>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8"/>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8"/>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8"/>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8"/>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8"/>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8"/>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8"/>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8"/>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8"/>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8"/>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8"/>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8"/>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8"/>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8"/>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8"/>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8"/>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8"/>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8"/>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8"/>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8"/>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8"/>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8"/>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8"/>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8"/>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8"/>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8"/>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8"/>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8"/>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8"/>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8"/>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8"/>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8"/>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8"/>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8"/>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8"/>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8"/>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8"/>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8"/>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8"/>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8"/>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8"/>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8"/>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8"/>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8"/>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8"/>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8"/>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8"/>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8"/>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8"/>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8"/>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8"/>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8"/>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8"/>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8"/>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8"/>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8"/>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8"/>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8"/>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8"/>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8"/>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8"/>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8"/>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8"/>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8"/>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8"/>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8"/>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8"/>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8"/>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8"/>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8"/>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8"/>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8"/>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8"/>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8"/>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8"/>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8"/>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8"/>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8"/>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8"/>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8"/>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8"/>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8"/>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8"/>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8"/>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8"/>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8"/>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8"/>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8"/>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8"/>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8"/>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8"/>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8"/>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8"/>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8"/>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8"/>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8"/>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8"/>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8"/>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8"/>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8"/>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8"/>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8"/>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8"/>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8"/>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8"/>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8"/>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8"/>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8"/>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8"/>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8"/>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8"/>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8"/>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8"/>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8"/>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8"/>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8"/>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8"/>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8"/>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8"/>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8"/>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8"/>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8"/>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8"/>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8"/>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8"/>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8"/>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8"/>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8"/>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8"/>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8"/>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8"/>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8"/>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8"/>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8"/>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8"/>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8"/>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8"/>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8"/>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8"/>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8"/>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8"/>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8"/>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8"/>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8"/>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8"/>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8"/>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8"/>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8"/>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8"/>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8"/>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8"/>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8"/>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8"/>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8"/>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8"/>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8"/>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8"/>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8"/>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8"/>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8"/>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8"/>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8"/>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8"/>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8"/>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8"/>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8"/>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8"/>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8"/>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8"/>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8"/>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8"/>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8"/>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8"/>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8"/>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8"/>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8"/>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8"/>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8"/>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8"/>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8"/>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8"/>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8"/>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8"/>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8"/>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8"/>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8"/>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8"/>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8"/>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8"/>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8"/>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8"/>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8"/>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8"/>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8"/>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8"/>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8"/>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8"/>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8"/>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8"/>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8"/>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8"/>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8"/>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8"/>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8"/>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8"/>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8"/>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8"/>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8"/>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8"/>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8"/>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8"/>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8"/>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8"/>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8"/>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8"/>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8"/>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8"/>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8"/>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8"/>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8"/>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8"/>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8"/>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8"/>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8"/>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8"/>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8"/>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8"/>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8"/>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8"/>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8"/>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8"/>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8"/>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8"/>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8"/>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8"/>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8"/>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8"/>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8"/>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8"/>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8"/>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8"/>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8"/>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8"/>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8"/>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8"/>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8"/>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8"/>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8"/>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8"/>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8"/>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8"/>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8"/>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8"/>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8"/>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8"/>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8"/>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8"/>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8"/>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8"/>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8"/>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8"/>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8"/>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8"/>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8"/>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8"/>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8"/>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8"/>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8"/>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8"/>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8"/>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8"/>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8"/>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8"/>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8"/>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8"/>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8"/>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8"/>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8"/>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8"/>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8"/>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8"/>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8"/>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8"/>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8"/>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8"/>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8"/>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8"/>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8"/>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8"/>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8"/>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8"/>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8"/>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8"/>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8"/>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8"/>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8"/>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8"/>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8"/>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8"/>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8"/>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8"/>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8"/>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8"/>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8"/>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8"/>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8"/>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8"/>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8"/>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8"/>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8"/>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8"/>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8"/>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8"/>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8"/>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8"/>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8"/>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8"/>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8"/>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8"/>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8"/>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8"/>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8"/>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8"/>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8"/>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8"/>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8"/>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8"/>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8"/>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8"/>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8"/>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8"/>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8"/>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8"/>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8"/>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8"/>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8"/>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8"/>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8"/>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8"/>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8"/>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8"/>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8"/>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8"/>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8"/>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8"/>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8"/>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8"/>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8"/>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8"/>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8"/>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8"/>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8"/>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8"/>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8"/>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8"/>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8"/>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8"/>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8"/>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8"/>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8"/>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8"/>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8"/>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8"/>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8"/>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8"/>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8"/>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8"/>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8"/>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8"/>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8"/>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8"/>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8"/>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8"/>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8"/>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8"/>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8"/>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8"/>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8"/>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8"/>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8"/>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8"/>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8"/>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8"/>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8"/>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8"/>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8"/>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8"/>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8"/>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8"/>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8"/>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8"/>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8"/>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8"/>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8"/>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8"/>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8"/>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8"/>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8"/>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8"/>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8"/>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8"/>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8"/>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8"/>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8"/>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8"/>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8"/>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8"/>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8"/>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8"/>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8"/>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8"/>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8"/>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8"/>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8"/>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8"/>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8"/>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8"/>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8"/>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8"/>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8"/>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8"/>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8"/>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8"/>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8"/>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8"/>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8"/>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8"/>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8"/>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8"/>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8"/>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8"/>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8"/>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8"/>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8"/>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8"/>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8"/>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8"/>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8"/>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8"/>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8"/>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8"/>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8"/>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8"/>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8"/>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8"/>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8"/>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8"/>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8"/>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8"/>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8"/>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8"/>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8"/>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8"/>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8"/>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8"/>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8"/>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8"/>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8"/>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8"/>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8"/>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8"/>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8"/>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8"/>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8"/>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8"/>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8"/>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8"/>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8"/>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8"/>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8"/>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8"/>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8"/>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8"/>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8"/>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8"/>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8"/>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8"/>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8"/>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8"/>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8"/>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8"/>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8"/>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8"/>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8"/>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8"/>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8"/>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8"/>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8"/>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8"/>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8"/>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8"/>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8"/>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8"/>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8"/>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8"/>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8"/>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8"/>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8"/>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8"/>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8"/>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8"/>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8"/>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8"/>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8"/>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8"/>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8"/>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8"/>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8"/>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8"/>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8"/>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8"/>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8"/>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8"/>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8"/>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8"/>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8"/>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8"/>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8"/>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8"/>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8"/>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8"/>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8"/>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8"/>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8"/>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8"/>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8"/>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8"/>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8"/>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8"/>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8"/>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8"/>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8"/>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8"/>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8"/>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8"/>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8"/>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8"/>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8"/>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8"/>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8"/>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8"/>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8"/>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8"/>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8"/>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8"/>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8"/>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8"/>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8"/>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8"/>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8"/>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8"/>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8"/>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8"/>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8"/>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8"/>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8"/>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8"/>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8"/>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8"/>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8"/>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8"/>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8"/>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8"/>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8"/>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8"/>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8"/>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8"/>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8"/>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8"/>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8"/>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8"/>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8"/>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8"/>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8"/>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8"/>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8"/>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8"/>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8"/>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8"/>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8"/>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8"/>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8"/>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8"/>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8"/>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8"/>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8"/>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8"/>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8"/>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8"/>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8"/>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8"/>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8"/>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8"/>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8"/>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8"/>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8"/>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8"/>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8"/>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8"/>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8"/>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8"/>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8"/>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8"/>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8"/>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8"/>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8"/>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8"/>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8"/>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8"/>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8"/>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8"/>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8"/>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8"/>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8"/>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8"/>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8"/>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8"/>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8"/>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8"/>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8"/>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8"/>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8"/>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8"/>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8"/>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8"/>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8"/>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8"/>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8"/>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8"/>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8"/>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8"/>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8"/>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8"/>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8"/>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8"/>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8"/>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8"/>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8"/>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8"/>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8"/>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8"/>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8"/>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8"/>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8"/>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8"/>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8"/>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8"/>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8"/>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8"/>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8"/>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8"/>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8"/>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8"/>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8"/>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8"/>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8"/>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8"/>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8"/>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8"/>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8"/>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8"/>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8"/>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8"/>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8"/>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8"/>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8"/>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8"/>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8"/>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8"/>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8"/>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8"/>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8"/>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8"/>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8"/>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8"/>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8"/>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8"/>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8"/>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8"/>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8"/>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8"/>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8"/>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8"/>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8"/>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8"/>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8"/>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8"/>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8"/>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8"/>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8"/>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8"/>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8"/>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8"/>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8"/>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8"/>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8"/>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8"/>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8"/>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8"/>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8"/>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8"/>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8"/>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8"/>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8"/>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8"/>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8"/>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8"/>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8"/>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8"/>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8"/>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8"/>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8"/>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8"/>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8"/>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8"/>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8"/>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8"/>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8"/>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8"/>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8"/>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8"/>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8"/>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8"/>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8"/>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8"/>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8"/>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8"/>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8"/>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8"/>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8"/>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8"/>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8"/>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8"/>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8"/>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8"/>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8"/>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8"/>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8"/>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8"/>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8"/>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8"/>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8"/>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8"/>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8"/>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8"/>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8"/>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8"/>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8"/>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8"/>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8"/>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8"/>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8"/>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8"/>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8"/>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8"/>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8"/>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8"/>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8"/>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8"/>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8"/>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8"/>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8"/>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8"/>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8"/>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8"/>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8"/>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8"/>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8"/>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8"/>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8"/>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8"/>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8"/>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8"/>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8"/>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8"/>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8"/>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8"/>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8"/>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8"/>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8"/>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8"/>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8"/>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8"/>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8"/>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8"/>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8"/>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8"/>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8"/>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8"/>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8"/>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8"/>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8"/>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8"/>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8"/>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8"/>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8"/>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8"/>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8"/>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8"/>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8"/>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8"/>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8"/>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8"/>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8"/>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8"/>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8"/>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8"/>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8"/>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8"/>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8"/>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8"/>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8"/>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8"/>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8"/>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8"/>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8"/>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8"/>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8"/>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8"/>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8"/>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8"/>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8"/>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8"/>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8"/>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8"/>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8"/>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8"/>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8"/>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8"/>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8"/>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8"/>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8"/>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8"/>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8"/>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8"/>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8"/>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8"/>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8"/>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8"/>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8"/>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8"/>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8"/>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8"/>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8"/>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8"/>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8"/>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8"/>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8"/>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8"/>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8"/>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8"/>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8"/>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8"/>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8"/>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8"/>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8"/>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8"/>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8"/>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8"/>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8"/>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8"/>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8"/>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8"/>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8"/>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8"/>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8"/>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8"/>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8"/>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8"/>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8"/>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8"/>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8"/>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8"/>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8"/>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8"/>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8"/>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8"/>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8"/>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8"/>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8"/>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8"/>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8"/>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8"/>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8"/>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8"/>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8"/>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8"/>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8"/>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8"/>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8"/>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8"/>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8"/>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8"/>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8"/>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8"/>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8"/>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8"/>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8"/>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8"/>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8"/>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8"/>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8"/>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8"/>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8"/>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8"/>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8"/>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8"/>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8"/>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8"/>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8"/>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8"/>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8"/>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8"/>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8"/>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8"/>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8"/>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8"/>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8"/>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8"/>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8"/>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8"/>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8"/>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8"/>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8"/>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8"/>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8"/>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8"/>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8"/>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8"/>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8"/>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8"/>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8"/>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8"/>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8"/>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8"/>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8"/>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8"/>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8"/>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8"/>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8"/>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8"/>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8"/>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8"/>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8"/>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8"/>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8"/>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8"/>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8"/>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8"/>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8"/>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8"/>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8"/>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8"/>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8"/>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8"/>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8"/>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8"/>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8"/>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8"/>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8"/>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8"/>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8"/>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8"/>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8"/>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8"/>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8"/>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8"/>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8"/>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8"/>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8"/>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8"/>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8"/>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8"/>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8"/>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8"/>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8"/>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8"/>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8"/>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8"/>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8"/>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8"/>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8"/>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8"/>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8"/>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8"/>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8"/>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8"/>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8"/>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8"/>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8"/>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8"/>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8"/>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8"/>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8"/>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8"/>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8"/>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8"/>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8"/>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8"/>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8"/>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8"/>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8"/>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8"/>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8"/>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8"/>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8"/>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8"/>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8"/>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8"/>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8"/>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8"/>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8"/>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8"/>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8"/>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8"/>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8"/>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8"/>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8"/>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8"/>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8"/>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8"/>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8"/>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8"/>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8"/>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8"/>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8"/>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8"/>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8"/>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8"/>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8"/>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8"/>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8"/>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8"/>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8"/>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8"/>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8"/>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8"/>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8"/>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8"/>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8"/>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8"/>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8"/>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8"/>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8"/>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8"/>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8"/>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8"/>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8"/>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8"/>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8"/>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8"/>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8"/>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8"/>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8"/>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8"/>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8"/>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8"/>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8"/>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8"/>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8"/>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8"/>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7" name="Google Shape;3947;p68"/>
          <p:cNvGrpSpPr/>
          <p:nvPr/>
        </p:nvGrpSpPr>
        <p:grpSpPr>
          <a:xfrm>
            <a:off x="5857556" y="1206552"/>
            <a:ext cx="2590840" cy="1380235"/>
            <a:chOff x="233350" y="949250"/>
            <a:chExt cx="7137300" cy="3802300"/>
          </a:xfrm>
        </p:grpSpPr>
        <p:sp>
          <p:nvSpPr>
            <p:cNvPr id="3948" name="Google Shape;3948;p6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9" name="Google Shape;3999;p68"/>
          <p:cNvGrpSpPr/>
          <p:nvPr/>
        </p:nvGrpSpPr>
        <p:grpSpPr>
          <a:xfrm>
            <a:off x="7671985" y="3251325"/>
            <a:ext cx="104231" cy="320340"/>
            <a:chOff x="7564426" y="3224343"/>
            <a:chExt cx="119985" cy="368801"/>
          </a:xfrm>
        </p:grpSpPr>
        <p:sp>
          <p:nvSpPr>
            <p:cNvPr id="4000" name="Google Shape;4000;p68"/>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8"/>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2" name="Google Shape;4002;p68"/>
          <p:cNvGrpSpPr/>
          <p:nvPr/>
        </p:nvGrpSpPr>
        <p:grpSpPr>
          <a:xfrm>
            <a:off x="7371473" y="3245427"/>
            <a:ext cx="189489" cy="332132"/>
            <a:chOff x="8370831" y="3202002"/>
            <a:chExt cx="218129" cy="382376"/>
          </a:xfrm>
        </p:grpSpPr>
        <p:sp>
          <p:nvSpPr>
            <p:cNvPr id="4003" name="Google Shape;4003;p68"/>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8"/>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5" name="Google Shape;4005;p68"/>
          <p:cNvGrpSpPr/>
          <p:nvPr/>
        </p:nvGrpSpPr>
        <p:grpSpPr>
          <a:xfrm>
            <a:off x="8094863" y="3656559"/>
            <a:ext cx="309429" cy="267000"/>
            <a:chOff x="6742064" y="3750480"/>
            <a:chExt cx="399315" cy="344560"/>
          </a:xfrm>
        </p:grpSpPr>
        <p:sp>
          <p:nvSpPr>
            <p:cNvPr id="4006" name="Google Shape;4006;p68"/>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8"/>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8" name="Google Shape;4008;p68"/>
          <p:cNvGrpSpPr/>
          <p:nvPr/>
        </p:nvGrpSpPr>
        <p:grpSpPr>
          <a:xfrm>
            <a:off x="7633882" y="4007606"/>
            <a:ext cx="180437" cy="281608"/>
            <a:chOff x="7248525" y="3739696"/>
            <a:chExt cx="230531" cy="359790"/>
          </a:xfrm>
        </p:grpSpPr>
        <p:sp>
          <p:nvSpPr>
            <p:cNvPr id="4009" name="Google Shape;4009;p68"/>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8"/>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1" name="Google Shape;4011;p68"/>
          <p:cNvGrpSpPr/>
          <p:nvPr/>
        </p:nvGrpSpPr>
        <p:grpSpPr>
          <a:xfrm>
            <a:off x="7879801" y="3650830"/>
            <a:ext cx="162896" cy="278710"/>
            <a:chOff x="7601242" y="3729267"/>
            <a:chExt cx="222566" cy="380803"/>
          </a:xfrm>
        </p:grpSpPr>
        <p:sp>
          <p:nvSpPr>
            <p:cNvPr id="4012" name="Google Shape;4012;p68"/>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8"/>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4" name="Google Shape;4014;p68"/>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5" name="Google Shape;4015;p68"/>
          <p:cNvGrpSpPr/>
          <p:nvPr/>
        </p:nvGrpSpPr>
        <p:grpSpPr>
          <a:xfrm>
            <a:off x="7369446" y="3651971"/>
            <a:ext cx="193543" cy="275990"/>
            <a:chOff x="8304647" y="3738687"/>
            <a:chExt cx="225076" cy="320956"/>
          </a:xfrm>
        </p:grpSpPr>
        <p:sp>
          <p:nvSpPr>
            <p:cNvPr id="4016" name="Google Shape;4016;p68"/>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8"/>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8"/>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9" name="Google Shape;4019;p68"/>
          <p:cNvGrpSpPr/>
          <p:nvPr/>
        </p:nvGrpSpPr>
        <p:grpSpPr>
          <a:xfrm>
            <a:off x="7641939" y="3651971"/>
            <a:ext cx="178492" cy="275990"/>
            <a:chOff x="8615101" y="3738687"/>
            <a:chExt cx="207573" cy="320956"/>
          </a:xfrm>
        </p:grpSpPr>
        <p:sp>
          <p:nvSpPr>
            <p:cNvPr id="4020" name="Google Shape;4020;p68"/>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8"/>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8"/>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3" name="Google Shape;4023;p68"/>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4" name="Google Shape;4024;p68"/>
          <p:cNvGrpSpPr/>
          <p:nvPr/>
        </p:nvGrpSpPr>
        <p:grpSpPr>
          <a:xfrm>
            <a:off x="6036644" y="3773459"/>
            <a:ext cx="557670" cy="511283"/>
            <a:chOff x="6015419" y="3716859"/>
            <a:chExt cx="557671" cy="511283"/>
          </a:xfrm>
        </p:grpSpPr>
        <p:sp>
          <p:nvSpPr>
            <p:cNvPr id="4025" name="Google Shape;4025;p68"/>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6" name="Google Shape;4026;p68"/>
            <p:cNvGrpSpPr/>
            <p:nvPr/>
          </p:nvGrpSpPr>
          <p:grpSpPr>
            <a:xfrm>
              <a:off x="6036094" y="3716980"/>
              <a:ext cx="529860" cy="510468"/>
              <a:chOff x="6036094" y="3716980"/>
              <a:chExt cx="529860" cy="510468"/>
            </a:xfrm>
          </p:grpSpPr>
          <p:sp>
            <p:nvSpPr>
              <p:cNvPr id="4027" name="Google Shape;4027;p68"/>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8"/>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8"/>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8"/>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8"/>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8"/>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8"/>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8"/>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8"/>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8"/>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7" name="Google Shape;4037;p68"/>
          <p:cNvGrpSpPr/>
          <p:nvPr/>
        </p:nvGrpSpPr>
        <p:grpSpPr>
          <a:xfrm>
            <a:off x="6665529" y="3130228"/>
            <a:ext cx="576302" cy="511871"/>
            <a:chOff x="6644304" y="3073628"/>
            <a:chExt cx="576302" cy="511871"/>
          </a:xfrm>
        </p:grpSpPr>
        <p:sp>
          <p:nvSpPr>
            <p:cNvPr id="4038" name="Google Shape;4038;p6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9" name="Google Shape;4039;p68"/>
            <p:cNvGrpSpPr/>
            <p:nvPr/>
          </p:nvGrpSpPr>
          <p:grpSpPr>
            <a:xfrm>
              <a:off x="6712169" y="3085440"/>
              <a:ext cx="481622" cy="494913"/>
              <a:chOff x="6712169" y="3085440"/>
              <a:chExt cx="481622" cy="494913"/>
            </a:xfrm>
          </p:grpSpPr>
          <p:sp>
            <p:nvSpPr>
              <p:cNvPr id="4040" name="Google Shape;4040;p68"/>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8"/>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8"/>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8"/>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8"/>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5" name="Google Shape;4045;p68"/>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8"/>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8"/>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8" name="Google Shape;4048;p68"/>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9" name="Google Shape;4049;p68"/>
          <p:cNvGrpSpPr/>
          <p:nvPr/>
        </p:nvGrpSpPr>
        <p:grpSpPr>
          <a:xfrm>
            <a:off x="6673379" y="3773223"/>
            <a:ext cx="560631" cy="511352"/>
            <a:chOff x="6652154" y="3716623"/>
            <a:chExt cx="560631" cy="511352"/>
          </a:xfrm>
        </p:grpSpPr>
        <p:sp>
          <p:nvSpPr>
            <p:cNvPr id="4050" name="Google Shape;4050;p68"/>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1" name="Google Shape;4051;p68"/>
            <p:cNvGrpSpPr/>
            <p:nvPr/>
          </p:nvGrpSpPr>
          <p:grpSpPr>
            <a:xfrm>
              <a:off x="6669657" y="3716715"/>
              <a:ext cx="466779" cy="464290"/>
              <a:chOff x="6669657" y="3716715"/>
              <a:chExt cx="466779" cy="464290"/>
            </a:xfrm>
          </p:grpSpPr>
          <p:sp>
            <p:nvSpPr>
              <p:cNvPr id="4052" name="Google Shape;4052;p68"/>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8"/>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8"/>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8"/>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8"/>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8"/>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8"/>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8"/>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8"/>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8"/>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8"/>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8"/>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8"/>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65" name="Google Shape;4065;p68"/>
          <p:cNvGrpSpPr/>
          <p:nvPr/>
        </p:nvGrpSpPr>
        <p:grpSpPr>
          <a:xfrm>
            <a:off x="7867470" y="4054631"/>
            <a:ext cx="187557" cy="187557"/>
            <a:chOff x="8565775" y="671075"/>
            <a:chExt cx="441000" cy="441000"/>
          </a:xfrm>
        </p:grpSpPr>
        <p:sp>
          <p:nvSpPr>
            <p:cNvPr id="4066" name="Google Shape;4066;p6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8"/>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8" name="Google Shape;4068;p68"/>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8"/>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0" name="Google Shape;4070;p68"/>
          <p:cNvGrpSpPr/>
          <p:nvPr/>
        </p:nvGrpSpPr>
        <p:grpSpPr>
          <a:xfrm>
            <a:off x="6021325" y="3132850"/>
            <a:ext cx="587871" cy="512373"/>
            <a:chOff x="6000100" y="3076250"/>
            <a:chExt cx="587871" cy="512373"/>
          </a:xfrm>
        </p:grpSpPr>
        <p:sp>
          <p:nvSpPr>
            <p:cNvPr id="4071" name="Google Shape;4071;p68"/>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2" name="Google Shape;4072;p68"/>
            <p:cNvGrpSpPr/>
            <p:nvPr/>
          </p:nvGrpSpPr>
          <p:grpSpPr>
            <a:xfrm>
              <a:off x="6031360" y="3076713"/>
              <a:ext cx="539107" cy="480965"/>
              <a:chOff x="6031360" y="3076713"/>
              <a:chExt cx="539107" cy="480965"/>
            </a:xfrm>
          </p:grpSpPr>
          <p:sp>
            <p:nvSpPr>
              <p:cNvPr id="4073" name="Google Shape;4073;p68"/>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8"/>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8"/>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8"/>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8"/>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8"/>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8"/>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0" name="Google Shape;4080;p68"/>
          <p:cNvGrpSpPr/>
          <p:nvPr/>
        </p:nvGrpSpPr>
        <p:grpSpPr>
          <a:xfrm>
            <a:off x="3597785" y="3065882"/>
            <a:ext cx="2241344" cy="1330656"/>
            <a:chOff x="3597785" y="3065882"/>
            <a:chExt cx="2241344" cy="1330656"/>
          </a:xfrm>
        </p:grpSpPr>
        <p:grpSp>
          <p:nvGrpSpPr>
            <p:cNvPr id="4081" name="Google Shape;4081;p68"/>
            <p:cNvGrpSpPr/>
            <p:nvPr/>
          </p:nvGrpSpPr>
          <p:grpSpPr>
            <a:xfrm>
              <a:off x="5296908" y="3937355"/>
              <a:ext cx="143198" cy="32380"/>
              <a:chOff x="5296908" y="3937355"/>
              <a:chExt cx="143198" cy="32380"/>
            </a:xfrm>
          </p:grpSpPr>
          <p:sp>
            <p:nvSpPr>
              <p:cNvPr id="4082" name="Google Shape;4082;p68"/>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3" name="Google Shape;4083;p68"/>
              <p:cNvGrpSpPr/>
              <p:nvPr/>
            </p:nvGrpSpPr>
            <p:grpSpPr>
              <a:xfrm>
                <a:off x="5402331" y="3937355"/>
                <a:ext cx="37776" cy="32380"/>
                <a:chOff x="5402331" y="3937355"/>
                <a:chExt cx="37776" cy="32380"/>
              </a:xfrm>
            </p:grpSpPr>
            <p:sp>
              <p:nvSpPr>
                <p:cNvPr id="4084" name="Google Shape;4084;p68"/>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8"/>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6" name="Google Shape;4086;p68"/>
              <p:cNvGrpSpPr/>
              <p:nvPr/>
            </p:nvGrpSpPr>
            <p:grpSpPr>
              <a:xfrm>
                <a:off x="5296908" y="3937355"/>
                <a:ext cx="37783" cy="32380"/>
                <a:chOff x="5296908" y="3937355"/>
                <a:chExt cx="37783" cy="32380"/>
              </a:xfrm>
            </p:grpSpPr>
            <p:sp>
              <p:nvSpPr>
                <p:cNvPr id="4087" name="Google Shape;4087;p68"/>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8"/>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9" name="Google Shape;4089;p68"/>
            <p:cNvGrpSpPr/>
            <p:nvPr/>
          </p:nvGrpSpPr>
          <p:grpSpPr>
            <a:xfrm>
              <a:off x="4724163" y="3119631"/>
              <a:ext cx="120838" cy="84218"/>
              <a:chOff x="4724163" y="3119631"/>
              <a:chExt cx="120838" cy="84218"/>
            </a:xfrm>
          </p:grpSpPr>
          <p:grpSp>
            <p:nvGrpSpPr>
              <p:cNvPr id="4090" name="Google Shape;4090;p68"/>
              <p:cNvGrpSpPr/>
              <p:nvPr/>
            </p:nvGrpSpPr>
            <p:grpSpPr>
              <a:xfrm>
                <a:off x="4746712" y="3132773"/>
                <a:ext cx="86869" cy="56424"/>
                <a:chOff x="4746712" y="3132773"/>
                <a:chExt cx="86869" cy="56424"/>
              </a:xfrm>
            </p:grpSpPr>
            <p:sp>
              <p:nvSpPr>
                <p:cNvPr id="4091" name="Google Shape;4091;p68"/>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8"/>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3" name="Google Shape;4093;p68"/>
              <p:cNvGrpSpPr/>
              <p:nvPr/>
            </p:nvGrpSpPr>
            <p:grpSpPr>
              <a:xfrm>
                <a:off x="4773634" y="3143336"/>
                <a:ext cx="37776" cy="32451"/>
                <a:chOff x="4773634" y="3143336"/>
                <a:chExt cx="37776" cy="32451"/>
              </a:xfrm>
            </p:grpSpPr>
            <p:sp>
              <p:nvSpPr>
                <p:cNvPr id="4094" name="Google Shape;4094;p68"/>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8"/>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6" name="Google Shape;4096;p68"/>
              <p:cNvGrpSpPr/>
              <p:nvPr/>
            </p:nvGrpSpPr>
            <p:grpSpPr>
              <a:xfrm>
                <a:off x="4724163" y="3131248"/>
                <a:ext cx="37776" cy="32459"/>
                <a:chOff x="4724163" y="3131248"/>
                <a:chExt cx="37776" cy="32459"/>
              </a:xfrm>
            </p:grpSpPr>
            <p:sp>
              <p:nvSpPr>
                <p:cNvPr id="4097" name="Google Shape;4097;p68"/>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8"/>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68"/>
              <p:cNvGrpSpPr/>
              <p:nvPr/>
            </p:nvGrpSpPr>
            <p:grpSpPr>
              <a:xfrm>
                <a:off x="4755081" y="3176054"/>
                <a:ext cx="32357" cy="27795"/>
                <a:chOff x="4755081" y="3176054"/>
                <a:chExt cx="32357" cy="27795"/>
              </a:xfrm>
            </p:grpSpPr>
            <p:sp>
              <p:nvSpPr>
                <p:cNvPr id="4100" name="Google Shape;4100;p68"/>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8"/>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2" name="Google Shape;4102;p68"/>
              <p:cNvGrpSpPr/>
              <p:nvPr/>
            </p:nvGrpSpPr>
            <p:grpSpPr>
              <a:xfrm>
                <a:off x="4812550" y="3119631"/>
                <a:ext cx="32451" cy="27803"/>
                <a:chOff x="4812550" y="3119631"/>
                <a:chExt cx="32451" cy="27803"/>
              </a:xfrm>
            </p:grpSpPr>
            <p:sp>
              <p:nvSpPr>
                <p:cNvPr id="4103" name="Google Shape;4103;p68"/>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8"/>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05" name="Google Shape;4105;p68"/>
            <p:cNvGrpSpPr/>
            <p:nvPr/>
          </p:nvGrpSpPr>
          <p:grpSpPr>
            <a:xfrm>
              <a:off x="5382826" y="4027197"/>
              <a:ext cx="268967" cy="250422"/>
              <a:chOff x="5382826" y="4027197"/>
              <a:chExt cx="268967" cy="250422"/>
            </a:xfrm>
          </p:grpSpPr>
          <p:grpSp>
            <p:nvGrpSpPr>
              <p:cNvPr id="4106" name="Google Shape;4106;p68"/>
              <p:cNvGrpSpPr/>
              <p:nvPr/>
            </p:nvGrpSpPr>
            <p:grpSpPr>
              <a:xfrm>
                <a:off x="5405280" y="4042510"/>
                <a:ext cx="237570" cy="218647"/>
                <a:chOff x="5405280" y="4042510"/>
                <a:chExt cx="237570" cy="218647"/>
              </a:xfrm>
            </p:grpSpPr>
            <p:sp>
              <p:nvSpPr>
                <p:cNvPr id="4107" name="Google Shape;4107;p68"/>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8"/>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8"/>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8"/>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8"/>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8"/>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3" name="Google Shape;4113;p68"/>
              <p:cNvGrpSpPr/>
              <p:nvPr/>
            </p:nvGrpSpPr>
            <p:grpSpPr>
              <a:xfrm>
                <a:off x="5382826" y="4125549"/>
                <a:ext cx="37776" cy="32380"/>
                <a:chOff x="5382826" y="4125549"/>
                <a:chExt cx="37776" cy="32380"/>
              </a:xfrm>
            </p:grpSpPr>
            <p:sp>
              <p:nvSpPr>
                <p:cNvPr id="4114" name="Google Shape;4114;p68"/>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8"/>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6" name="Google Shape;4116;p68"/>
              <p:cNvGrpSpPr/>
              <p:nvPr/>
            </p:nvGrpSpPr>
            <p:grpSpPr>
              <a:xfrm>
                <a:off x="5475680" y="4195587"/>
                <a:ext cx="37783" cy="32364"/>
                <a:chOff x="5475680" y="4195587"/>
                <a:chExt cx="37783" cy="32364"/>
              </a:xfrm>
            </p:grpSpPr>
            <p:sp>
              <p:nvSpPr>
                <p:cNvPr id="4117" name="Google Shape;4117;p68"/>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8"/>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68"/>
              <p:cNvGrpSpPr/>
              <p:nvPr/>
            </p:nvGrpSpPr>
            <p:grpSpPr>
              <a:xfrm>
                <a:off x="5532575" y="4027197"/>
                <a:ext cx="33308" cy="32262"/>
                <a:chOff x="5532575" y="4027197"/>
                <a:chExt cx="33308" cy="32262"/>
              </a:xfrm>
            </p:grpSpPr>
            <p:sp>
              <p:nvSpPr>
                <p:cNvPr id="4120" name="Google Shape;4120;p68"/>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8"/>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2" name="Google Shape;4122;p68"/>
              <p:cNvGrpSpPr/>
              <p:nvPr/>
            </p:nvGrpSpPr>
            <p:grpSpPr>
              <a:xfrm>
                <a:off x="5590706" y="4245348"/>
                <a:ext cx="33497" cy="32270"/>
                <a:chOff x="5590706" y="4245348"/>
                <a:chExt cx="33497" cy="32270"/>
              </a:xfrm>
            </p:grpSpPr>
            <p:sp>
              <p:nvSpPr>
                <p:cNvPr id="4123" name="Google Shape;4123;p68"/>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8"/>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68"/>
              <p:cNvGrpSpPr/>
              <p:nvPr/>
            </p:nvGrpSpPr>
            <p:grpSpPr>
              <a:xfrm>
                <a:off x="5618681" y="4109677"/>
                <a:ext cx="33112" cy="32357"/>
                <a:chOff x="5618681" y="4109677"/>
                <a:chExt cx="33112" cy="32357"/>
              </a:xfrm>
            </p:grpSpPr>
            <p:sp>
              <p:nvSpPr>
                <p:cNvPr id="4126" name="Google Shape;4126;p68"/>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8"/>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8" name="Google Shape;4128;p68"/>
              <p:cNvGrpSpPr/>
              <p:nvPr/>
            </p:nvGrpSpPr>
            <p:grpSpPr>
              <a:xfrm>
                <a:off x="5479298" y="4128262"/>
                <a:ext cx="31405" cy="26906"/>
                <a:chOff x="5479298" y="4128262"/>
                <a:chExt cx="31405" cy="26906"/>
              </a:xfrm>
            </p:grpSpPr>
            <p:sp>
              <p:nvSpPr>
                <p:cNvPr id="4129" name="Google Shape;4129;p68"/>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8"/>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1" name="Google Shape;4131;p68"/>
              <p:cNvGrpSpPr/>
              <p:nvPr/>
            </p:nvGrpSpPr>
            <p:grpSpPr>
              <a:xfrm>
                <a:off x="5582903" y="4180116"/>
                <a:ext cx="31499" cy="26898"/>
                <a:chOff x="5582903" y="4180116"/>
                <a:chExt cx="31499" cy="26898"/>
              </a:xfrm>
            </p:grpSpPr>
            <p:sp>
              <p:nvSpPr>
                <p:cNvPr id="4132" name="Google Shape;4132;p68"/>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8"/>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4" name="Google Shape;4134;p68"/>
            <p:cNvGrpSpPr/>
            <p:nvPr/>
          </p:nvGrpSpPr>
          <p:grpSpPr>
            <a:xfrm>
              <a:off x="3977681" y="3230323"/>
              <a:ext cx="94584" cy="84085"/>
              <a:chOff x="3977681" y="3230323"/>
              <a:chExt cx="94584" cy="84085"/>
            </a:xfrm>
          </p:grpSpPr>
          <p:grpSp>
            <p:nvGrpSpPr>
              <p:cNvPr id="4135" name="Google Shape;4135;p68"/>
              <p:cNvGrpSpPr/>
              <p:nvPr/>
            </p:nvGrpSpPr>
            <p:grpSpPr>
              <a:xfrm>
                <a:off x="4000135" y="3243041"/>
                <a:ext cx="59570" cy="57186"/>
                <a:chOff x="4000135" y="3243041"/>
                <a:chExt cx="59570" cy="57186"/>
              </a:xfrm>
            </p:grpSpPr>
            <p:sp>
              <p:nvSpPr>
                <p:cNvPr id="4136" name="Google Shape;4136;p68"/>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8"/>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8"/>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9" name="Google Shape;4139;p68"/>
              <p:cNvGrpSpPr/>
              <p:nvPr/>
            </p:nvGrpSpPr>
            <p:grpSpPr>
              <a:xfrm>
                <a:off x="3977681" y="3245872"/>
                <a:ext cx="37783" cy="32380"/>
                <a:chOff x="3977681" y="3245872"/>
                <a:chExt cx="37783" cy="32380"/>
              </a:xfrm>
            </p:grpSpPr>
            <p:sp>
              <p:nvSpPr>
                <p:cNvPr id="4140" name="Google Shape;4140;p68"/>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8"/>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2" name="Google Shape;4142;p68"/>
              <p:cNvGrpSpPr/>
              <p:nvPr/>
            </p:nvGrpSpPr>
            <p:grpSpPr>
              <a:xfrm>
                <a:off x="4040860" y="3262672"/>
                <a:ext cx="31405" cy="27001"/>
                <a:chOff x="4040860" y="3262672"/>
                <a:chExt cx="31405" cy="27001"/>
              </a:xfrm>
            </p:grpSpPr>
            <p:sp>
              <p:nvSpPr>
                <p:cNvPr id="4143" name="Google Shape;4143;p68"/>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8"/>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5" name="Google Shape;4145;p68"/>
              <p:cNvGrpSpPr/>
              <p:nvPr/>
            </p:nvGrpSpPr>
            <p:grpSpPr>
              <a:xfrm>
                <a:off x="4021072" y="3230323"/>
                <a:ext cx="31397" cy="26906"/>
                <a:chOff x="4021072" y="3230323"/>
                <a:chExt cx="31397" cy="26906"/>
              </a:xfrm>
            </p:grpSpPr>
            <p:sp>
              <p:nvSpPr>
                <p:cNvPr id="4146" name="Google Shape;4146;p68"/>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8"/>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8" name="Google Shape;4148;p68"/>
              <p:cNvGrpSpPr/>
              <p:nvPr/>
            </p:nvGrpSpPr>
            <p:grpSpPr>
              <a:xfrm>
                <a:off x="4001472" y="3287462"/>
                <a:ext cx="31499" cy="26945"/>
                <a:chOff x="4001472" y="3287462"/>
                <a:chExt cx="31499" cy="26945"/>
              </a:xfrm>
            </p:grpSpPr>
            <p:sp>
              <p:nvSpPr>
                <p:cNvPr id="4149" name="Google Shape;4149;p68"/>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8"/>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51" name="Google Shape;4151;p68"/>
            <p:cNvGrpSpPr/>
            <p:nvPr/>
          </p:nvGrpSpPr>
          <p:grpSpPr>
            <a:xfrm>
              <a:off x="4084715" y="3258865"/>
              <a:ext cx="184961" cy="137268"/>
              <a:chOff x="4084715" y="3258865"/>
              <a:chExt cx="184961" cy="137268"/>
            </a:xfrm>
          </p:grpSpPr>
          <p:grpSp>
            <p:nvGrpSpPr>
              <p:cNvPr id="4152" name="Google Shape;4152;p68"/>
              <p:cNvGrpSpPr/>
              <p:nvPr/>
            </p:nvGrpSpPr>
            <p:grpSpPr>
              <a:xfrm>
                <a:off x="4107453" y="3271583"/>
                <a:ext cx="153470" cy="110275"/>
                <a:chOff x="4107453" y="3271583"/>
                <a:chExt cx="153470" cy="110275"/>
              </a:xfrm>
            </p:grpSpPr>
            <p:sp>
              <p:nvSpPr>
                <p:cNvPr id="4153" name="Google Shape;4153;p68"/>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8"/>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8"/>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8"/>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68"/>
              <p:cNvGrpSpPr/>
              <p:nvPr/>
            </p:nvGrpSpPr>
            <p:grpSpPr>
              <a:xfrm>
                <a:off x="4136947" y="3258865"/>
                <a:ext cx="31499" cy="27001"/>
                <a:chOff x="4136947" y="3258865"/>
                <a:chExt cx="31499" cy="27001"/>
              </a:xfrm>
            </p:grpSpPr>
            <p:sp>
              <p:nvSpPr>
                <p:cNvPr id="4158" name="Google Shape;4158;p68"/>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8"/>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0" name="Google Shape;4160;p68"/>
              <p:cNvGrpSpPr/>
              <p:nvPr/>
            </p:nvGrpSpPr>
            <p:grpSpPr>
              <a:xfrm>
                <a:off x="4084715" y="3266478"/>
                <a:ext cx="31468" cy="26898"/>
                <a:chOff x="4084715" y="3266478"/>
                <a:chExt cx="31468" cy="26898"/>
              </a:xfrm>
            </p:grpSpPr>
            <p:sp>
              <p:nvSpPr>
                <p:cNvPr id="4161" name="Google Shape;4161;p68"/>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8"/>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3" name="Google Shape;4163;p68"/>
              <p:cNvGrpSpPr/>
              <p:nvPr/>
            </p:nvGrpSpPr>
            <p:grpSpPr>
              <a:xfrm>
                <a:off x="4159213" y="3279849"/>
                <a:ext cx="31405" cy="26945"/>
                <a:chOff x="4159213" y="3279849"/>
                <a:chExt cx="31405" cy="26945"/>
              </a:xfrm>
            </p:grpSpPr>
            <p:sp>
              <p:nvSpPr>
                <p:cNvPr id="4164" name="Google Shape;4164;p68"/>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8"/>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6" name="Google Shape;4166;p68"/>
              <p:cNvGrpSpPr/>
              <p:nvPr/>
            </p:nvGrpSpPr>
            <p:grpSpPr>
              <a:xfrm>
                <a:off x="4201550" y="3266502"/>
                <a:ext cx="31405" cy="26883"/>
                <a:chOff x="4201550" y="3266502"/>
                <a:chExt cx="31405" cy="26883"/>
              </a:xfrm>
            </p:grpSpPr>
            <p:sp>
              <p:nvSpPr>
                <p:cNvPr id="4167" name="Google Shape;4167;p68"/>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8"/>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9" name="Google Shape;4169;p68"/>
              <p:cNvGrpSpPr/>
              <p:nvPr/>
            </p:nvGrpSpPr>
            <p:grpSpPr>
              <a:xfrm>
                <a:off x="4201550" y="3338278"/>
                <a:ext cx="31405" cy="26930"/>
                <a:chOff x="4201550" y="3338278"/>
                <a:chExt cx="31405" cy="26930"/>
              </a:xfrm>
            </p:grpSpPr>
            <p:sp>
              <p:nvSpPr>
                <p:cNvPr id="4170" name="Google Shape;4170;p68"/>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8"/>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2" name="Google Shape;4172;p68"/>
              <p:cNvGrpSpPr/>
              <p:nvPr/>
            </p:nvGrpSpPr>
            <p:grpSpPr>
              <a:xfrm>
                <a:off x="4238272" y="3369132"/>
                <a:ext cx="31405" cy="27001"/>
                <a:chOff x="4238272" y="3369132"/>
                <a:chExt cx="31405" cy="27001"/>
              </a:xfrm>
            </p:grpSpPr>
            <p:sp>
              <p:nvSpPr>
                <p:cNvPr id="4173" name="Google Shape;4173;p68"/>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8"/>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75" name="Google Shape;4175;p68"/>
            <p:cNvGrpSpPr/>
            <p:nvPr/>
          </p:nvGrpSpPr>
          <p:grpSpPr>
            <a:xfrm>
              <a:off x="4068639" y="3200169"/>
              <a:ext cx="77643" cy="37272"/>
              <a:chOff x="4068639" y="3200169"/>
              <a:chExt cx="77643" cy="37272"/>
            </a:xfrm>
          </p:grpSpPr>
          <p:sp>
            <p:nvSpPr>
              <p:cNvPr id="4176" name="Google Shape;4176;p68"/>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7" name="Google Shape;4177;p68"/>
              <p:cNvGrpSpPr/>
              <p:nvPr/>
            </p:nvGrpSpPr>
            <p:grpSpPr>
              <a:xfrm>
                <a:off x="4114878" y="3200169"/>
                <a:ext cx="31405" cy="26993"/>
                <a:chOff x="4114878" y="3200169"/>
                <a:chExt cx="31405" cy="26993"/>
              </a:xfrm>
            </p:grpSpPr>
            <p:sp>
              <p:nvSpPr>
                <p:cNvPr id="4178" name="Google Shape;4178;p68"/>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8"/>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 name="Google Shape;4180;p68"/>
              <p:cNvGrpSpPr/>
              <p:nvPr/>
            </p:nvGrpSpPr>
            <p:grpSpPr>
              <a:xfrm>
                <a:off x="4068639" y="3210535"/>
                <a:ext cx="31499" cy="26906"/>
                <a:chOff x="4068639" y="3210535"/>
                <a:chExt cx="31499" cy="26906"/>
              </a:xfrm>
            </p:grpSpPr>
            <p:sp>
              <p:nvSpPr>
                <p:cNvPr id="4181" name="Google Shape;4181;p68"/>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8"/>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83" name="Google Shape;4183;p68"/>
            <p:cNvGrpSpPr/>
            <p:nvPr/>
          </p:nvGrpSpPr>
          <p:grpSpPr>
            <a:xfrm>
              <a:off x="3869702" y="3066935"/>
              <a:ext cx="382664" cy="190294"/>
              <a:chOff x="3869702" y="3066935"/>
              <a:chExt cx="382664" cy="190294"/>
            </a:xfrm>
          </p:grpSpPr>
          <p:grpSp>
            <p:nvGrpSpPr>
              <p:cNvPr id="4184" name="Google Shape;4184;p68"/>
              <p:cNvGrpSpPr/>
              <p:nvPr/>
            </p:nvGrpSpPr>
            <p:grpSpPr>
              <a:xfrm>
                <a:off x="3888633" y="3082351"/>
                <a:ext cx="351172" cy="160698"/>
                <a:chOff x="3888633" y="3082351"/>
                <a:chExt cx="351172" cy="160698"/>
              </a:xfrm>
            </p:grpSpPr>
            <p:sp>
              <p:nvSpPr>
                <p:cNvPr id="4185" name="Google Shape;4185;p68"/>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8"/>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8"/>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8"/>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8"/>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8"/>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 name="Google Shape;4191;p68"/>
              <p:cNvGrpSpPr/>
              <p:nvPr/>
            </p:nvGrpSpPr>
            <p:grpSpPr>
              <a:xfrm>
                <a:off x="4143703" y="3066935"/>
                <a:ext cx="37783" cy="32357"/>
                <a:chOff x="4143703" y="3066935"/>
                <a:chExt cx="37783" cy="32357"/>
              </a:xfrm>
            </p:grpSpPr>
            <p:sp>
              <p:nvSpPr>
                <p:cNvPr id="4192" name="Google Shape;4192;p68"/>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8"/>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68"/>
              <p:cNvGrpSpPr/>
              <p:nvPr/>
            </p:nvGrpSpPr>
            <p:grpSpPr>
              <a:xfrm>
                <a:off x="4044565" y="3103563"/>
                <a:ext cx="37783" cy="32451"/>
                <a:chOff x="4044565" y="3103563"/>
                <a:chExt cx="37783" cy="32451"/>
              </a:xfrm>
            </p:grpSpPr>
            <p:sp>
              <p:nvSpPr>
                <p:cNvPr id="4195" name="Google Shape;4195;p68"/>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8"/>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68"/>
              <p:cNvGrpSpPr/>
              <p:nvPr/>
            </p:nvGrpSpPr>
            <p:grpSpPr>
              <a:xfrm>
                <a:off x="4017454" y="3188237"/>
                <a:ext cx="37776" cy="32357"/>
                <a:chOff x="4017454" y="3188237"/>
                <a:chExt cx="37776" cy="32357"/>
              </a:xfrm>
            </p:grpSpPr>
            <p:sp>
              <p:nvSpPr>
                <p:cNvPr id="4198" name="Google Shape;4198;p68"/>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8"/>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 name="Google Shape;4200;p68"/>
              <p:cNvGrpSpPr/>
              <p:nvPr/>
            </p:nvGrpSpPr>
            <p:grpSpPr>
              <a:xfrm>
                <a:off x="3921548" y="3157509"/>
                <a:ext cx="37783" cy="32357"/>
                <a:chOff x="3921548" y="3157509"/>
                <a:chExt cx="37783" cy="32357"/>
              </a:xfrm>
            </p:grpSpPr>
            <p:sp>
              <p:nvSpPr>
                <p:cNvPr id="4201" name="Google Shape;4201;p68"/>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8"/>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 name="Google Shape;4203;p68"/>
              <p:cNvGrpSpPr/>
              <p:nvPr/>
            </p:nvGrpSpPr>
            <p:grpSpPr>
              <a:xfrm>
                <a:off x="3939056" y="3211620"/>
                <a:ext cx="37783" cy="32380"/>
                <a:chOff x="3939056" y="3211620"/>
                <a:chExt cx="37783" cy="32380"/>
              </a:xfrm>
            </p:grpSpPr>
            <p:sp>
              <p:nvSpPr>
                <p:cNvPr id="4204" name="Google Shape;4204;p68"/>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8"/>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6" name="Google Shape;4206;p68"/>
              <p:cNvGrpSpPr/>
              <p:nvPr/>
            </p:nvGrpSpPr>
            <p:grpSpPr>
              <a:xfrm>
                <a:off x="4176240" y="3136965"/>
                <a:ext cx="31405" cy="26930"/>
                <a:chOff x="4176240" y="3136965"/>
                <a:chExt cx="31405" cy="26930"/>
              </a:xfrm>
            </p:grpSpPr>
            <p:sp>
              <p:nvSpPr>
                <p:cNvPr id="4207" name="Google Shape;4207;p68"/>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8"/>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 name="Google Shape;4209;p68"/>
              <p:cNvGrpSpPr/>
              <p:nvPr/>
            </p:nvGrpSpPr>
            <p:grpSpPr>
              <a:xfrm>
                <a:off x="4133148" y="3152593"/>
                <a:ext cx="31499" cy="27001"/>
                <a:chOff x="4133148" y="3152593"/>
                <a:chExt cx="31499" cy="27001"/>
              </a:xfrm>
            </p:grpSpPr>
            <p:sp>
              <p:nvSpPr>
                <p:cNvPr id="4210" name="Google Shape;4210;p68"/>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8"/>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 name="Google Shape;4212;p68"/>
              <p:cNvGrpSpPr/>
              <p:nvPr/>
            </p:nvGrpSpPr>
            <p:grpSpPr>
              <a:xfrm>
                <a:off x="4220866" y="3073534"/>
                <a:ext cx="31499" cy="26898"/>
                <a:chOff x="4220866" y="3073534"/>
                <a:chExt cx="31499" cy="26898"/>
              </a:xfrm>
            </p:grpSpPr>
            <p:sp>
              <p:nvSpPr>
                <p:cNvPr id="4213" name="Google Shape;4213;p68"/>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8"/>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5" name="Google Shape;4215;p68"/>
              <p:cNvGrpSpPr/>
              <p:nvPr/>
            </p:nvGrpSpPr>
            <p:grpSpPr>
              <a:xfrm>
                <a:off x="3869702" y="3230323"/>
                <a:ext cx="31499" cy="26906"/>
                <a:chOff x="3869702" y="3230323"/>
                <a:chExt cx="31499" cy="26906"/>
              </a:xfrm>
            </p:grpSpPr>
            <p:sp>
              <p:nvSpPr>
                <p:cNvPr id="4216" name="Google Shape;4216;p68"/>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8"/>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18" name="Google Shape;4218;p68"/>
            <p:cNvGrpSpPr/>
            <p:nvPr/>
          </p:nvGrpSpPr>
          <p:grpSpPr>
            <a:xfrm>
              <a:off x="4271383" y="3065882"/>
              <a:ext cx="304556" cy="341663"/>
              <a:chOff x="4271383" y="3065882"/>
              <a:chExt cx="304556" cy="341663"/>
            </a:xfrm>
          </p:grpSpPr>
          <p:grpSp>
            <p:nvGrpSpPr>
              <p:cNvPr id="4219" name="Google Shape;4219;p68"/>
              <p:cNvGrpSpPr/>
              <p:nvPr/>
            </p:nvGrpSpPr>
            <p:grpSpPr>
              <a:xfrm>
                <a:off x="4293838" y="3078639"/>
                <a:ext cx="269353" cy="311973"/>
                <a:chOff x="4293838" y="3078639"/>
                <a:chExt cx="269353" cy="311973"/>
              </a:xfrm>
            </p:grpSpPr>
            <p:sp>
              <p:nvSpPr>
                <p:cNvPr id="4220" name="Google Shape;4220;p68"/>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8"/>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8"/>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8"/>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8"/>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8"/>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8"/>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8"/>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8"/>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8"/>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8"/>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8"/>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8"/>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8"/>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8"/>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8"/>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8"/>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 name="Google Shape;4237;p68"/>
              <p:cNvGrpSpPr/>
              <p:nvPr/>
            </p:nvGrpSpPr>
            <p:grpSpPr>
              <a:xfrm>
                <a:off x="4538164" y="3342061"/>
                <a:ext cx="37776" cy="32380"/>
                <a:chOff x="4538164" y="3342061"/>
                <a:chExt cx="37776" cy="32380"/>
              </a:xfrm>
            </p:grpSpPr>
            <p:sp>
              <p:nvSpPr>
                <p:cNvPr id="4238" name="Google Shape;4238;p68"/>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8"/>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0" name="Google Shape;4240;p68"/>
              <p:cNvGrpSpPr/>
              <p:nvPr/>
            </p:nvGrpSpPr>
            <p:grpSpPr>
              <a:xfrm>
                <a:off x="4271383" y="3194742"/>
                <a:ext cx="37783" cy="32420"/>
                <a:chOff x="4271383" y="3194742"/>
                <a:chExt cx="37783" cy="32420"/>
              </a:xfrm>
            </p:grpSpPr>
            <p:sp>
              <p:nvSpPr>
                <p:cNvPr id="4241" name="Google Shape;4241;p68"/>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8"/>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 name="Google Shape;4243;p68"/>
              <p:cNvGrpSpPr/>
              <p:nvPr/>
            </p:nvGrpSpPr>
            <p:grpSpPr>
              <a:xfrm>
                <a:off x="4284416" y="3084058"/>
                <a:ext cx="37783" cy="32357"/>
                <a:chOff x="4284416" y="3084058"/>
                <a:chExt cx="37783" cy="32357"/>
              </a:xfrm>
            </p:grpSpPr>
            <p:sp>
              <p:nvSpPr>
                <p:cNvPr id="4244" name="Google Shape;4244;p68"/>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8"/>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 name="Google Shape;4246;p68"/>
              <p:cNvGrpSpPr/>
              <p:nvPr/>
            </p:nvGrpSpPr>
            <p:grpSpPr>
              <a:xfrm>
                <a:off x="4478697" y="3297561"/>
                <a:ext cx="37776" cy="32451"/>
                <a:chOff x="4478697" y="3297561"/>
                <a:chExt cx="37776" cy="32451"/>
              </a:xfrm>
            </p:grpSpPr>
            <p:sp>
              <p:nvSpPr>
                <p:cNvPr id="4247" name="Google Shape;4247;p68"/>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8"/>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 name="Google Shape;4249;p68"/>
              <p:cNvGrpSpPr/>
              <p:nvPr/>
            </p:nvGrpSpPr>
            <p:grpSpPr>
              <a:xfrm>
                <a:off x="4411813" y="3331711"/>
                <a:ext cx="37776" cy="32451"/>
                <a:chOff x="4411813" y="3331711"/>
                <a:chExt cx="37776" cy="32451"/>
              </a:xfrm>
            </p:grpSpPr>
            <p:sp>
              <p:nvSpPr>
                <p:cNvPr id="4250" name="Google Shape;4250;p68"/>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8"/>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 name="Google Shape;4252;p68"/>
              <p:cNvGrpSpPr/>
              <p:nvPr/>
            </p:nvGrpSpPr>
            <p:grpSpPr>
              <a:xfrm>
                <a:off x="4337984" y="3375188"/>
                <a:ext cx="37776" cy="32357"/>
                <a:chOff x="4337984" y="3375188"/>
                <a:chExt cx="37776" cy="32357"/>
              </a:xfrm>
            </p:grpSpPr>
            <p:sp>
              <p:nvSpPr>
                <p:cNvPr id="4253" name="Google Shape;4253;p68"/>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8"/>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 name="Google Shape;4255;p68"/>
              <p:cNvGrpSpPr/>
              <p:nvPr/>
            </p:nvGrpSpPr>
            <p:grpSpPr>
              <a:xfrm>
                <a:off x="4494867" y="3090530"/>
                <a:ext cx="37878" cy="32451"/>
                <a:chOff x="4494867" y="3090530"/>
                <a:chExt cx="37878" cy="32451"/>
              </a:xfrm>
            </p:grpSpPr>
            <p:sp>
              <p:nvSpPr>
                <p:cNvPr id="4256" name="Google Shape;4256;p68"/>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8"/>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 name="Google Shape;4258;p68"/>
              <p:cNvGrpSpPr/>
              <p:nvPr/>
            </p:nvGrpSpPr>
            <p:grpSpPr>
              <a:xfrm>
                <a:off x="4525124" y="3207774"/>
                <a:ext cx="37783" cy="32420"/>
                <a:chOff x="4525124" y="3207774"/>
                <a:chExt cx="37783" cy="32420"/>
              </a:xfrm>
            </p:grpSpPr>
            <p:sp>
              <p:nvSpPr>
                <p:cNvPr id="4259" name="Google Shape;4259;p68"/>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8"/>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1" name="Google Shape;4261;p68"/>
              <p:cNvGrpSpPr/>
              <p:nvPr/>
            </p:nvGrpSpPr>
            <p:grpSpPr>
              <a:xfrm>
                <a:off x="4440544" y="3176479"/>
                <a:ext cx="31499" cy="26898"/>
                <a:chOff x="4440544" y="3176479"/>
                <a:chExt cx="31499" cy="26898"/>
              </a:xfrm>
            </p:grpSpPr>
            <p:sp>
              <p:nvSpPr>
                <p:cNvPr id="4262" name="Google Shape;4262;p68"/>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8"/>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 name="Google Shape;4264;p68"/>
              <p:cNvGrpSpPr/>
              <p:nvPr/>
            </p:nvGrpSpPr>
            <p:grpSpPr>
              <a:xfrm>
                <a:off x="4350545" y="3156400"/>
                <a:ext cx="31405" cy="27001"/>
                <a:chOff x="4350545" y="3156400"/>
                <a:chExt cx="31405" cy="27001"/>
              </a:xfrm>
            </p:grpSpPr>
            <p:sp>
              <p:nvSpPr>
                <p:cNvPr id="4265" name="Google Shape;4265;p68"/>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8"/>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 name="Google Shape;4267;p68"/>
              <p:cNvGrpSpPr/>
              <p:nvPr/>
            </p:nvGrpSpPr>
            <p:grpSpPr>
              <a:xfrm>
                <a:off x="4376703" y="3255058"/>
                <a:ext cx="31405" cy="27001"/>
                <a:chOff x="4376703" y="3255058"/>
                <a:chExt cx="31405" cy="27001"/>
              </a:xfrm>
            </p:grpSpPr>
            <p:sp>
              <p:nvSpPr>
                <p:cNvPr id="4268" name="Google Shape;4268;p68"/>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8"/>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0" name="Google Shape;4270;p68"/>
              <p:cNvGrpSpPr/>
              <p:nvPr/>
            </p:nvGrpSpPr>
            <p:grpSpPr>
              <a:xfrm>
                <a:off x="4331322" y="3283656"/>
                <a:ext cx="31405" cy="26945"/>
                <a:chOff x="4331322" y="3283656"/>
                <a:chExt cx="31405" cy="26945"/>
              </a:xfrm>
            </p:grpSpPr>
            <p:sp>
              <p:nvSpPr>
                <p:cNvPr id="4271" name="Google Shape;4271;p68"/>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8"/>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 name="Google Shape;4273;p68"/>
              <p:cNvGrpSpPr/>
              <p:nvPr/>
            </p:nvGrpSpPr>
            <p:grpSpPr>
              <a:xfrm>
                <a:off x="4380510" y="3065882"/>
                <a:ext cx="31405" cy="26938"/>
                <a:chOff x="4380510" y="3065882"/>
                <a:chExt cx="31405" cy="26938"/>
              </a:xfrm>
            </p:grpSpPr>
            <p:sp>
              <p:nvSpPr>
                <p:cNvPr id="4274" name="Google Shape;4274;p68"/>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8"/>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76" name="Google Shape;4276;p68"/>
            <p:cNvGrpSpPr/>
            <p:nvPr/>
          </p:nvGrpSpPr>
          <p:grpSpPr>
            <a:xfrm>
              <a:off x="4558998" y="3188237"/>
              <a:ext cx="1280131" cy="1052746"/>
              <a:chOff x="4558998" y="3188237"/>
              <a:chExt cx="1280131" cy="1052746"/>
            </a:xfrm>
          </p:grpSpPr>
          <p:sp>
            <p:nvSpPr>
              <p:cNvPr id="4277" name="Google Shape;4277;p68"/>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8" name="Google Shape;4278;p68"/>
              <p:cNvGrpSpPr/>
              <p:nvPr/>
            </p:nvGrpSpPr>
            <p:grpSpPr>
              <a:xfrm>
                <a:off x="4579164" y="3203653"/>
                <a:ext cx="1244833" cy="1020397"/>
                <a:chOff x="4579164" y="3203653"/>
                <a:chExt cx="1244833" cy="1020397"/>
              </a:xfrm>
            </p:grpSpPr>
            <p:sp>
              <p:nvSpPr>
                <p:cNvPr id="4279" name="Google Shape;4279;p68"/>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8"/>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1" name="Google Shape;4281;p68"/>
                <p:cNvGrpSpPr/>
                <p:nvPr/>
              </p:nvGrpSpPr>
              <p:grpSpPr>
                <a:xfrm>
                  <a:off x="4579164" y="3203653"/>
                  <a:ext cx="1244833" cy="1020397"/>
                  <a:chOff x="4579164" y="3203653"/>
                  <a:chExt cx="1244833" cy="1020397"/>
                </a:xfrm>
              </p:grpSpPr>
              <p:sp>
                <p:nvSpPr>
                  <p:cNvPr id="4282" name="Google Shape;4282;p68"/>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8"/>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4" name="Google Shape;4284;p68"/>
                  <p:cNvGrpSpPr/>
                  <p:nvPr/>
                </p:nvGrpSpPr>
                <p:grpSpPr>
                  <a:xfrm>
                    <a:off x="4579164" y="3203653"/>
                    <a:ext cx="1244833" cy="1020397"/>
                    <a:chOff x="4579164" y="3203653"/>
                    <a:chExt cx="1244833" cy="1020397"/>
                  </a:xfrm>
                </p:grpSpPr>
                <p:sp>
                  <p:nvSpPr>
                    <p:cNvPr id="4285" name="Google Shape;4285;p68"/>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8"/>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8"/>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8"/>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8"/>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8"/>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8"/>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8"/>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3" name="Google Shape;4293;p68"/>
                    <p:cNvGrpSpPr/>
                    <p:nvPr/>
                  </p:nvGrpSpPr>
                  <p:grpSpPr>
                    <a:xfrm>
                      <a:off x="4579164" y="3203653"/>
                      <a:ext cx="1244833" cy="1020397"/>
                      <a:chOff x="4579164" y="3203653"/>
                      <a:chExt cx="1244833" cy="1020397"/>
                    </a:xfrm>
                  </p:grpSpPr>
                  <p:sp>
                    <p:nvSpPr>
                      <p:cNvPr id="4294" name="Google Shape;4294;p68"/>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8"/>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8"/>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8"/>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8"/>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8"/>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8"/>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8"/>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8"/>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8"/>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8"/>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8"/>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8"/>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8"/>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8" name="Google Shape;4308;p68"/>
                      <p:cNvGrpSpPr/>
                      <p:nvPr/>
                    </p:nvGrpSpPr>
                    <p:grpSpPr>
                      <a:xfrm>
                        <a:off x="4579164" y="3203653"/>
                        <a:ext cx="1244833" cy="1020397"/>
                        <a:chOff x="4579164" y="3203653"/>
                        <a:chExt cx="1244833" cy="1020397"/>
                      </a:xfrm>
                    </p:grpSpPr>
                    <p:sp>
                      <p:nvSpPr>
                        <p:cNvPr id="4309" name="Google Shape;4309;p68"/>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8"/>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8"/>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8"/>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8"/>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8"/>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8"/>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8"/>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8"/>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8"/>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8"/>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8"/>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8"/>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8"/>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8"/>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8"/>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8"/>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8"/>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8"/>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8"/>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8"/>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8"/>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8"/>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8"/>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3" name="Google Shape;4333;p68"/>
                        <p:cNvGrpSpPr/>
                        <p:nvPr/>
                      </p:nvGrpSpPr>
                      <p:grpSpPr>
                        <a:xfrm>
                          <a:off x="4579164" y="3203653"/>
                          <a:ext cx="1244833" cy="1020397"/>
                          <a:chOff x="4579164" y="3203653"/>
                          <a:chExt cx="1244833" cy="1020397"/>
                        </a:xfrm>
                      </p:grpSpPr>
                      <p:sp>
                        <p:nvSpPr>
                          <p:cNvPr id="4334" name="Google Shape;4334;p68"/>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5" name="Google Shape;4335;p68"/>
                          <p:cNvGrpSpPr/>
                          <p:nvPr/>
                        </p:nvGrpSpPr>
                        <p:grpSpPr>
                          <a:xfrm>
                            <a:off x="4579164" y="3203653"/>
                            <a:ext cx="1244833" cy="1020397"/>
                            <a:chOff x="4579164" y="3203653"/>
                            <a:chExt cx="1244833" cy="1020397"/>
                          </a:xfrm>
                        </p:grpSpPr>
                        <p:sp>
                          <p:nvSpPr>
                            <p:cNvPr id="4336" name="Google Shape;4336;p68"/>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8"/>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8"/>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8"/>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8"/>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8"/>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8"/>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3" name="Google Shape;4343;p68"/>
                            <p:cNvGrpSpPr/>
                            <p:nvPr/>
                          </p:nvGrpSpPr>
                          <p:grpSpPr>
                            <a:xfrm>
                              <a:off x="4579164" y="3203653"/>
                              <a:ext cx="1244833" cy="1020397"/>
                              <a:chOff x="4579164" y="3203653"/>
                              <a:chExt cx="1244833" cy="1020397"/>
                            </a:xfrm>
                          </p:grpSpPr>
                          <p:sp>
                            <p:nvSpPr>
                              <p:cNvPr id="4344" name="Google Shape;4344;p68"/>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8"/>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8"/>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8"/>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8"/>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8"/>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8"/>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8"/>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8"/>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8"/>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8"/>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8"/>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8"/>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7" name="Google Shape;4357;p68"/>
                              <p:cNvGrpSpPr/>
                              <p:nvPr/>
                            </p:nvGrpSpPr>
                            <p:grpSpPr>
                              <a:xfrm>
                                <a:off x="4579164" y="3203653"/>
                                <a:ext cx="1244833" cy="1020397"/>
                                <a:chOff x="4579164" y="3203653"/>
                                <a:chExt cx="1244833" cy="1020397"/>
                              </a:xfrm>
                            </p:grpSpPr>
                            <p:sp>
                              <p:nvSpPr>
                                <p:cNvPr id="4358" name="Google Shape;4358;p68"/>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8"/>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8"/>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8"/>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8"/>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8"/>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8"/>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5" name="Google Shape;4365;p68"/>
                                <p:cNvGrpSpPr/>
                                <p:nvPr/>
                              </p:nvGrpSpPr>
                              <p:grpSpPr>
                                <a:xfrm>
                                  <a:off x="4579164" y="3203653"/>
                                  <a:ext cx="1244833" cy="1020397"/>
                                  <a:chOff x="4579164" y="3203653"/>
                                  <a:chExt cx="1244833" cy="1020397"/>
                                </a:xfrm>
                              </p:grpSpPr>
                              <p:sp>
                                <p:nvSpPr>
                                  <p:cNvPr id="4366" name="Google Shape;4366;p68"/>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8"/>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8"/>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8"/>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8"/>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1" name="Google Shape;4371;p68"/>
                                  <p:cNvGrpSpPr/>
                                  <p:nvPr/>
                                </p:nvGrpSpPr>
                                <p:grpSpPr>
                                  <a:xfrm>
                                    <a:off x="4579164" y="3203653"/>
                                    <a:ext cx="1244833" cy="1020397"/>
                                    <a:chOff x="4579164" y="3203653"/>
                                    <a:chExt cx="1244833" cy="1020397"/>
                                  </a:xfrm>
                                </p:grpSpPr>
                                <p:sp>
                                  <p:nvSpPr>
                                    <p:cNvPr id="4372" name="Google Shape;4372;p68"/>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8"/>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8"/>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8"/>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376" name="Google Shape;4376;p68"/>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8"/>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8"/>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79" name="Google Shape;4379;p68"/>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380" name="Google Shape;4380;p68"/>
              <p:cNvGrpSpPr/>
              <p:nvPr/>
            </p:nvGrpSpPr>
            <p:grpSpPr>
              <a:xfrm>
                <a:off x="4595437" y="3598775"/>
                <a:ext cx="37776" cy="32451"/>
                <a:chOff x="4595437" y="3598775"/>
                <a:chExt cx="37776" cy="32451"/>
              </a:xfrm>
            </p:grpSpPr>
            <p:sp>
              <p:nvSpPr>
                <p:cNvPr id="4381" name="Google Shape;4381;p68"/>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8"/>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68"/>
              <p:cNvGrpSpPr/>
              <p:nvPr/>
            </p:nvGrpSpPr>
            <p:grpSpPr>
              <a:xfrm>
                <a:off x="4641864" y="3524443"/>
                <a:ext cx="37776" cy="32380"/>
                <a:chOff x="4641864" y="3524443"/>
                <a:chExt cx="37776" cy="32380"/>
              </a:xfrm>
            </p:grpSpPr>
            <p:sp>
              <p:nvSpPr>
                <p:cNvPr id="4384" name="Google Shape;4384;p68"/>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8"/>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 name="Google Shape;4386;p68"/>
              <p:cNvGrpSpPr/>
              <p:nvPr/>
            </p:nvGrpSpPr>
            <p:grpSpPr>
              <a:xfrm>
                <a:off x="4648431" y="3893901"/>
                <a:ext cx="37776" cy="32357"/>
                <a:chOff x="4648431" y="3893901"/>
                <a:chExt cx="37776" cy="32357"/>
              </a:xfrm>
            </p:grpSpPr>
            <p:sp>
              <p:nvSpPr>
                <p:cNvPr id="4387" name="Google Shape;4387;p68"/>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8"/>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 name="Google Shape;4389;p68"/>
              <p:cNvGrpSpPr/>
              <p:nvPr/>
            </p:nvGrpSpPr>
            <p:grpSpPr>
              <a:xfrm>
                <a:off x="4567752" y="3722908"/>
                <a:ext cx="37870" cy="32380"/>
                <a:chOff x="4567752" y="3722908"/>
                <a:chExt cx="37870" cy="32380"/>
              </a:xfrm>
            </p:grpSpPr>
            <p:sp>
              <p:nvSpPr>
                <p:cNvPr id="4390" name="Google Shape;4390;p68"/>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8"/>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 name="Google Shape;4392;p68"/>
              <p:cNvGrpSpPr/>
              <p:nvPr/>
            </p:nvGrpSpPr>
            <p:grpSpPr>
              <a:xfrm>
                <a:off x="4617506" y="3652052"/>
                <a:ext cx="37783" cy="32357"/>
                <a:chOff x="4617506" y="3652052"/>
                <a:chExt cx="37783" cy="32357"/>
              </a:xfrm>
            </p:grpSpPr>
            <p:sp>
              <p:nvSpPr>
                <p:cNvPr id="4393" name="Google Shape;4393;p68"/>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8"/>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 name="Google Shape;4395;p68"/>
              <p:cNvGrpSpPr/>
              <p:nvPr/>
            </p:nvGrpSpPr>
            <p:grpSpPr>
              <a:xfrm>
                <a:off x="4739005" y="3554149"/>
                <a:ext cx="37870" cy="32357"/>
                <a:chOff x="4739005" y="3554149"/>
                <a:chExt cx="37870" cy="32357"/>
              </a:xfrm>
            </p:grpSpPr>
            <p:sp>
              <p:nvSpPr>
                <p:cNvPr id="4396" name="Google Shape;4396;p68"/>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8"/>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68"/>
              <p:cNvGrpSpPr/>
              <p:nvPr/>
            </p:nvGrpSpPr>
            <p:grpSpPr>
              <a:xfrm>
                <a:off x="4806557" y="3630258"/>
                <a:ext cx="37776" cy="32364"/>
                <a:chOff x="4806557" y="3630258"/>
                <a:chExt cx="37776" cy="32364"/>
              </a:xfrm>
            </p:grpSpPr>
            <p:sp>
              <p:nvSpPr>
                <p:cNvPr id="4399" name="Google Shape;4399;p68"/>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8"/>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 name="Google Shape;4401;p68"/>
              <p:cNvGrpSpPr/>
              <p:nvPr/>
            </p:nvGrpSpPr>
            <p:grpSpPr>
              <a:xfrm>
                <a:off x="4737007" y="4004357"/>
                <a:ext cx="37870" cy="32357"/>
                <a:chOff x="4737007" y="4004357"/>
                <a:chExt cx="37870" cy="32357"/>
              </a:xfrm>
            </p:grpSpPr>
            <p:sp>
              <p:nvSpPr>
                <p:cNvPr id="4402" name="Google Shape;4402;p68"/>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8"/>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4" name="Google Shape;4404;p68"/>
              <p:cNvGrpSpPr/>
              <p:nvPr/>
            </p:nvGrpSpPr>
            <p:grpSpPr>
              <a:xfrm>
                <a:off x="4773634" y="4208627"/>
                <a:ext cx="37776" cy="32357"/>
                <a:chOff x="4773634" y="4208627"/>
                <a:chExt cx="37776" cy="32357"/>
              </a:xfrm>
            </p:grpSpPr>
            <p:sp>
              <p:nvSpPr>
                <p:cNvPr id="4405" name="Google Shape;4405;p68"/>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8"/>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 name="Google Shape;4407;p68"/>
              <p:cNvGrpSpPr/>
              <p:nvPr/>
            </p:nvGrpSpPr>
            <p:grpSpPr>
              <a:xfrm>
                <a:off x="4888282" y="4074764"/>
                <a:ext cx="37776" cy="32451"/>
                <a:chOff x="4888282" y="4074764"/>
                <a:chExt cx="37776" cy="32451"/>
              </a:xfrm>
            </p:grpSpPr>
            <p:sp>
              <p:nvSpPr>
                <p:cNvPr id="4408" name="Google Shape;4408;p68"/>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8"/>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68"/>
              <p:cNvGrpSpPr/>
              <p:nvPr/>
            </p:nvGrpSpPr>
            <p:grpSpPr>
              <a:xfrm>
                <a:off x="4901315" y="3804271"/>
                <a:ext cx="37776" cy="32364"/>
                <a:chOff x="4901315" y="3804271"/>
                <a:chExt cx="37776" cy="32364"/>
              </a:xfrm>
            </p:grpSpPr>
            <p:sp>
              <p:nvSpPr>
                <p:cNvPr id="4411" name="Google Shape;4411;p68"/>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8"/>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68"/>
              <p:cNvGrpSpPr/>
              <p:nvPr/>
            </p:nvGrpSpPr>
            <p:grpSpPr>
              <a:xfrm>
                <a:off x="4866394" y="3715035"/>
                <a:ext cx="37846" cy="32357"/>
                <a:chOff x="4866394" y="3715035"/>
                <a:chExt cx="37846" cy="32357"/>
              </a:xfrm>
            </p:grpSpPr>
            <p:sp>
              <p:nvSpPr>
                <p:cNvPr id="4414" name="Google Shape;4414;p68"/>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8"/>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68"/>
              <p:cNvGrpSpPr/>
              <p:nvPr/>
            </p:nvGrpSpPr>
            <p:grpSpPr>
              <a:xfrm>
                <a:off x="4979233" y="3839798"/>
                <a:ext cx="37878" cy="32420"/>
                <a:chOff x="4979233" y="3839798"/>
                <a:chExt cx="37878" cy="32420"/>
              </a:xfrm>
            </p:grpSpPr>
            <p:sp>
              <p:nvSpPr>
                <p:cNvPr id="4417" name="Google Shape;4417;p68"/>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8"/>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68"/>
              <p:cNvGrpSpPr/>
              <p:nvPr/>
            </p:nvGrpSpPr>
            <p:grpSpPr>
              <a:xfrm>
                <a:off x="4790662" y="3679147"/>
                <a:ext cx="37783" cy="32380"/>
                <a:chOff x="4790662" y="3679147"/>
                <a:chExt cx="37783" cy="32380"/>
              </a:xfrm>
            </p:grpSpPr>
            <p:sp>
              <p:nvSpPr>
                <p:cNvPr id="4420" name="Google Shape;4420;p68"/>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8"/>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68"/>
              <p:cNvGrpSpPr/>
              <p:nvPr/>
            </p:nvGrpSpPr>
            <p:grpSpPr>
              <a:xfrm>
                <a:off x="4857263" y="3557861"/>
                <a:ext cx="37776" cy="32357"/>
                <a:chOff x="4857263" y="3557861"/>
                <a:chExt cx="37776" cy="32357"/>
              </a:xfrm>
            </p:grpSpPr>
            <p:sp>
              <p:nvSpPr>
                <p:cNvPr id="4423" name="Google Shape;4423;p68"/>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8"/>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68"/>
              <p:cNvGrpSpPr/>
              <p:nvPr/>
            </p:nvGrpSpPr>
            <p:grpSpPr>
              <a:xfrm>
                <a:off x="4883902" y="3648033"/>
                <a:ext cx="37783" cy="32380"/>
                <a:chOff x="4883902" y="3648033"/>
                <a:chExt cx="37783" cy="32380"/>
              </a:xfrm>
            </p:grpSpPr>
            <p:sp>
              <p:nvSpPr>
                <p:cNvPr id="4426" name="Google Shape;4426;p68"/>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8"/>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68"/>
              <p:cNvGrpSpPr/>
              <p:nvPr/>
            </p:nvGrpSpPr>
            <p:grpSpPr>
              <a:xfrm>
                <a:off x="4907780" y="3347220"/>
                <a:ext cx="37878" cy="32357"/>
                <a:chOff x="4907780" y="3347220"/>
                <a:chExt cx="37878" cy="32357"/>
              </a:xfrm>
            </p:grpSpPr>
            <p:sp>
              <p:nvSpPr>
                <p:cNvPr id="4429" name="Google Shape;4429;p68"/>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8"/>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 name="Google Shape;4431;p68"/>
              <p:cNvGrpSpPr/>
              <p:nvPr/>
            </p:nvGrpSpPr>
            <p:grpSpPr>
              <a:xfrm>
                <a:off x="5065048" y="3738150"/>
                <a:ext cx="37783" cy="32364"/>
                <a:chOff x="5065048" y="3738150"/>
                <a:chExt cx="37783" cy="32364"/>
              </a:xfrm>
            </p:grpSpPr>
            <p:sp>
              <p:nvSpPr>
                <p:cNvPr id="4432" name="Google Shape;4432;p68"/>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8"/>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68"/>
              <p:cNvGrpSpPr/>
              <p:nvPr/>
            </p:nvGrpSpPr>
            <p:grpSpPr>
              <a:xfrm>
                <a:off x="5071616" y="3284615"/>
                <a:ext cx="37783" cy="32357"/>
                <a:chOff x="5071616" y="3284615"/>
                <a:chExt cx="37783" cy="32357"/>
              </a:xfrm>
            </p:grpSpPr>
            <p:sp>
              <p:nvSpPr>
                <p:cNvPr id="4435" name="Google Shape;4435;p68"/>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8"/>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 name="Google Shape;4437;p68"/>
              <p:cNvGrpSpPr/>
              <p:nvPr/>
            </p:nvGrpSpPr>
            <p:grpSpPr>
              <a:xfrm>
                <a:off x="5389291" y="3759921"/>
                <a:ext cx="37783" cy="32380"/>
                <a:chOff x="5389291" y="3759921"/>
                <a:chExt cx="37783" cy="32380"/>
              </a:xfrm>
            </p:grpSpPr>
            <p:sp>
              <p:nvSpPr>
                <p:cNvPr id="4438" name="Google Shape;4438;p68"/>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8"/>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 name="Google Shape;4440;p68"/>
              <p:cNvGrpSpPr/>
              <p:nvPr/>
            </p:nvGrpSpPr>
            <p:grpSpPr>
              <a:xfrm>
                <a:off x="5431534" y="3632932"/>
                <a:ext cx="37878" cy="32451"/>
                <a:chOff x="5431534" y="3632932"/>
                <a:chExt cx="37878" cy="32451"/>
              </a:xfrm>
            </p:grpSpPr>
            <p:sp>
              <p:nvSpPr>
                <p:cNvPr id="4441" name="Google Shape;4441;p68"/>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8"/>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3" name="Google Shape;4443;p68"/>
              <p:cNvGrpSpPr/>
              <p:nvPr/>
            </p:nvGrpSpPr>
            <p:grpSpPr>
              <a:xfrm>
                <a:off x="5540755" y="3544829"/>
                <a:ext cx="37783" cy="32357"/>
                <a:chOff x="5540755" y="3544829"/>
                <a:chExt cx="37783" cy="32357"/>
              </a:xfrm>
            </p:grpSpPr>
            <p:sp>
              <p:nvSpPr>
                <p:cNvPr id="4444" name="Google Shape;4444;p68"/>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8"/>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 name="Google Shape;4446;p68"/>
              <p:cNvGrpSpPr/>
              <p:nvPr/>
            </p:nvGrpSpPr>
            <p:grpSpPr>
              <a:xfrm>
                <a:off x="5579293" y="3412107"/>
                <a:ext cx="37776" cy="32357"/>
                <a:chOff x="5579293" y="3412107"/>
                <a:chExt cx="37776" cy="32357"/>
              </a:xfrm>
            </p:grpSpPr>
            <p:sp>
              <p:nvSpPr>
                <p:cNvPr id="4447" name="Google Shape;4447;p68"/>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8"/>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 name="Google Shape;4449;p68"/>
              <p:cNvGrpSpPr/>
              <p:nvPr/>
            </p:nvGrpSpPr>
            <p:grpSpPr>
              <a:xfrm>
                <a:off x="5801346" y="3284615"/>
                <a:ext cx="37783" cy="32357"/>
                <a:chOff x="5801346" y="3284615"/>
                <a:chExt cx="37783" cy="32357"/>
              </a:xfrm>
            </p:grpSpPr>
            <p:sp>
              <p:nvSpPr>
                <p:cNvPr id="4450" name="Google Shape;4450;p68"/>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8"/>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 name="Google Shape;4452;p68"/>
              <p:cNvGrpSpPr/>
              <p:nvPr/>
            </p:nvGrpSpPr>
            <p:grpSpPr>
              <a:xfrm>
                <a:off x="5763578" y="3399067"/>
                <a:ext cx="37776" cy="32364"/>
                <a:chOff x="5763578" y="3399067"/>
                <a:chExt cx="37776" cy="32364"/>
              </a:xfrm>
            </p:grpSpPr>
            <p:sp>
              <p:nvSpPr>
                <p:cNvPr id="4453" name="Google Shape;4453;p68"/>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8"/>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 name="Google Shape;4455;p68"/>
              <p:cNvGrpSpPr/>
              <p:nvPr/>
            </p:nvGrpSpPr>
            <p:grpSpPr>
              <a:xfrm>
                <a:off x="5395858" y="3230952"/>
                <a:ext cx="37776" cy="32364"/>
                <a:chOff x="5395858" y="3230952"/>
                <a:chExt cx="37776" cy="32364"/>
              </a:xfrm>
            </p:grpSpPr>
            <p:sp>
              <p:nvSpPr>
                <p:cNvPr id="4456" name="Google Shape;4456;p68"/>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8"/>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68"/>
              <p:cNvGrpSpPr/>
              <p:nvPr/>
            </p:nvGrpSpPr>
            <p:grpSpPr>
              <a:xfrm>
                <a:off x="5264088" y="3188237"/>
                <a:ext cx="37776" cy="32357"/>
                <a:chOff x="5264088" y="3188237"/>
                <a:chExt cx="37776" cy="32357"/>
              </a:xfrm>
            </p:grpSpPr>
            <p:sp>
              <p:nvSpPr>
                <p:cNvPr id="4459" name="Google Shape;4459;p68"/>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8"/>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 name="Google Shape;4461;p68"/>
              <p:cNvGrpSpPr/>
              <p:nvPr/>
            </p:nvGrpSpPr>
            <p:grpSpPr>
              <a:xfrm>
                <a:off x="5585758" y="3237425"/>
                <a:ext cx="37878" cy="32357"/>
                <a:chOff x="5585758" y="3237425"/>
                <a:chExt cx="37878" cy="32357"/>
              </a:xfrm>
            </p:grpSpPr>
            <p:sp>
              <p:nvSpPr>
                <p:cNvPr id="4462" name="Google Shape;4462;p68"/>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8"/>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68"/>
              <p:cNvGrpSpPr/>
              <p:nvPr/>
            </p:nvGrpSpPr>
            <p:grpSpPr>
              <a:xfrm>
                <a:off x="4874196" y="3291088"/>
                <a:ext cx="37878" cy="32451"/>
                <a:chOff x="4874196" y="3291088"/>
                <a:chExt cx="37878" cy="32451"/>
              </a:xfrm>
            </p:grpSpPr>
            <p:sp>
              <p:nvSpPr>
                <p:cNvPr id="4465" name="Google Shape;4465;p68"/>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8"/>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 name="Google Shape;4467;p68"/>
              <p:cNvGrpSpPr/>
              <p:nvPr/>
            </p:nvGrpSpPr>
            <p:grpSpPr>
              <a:xfrm>
                <a:off x="5197770" y="3785466"/>
                <a:ext cx="37783" cy="32427"/>
                <a:chOff x="5197770" y="3785466"/>
                <a:chExt cx="37783" cy="32427"/>
              </a:xfrm>
            </p:grpSpPr>
            <p:sp>
              <p:nvSpPr>
                <p:cNvPr id="4468" name="Google Shape;4468;p68"/>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8"/>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 name="Google Shape;4470;p68"/>
              <p:cNvGrpSpPr/>
              <p:nvPr/>
            </p:nvGrpSpPr>
            <p:grpSpPr>
              <a:xfrm>
                <a:off x="5177699" y="3492117"/>
                <a:ext cx="37776" cy="32357"/>
                <a:chOff x="5177699" y="3492117"/>
                <a:chExt cx="37776" cy="32357"/>
              </a:xfrm>
            </p:grpSpPr>
            <p:sp>
              <p:nvSpPr>
                <p:cNvPr id="4471" name="Google Shape;4471;p68"/>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8"/>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3" name="Google Shape;4473;p68"/>
              <p:cNvGrpSpPr/>
              <p:nvPr/>
            </p:nvGrpSpPr>
            <p:grpSpPr>
              <a:xfrm>
                <a:off x="5349431" y="3622346"/>
                <a:ext cx="37870" cy="32380"/>
                <a:chOff x="5349431" y="3622346"/>
                <a:chExt cx="37870" cy="32380"/>
              </a:xfrm>
            </p:grpSpPr>
            <p:sp>
              <p:nvSpPr>
                <p:cNvPr id="4474" name="Google Shape;4474;p68"/>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8"/>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 name="Google Shape;4476;p68"/>
              <p:cNvGrpSpPr/>
              <p:nvPr/>
            </p:nvGrpSpPr>
            <p:grpSpPr>
              <a:xfrm>
                <a:off x="5068855" y="3563980"/>
                <a:ext cx="53954" cy="46223"/>
                <a:chOff x="5068855" y="3563980"/>
                <a:chExt cx="53954" cy="46223"/>
              </a:xfrm>
            </p:grpSpPr>
            <p:sp>
              <p:nvSpPr>
                <p:cNvPr id="4477" name="Google Shape;4477;p68"/>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8"/>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 name="Google Shape;4479;p68"/>
              <p:cNvGrpSpPr/>
              <p:nvPr/>
            </p:nvGrpSpPr>
            <p:grpSpPr>
              <a:xfrm>
                <a:off x="5037654" y="3392507"/>
                <a:ext cx="37870" cy="32451"/>
                <a:chOff x="5037654" y="3392507"/>
                <a:chExt cx="37870" cy="32451"/>
              </a:xfrm>
            </p:grpSpPr>
            <p:sp>
              <p:nvSpPr>
                <p:cNvPr id="4480" name="Google Shape;4480;p68"/>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8"/>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2" name="Google Shape;4482;p68"/>
              <p:cNvGrpSpPr/>
              <p:nvPr/>
            </p:nvGrpSpPr>
            <p:grpSpPr>
              <a:xfrm>
                <a:off x="5456560" y="3368629"/>
                <a:ext cx="37870" cy="32451"/>
                <a:chOff x="5456560" y="3368629"/>
                <a:chExt cx="37870" cy="32451"/>
              </a:xfrm>
            </p:grpSpPr>
            <p:sp>
              <p:nvSpPr>
                <p:cNvPr id="4483" name="Google Shape;4483;p68"/>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8"/>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 name="Google Shape;4485;p68"/>
              <p:cNvGrpSpPr/>
              <p:nvPr/>
            </p:nvGrpSpPr>
            <p:grpSpPr>
              <a:xfrm>
                <a:off x="4755749" y="3501516"/>
                <a:ext cx="46246" cy="39608"/>
                <a:chOff x="4755749" y="3501516"/>
                <a:chExt cx="46246" cy="39608"/>
              </a:xfrm>
            </p:grpSpPr>
            <p:sp>
              <p:nvSpPr>
                <p:cNvPr id="4486" name="Google Shape;4486;p68"/>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8"/>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 name="Google Shape;4488;p68"/>
              <p:cNvGrpSpPr/>
              <p:nvPr/>
            </p:nvGrpSpPr>
            <p:grpSpPr>
              <a:xfrm>
                <a:off x="4681346" y="3485582"/>
                <a:ext cx="37783" cy="32427"/>
                <a:chOff x="4681346" y="3485582"/>
                <a:chExt cx="37783" cy="32427"/>
              </a:xfrm>
            </p:grpSpPr>
            <p:sp>
              <p:nvSpPr>
                <p:cNvPr id="4489" name="Google Shape;4489;p68"/>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8"/>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 name="Google Shape;4491;p68"/>
              <p:cNvGrpSpPr/>
              <p:nvPr/>
            </p:nvGrpSpPr>
            <p:grpSpPr>
              <a:xfrm>
                <a:off x="4767067" y="3291088"/>
                <a:ext cx="37878" cy="32451"/>
                <a:chOff x="4767067" y="3291088"/>
                <a:chExt cx="37878" cy="32451"/>
              </a:xfrm>
            </p:grpSpPr>
            <p:sp>
              <p:nvSpPr>
                <p:cNvPr id="4492" name="Google Shape;4492;p68"/>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8"/>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 name="Google Shape;4494;p68"/>
              <p:cNvGrpSpPr/>
              <p:nvPr/>
            </p:nvGrpSpPr>
            <p:grpSpPr>
              <a:xfrm>
                <a:off x="4687819" y="3405539"/>
                <a:ext cx="37776" cy="32451"/>
                <a:chOff x="4687819" y="3405539"/>
                <a:chExt cx="37776" cy="32451"/>
              </a:xfrm>
            </p:grpSpPr>
            <p:sp>
              <p:nvSpPr>
                <p:cNvPr id="4495" name="Google Shape;4495;p68"/>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8"/>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 name="Google Shape;4497;p68"/>
              <p:cNvGrpSpPr/>
              <p:nvPr/>
            </p:nvGrpSpPr>
            <p:grpSpPr>
              <a:xfrm>
                <a:off x="4923101" y="3444809"/>
                <a:ext cx="52813" cy="45318"/>
                <a:chOff x="4923101" y="3444809"/>
                <a:chExt cx="52813" cy="45318"/>
              </a:xfrm>
            </p:grpSpPr>
            <p:sp>
              <p:nvSpPr>
                <p:cNvPr id="4498" name="Google Shape;4498;p68"/>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8"/>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 name="Google Shape;4500;p68"/>
              <p:cNvGrpSpPr/>
              <p:nvPr/>
            </p:nvGrpSpPr>
            <p:grpSpPr>
              <a:xfrm>
                <a:off x="4846040" y="3654750"/>
                <a:ext cx="31405" cy="26993"/>
                <a:chOff x="4846040" y="3654750"/>
                <a:chExt cx="31405" cy="26993"/>
              </a:xfrm>
            </p:grpSpPr>
            <p:sp>
              <p:nvSpPr>
                <p:cNvPr id="4501" name="Google Shape;4501;p68"/>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8"/>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3" name="Google Shape;4503;p68"/>
              <p:cNvGrpSpPr/>
              <p:nvPr/>
            </p:nvGrpSpPr>
            <p:grpSpPr>
              <a:xfrm>
                <a:off x="4925673" y="3691700"/>
                <a:ext cx="40253" cy="34472"/>
                <a:chOff x="4925673" y="3691700"/>
                <a:chExt cx="40253" cy="34472"/>
              </a:xfrm>
            </p:grpSpPr>
            <p:sp>
              <p:nvSpPr>
                <p:cNvPr id="4504" name="Google Shape;4504;p68"/>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8"/>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68"/>
              <p:cNvGrpSpPr/>
              <p:nvPr/>
            </p:nvGrpSpPr>
            <p:grpSpPr>
              <a:xfrm>
                <a:off x="4894653" y="3740848"/>
                <a:ext cx="31405" cy="26906"/>
                <a:chOff x="4894653" y="3740848"/>
                <a:chExt cx="31405" cy="26906"/>
              </a:xfrm>
            </p:grpSpPr>
            <p:sp>
              <p:nvSpPr>
                <p:cNvPr id="4507" name="Google Shape;4507;p68"/>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8"/>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68"/>
              <p:cNvGrpSpPr/>
              <p:nvPr/>
            </p:nvGrpSpPr>
            <p:grpSpPr>
              <a:xfrm>
                <a:off x="4962300" y="3696348"/>
                <a:ext cx="38255" cy="32773"/>
                <a:chOff x="4962300" y="3696348"/>
                <a:chExt cx="38255" cy="32773"/>
              </a:xfrm>
            </p:grpSpPr>
            <p:sp>
              <p:nvSpPr>
                <p:cNvPr id="4510" name="Google Shape;4510;p68"/>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8"/>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2" name="Google Shape;4512;p68"/>
              <p:cNvGrpSpPr/>
              <p:nvPr/>
            </p:nvGrpSpPr>
            <p:grpSpPr>
              <a:xfrm>
                <a:off x="4980185" y="3743349"/>
                <a:ext cx="31499" cy="26969"/>
                <a:chOff x="4980185" y="3743349"/>
                <a:chExt cx="31499" cy="26969"/>
              </a:xfrm>
            </p:grpSpPr>
            <p:sp>
              <p:nvSpPr>
                <p:cNvPr id="4513" name="Google Shape;4513;p68"/>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8"/>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4515;p68"/>
              <p:cNvGrpSpPr/>
              <p:nvPr/>
            </p:nvGrpSpPr>
            <p:grpSpPr>
              <a:xfrm>
                <a:off x="5013768" y="3734312"/>
                <a:ext cx="31499" cy="26969"/>
                <a:chOff x="5013768" y="3734312"/>
                <a:chExt cx="31499" cy="26969"/>
              </a:xfrm>
            </p:grpSpPr>
            <p:sp>
              <p:nvSpPr>
                <p:cNvPr id="4516" name="Google Shape;4516;p68"/>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8"/>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68"/>
              <p:cNvGrpSpPr/>
              <p:nvPr/>
            </p:nvGrpSpPr>
            <p:grpSpPr>
              <a:xfrm>
                <a:off x="5036703" y="3764545"/>
                <a:ext cx="31499" cy="26898"/>
                <a:chOff x="5036703" y="3764545"/>
                <a:chExt cx="31499" cy="26898"/>
              </a:xfrm>
            </p:grpSpPr>
            <p:sp>
              <p:nvSpPr>
                <p:cNvPr id="4519" name="Google Shape;4519;p68"/>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8"/>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1" name="Google Shape;4521;p68"/>
              <p:cNvGrpSpPr/>
              <p:nvPr/>
            </p:nvGrpSpPr>
            <p:grpSpPr>
              <a:xfrm>
                <a:off x="4953546" y="3768352"/>
                <a:ext cx="31405" cy="26898"/>
                <a:chOff x="4953546" y="3768352"/>
                <a:chExt cx="31405" cy="26898"/>
              </a:xfrm>
            </p:grpSpPr>
            <p:sp>
              <p:nvSpPr>
                <p:cNvPr id="4522" name="Google Shape;4522;p68"/>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8"/>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 name="Google Shape;4524;p68"/>
              <p:cNvGrpSpPr/>
              <p:nvPr/>
            </p:nvGrpSpPr>
            <p:grpSpPr>
              <a:xfrm>
                <a:off x="4964770" y="3814016"/>
                <a:ext cx="31499" cy="26993"/>
                <a:chOff x="4964770" y="3814016"/>
                <a:chExt cx="31499" cy="26993"/>
              </a:xfrm>
            </p:grpSpPr>
            <p:sp>
              <p:nvSpPr>
                <p:cNvPr id="4525" name="Google Shape;4525;p68"/>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8"/>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68"/>
              <p:cNvGrpSpPr/>
              <p:nvPr/>
            </p:nvGrpSpPr>
            <p:grpSpPr>
              <a:xfrm>
                <a:off x="4923290" y="3800504"/>
                <a:ext cx="31468" cy="26898"/>
                <a:chOff x="4923290" y="3800504"/>
                <a:chExt cx="31468" cy="26898"/>
              </a:xfrm>
            </p:grpSpPr>
            <p:sp>
              <p:nvSpPr>
                <p:cNvPr id="4528" name="Google Shape;4528;p68"/>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8"/>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68"/>
              <p:cNvGrpSpPr/>
              <p:nvPr/>
            </p:nvGrpSpPr>
            <p:grpSpPr>
              <a:xfrm>
                <a:off x="5108534" y="3650943"/>
                <a:ext cx="31405" cy="26993"/>
                <a:chOff x="5108534" y="3650943"/>
                <a:chExt cx="31405" cy="26993"/>
              </a:xfrm>
            </p:grpSpPr>
            <p:sp>
              <p:nvSpPr>
                <p:cNvPr id="4531" name="Google Shape;4531;p68"/>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8"/>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68"/>
              <p:cNvGrpSpPr/>
              <p:nvPr/>
            </p:nvGrpSpPr>
            <p:grpSpPr>
              <a:xfrm>
                <a:off x="5119380" y="3760739"/>
                <a:ext cx="31499" cy="26993"/>
                <a:chOff x="5119380" y="3760739"/>
                <a:chExt cx="31499" cy="26993"/>
              </a:xfrm>
            </p:grpSpPr>
            <p:sp>
              <p:nvSpPr>
                <p:cNvPr id="4534" name="Google Shape;4534;p68"/>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8"/>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 name="Google Shape;4536;p68"/>
              <p:cNvGrpSpPr/>
              <p:nvPr/>
            </p:nvGrpSpPr>
            <p:grpSpPr>
              <a:xfrm>
                <a:off x="5119380" y="3788235"/>
                <a:ext cx="31499" cy="26993"/>
                <a:chOff x="5119380" y="3788235"/>
                <a:chExt cx="31499" cy="26993"/>
              </a:xfrm>
            </p:grpSpPr>
            <p:sp>
              <p:nvSpPr>
                <p:cNvPr id="4537" name="Google Shape;4537;p68"/>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8"/>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 name="Google Shape;4539;p68"/>
              <p:cNvGrpSpPr/>
              <p:nvPr/>
            </p:nvGrpSpPr>
            <p:grpSpPr>
              <a:xfrm>
                <a:off x="5158005" y="3875284"/>
                <a:ext cx="31405" cy="27001"/>
                <a:chOff x="5158005" y="3875284"/>
                <a:chExt cx="31405" cy="27001"/>
              </a:xfrm>
            </p:grpSpPr>
            <p:sp>
              <p:nvSpPr>
                <p:cNvPr id="4540" name="Google Shape;4540;p68"/>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8"/>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68"/>
              <p:cNvGrpSpPr/>
              <p:nvPr/>
            </p:nvGrpSpPr>
            <p:grpSpPr>
              <a:xfrm>
                <a:off x="5233163" y="3764545"/>
                <a:ext cx="31499" cy="26898"/>
                <a:chOff x="5233163" y="3764545"/>
                <a:chExt cx="31499" cy="26898"/>
              </a:xfrm>
            </p:grpSpPr>
            <p:sp>
              <p:nvSpPr>
                <p:cNvPr id="4543" name="Google Shape;4543;p68"/>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8"/>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 name="Google Shape;4545;p68"/>
              <p:cNvGrpSpPr/>
              <p:nvPr/>
            </p:nvGrpSpPr>
            <p:grpSpPr>
              <a:xfrm>
                <a:off x="5276168" y="3805545"/>
                <a:ext cx="31499" cy="26906"/>
                <a:chOff x="5276168" y="3805545"/>
                <a:chExt cx="31499" cy="26906"/>
              </a:xfrm>
            </p:grpSpPr>
            <p:sp>
              <p:nvSpPr>
                <p:cNvPr id="4546" name="Google Shape;4546;p68"/>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8"/>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 name="Google Shape;4548;p68"/>
              <p:cNvGrpSpPr/>
              <p:nvPr/>
            </p:nvGrpSpPr>
            <p:grpSpPr>
              <a:xfrm>
                <a:off x="5294053" y="3851933"/>
                <a:ext cx="31405" cy="26945"/>
                <a:chOff x="5294053" y="3851933"/>
                <a:chExt cx="31405" cy="26945"/>
              </a:xfrm>
            </p:grpSpPr>
            <p:sp>
              <p:nvSpPr>
                <p:cNvPr id="4549" name="Google Shape;4549;p68"/>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8"/>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68"/>
              <p:cNvGrpSpPr/>
              <p:nvPr/>
            </p:nvGrpSpPr>
            <p:grpSpPr>
              <a:xfrm>
                <a:off x="5341723" y="3851902"/>
                <a:ext cx="31405" cy="26977"/>
                <a:chOff x="5341723" y="3851902"/>
                <a:chExt cx="31405" cy="26977"/>
              </a:xfrm>
            </p:grpSpPr>
            <p:sp>
              <p:nvSpPr>
                <p:cNvPr id="4552" name="Google Shape;4552;p68"/>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8"/>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 name="Google Shape;4554;p68"/>
              <p:cNvGrpSpPr/>
              <p:nvPr/>
            </p:nvGrpSpPr>
            <p:grpSpPr>
              <a:xfrm>
                <a:off x="5054871" y="3507855"/>
                <a:ext cx="31405" cy="26993"/>
                <a:chOff x="5054871" y="3507855"/>
                <a:chExt cx="31405" cy="26993"/>
              </a:xfrm>
            </p:grpSpPr>
            <p:sp>
              <p:nvSpPr>
                <p:cNvPr id="4555" name="Google Shape;4555;p68"/>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8"/>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 name="Google Shape;4557;p68"/>
              <p:cNvGrpSpPr/>
              <p:nvPr/>
            </p:nvGrpSpPr>
            <p:grpSpPr>
              <a:xfrm>
                <a:off x="4876579" y="3675325"/>
                <a:ext cx="31405" cy="26969"/>
                <a:chOff x="4876579" y="3675325"/>
                <a:chExt cx="31405" cy="26969"/>
              </a:xfrm>
            </p:grpSpPr>
            <p:sp>
              <p:nvSpPr>
                <p:cNvPr id="4558" name="Google Shape;4558;p68"/>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8"/>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0" name="Google Shape;4560;p68"/>
              <p:cNvGrpSpPr/>
              <p:nvPr/>
            </p:nvGrpSpPr>
            <p:grpSpPr>
              <a:xfrm>
                <a:off x="4842233" y="3688333"/>
                <a:ext cx="31405" cy="26993"/>
                <a:chOff x="4842233" y="3688333"/>
                <a:chExt cx="31405" cy="26993"/>
              </a:xfrm>
            </p:grpSpPr>
            <p:sp>
              <p:nvSpPr>
                <p:cNvPr id="4561" name="Google Shape;4561;p68"/>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8"/>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68"/>
              <p:cNvGrpSpPr/>
              <p:nvPr/>
            </p:nvGrpSpPr>
            <p:grpSpPr>
              <a:xfrm>
                <a:off x="5187876" y="3608032"/>
                <a:ext cx="31405" cy="27001"/>
                <a:chOff x="5187876" y="3608032"/>
                <a:chExt cx="31405" cy="27001"/>
              </a:xfrm>
            </p:grpSpPr>
            <p:sp>
              <p:nvSpPr>
                <p:cNvPr id="4564" name="Google Shape;4564;p68"/>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8"/>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6" name="Google Shape;4566;p68"/>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8"/>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8" name="Google Shape;4568;p68"/>
              <p:cNvGrpSpPr/>
              <p:nvPr/>
            </p:nvGrpSpPr>
            <p:grpSpPr>
              <a:xfrm>
                <a:off x="5269224" y="3304167"/>
                <a:ext cx="40253" cy="34402"/>
                <a:chOff x="5269224" y="3304167"/>
                <a:chExt cx="40253" cy="34402"/>
              </a:xfrm>
            </p:grpSpPr>
            <p:sp>
              <p:nvSpPr>
                <p:cNvPr id="4569" name="Google Shape;4569;p68"/>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8"/>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68"/>
              <p:cNvGrpSpPr/>
              <p:nvPr/>
            </p:nvGrpSpPr>
            <p:grpSpPr>
              <a:xfrm>
                <a:off x="5327354" y="3476615"/>
                <a:ext cx="49864" cy="42723"/>
                <a:chOff x="5327354" y="3476615"/>
                <a:chExt cx="49864" cy="42723"/>
              </a:xfrm>
            </p:grpSpPr>
            <p:sp>
              <p:nvSpPr>
                <p:cNvPr id="4572" name="Google Shape;4572;p68"/>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8"/>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4" name="Google Shape;4574;p68"/>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8"/>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6" name="Google Shape;4576;p68"/>
              <p:cNvGrpSpPr/>
              <p:nvPr/>
            </p:nvGrpSpPr>
            <p:grpSpPr>
              <a:xfrm>
                <a:off x="5341723" y="3775957"/>
                <a:ext cx="31405" cy="26898"/>
                <a:chOff x="5341723" y="3775957"/>
                <a:chExt cx="31405" cy="26898"/>
              </a:xfrm>
            </p:grpSpPr>
            <p:sp>
              <p:nvSpPr>
                <p:cNvPr id="4577" name="Google Shape;4577;p68"/>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8"/>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68"/>
              <p:cNvGrpSpPr/>
              <p:nvPr/>
            </p:nvGrpSpPr>
            <p:grpSpPr>
              <a:xfrm>
                <a:off x="5439053" y="3699274"/>
                <a:ext cx="31405" cy="26898"/>
                <a:chOff x="5439053" y="3699274"/>
                <a:chExt cx="31405" cy="26898"/>
              </a:xfrm>
            </p:grpSpPr>
            <p:sp>
              <p:nvSpPr>
                <p:cNvPr id="4580" name="Google Shape;4580;p68"/>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8"/>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68"/>
              <p:cNvGrpSpPr/>
              <p:nvPr/>
            </p:nvGrpSpPr>
            <p:grpSpPr>
              <a:xfrm>
                <a:off x="5412414" y="3622307"/>
                <a:ext cx="31499" cy="26993"/>
                <a:chOff x="5412414" y="3622307"/>
                <a:chExt cx="31499" cy="26993"/>
              </a:xfrm>
            </p:grpSpPr>
            <p:sp>
              <p:nvSpPr>
                <p:cNvPr id="4583" name="Google Shape;4583;p68"/>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8"/>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 name="Google Shape;4585;p68"/>
              <p:cNvGrpSpPr/>
              <p:nvPr/>
            </p:nvGrpSpPr>
            <p:grpSpPr>
              <a:xfrm>
                <a:off x="5476254" y="3473949"/>
                <a:ext cx="26835" cy="26930"/>
                <a:chOff x="5476254" y="3473949"/>
                <a:chExt cx="26835" cy="26930"/>
              </a:xfrm>
            </p:grpSpPr>
            <p:sp>
              <p:nvSpPr>
                <p:cNvPr id="4586" name="Google Shape;4586;p68"/>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8"/>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 name="Google Shape;4588;p68"/>
              <p:cNvGrpSpPr/>
              <p:nvPr/>
            </p:nvGrpSpPr>
            <p:grpSpPr>
              <a:xfrm>
                <a:off x="5564547" y="3481594"/>
                <a:ext cx="31397" cy="26898"/>
                <a:chOff x="5564547" y="3481594"/>
                <a:chExt cx="31397" cy="26898"/>
              </a:xfrm>
            </p:grpSpPr>
            <p:sp>
              <p:nvSpPr>
                <p:cNvPr id="4589" name="Google Shape;4589;p68"/>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8"/>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 name="Google Shape;4591;p68"/>
              <p:cNvGrpSpPr/>
              <p:nvPr/>
            </p:nvGrpSpPr>
            <p:grpSpPr>
              <a:xfrm>
                <a:off x="5534101" y="3470174"/>
                <a:ext cx="31397" cy="26906"/>
                <a:chOff x="5534101" y="3470174"/>
                <a:chExt cx="31397" cy="26906"/>
              </a:xfrm>
            </p:grpSpPr>
            <p:sp>
              <p:nvSpPr>
                <p:cNvPr id="4592" name="Google Shape;4592;p68"/>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8"/>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4" name="Google Shape;4594;p68"/>
              <p:cNvGrpSpPr/>
              <p:nvPr/>
            </p:nvGrpSpPr>
            <p:grpSpPr>
              <a:xfrm>
                <a:off x="5610879" y="3314486"/>
                <a:ext cx="31499" cy="26938"/>
                <a:chOff x="5610879" y="3314486"/>
                <a:chExt cx="31499" cy="26938"/>
              </a:xfrm>
            </p:grpSpPr>
            <p:sp>
              <p:nvSpPr>
                <p:cNvPr id="4595" name="Google Shape;4595;p68"/>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8"/>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68"/>
              <p:cNvGrpSpPr/>
              <p:nvPr/>
            </p:nvGrpSpPr>
            <p:grpSpPr>
              <a:xfrm>
                <a:off x="4834525" y="3501382"/>
                <a:ext cx="31499" cy="26898"/>
                <a:chOff x="4834525" y="3501382"/>
                <a:chExt cx="31499" cy="26898"/>
              </a:xfrm>
            </p:grpSpPr>
            <p:sp>
              <p:nvSpPr>
                <p:cNvPr id="4598" name="Google Shape;4598;p68"/>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8"/>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 name="Google Shape;4600;p68"/>
              <p:cNvGrpSpPr/>
              <p:nvPr/>
            </p:nvGrpSpPr>
            <p:grpSpPr>
              <a:xfrm>
                <a:off x="4898460" y="3580158"/>
                <a:ext cx="31405" cy="26898"/>
                <a:chOff x="4898460" y="3580158"/>
                <a:chExt cx="31405" cy="26898"/>
              </a:xfrm>
            </p:grpSpPr>
            <p:sp>
              <p:nvSpPr>
                <p:cNvPr id="4601" name="Google Shape;4601;p68"/>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8"/>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3" name="Google Shape;4603;p68"/>
              <p:cNvGrpSpPr/>
              <p:nvPr/>
            </p:nvGrpSpPr>
            <p:grpSpPr>
              <a:xfrm>
                <a:off x="4882667" y="3608032"/>
                <a:ext cx="31499" cy="27001"/>
                <a:chOff x="4882667" y="3608032"/>
                <a:chExt cx="31499" cy="27001"/>
              </a:xfrm>
            </p:grpSpPr>
            <p:sp>
              <p:nvSpPr>
                <p:cNvPr id="4604" name="Google Shape;4604;p68"/>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8"/>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 name="Google Shape;4606;p68"/>
              <p:cNvGrpSpPr/>
              <p:nvPr/>
            </p:nvGrpSpPr>
            <p:grpSpPr>
              <a:xfrm>
                <a:off x="4843373" y="3631407"/>
                <a:ext cx="16273" cy="16186"/>
                <a:chOff x="4843373" y="3631407"/>
                <a:chExt cx="16273" cy="16186"/>
              </a:xfrm>
            </p:grpSpPr>
            <p:sp>
              <p:nvSpPr>
                <p:cNvPr id="4607" name="Google Shape;4607;p68"/>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8"/>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9" name="Google Shape;4609;p68"/>
              <p:cNvGrpSpPr/>
              <p:nvPr/>
            </p:nvGrpSpPr>
            <p:grpSpPr>
              <a:xfrm>
                <a:off x="4727773" y="3591578"/>
                <a:ext cx="31499" cy="26898"/>
                <a:chOff x="4727773" y="3591578"/>
                <a:chExt cx="31499" cy="26898"/>
              </a:xfrm>
            </p:grpSpPr>
            <p:sp>
              <p:nvSpPr>
                <p:cNvPr id="4610" name="Google Shape;4610;p68"/>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8"/>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2" name="Google Shape;4612;p68"/>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8"/>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4" name="Google Shape;4614;p68"/>
              <p:cNvGrpSpPr/>
              <p:nvPr/>
            </p:nvGrpSpPr>
            <p:grpSpPr>
              <a:xfrm>
                <a:off x="4609421" y="3577398"/>
                <a:ext cx="31499" cy="27001"/>
                <a:chOff x="4609421" y="3577398"/>
                <a:chExt cx="31499" cy="27001"/>
              </a:xfrm>
            </p:grpSpPr>
            <p:sp>
              <p:nvSpPr>
                <p:cNvPr id="4615" name="Google Shape;4615;p68"/>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8"/>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68"/>
              <p:cNvGrpSpPr/>
              <p:nvPr/>
            </p:nvGrpSpPr>
            <p:grpSpPr>
              <a:xfrm>
                <a:off x="4649289" y="3577398"/>
                <a:ext cx="31499" cy="27001"/>
                <a:chOff x="4649289" y="3577398"/>
                <a:chExt cx="31499" cy="27001"/>
              </a:xfrm>
            </p:grpSpPr>
            <p:sp>
              <p:nvSpPr>
                <p:cNvPr id="4618" name="Google Shape;4618;p68"/>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8"/>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68"/>
              <p:cNvGrpSpPr/>
              <p:nvPr/>
            </p:nvGrpSpPr>
            <p:grpSpPr>
              <a:xfrm>
                <a:off x="4605614" y="3639523"/>
                <a:ext cx="31499" cy="26906"/>
                <a:chOff x="4605614" y="3639523"/>
                <a:chExt cx="31499" cy="26906"/>
              </a:xfrm>
            </p:grpSpPr>
            <p:sp>
              <p:nvSpPr>
                <p:cNvPr id="4621" name="Google Shape;4621;p68"/>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8"/>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68"/>
              <p:cNvGrpSpPr/>
              <p:nvPr/>
            </p:nvGrpSpPr>
            <p:grpSpPr>
              <a:xfrm>
                <a:off x="4785149" y="3618846"/>
                <a:ext cx="26930" cy="26843"/>
                <a:chOff x="4785149" y="3618846"/>
                <a:chExt cx="26930" cy="26843"/>
              </a:xfrm>
            </p:grpSpPr>
            <p:sp>
              <p:nvSpPr>
                <p:cNvPr id="4624" name="Google Shape;4624;p68"/>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8"/>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68"/>
              <p:cNvGrpSpPr/>
              <p:nvPr/>
            </p:nvGrpSpPr>
            <p:grpSpPr>
              <a:xfrm>
                <a:off x="4810167" y="3601567"/>
                <a:ext cx="31405" cy="26898"/>
                <a:chOff x="4810167" y="3601567"/>
                <a:chExt cx="31405" cy="26898"/>
              </a:xfrm>
            </p:grpSpPr>
            <p:sp>
              <p:nvSpPr>
                <p:cNvPr id="4627" name="Google Shape;4627;p68"/>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8"/>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 name="Google Shape;4629;p68"/>
              <p:cNvGrpSpPr/>
              <p:nvPr/>
            </p:nvGrpSpPr>
            <p:grpSpPr>
              <a:xfrm>
                <a:off x="4831002" y="3373230"/>
                <a:ext cx="31405" cy="26898"/>
                <a:chOff x="4831002" y="3373230"/>
                <a:chExt cx="31405" cy="26898"/>
              </a:xfrm>
            </p:grpSpPr>
            <p:sp>
              <p:nvSpPr>
                <p:cNvPr id="4630" name="Google Shape;4630;p68"/>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8"/>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 name="Google Shape;4632;p68"/>
              <p:cNvGrpSpPr/>
              <p:nvPr/>
            </p:nvGrpSpPr>
            <p:grpSpPr>
              <a:xfrm>
                <a:off x="4719311" y="3355054"/>
                <a:ext cx="31499" cy="27001"/>
                <a:chOff x="4719311" y="3355054"/>
                <a:chExt cx="31499" cy="27001"/>
              </a:xfrm>
            </p:grpSpPr>
            <p:sp>
              <p:nvSpPr>
                <p:cNvPr id="4633" name="Google Shape;4633;p68"/>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8"/>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 name="Google Shape;4635;p68"/>
              <p:cNvGrpSpPr/>
              <p:nvPr/>
            </p:nvGrpSpPr>
            <p:grpSpPr>
              <a:xfrm>
                <a:off x="4798755" y="3450260"/>
                <a:ext cx="26930" cy="26930"/>
                <a:chOff x="4798755" y="3450260"/>
                <a:chExt cx="26930" cy="26930"/>
              </a:xfrm>
            </p:grpSpPr>
            <p:sp>
              <p:nvSpPr>
                <p:cNvPr id="4636" name="Google Shape;4636;p68"/>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8"/>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 name="Google Shape;4638;p68"/>
              <p:cNvGrpSpPr/>
              <p:nvPr/>
            </p:nvGrpSpPr>
            <p:grpSpPr>
              <a:xfrm>
                <a:off x="4645576" y="3467555"/>
                <a:ext cx="31405" cy="26953"/>
                <a:chOff x="4645576" y="3467555"/>
                <a:chExt cx="31405" cy="26953"/>
              </a:xfrm>
            </p:grpSpPr>
            <p:sp>
              <p:nvSpPr>
                <p:cNvPr id="4639" name="Google Shape;4639;p68"/>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8"/>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1" name="Google Shape;4641;p68"/>
              <p:cNvGrpSpPr/>
              <p:nvPr/>
            </p:nvGrpSpPr>
            <p:grpSpPr>
              <a:xfrm>
                <a:off x="4687631" y="3583965"/>
                <a:ext cx="31499" cy="26898"/>
                <a:chOff x="4687631" y="3583965"/>
                <a:chExt cx="31499" cy="26898"/>
              </a:xfrm>
            </p:grpSpPr>
            <p:sp>
              <p:nvSpPr>
                <p:cNvPr id="4642" name="Google Shape;4642;p68"/>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8"/>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 name="Google Shape;4644;p68"/>
              <p:cNvGrpSpPr/>
              <p:nvPr/>
            </p:nvGrpSpPr>
            <p:grpSpPr>
              <a:xfrm>
                <a:off x="4719311" y="3471314"/>
                <a:ext cx="31499" cy="27001"/>
                <a:chOff x="4719311" y="3471314"/>
                <a:chExt cx="31499" cy="27001"/>
              </a:xfrm>
            </p:grpSpPr>
            <p:sp>
              <p:nvSpPr>
                <p:cNvPr id="4645" name="Google Shape;4645;p68"/>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8"/>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 name="Google Shape;4647;p68"/>
              <p:cNvGrpSpPr/>
              <p:nvPr/>
            </p:nvGrpSpPr>
            <p:grpSpPr>
              <a:xfrm>
                <a:off x="4719311" y="3434404"/>
                <a:ext cx="31499" cy="26898"/>
                <a:chOff x="4719311" y="3434404"/>
                <a:chExt cx="31499" cy="26898"/>
              </a:xfrm>
            </p:grpSpPr>
            <p:sp>
              <p:nvSpPr>
                <p:cNvPr id="4648" name="Google Shape;4648;p68"/>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8"/>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0" name="Google Shape;4650;p68"/>
              <p:cNvGrpSpPr/>
              <p:nvPr/>
            </p:nvGrpSpPr>
            <p:grpSpPr>
              <a:xfrm>
                <a:off x="4768876" y="3401772"/>
                <a:ext cx="31499" cy="26898"/>
                <a:chOff x="4768876" y="3401772"/>
                <a:chExt cx="31499" cy="26898"/>
              </a:xfrm>
            </p:grpSpPr>
            <p:sp>
              <p:nvSpPr>
                <p:cNvPr id="4651" name="Google Shape;4651;p68"/>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8"/>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68"/>
              <p:cNvGrpSpPr/>
              <p:nvPr/>
            </p:nvGrpSpPr>
            <p:grpSpPr>
              <a:xfrm>
                <a:off x="4762214" y="3471377"/>
                <a:ext cx="26938" cy="26938"/>
                <a:chOff x="4762214" y="3471377"/>
                <a:chExt cx="26938" cy="26938"/>
              </a:xfrm>
            </p:grpSpPr>
            <p:sp>
              <p:nvSpPr>
                <p:cNvPr id="4654" name="Google Shape;4654;p68"/>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8"/>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 name="Google Shape;4656;p68"/>
              <p:cNvGrpSpPr/>
              <p:nvPr/>
            </p:nvGrpSpPr>
            <p:grpSpPr>
              <a:xfrm>
                <a:off x="4790473" y="3344782"/>
                <a:ext cx="31405" cy="26898"/>
                <a:chOff x="4790473" y="3344782"/>
                <a:chExt cx="31405" cy="26898"/>
              </a:xfrm>
            </p:grpSpPr>
            <p:sp>
              <p:nvSpPr>
                <p:cNvPr id="4657" name="Google Shape;4657;p68"/>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8"/>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 name="Google Shape;4659;p68"/>
              <p:cNvGrpSpPr/>
              <p:nvPr/>
            </p:nvGrpSpPr>
            <p:grpSpPr>
              <a:xfrm>
                <a:off x="4823774" y="3950733"/>
                <a:ext cx="37398" cy="32034"/>
                <a:chOff x="4823774" y="3950733"/>
                <a:chExt cx="37398" cy="32034"/>
              </a:xfrm>
            </p:grpSpPr>
            <p:sp>
              <p:nvSpPr>
                <p:cNvPr id="4660" name="Google Shape;4660;p68"/>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8"/>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68"/>
              <p:cNvGrpSpPr/>
              <p:nvPr/>
            </p:nvGrpSpPr>
            <p:grpSpPr>
              <a:xfrm>
                <a:off x="4823396" y="4110566"/>
                <a:ext cx="31405" cy="26906"/>
                <a:chOff x="4823396" y="4110566"/>
                <a:chExt cx="31405" cy="26906"/>
              </a:xfrm>
            </p:grpSpPr>
            <p:sp>
              <p:nvSpPr>
                <p:cNvPr id="4663" name="Google Shape;4663;p68"/>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8"/>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68"/>
              <p:cNvGrpSpPr/>
              <p:nvPr/>
            </p:nvGrpSpPr>
            <p:grpSpPr>
              <a:xfrm>
                <a:off x="4838332" y="3821150"/>
                <a:ext cx="31499" cy="26898"/>
                <a:chOff x="4838332" y="3821150"/>
                <a:chExt cx="31499" cy="26898"/>
              </a:xfrm>
            </p:grpSpPr>
            <p:sp>
              <p:nvSpPr>
                <p:cNvPr id="4666" name="Google Shape;4666;p68"/>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8"/>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 name="Google Shape;4668;p68"/>
              <p:cNvGrpSpPr/>
              <p:nvPr/>
            </p:nvGrpSpPr>
            <p:grpSpPr>
              <a:xfrm>
                <a:off x="4661275" y="3815007"/>
                <a:ext cx="36824" cy="31523"/>
                <a:chOff x="4661275" y="3815007"/>
                <a:chExt cx="36824" cy="31523"/>
              </a:xfrm>
            </p:grpSpPr>
            <p:sp>
              <p:nvSpPr>
                <p:cNvPr id="4669" name="Google Shape;4669;p68"/>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8"/>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1" name="Google Shape;4671;p68"/>
              <p:cNvGrpSpPr/>
              <p:nvPr/>
            </p:nvGrpSpPr>
            <p:grpSpPr>
              <a:xfrm>
                <a:off x="4558998" y="3851037"/>
                <a:ext cx="33591" cy="28699"/>
                <a:chOff x="4558998" y="3851037"/>
                <a:chExt cx="33591" cy="28699"/>
              </a:xfrm>
            </p:grpSpPr>
            <p:sp>
              <p:nvSpPr>
                <p:cNvPr id="4672" name="Google Shape;4672;p68"/>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8"/>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 name="Google Shape;4674;p68"/>
              <p:cNvGrpSpPr/>
              <p:nvPr/>
            </p:nvGrpSpPr>
            <p:grpSpPr>
              <a:xfrm>
                <a:off x="4696762" y="3638587"/>
                <a:ext cx="33591" cy="28794"/>
                <a:chOff x="4696762" y="3638587"/>
                <a:chExt cx="33591" cy="28794"/>
              </a:xfrm>
            </p:grpSpPr>
            <p:sp>
              <p:nvSpPr>
                <p:cNvPr id="4675" name="Google Shape;4675;p68"/>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8"/>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 name="Google Shape;4677;p68"/>
              <p:cNvGrpSpPr/>
              <p:nvPr/>
            </p:nvGrpSpPr>
            <p:grpSpPr>
              <a:xfrm>
                <a:off x="4929479" y="3939140"/>
                <a:ext cx="33497" cy="28692"/>
                <a:chOff x="4929479" y="3939140"/>
                <a:chExt cx="33497" cy="28692"/>
              </a:xfrm>
            </p:grpSpPr>
            <p:sp>
              <p:nvSpPr>
                <p:cNvPr id="4678" name="Google Shape;4678;p68"/>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8"/>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68"/>
              <p:cNvGrpSpPr/>
              <p:nvPr/>
            </p:nvGrpSpPr>
            <p:grpSpPr>
              <a:xfrm>
                <a:off x="4907119" y="3986039"/>
                <a:ext cx="33497" cy="28699"/>
                <a:chOff x="4907119" y="3986039"/>
                <a:chExt cx="33497" cy="28699"/>
              </a:xfrm>
            </p:grpSpPr>
            <p:sp>
              <p:nvSpPr>
                <p:cNvPr id="4681" name="Google Shape;4681;p68"/>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8"/>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 name="Google Shape;4683;p68"/>
              <p:cNvGrpSpPr/>
              <p:nvPr/>
            </p:nvGrpSpPr>
            <p:grpSpPr>
              <a:xfrm>
                <a:off x="4911783" y="4048102"/>
                <a:ext cx="33591" cy="28762"/>
                <a:chOff x="4911783" y="4048102"/>
                <a:chExt cx="33591" cy="28762"/>
              </a:xfrm>
            </p:grpSpPr>
            <p:sp>
              <p:nvSpPr>
                <p:cNvPr id="4684" name="Google Shape;4684;p68"/>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8"/>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6" name="Google Shape;4686;p68"/>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8"/>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8" name="Google Shape;4688;p68"/>
              <p:cNvGrpSpPr/>
              <p:nvPr/>
            </p:nvGrpSpPr>
            <p:grpSpPr>
              <a:xfrm>
                <a:off x="4762623" y="3837847"/>
                <a:ext cx="42416" cy="36273"/>
                <a:chOff x="4762623" y="3837847"/>
                <a:chExt cx="42416" cy="36273"/>
              </a:xfrm>
            </p:grpSpPr>
            <p:sp>
              <p:nvSpPr>
                <p:cNvPr id="4689" name="Google Shape;4689;p68"/>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8"/>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 name="Google Shape;4691;p68"/>
              <p:cNvGrpSpPr/>
              <p:nvPr/>
            </p:nvGrpSpPr>
            <p:grpSpPr>
              <a:xfrm>
                <a:off x="4746044" y="4104966"/>
                <a:ext cx="33497" cy="28699"/>
                <a:chOff x="4746044" y="4104966"/>
                <a:chExt cx="33497" cy="28699"/>
              </a:xfrm>
            </p:grpSpPr>
            <p:sp>
              <p:nvSpPr>
                <p:cNvPr id="4692" name="Google Shape;4692;p68"/>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8"/>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68"/>
              <p:cNvGrpSpPr/>
              <p:nvPr/>
            </p:nvGrpSpPr>
            <p:grpSpPr>
              <a:xfrm>
                <a:off x="4859646" y="4162554"/>
                <a:ext cx="33591" cy="28762"/>
                <a:chOff x="4859646" y="4162554"/>
                <a:chExt cx="33591" cy="28762"/>
              </a:xfrm>
            </p:grpSpPr>
            <p:sp>
              <p:nvSpPr>
                <p:cNvPr id="4695" name="Google Shape;4695;p68"/>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8"/>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7" name="Google Shape;4697;p68"/>
            <p:cNvGrpSpPr/>
            <p:nvPr/>
          </p:nvGrpSpPr>
          <p:grpSpPr>
            <a:xfrm>
              <a:off x="3597785" y="3274438"/>
              <a:ext cx="855610" cy="1122100"/>
              <a:chOff x="3597785" y="3274438"/>
              <a:chExt cx="855610" cy="1122100"/>
            </a:xfrm>
          </p:grpSpPr>
          <p:grpSp>
            <p:nvGrpSpPr>
              <p:cNvPr id="4698" name="Google Shape;4698;p68"/>
              <p:cNvGrpSpPr/>
              <p:nvPr/>
            </p:nvGrpSpPr>
            <p:grpSpPr>
              <a:xfrm>
                <a:off x="3617857" y="3284717"/>
                <a:ext cx="826785" cy="1099165"/>
                <a:chOff x="3617857" y="3284717"/>
                <a:chExt cx="826785" cy="1099165"/>
              </a:xfrm>
            </p:grpSpPr>
            <p:sp>
              <p:nvSpPr>
                <p:cNvPr id="4699" name="Google Shape;4699;p68"/>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8"/>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8"/>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8"/>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8"/>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8"/>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8"/>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8"/>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8"/>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8"/>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8"/>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8"/>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8"/>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8"/>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8"/>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8"/>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8"/>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8"/>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8"/>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8"/>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8"/>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8"/>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8"/>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8"/>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8"/>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8"/>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8"/>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8"/>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8"/>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8"/>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8"/>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8"/>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8"/>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8"/>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8"/>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8"/>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8"/>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8"/>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8"/>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8"/>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8"/>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8"/>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8"/>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8"/>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8"/>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8"/>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8"/>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8"/>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8"/>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8"/>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8"/>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8"/>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8"/>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8"/>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8"/>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8"/>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 name="Google Shape;4755;p68"/>
              <p:cNvGrpSpPr/>
              <p:nvPr/>
            </p:nvGrpSpPr>
            <p:grpSpPr>
              <a:xfrm>
                <a:off x="4180904" y="4251758"/>
                <a:ext cx="37783" cy="32420"/>
                <a:chOff x="4180904" y="4251758"/>
                <a:chExt cx="37783" cy="32420"/>
              </a:xfrm>
            </p:grpSpPr>
            <p:sp>
              <p:nvSpPr>
                <p:cNvPr id="4756" name="Google Shape;4756;p68"/>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8"/>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8" name="Google Shape;4758;p68"/>
              <p:cNvGrpSpPr/>
              <p:nvPr/>
            </p:nvGrpSpPr>
            <p:grpSpPr>
              <a:xfrm>
                <a:off x="4201644" y="4081324"/>
                <a:ext cx="37783" cy="32364"/>
                <a:chOff x="4201644" y="4081324"/>
                <a:chExt cx="37783" cy="32364"/>
              </a:xfrm>
            </p:grpSpPr>
            <p:sp>
              <p:nvSpPr>
                <p:cNvPr id="4759" name="Google Shape;4759;p68"/>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8"/>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 name="Google Shape;4761;p68"/>
              <p:cNvGrpSpPr/>
              <p:nvPr/>
            </p:nvGrpSpPr>
            <p:grpSpPr>
              <a:xfrm>
                <a:off x="4284416" y="3887428"/>
                <a:ext cx="37783" cy="32451"/>
                <a:chOff x="4284416" y="3887428"/>
                <a:chExt cx="37783" cy="32451"/>
              </a:xfrm>
            </p:grpSpPr>
            <p:sp>
              <p:nvSpPr>
                <p:cNvPr id="4762" name="Google Shape;4762;p68"/>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8"/>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 name="Google Shape;4764;p68"/>
              <p:cNvGrpSpPr/>
              <p:nvPr/>
            </p:nvGrpSpPr>
            <p:grpSpPr>
              <a:xfrm>
                <a:off x="4223721" y="3860404"/>
                <a:ext cx="37870" cy="32364"/>
                <a:chOff x="4223721" y="3860404"/>
                <a:chExt cx="37870" cy="32364"/>
              </a:xfrm>
            </p:grpSpPr>
            <p:sp>
              <p:nvSpPr>
                <p:cNvPr id="4765" name="Google Shape;4765;p68"/>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8"/>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7" name="Google Shape;4767;p68"/>
              <p:cNvGrpSpPr/>
              <p:nvPr/>
            </p:nvGrpSpPr>
            <p:grpSpPr>
              <a:xfrm>
                <a:off x="4104889" y="3699242"/>
                <a:ext cx="37776" cy="32357"/>
                <a:chOff x="4104889" y="3699242"/>
                <a:chExt cx="37776" cy="32357"/>
              </a:xfrm>
            </p:grpSpPr>
            <p:sp>
              <p:nvSpPr>
                <p:cNvPr id="4768" name="Google Shape;4768;p68"/>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8"/>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 name="Google Shape;4770;p68"/>
              <p:cNvGrpSpPr/>
              <p:nvPr/>
            </p:nvGrpSpPr>
            <p:grpSpPr>
              <a:xfrm>
                <a:off x="4143608" y="3475121"/>
                <a:ext cx="37878" cy="32420"/>
                <a:chOff x="4143608" y="3475121"/>
                <a:chExt cx="37878" cy="32420"/>
              </a:xfrm>
            </p:grpSpPr>
            <p:sp>
              <p:nvSpPr>
                <p:cNvPr id="4771" name="Google Shape;4771;p68"/>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8"/>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68"/>
              <p:cNvGrpSpPr/>
              <p:nvPr/>
            </p:nvGrpSpPr>
            <p:grpSpPr>
              <a:xfrm>
                <a:off x="4217248" y="3570893"/>
                <a:ext cx="37776" cy="32364"/>
                <a:chOff x="4217248" y="3570893"/>
                <a:chExt cx="37776" cy="32364"/>
              </a:xfrm>
            </p:grpSpPr>
            <p:sp>
              <p:nvSpPr>
                <p:cNvPr id="4774" name="Google Shape;4774;p68"/>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8"/>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 name="Google Shape;4776;p68"/>
              <p:cNvGrpSpPr/>
              <p:nvPr/>
            </p:nvGrpSpPr>
            <p:grpSpPr>
              <a:xfrm>
                <a:off x="4255307" y="3431612"/>
                <a:ext cx="37776" cy="32451"/>
                <a:chOff x="4255307" y="3431612"/>
                <a:chExt cx="37776" cy="32451"/>
              </a:xfrm>
            </p:grpSpPr>
            <p:sp>
              <p:nvSpPr>
                <p:cNvPr id="4777" name="Google Shape;4777;p68"/>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8"/>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 name="Google Shape;4779;p68"/>
              <p:cNvGrpSpPr/>
              <p:nvPr/>
            </p:nvGrpSpPr>
            <p:grpSpPr>
              <a:xfrm>
                <a:off x="3853052" y="3577398"/>
                <a:ext cx="37776" cy="32420"/>
                <a:chOff x="3853052" y="3577398"/>
                <a:chExt cx="37776" cy="32420"/>
              </a:xfrm>
            </p:grpSpPr>
            <p:sp>
              <p:nvSpPr>
                <p:cNvPr id="4780" name="Google Shape;4780;p68"/>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8"/>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 name="Google Shape;4782;p68"/>
              <p:cNvGrpSpPr/>
              <p:nvPr/>
            </p:nvGrpSpPr>
            <p:grpSpPr>
              <a:xfrm>
                <a:off x="4039908" y="3412107"/>
                <a:ext cx="37776" cy="32357"/>
                <a:chOff x="4039908" y="3412107"/>
                <a:chExt cx="37776" cy="32357"/>
              </a:xfrm>
            </p:grpSpPr>
            <p:sp>
              <p:nvSpPr>
                <p:cNvPr id="4783" name="Google Shape;4783;p68"/>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8"/>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 name="Google Shape;4785;p68"/>
              <p:cNvGrpSpPr/>
              <p:nvPr/>
            </p:nvGrpSpPr>
            <p:grpSpPr>
              <a:xfrm>
                <a:off x="4017360" y="3342061"/>
                <a:ext cx="37870" cy="32380"/>
                <a:chOff x="4017360" y="3342061"/>
                <a:chExt cx="37870" cy="32380"/>
              </a:xfrm>
            </p:grpSpPr>
            <p:sp>
              <p:nvSpPr>
                <p:cNvPr id="4786" name="Google Shape;4786;p68"/>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8"/>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8" name="Google Shape;4788;p68"/>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8"/>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0" name="Google Shape;4790;p68"/>
              <p:cNvGrpSpPr/>
              <p:nvPr/>
            </p:nvGrpSpPr>
            <p:grpSpPr>
              <a:xfrm>
                <a:off x="3750870" y="3418650"/>
                <a:ext cx="37776" cy="32380"/>
                <a:chOff x="3750870" y="3418650"/>
                <a:chExt cx="37776" cy="32380"/>
              </a:xfrm>
            </p:grpSpPr>
            <p:sp>
              <p:nvSpPr>
                <p:cNvPr id="4791" name="Google Shape;4791;p68"/>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8"/>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68"/>
              <p:cNvGrpSpPr/>
              <p:nvPr/>
            </p:nvGrpSpPr>
            <p:grpSpPr>
              <a:xfrm>
                <a:off x="3632509" y="3274438"/>
                <a:ext cx="37783" cy="32357"/>
                <a:chOff x="3632509" y="3274438"/>
                <a:chExt cx="37783" cy="32357"/>
              </a:xfrm>
            </p:grpSpPr>
            <p:sp>
              <p:nvSpPr>
                <p:cNvPr id="4794" name="Google Shape;4794;p68"/>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8"/>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68"/>
              <p:cNvGrpSpPr/>
              <p:nvPr/>
            </p:nvGrpSpPr>
            <p:grpSpPr>
              <a:xfrm>
                <a:off x="3906424" y="3297561"/>
                <a:ext cx="37776" cy="32451"/>
                <a:chOff x="3906424" y="3297561"/>
                <a:chExt cx="37776" cy="32451"/>
              </a:xfrm>
            </p:grpSpPr>
            <p:sp>
              <p:nvSpPr>
                <p:cNvPr id="4797" name="Google Shape;4797;p68"/>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8"/>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68"/>
              <p:cNvGrpSpPr/>
              <p:nvPr/>
            </p:nvGrpSpPr>
            <p:grpSpPr>
              <a:xfrm>
                <a:off x="3866084" y="3412107"/>
                <a:ext cx="37776" cy="32357"/>
                <a:chOff x="3866084" y="3412107"/>
                <a:chExt cx="37776" cy="32357"/>
              </a:xfrm>
            </p:grpSpPr>
            <p:sp>
              <p:nvSpPr>
                <p:cNvPr id="4800" name="Google Shape;4800;p68"/>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8"/>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68"/>
              <p:cNvGrpSpPr/>
              <p:nvPr/>
            </p:nvGrpSpPr>
            <p:grpSpPr>
              <a:xfrm>
                <a:off x="4023919" y="3766409"/>
                <a:ext cx="37783" cy="32357"/>
                <a:chOff x="4023919" y="3766409"/>
                <a:chExt cx="37783" cy="32357"/>
              </a:xfrm>
            </p:grpSpPr>
            <p:sp>
              <p:nvSpPr>
                <p:cNvPr id="4803" name="Google Shape;4803;p68"/>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8"/>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68"/>
              <p:cNvGrpSpPr/>
              <p:nvPr/>
            </p:nvGrpSpPr>
            <p:grpSpPr>
              <a:xfrm>
                <a:off x="3973882" y="3779449"/>
                <a:ext cx="37776" cy="32357"/>
                <a:chOff x="3973882" y="3779449"/>
                <a:chExt cx="37776" cy="32357"/>
              </a:xfrm>
            </p:grpSpPr>
            <p:sp>
              <p:nvSpPr>
                <p:cNvPr id="4806" name="Google Shape;4806;p68"/>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8"/>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68"/>
              <p:cNvGrpSpPr/>
              <p:nvPr/>
            </p:nvGrpSpPr>
            <p:grpSpPr>
              <a:xfrm>
                <a:off x="4073398" y="3838028"/>
                <a:ext cx="37776" cy="32380"/>
                <a:chOff x="4073398" y="3838028"/>
                <a:chExt cx="37776" cy="32380"/>
              </a:xfrm>
            </p:grpSpPr>
            <p:sp>
              <p:nvSpPr>
                <p:cNvPr id="4809" name="Google Shape;4809;p68"/>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8"/>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68"/>
              <p:cNvGrpSpPr/>
              <p:nvPr/>
            </p:nvGrpSpPr>
            <p:grpSpPr>
              <a:xfrm>
                <a:off x="4342672" y="4144496"/>
                <a:ext cx="37752" cy="32364"/>
                <a:chOff x="4342672" y="4144496"/>
                <a:chExt cx="37752" cy="32364"/>
              </a:xfrm>
            </p:grpSpPr>
            <p:sp>
              <p:nvSpPr>
                <p:cNvPr id="4812" name="Google Shape;4812;p68"/>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8"/>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68"/>
              <p:cNvGrpSpPr/>
              <p:nvPr/>
            </p:nvGrpSpPr>
            <p:grpSpPr>
              <a:xfrm>
                <a:off x="4406386" y="4056872"/>
                <a:ext cx="37783" cy="32364"/>
                <a:chOff x="4406386" y="4056872"/>
                <a:chExt cx="37783" cy="32364"/>
              </a:xfrm>
            </p:grpSpPr>
            <p:sp>
              <p:nvSpPr>
                <p:cNvPr id="4815" name="Google Shape;4815;p68"/>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8"/>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68"/>
              <p:cNvGrpSpPr/>
              <p:nvPr/>
            </p:nvGrpSpPr>
            <p:grpSpPr>
              <a:xfrm>
                <a:off x="4284416" y="4245254"/>
                <a:ext cx="37783" cy="32357"/>
                <a:chOff x="4284416" y="4245254"/>
                <a:chExt cx="37783" cy="32357"/>
              </a:xfrm>
            </p:grpSpPr>
            <p:sp>
              <p:nvSpPr>
                <p:cNvPr id="4818" name="Google Shape;4818;p68"/>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8"/>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68"/>
              <p:cNvGrpSpPr/>
              <p:nvPr/>
            </p:nvGrpSpPr>
            <p:grpSpPr>
              <a:xfrm>
                <a:off x="4219057" y="4331258"/>
                <a:ext cx="37776" cy="32364"/>
                <a:chOff x="4219057" y="4331258"/>
                <a:chExt cx="37776" cy="32364"/>
              </a:xfrm>
            </p:grpSpPr>
            <p:sp>
              <p:nvSpPr>
                <p:cNvPr id="4821" name="Google Shape;4821;p68"/>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8"/>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68"/>
              <p:cNvGrpSpPr/>
              <p:nvPr/>
            </p:nvGrpSpPr>
            <p:grpSpPr>
              <a:xfrm>
                <a:off x="4204122" y="4141688"/>
                <a:ext cx="33497" cy="28699"/>
                <a:chOff x="4204122" y="4141688"/>
                <a:chExt cx="33497" cy="28699"/>
              </a:xfrm>
            </p:grpSpPr>
            <p:sp>
              <p:nvSpPr>
                <p:cNvPr id="4824" name="Google Shape;4824;p68"/>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8"/>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68"/>
              <p:cNvGrpSpPr/>
              <p:nvPr/>
            </p:nvGrpSpPr>
            <p:grpSpPr>
              <a:xfrm>
                <a:off x="4301546" y="4003869"/>
                <a:ext cx="38916" cy="33324"/>
                <a:chOff x="4301546" y="4003869"/>
                <a:chExt cx="38916" cy="33324"/>
              </a:xfrm>
            </p:grpSpPr>
            <p:sp>
              <p:nvSpPr>
                <p:cNvPr id="4827" name="Google Shape;4827;p68"/>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8"/>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68"/>
              <p:cNvGrpSpPr/>
              <p:nvPr/>
            </p:nvGrpSpPr>
            <p:grpSpPr>
              <a:xfrm>
                <a:off x="4210681" y="3924669"/>
                <a:ext cx="36549" cy="31366"/>
                <a:chOff x="4210681" y="3924669"/>
                <a:chExt cx="36549" cy="31366"/>
              </a:xfrm>
            </p:grpSpPr>
            <p:sp>
              <p:nvSpPr>
                <p:cNvPr id="4830" name="Google Shape;4830;p68"/>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8"/>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68"/>
              <p:cNvGrpSpPr/>
              <p:nvPr/>
            </p:nvGrpSpPr>
            <p:grpSpPr>
              <a:xfrm>
                <a:off x="3987771" y="3628874"/>
                <a:ext cx="31499" cy="26993"/>
                <a:chOff x="3987771" y="3628874"/>
                <a:chExt cx="31499" cy="26993"/>
              </a:xfrm>
            </p:grpSpPr>
            <p:sp>
              <p:nvSpPr>
                <p:cNvPr id="4833" name="Google Shape;4833;p68"/>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8"/>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68"/>
              <p:cNvGrpSpPr/>
              <p:nvPr/>
            </p:nvGrpSpPr>
            <p:grpSpPr>
              <a:xfrm>
                <a:off x="4087382" y="3775674"/>
                <a:ext cx="31405" cy="26898"/>
                <a:chOff x="4087382" y="3775674"/>
                <a:chExt cx="31405" cy="26898"/>
              </a:xfrm>
            </p:grpSpPr>
            <p:sp>
              <p:nvSpPr>
                <p:cNvPr id="4836" name="Google Shape;4836;p68"/>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8"/>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68"/>
              <p:cNvGrpSpPr/>
              <p:nvPr/>
            </p:nvGrpSpPr>
            <p:grpSpPr>
              <a:xfrm>
                <a:off x="4118873" y="3856637"/>
                <a:ext cx="31405" cy="26906"/>
                <a:chOff x="4118873" y="3856637"/>
                <a:chExt cx="31405" cy="26906"/>
              </a:xfrm>
            </p:grpSpPr>
            <p:sp>
              <p:nvSpPr>
                <p:cNvPr id="4839" name="Google Shape;4839;p68"/>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8"/>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 name="Google Shape;4841;p68"/>
              <p:cNvGrpSpPr/>
              <p:nvPr/>
            </p:nvGrpSpPr>
            <p:grpSpPr>
              <a:xfrm>
                <a:off x="4168541" y="3639523"/>
                <a:ext cx="31499" cy="26906"/>
                <a:chOff x="4168541" y="3639523"/>
                <a:chExt cx="31499" cy="26906"/>
              </a:xfrm>
            </p:grpSpPr>
            <p:sp>
              <p:nvSpPr>
                <p:cNvPr id="4842" name="Google Shape;4842;p68"/>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8"/>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68"/>
              <p:cNvGrpSpPr/>
              <p:nvPr/>
            </p:nvGrpSpPr>
            <p:grpSpPr>
              <a:xfrm>
                <a:off x="3965789" y="3393545"/>
                <a:ext cx="31405" cy="26945"/>
                <a:chOff x="3965789" y="3393545"/>
                <a:chExt cx="31405" cy="26945"/>
              </a:xfrm>
            </p:grpSpPr>
            <p:sp>
              <p:nvSpPr>
                <p:cNvPr id="4845" name="Google Shape;4845;p68"/>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8"/>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 name="Google Shape;4847;p68"/>
              <p:cNvGrpSpPr/>
              <p:nvPr/>
            </p:nvGrpSpPr>
            <p:grpSpPr>
              <a:xfrm>
                <a:off x="3925166" y="3491008"/>
                <a:ext cx="31405" cy="27001"/>
                <a:chOff x="3925166" y="3491008"/>
                <a:chExt cx="31405" cy="27001"/>
              </a:xfrm>
            </p:grpSpPr>
            <p:sp>
              <p:nvSpPr>
                <p:cNvPr id="4848" name="Google Shape;4848;p68"/>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8"/>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 name="Google Shape;4850;p68"/>
              <p:cNvGrpSpPr/>
              <p:nvPr/>
            </p:nvGrpSpPr>
            <p:grpSpPr>
              <a:xfrm>
                <a:off x="3682845" y="3340976"/>
                <a:ext cx="31397" cy="26898"/>
                <a:chOff x="3682845" y="3340976"/>
                <a:chExt cx="31397" cy="26898"/>
              </a:xfrm>
            </p:grpSpPr>
            <p:sp>
              <p:nvSpPr>
                <p:cNvPr id="4851" name="Google Shape;4851;p68"/>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8"/>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3" name="Google Shape;4853;p68"/>
              <p:cNvGrpSpPr/>
              <p:nvPr/>
            </p:nvGrpSpPr>
            <p:grpSpPr>
              <a:xfrm>
                <a:off x="3795393" y="3353725"/>
                <a:ext cx="31499" cy="26993"/>
                <a:chOff x="3795393" y="3353725"/>
                <a:chExt cx="31499" cy="26993"/>
              </a:xfrm>
            </p:grpSpPr>
            <p:sp>
              <p:nvSpPr>
                <p:cNvPr id="4854" name="Google Shape;4854;p68"/>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8"/>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68"/>
              <p:cNvGrpSpPr/>
              <p:nvPr/>
            </p:nvGrpSpPr>
            <p:grpSpPr>
              <a:xfrm>
                <a:off x="4176909" y="4363221"/>
                <a:ext cx="38924" cy="33316"/>
                <a:chOff x="4176909" y="4363221"/>
                <a:chExt cx="38924" cy="33316"/>
              </a:xfrm>
            </p:grpSpPr>
            <p:sp>
              <p:nvSpPr>
                <p:cNvPr id="4857" name="Google Shape;4857;p68"/>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8"/>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68"/>
              <p:cNvGrpSpPr/>
              <p:nvPr/>
            </p:nvGrpSpPr>
            <p:grpSpPr>
              <a:xfrm>
                <a:off x="4226191" y="4007660"/>
                <a:ext cx="33560" cy="28770"/>
                <a:chOff x="4226191" y="4007660"/>
                <a:chExt cx="33560" cy="28770"/>
              </a:xfrm>
            </p:grpSpPr>
            <p:sp>
              <p:nvSpPr>
                <p:cNvPr id="4860" name="Google Shape;4860;p68"/>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8"/>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4862;p68"/>
              <p:cNvGrpSpPr/>
              <p:nvPr/>
            </p:nvGrpSpPr>
            <p:grpSpPr>
              <a:xfrm>
                <a:off x="3597785" y="3377045"/>
                <a:ext cx="33591" cy="28699"/>
                <a:chOff x="3597785" y="3377045"/>
                <a:chExt cx="33591" cy="28699"/>
              </a:xfrm>
            </p:grpSpPr>
            <p:sp>
              <p:nvSpPr>
                <p:cNvPr id="4863" name="Google Shape;4863;p68"/>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8"/>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 name="Google Shape;4865;p68"/>
              <p:cNvGrpSpPr/>
              <p:nvPr/>
            </p:nvGrpSpPr>
            <p:grpSpPr>
              <a:xfrm>
                <a:off x="3887870" y="3669796"/>
                <a:ext cx="33591" cy="28692"/>
                <a:chOff x="3887870" y="3669796"/>
                <a:chExt cx="33591" cy="28692"/>
              </a:xfrm>
            </p:grpSpPr>
            <p:sp>
              <p:nvSpPr>
                <p:cNvPr id="4866" name="Google Shape;4866;p68"/>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8"/>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 name="Google Shape;4868;p68"/>
              <p:cNvGrpSpPr/>
              <p:nvPr/>
            </p:nvGrpSpPr>
            <p:grpSpPr>
              <a:xfrm>
                <a:off x="3818320" y="3481625"/>
                <a:ext cx="33497" cy="28770"/>
                <a:chOff x="3818320" y="3481625"/>
                <a:chExt cx="33497" cy="28770"/>
              </a:xfrm>
            </p:grpSpPr>
            <p:sp>
              <p:nvSpPr>
                <p:cNvPr id="4869" name="Google Shape;4869;p68"/>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8"/>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68"/>
              <p:cNvGrpSpPr/>
              <p:nvPr/>
            </p:nvGrpSpPr>
            <p:grpSpPr>
              <a:xfrm>
                <a:off x="4278139" y="4120948"/>
                <a:ext cx="37492" cy="32129"/>
                <a:chOff x="4278139" y="4120948"/>
                <a:chExt cx="37492" cy="32129"/>
              </a:xfrm>
            </p:grpSpPr>
            <p:sp>
              <p:nvSpPr>
                <p:cNvPr id="4872" name="Google Shape;4872;p68"/>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8"/>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 name="Google Shape;4874;p68"/>
              <p:cNvGrpSpPr/>
              <p:nvPr/>
            </p:nvGrpSpPr>
            <p:grpSpPr>
              <a:xfrm>
                <a:off x="4419898" y="3977388"/>
                <a:ext cx="33497" cy="28692"/>
                <a:chOff x="4419898" y="3977388"/>
                <a:chExt cx="33497" cy="28692"/>
              </a:xfrm>
            </p:grpSpPr>
            <p:sp>
              <p:nvSpPr>
                <p:cNvPr id="4875" name="Google Shape;4875;p68"/>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8"/>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 name="Google Shape;4877;p68"/>
              <p:cNvGrpSpPr/>
              <p:nvPr/>
            </p:nvGrpSpPr>
            <p:grpSpPr>
              <a:xfrm>
                <a:off x="4158930" y="4034684"/>
                <a:ext cx="33497" cy="28762"/>
                <a:chOff x="4158930" y="4034684"/>
                <a:chExt cx="33497" cy="28762"/>
              </a:xfrm>
            </p:grpSpPr>
            <p:sp>
              <p:nvSpPr>
                <p:cNvPr id="4878" name="Google Shape;4878;p68"/>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8"/>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68"/>
              <p:cNvGrpSpPr/>
              <p:nvPr/>
            </p:nvGrpSpPr>
            <p:grpSpPr>
              <a:xfrm>
                <a:off x="4134949" y="3957049"/>
                <a:ext cx="33497" cy="28770"/>
                <a:chOff x="4134949" y="3957049"/>
                <a:chExt cx="33497" cy="28770"/>
              </a:xfrm>
            </p:grpSpPr>
            <p:sp>
              <p:nvSpPr>
                <p:cNvPr id="4881" name="Google Shape;4881;p68"/>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8"/>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 name="Google Shape;4883;p68"/>
              <p:cNvGrpSpPr/>
              <p:nvPr/>
            </p:nvGrpSpPr>
            <p:grpSpPr>
              <a:xfrm>
                <a:off x="4193653" y="4184403"/>
                <a:ext cx="43580" cy="37264"/>
                <a:chOff x="4193653" y="4184403"/>
                <a:chExt cx="43580" cy="37264"/>
              </a:xfrm>
            </p:grpSpPr>
            <p:sp>
              <p:nvSpPr>
                <p:cNvPr id="4884" name="Google Shape;4884;p68"/>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8"/>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 name="Google Shape;4886;p68"/>
              <p:cNvGrpSpPr/>
              <p:nvPr/>
            </p:nvGrpSpPr>
            <p:grpSpPr>
              <a:xfrm>
                <a:off x="4343600" y="3943844"/>
                <a:ext cx="43580" cy="37312"/>
                <a:chOff x="4343600" y="3943844"/>
                <a:chExt cx="43580" cy="37312"/>
              </a:xfrm>
            </p:grpSpPr>
            <p:sp>
              <p:nvSpPr>
                <p:cNvPr id="4887" name="Google Shape;4887;p68"/>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8"/>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68"/>
              <p:cNvGrpSpPr/>
              <p:nvPr/>
            </p:nvGrpSpPr>
            <p:grpSpPr>
              <a:xfrm>
                <a:off x="4172339" y="3381693"/>
                <a:ext cx="31499" cy="27001"/>
                <a:chOff x="4172339" y="3381693"/>
                <a:chExt cx="31499" cy="27001"/>
              </a:xfrm>
            </p:grpSpPr>
            <p:sp>
              <p:nvSpPr>
                <p:cNvPr id="4890" name="Google Shape;4890;p68"/>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8"/>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25"/>
        <p:cNvGrpSpPr/>
        <p:nvPr/>
      </p:nvGrpSpPr>
      <p:grpSpPr>
        <a:xfrm>
          <a:off x="0" y="0"/>
          <a:ext cx="0" cy="0"/>
          <a:chOff x="0" y="0"/>
          <a:chExt cx="0" cy="0"/>
        </a:xfrm>
      </p:grpSpPr>
      <p:sp>
        <p:nvSpPr>
          <p:cNvPr id="226" name="Google Shape;226;p36"/>
          <p:cNvSpPr txBox="1">
            <a:spLocks noGrp="1"/>
          </p:cNvSpPr>
          <p:nvPr>
            <p:ph type="title"/>
          </p:nvPr>
        </p:nvSpPr>
        <p:spPr>
          <a:xfrm>
            <a:off x="2346450" y="2150850"/>
            <a:ext cx="5044950" cy="73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dirty="0"/>
              <a:t>Tính chất nhiệt đới</a:t>
            </a:r>
            <a:endParaRPr sz="4800" dirty="0"/>
          </a:p>
        </p:txBody>
      </p:sp>
      <p:sp>
        <p:nvSpPr>
          <p:cNvPr id="227" name="Google Shape;227;p36"/>
          <p:cNvSpPr txBox="1">
            <a:spLocks noGrp="1"/>
          </p:cNvSpPr>
          <p:nvPr>
            <p:ph type="title" idx="2"/>
          </p:nvPr>
        </p:nvSpPr>
        <p:spPr>
          <a:xfrm>
            <a:off x="3981750" y="1137150"/>
            <a:ext cx="1180500" cy="1013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a) </a:t>
            </a:r>
            <a:endParaRPr dirty="0"/>
          </a:p>
        </p:txBody>
      </p:sp>
      <p:sp>
        <p:nvSpPr>
          <p:cNvPr id="228" name="Google Shape;228;p36"/>
          <p:cNvSpPr txBox="1">
            <a:spLocks noGrp="1"/>
          </p:cNvSpPr>
          <p:nvPr>
            <p:ph type="subTitle" idx="1"/>
          </p:nvPr>
        </p:nvSpPr>
        <p:spPr>
          <a:xfrm>
            <a:off x="2715950" y="2988825"/>
            <a:ext cx="4892600" cy="1017525"/>
          </a:xfrm>
          <a:prstGeom prst="rect">
            <a:avLst/>
          </a:prstGeom>
        </p:spPr>
        <p:txBody>
          <a:bodyPr spcFirstLastPara="1" wrap="square" lIns="91425" tIns="91425" rIns="91425" bIns="91425" anchor="t" anchorCtr="0">
            <a:noAutofit/>
          </a:bodyPr>
          <a:lstStyle/>
          <a:p>
            <a:pPr marL="0" lvl="0" indent="0" algn="just" rtl="0">
              <a:spcBef>
                <a:spcPts val="0"/>
              </a:spcBef>
              <a:spcAft>
                <a:spcPts val="1600"/>
              </a:spcAft>
              <a:buNone/>
            </a:pPr>
            <a:r>
              <a:rPr lang="en" dirty="0"/>
              <a:t>Căn cứ vào Atlat Địa lí Việt Nam, SGK và hiểu biết của bản thân, trình bày biểu hiện và nguyên nhân của tính chất nhiệt đới nước ta?</a:t>
            </a:r>
            <a:endParaRPr dirty="0"/>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895"/>
        <p:cNvGrpSpPr/>
        <p:nvPr/>
      </p:nvGrpSpPr>
      <p:grpSpPr>
        <a:xfrm>
          <a:off x="0" y="0"/>
          <a:ext cx="0" cy="0"/>
          <a:chOff x="0" y="0"/>
          <a:chExt cx="0" cy="0"/>
        </a:xfrm>
      </p:grpSpPr>
      <p:grpSp>
        <p:nvGrpSpPr>
          <p:cNvPr id="4896" name="Google Shape;4896;p69"/>
          <p:cNvGrpSpPr/>
          <p:nvPr/>
        </p:nvGrpSpPr>
        <p:grpSpPr>
          <a:xfrm>
            <a:off x="729274" y="1175734"/>
            <a:ext cx="2507799" cy="206239"/>
            <a:chOff x="106648" y="895722"/>
            <a:chExt cx="4481413" cy="374300"/>
          </a:xfrm>
        </p:grpSpPr>
        <p:grpSp>
          <p:nvGrpSpPr>
            <p:cNvPr id="4897" name="Google Shape;4897;p69"/>
            <p:cNvGrpSpPr/>
            <p:nvPr/>
          </p:nvGrpSpPr>
          <p:grpSpPr>
            <a:xfrm>
              <a:off x="2233276" y="895722"/>
              <a:ext cx="1082667" cy="223591"/>
              <a:chOff x="4808316" y="2800065"/>
              <a:chExt cx="1999386" cy="412910"/>
            </a:xfrm>
          </p:grpSpPr>
          <p:sp>
            <p:nvSpPr>
              <p:cNvPr id="4898" name="Google Shape;4898;p69"/>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9" name="Google Shape;4899;p69"/>
              <p:cNvGrpSpPr/>
              <p:nvPr/>
            </p:nvGrpSpPr>
            <p:grpSpPr>
              <a:xfrm>
                <a:off x="4808316" y="2800065"/>
                <a:ext cx="92400" cy="411825"/>
                <a:chOff x="845575" y="2563700"/>
                <a:chExt cx="92400" cy="411825"/>
              </a:xfrm>
            </p:grpSpPr>
            <p:cxnSp>
              <p:nvCxnSpPr>
                <p:cNvPr id="4900" name="Google Shape;4900;p6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01" name="Google Shape;4901;p6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2" name="Google Shape;4902;p69"/>
            <p:cNvGrpSpPr/>
            <p:nvPr/>
          </p:nvGrpSpPr>
          <p:grpSpPr>
            <a:xfrm>
              <a:off x="106648" y="895722"/>
              <a:ext cx="1088401" cy="223591"/>
              <a:chOff x="881025" y="2800065"/>
              <a:chExt cx="2009975" cy="412910"/>
            </a:xfrm>
          </p:grpSpPr>
          <p:sp>
            <p:nvSpPr>
              <p:cNvPr id="4903" name="Google Shape;4903;p69"/>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4" name="Google Shape;4904;p69"/>
              <p:cNvGrpSpPr/>
              <p:nvPr/>
            </p:nvGrpSpPr>
            <p:grpSpPr>
              <a:xfrm>
                <a:off x="881025" y="2800065"/>
                <a:ext cx="92400" cy="411825"/>
                <a:chOff x="845575" y="2563700"/>
                <a:chExt cx="92400" cy="411825"/>
              </a:xfrm>
            </p:grpSpPr>
            <p:cxnSp>
              <p:nvCxnSpPr>
                <p:cNvPr id="4905" name="Google Shape;4905;p6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06" name="Google Shape;4906;p6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7" name="Google Shape;4907;p69"/>
            <p:cNvGrpSpPr/>
            <p:nvPr/>
          </p:nvGrpSpPr>
          <p:grpSpPr>
            <a:xfrm>
              <a:off x="1172346" y="1047018"/>
              <a:ext cx="1083151" cy="223003"/>
              <a:chOff x="2849073" y="3079467"/>
              <a:chExt cx="2000279" cy="411825"/>
            </a:xfrm>
          </p:grpSpPr>
          <p:sp>
            <p:nvSpPr>
              <p:cNvPr id="4908" name="Google Shape;4908;p69"/>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9" name="Google Shape;4909;p69"/>
              <p:cNvGrpSpPr/>
              <p:nvPr/>
            </p:nvGrpSpPr>
            <p:grpSpPr>
              <a:xfrm rot="10800000">
                <a:off x="2849073" y="3079467"/>
                <a:ext cx="92400" cy="411825"/>
                <a:chOff x="2070100" y="2563700"/>
                <a:chExt cx="92400" cy="411825"/>
              </a:xfrm>
            </p:grpSpPr>
            <p:cxnSp>
              <p:nvCxnSpPr>
                <p:cNvPr id="4910" name="Google Shape;4910;p6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11" name="Google Shape;4911;p6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2" name="Google Shape;4912;p69"/>
            <p:cNvGrpSpPr/>
            <p:nvPr/>
          </p:nvGrpSpPr>
          <p:grpSpPr>
            <a:xfrm>
              <a:off x="3290132" y="1047018"/>
              <a:ext cx="1297929" cy="223003"/>
              <a:chOff x="6760035" y="3079467"/>
              <a:chExt cx="2396914" cy="411825"/>
            </a:xfrm>
          </p:grpSpPr>
          <p:sp>
            <p:nvSpPr>
              <p:cNvPr id="4913" name="Google Shape;4913;p69"/>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4" name="Google Shape;4914;p69"/>
              <p:cNvGrpSpPr/>
              <p:nvPr/>
            </p:nvGrpSpPr>
            <p:grpSpPr>
              <a:xfrm rot="10800000">
                <a:off x="6760035" y="3079467"/>
                <a:ext cx="92400" cy="411825"/>
                <a:chOff x="2070100" y="2563700"/>
                <a:chExt cx="92400" cy="411825"/>
              </a:xfrm>
            </p:grpSpPr>
            <p:cxnSp>
              <p:nvCxnSpPr>
                <p:cNvPr id="4915" name="Google Shape;4915;p6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16" name="Google Shape;4916;p6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17" name="Google Shape;4917;p69"/>
          <p:cNvGrpSpPr/>
          <p:nvPr/>
        </p:nvGrpSpPr>
        <p:grpSpPr>
          <a:xfrm>
            <a:off x="2147036" y="3575105"/>
            <a:ext cx="1086701" cy="799429"/>
            <a:chOff x="2183288" y="3555572"/>
            <a:chExt cx="1136241" cy="835873"/>
          </a:xfrm>
        </p:grpSpPr>
        <p:sp>
          <p:nvSpPr>
            <p:cNvPr id="4918" name="Google Shape;4918;p69"/>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9" name="Google Shape;4919;p69"/>
            <p:cNvGrpSpPr/>
            <p:nvPr/>
          </p:nvGrpSpPr>
          <p:grpSpPr>
            <a:xfrm>
              <a:off x="2205895" y="3637269"/>
              <a:ext cx="1089848" cy="724993"/>
              <a:chOff x="2205895" y="3637269"/>
              <a:chExt cx="1089848" cy="724993"/>
            </a:xfrm>
          </p:grpSpPr>
          <p:sp>
            <p:nvSpPr>
              <p:cNvPr id="4920" name="Google Shape;4920;p69"/>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9"/>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9"/>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9"/>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9"/>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9"/>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6" name="Google Shape;4926;p69"/>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27" name="Google Shape;4927;p69"/>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928" name="Google Shape;4928;p69"/>
            <p:cNvGrpSpPr/>
            <p:nvPr/>
          </p:nvGrpSpPr>
          <p:grpSpPr>
            <a:xfrm>
              <a:off x="3173850" y="3779426"/>
              <a:ext cx="145679" cy="70048"/>
              <a:chOff x="3173850" y="3779426"/>
              <a:chExt cx="145679" cy="70048"/>
            </a:xfrm>
          </p:grpSpPr>
          <p:cxnSp>
            <p:nvCxnSpPr>
              <p:cNvPr id="4929" name="Google Shape;4929;p69"/>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930" name="Google Shape;4930;p69"/>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69"/>
            <p:cNvGrpSpPr/>
            <p:nvPr/>
          </p:nvGrpSpPr>
          <p:grpSpPr>
            <a:xfrm>
              <a:off x="2183288" y="4139483"/>
              <a:ext cx="145133" cy="70048"/>
              <a:chOff x="2183288" y="4139483"/>
              <a:chExt cx="145133" cy="70048"/>
            </a:xfrm>
          </p:grpSpPr>
          <p:cxnSp>
            <p:nvCxnSpPr>
              <p:cNvPr id="4932" name="Google Shape;4932;p69"/>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933" name="Google Shape;4933;p69"/>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4" name="Google Shape;4934;p69"/>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35" name="Google Shape;4935;p69"/>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936" name="Google Shape;4936;p69"/>
            <p:cNvGrpSpPr/>
            <p:nvPr/>
          </p:nvGrpSpPr>
          <p:grpSpPr>
            <a:xfrm>
              <a:off x="2943836" y="4268886"/>
              <a:ext cx="60717" cy="122559"/>
              <a:chOff x="2943836" y="4268886"/>
              <a:chExt cx="60717" cy="122559"/>
            </a:xfrm>
          </p:grpSpPr>
          <p:sp>
            <p:nvSpPr>
              <p:cNvPr id="4937" name="Google Shape;4937;p69"/>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38" name="Google Shape;4938;p69"/>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939" name="Google Shape;4939;p69"/>
          <p:cNvGrpSpPr/>
          <p:nvPr/>
        </p:nvGrpSpPr>
        <p:grpSpPr>
          <a:xfrm>
            <a:off x="3409981" y="1496104"/>
            <a:ext cx="1675870" cy="758251"/>
            <a:chOff x="3530532" y="1496185"/>
            <a:chExt cx="1562000" cy="706730"/>
          </a:xfrm>
        </p:grpSpPr>
        <p:cxnSp>
          <p:nvCxnSpPr>
            <p:cNvPr id="4940" name="Google Shape;4940;p69"/>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941" name="Google Shape;4941;p69"/>
            <p:cNvGrpSpPr/>
            <p:nvPr/>
          </p:nvGrpSpPr>
          <p:grpSpPr>
            <a:xfrm>
              <a:off x="3530532" y="1496185"/>
              <a:ext cx="323430" cy="463587"/>
              <a:chOff x="3530532" y="1496185"/>
              <a:chExt cx="323430" cy="463587"/>
            </a:xfrm>
          </p:grpSpPr>
          <p:grpSp>
            <p:nvGrpSpPr>
              <p:cNvPr id="4942" name="Google Shape;4942;p69"/>
              <p:cNvGrpSpPr/>
              <p:nvPr/>
            </p:nvGrpSpPr>
            <p:grpSpPr>
              <a:xfrm>
                <a:off x="3567462" y="1496185"/>
                <a:ext cx="286500" cy="361376"/>
                <a:chOff x="3567462" y="1496185"/>
                <a:chExt cx="286500" cy="361376"/>
              </a:xfrm>
            </p:grpSpPr>
            <p:cxnSp>
              <p:nvCxnSpPr>
                <p:cNvPr id="4943" name="Google Shape;4943;p69"/>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944" name="Google Shape;4944;p69"/>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5" name="Google Shape;4945;p69"/>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69"/>
            <p:cNvGrpSpPr/>
            <p:nvPr/>
          </p:nvGrpSpPr>
          <p:grpSpPr>
            <a:xfrm>
              <a:off x="3891569" y="1779209"/>
              <a:ext cx="323945" cy="423706"/>
              <a:chOff x="3891569" y="1779209"/>
              <a:chExt cx="323945" cy="423706"/>
            </a:xfrm>
          </p:grpSpPr>
          <p:grpSp>
            <p:nvGrpSpPr>
              <p:cNvPr id="4947" name="Google Shape;4947;p69"/>
              <p:cNvGrpSpPr/>
              <p:nvPr/>
            </p:nvGrpSpPr>
            <p:grpSpPr>
              <a:xfrm>
                <a:off x="3929014" y="1881638"/>
                <a:ext cx="286500" cy="321278"/>
                <a:chOff x="3929014" y="1881638"/>
                <a:chExt cx="286500" cy="321278"/>
              </a:xfrm>
            </p:grpSpPr>
            <p:cxnSp>
              <p:nvCxnSpPr>
                <p:cNvPr id="4948" name="Google Shape;4948;p69"/>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949" name="Google Shape;4949;p69"/>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0" name="Google Shape;4950;p69"/>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69"/>
            <p:cNvGrpSpPr/>
            <p:nvPr/>
          </p:nvGrpSpPr>
          <p:grpSpPr>
            <a:xfrm>
              <a:off x="4252606" y="1496185"/>
              <a:ext cx="324721" cy="463587"/>
              <a:chOff x="4252606" y="1496185"/>
              <a:chExt cx="324721" cy="463587"/>
            </a:xfrm>
          </p:grpSpPr>
          <p:grpSp>
            <p:nvGrpSpPr>
              <p:cNvPr id="4952" name="Google Shape;4952;p69"/>
              <p:cNvGrpSpPr/>
              <p:nvPr/>
            </p:nvGrpSpPr>
            <p:grpSpPr>
              <a:xfrm>
                <a:off x="4290828" y="1496185"/>
                <a:ext cx="286500" cy="361376"/>
                <a:chOff x="4290828" y="1496185"/>
                <a:chExt cx="286500" cy="361376"/>
              </a:xfrm>
            </p:grpSpPr>
            <p:cxnSp>
              <p:nvCxnSpPr>
                <p:cNvPr id="4953" name="Google Shape;4953;p69"/>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954" name="Google Shape;4954;p69"/>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5" name="Google Shape;4955;p69"/>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69"/>
            <p:cNvGrpSpPr/>
            <p:nvPr/>
          </p:nvGrpSpPr>
          <p:grpSpPr>
            <a:xfrm>
              <a:off x="4613643" y="1763716"/>
              <a:ext cx="325308" cy="439200"/>
              <a:chOff x="4613643" y="1763716"/>
              <a:chExt cx="325308" cy="439200"/>
            </a:xfrm>
          </p:grpSpPr>
          <p:grpSp>
            <p:nvGrpSpPr>
              <p:cNvPr id="4957" name="Google Shape;4957;p69"/>
              <p:cNvGrpSpPr/>
              <p:nvPr/>
            </p:nvGrpSpPr>
            <p:grpSpPr>
              <a:xfrm>
                <a:off x="4652451" y="1879538"/>
                <a:ext cx="286500" cy="323378"/>
                <a:chOff x="4652451" y="1879538"/>
                <a:chExt cx="286500" cy="323378"/>
              </a:xfrm>
            </p:grpSpPr>
            <p:cxnSp>
              <p:nvCxnSpPr>
                <p:cNvPr id="4958" name="Google Shape;4958;p69"/>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959" name="Google Shape;4959;p69"/>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0" name="Google Shape;4960;p69"/>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1" name="Google Shape;4961;p69"/>
          <p:cNvGrpSpPr/>
          <p:nvPr/>
        </p:nvGrpSpPr>
        <p:grpSpPr>
          <a:xfrm>
            <a:off x="3421841" y="2349730"/>
            <a:ext cx="1652173" cy="391517"/>
            <a:chOff x="3512551" y="2358270"/>
            <a:chExt cx="1597383" cy="378533"/>
          </a:xfrm>
        </p:grpSpPr>
        <p:cxnSp>
          <p:nvCxnSpPr>
            <p:cNvPr id="4962" name="Google Shape;4962;p69"/>
            <p:cNvCxnSpPr>
              <a:stCxn id="4963" idx="6"/>
              <a:endCxn id="496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965" name="Google Shape;4965;p69"/>
            <p:cNvGrpSpPr/>
            <p:nvPr/>
          </p:nvGrpSpPr>
          <p:grpSpPr>
            <a:xfrm>
              <a:off x="3512551" y="2358270"/>
              <a:ext cx="225647" cy="307714"/>
              <a:chOff x="2182679" y="2004714"/>
              <a:chExt cx="792300" cy="1080458"/>
            </a:xfrm>
          </p:grpSpPr>
          <p:cxnSp>
            <p:nvCxnSpPr>
              <p:cNvPr id="4966" name="Google Shape;4966;p69"/>
              <p:cNvCxnSpPr>
                <a:stCxn id="496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963" name="Google Shape;4963;p69"/>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9"/>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8" name="Google Shape;4968;p69"/>
            <p:cNvGrpSpPr/>
            <p:nvPr/>
          </p:nvGrpSpPr>
          <p:grpSpPr>
            <a:xfrm>
              <a:off x="3969644" y="2440153"/>
              <a:ext cx="225853" cy="296651"/>
              <a:chOff x="3775710" y="1729289"/>
              <a:chExt cx="136500" cy="179289"/>
            </a:xfrm>
          </p:grpSpPr>
          <p:cxnSp>
            <p:nvCxnSpPr>
              <p:cNvPr id="4969" name="Google Shape;4969;p69"/>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970" name="Google Shape;4970;p69"/>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9"/>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 name="Google Shape;4972;p69"/>
            <p:cNvGrpSpPr/>
            <p:nvPr/>
          </p:nvGrpSpPr>
          <p:grpSpPr>
            <a:xfrm>
              <a:off x="4427051" y="2358270"/>
              <a:ext cx="225647" cy="307714"/>
              <a:chOff x="5393704" y="2004714"/>
              <a:chExt cx="792300" cy="1080458"/>
            </a:xfrm>
          </p:grpSpPr>
          <p:cxnSp>
            <p:nvCxnSpPr>
              <p:cNvPr id="4973" name="Google Shape;4973;p69"/>
              <p:cNvCxnSpPr>
                <a:stCxn id="497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975" name="Google Shape;4975;p69"/>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9"/>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 name="Google Shape;4976;p69"/>
            <p:cNvGrpSpPr/>
            <p:nvPr/>
          </p:nvGrpSpPr>
          <p:grpSpPr>
            <a:xfrm>
              <a:off x="4884287" y="2440252"/>
              <a:ext cx="225647" cy="296532"/>
              <a:chOff x="6999166" y="2292572"/>
              <a:chExt cx="792300" cy="1041192"/>
            </a:xfrm>
          </p:grpSpPr>
          <p:cxnSp>
            <p:nvCxnSpPr>
              <p:cNvPr id="4977" name="Google Shape;4977;p69"/>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964" name="Google Shape;4964;p69"/>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9"/>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9" name="Google Shape;4979;p69"/>
          <p:cNvGrpSpPr/>
          <p:nvPr/>
        </p:nvGrpSpPr>
        <p:grpSpPr>
          <a:xfrm>
            <a:off x="6842649" y="1185930"/>
            <a:ext cx="1581844" cy="732818"/>
            <a:chOff x="634175" y="2986275"/>
            <a:chExt cx="3147949" cy="1458344"/>
          </a:xfrm>
        </p:grpSpPr>
        <p:cxnSp>
          <p:nvCxnSpPr>
            <p:cNvPr id="4980" name="Google Shape;4980;p69"/>
            <p:cNvCxnSpPr>
              <a:stCxn id="4981" idx="4"/>
              <a:endCxn id="4982"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983" name="Google Shape;4983;p69"/>
            <p:cNvCxnSpPr>
              <a:stCxn id="4982" idx="0"/>
              <a:endCxn id="498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985" name="Google Shape;4985;p69"/>
            <p:cNvCxnSpPr>
              <a:stCxn id="4984" idx="4"/>
              <a:endCxn id="498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987" name="Google Shape;4987;p69"/>
            <p:cNvCxnSpPr>
              <a:stCxn id="4986" idx="0"/>
              <a:endCxn id="4988"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988" name="Google Shape;4988;p69"/>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984" name="Google Shape;4984;p69"/>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981" name="Google Shape;4981;p69"/>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986" name="Google Shape;4986;p69"/>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982" name="Google Shape;4982;p69"/>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989" name="Google Shape;4989;p69"/>
          <p:cNvGrpSpPr/>
          <p:nvPr/>
        </p:nvGrpSpPr>
        <p:grpSpPr>
          <a:xfrm>
            <a:off x="3410364" y="2880240"/>
            <a:ext cx="1675128" cy="313674"/>
            <a:chOff x="998425" y="1182125"/>
            <a:chExt cx="1065400" cy="199500"/>
          </a:xfrm>
        </p:grpSpPr>
        <p:sp>
          <p:nvSpPr>
            <p:cNvPr id="4990" name="Google Shape;4990;p6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69"/>
          <p:cNvGrpSpPr/>
          <p:nvPr/>
        </p:nvGrpSpPr>
        <p:grpSpPr>
          <a:xfrm>
            <a:off x="3410363" y="3836206"/>
            <a:ext cx="1675129" cy="525345"/>
            <a:chOff x="5194708" y="3484366"/>
            <a:chExt cx="3148148" cy="987304"/>
          </a:xfrm>
        </p:grpSpPr>
        <p:grpSp>
          <p:nvGrpSpPr>
            <p:cNvPr id="4996" name="Google Shape;4996;p69"/>
            <p:cNvGrpSpPr/>
            <p:nvPr/>
          </p:nvGrpSpPr>
          <p:grpSpPr>
            <a:xfrm>
              <a:off x="7531521" y="3484366"/>
              <a:ext cx="811335" cy="987304"/>
              <a:chOff x="3379425" y="1617275"/>
              <a:chExt cx="1090650" cy="1327200"/>
            </a:xfrm>
          </p:grpSpPr>
          <p:sp>
            <p:nvSpPr>
              <p:cNvPr id="4997" name="Google Shape;4997;p6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69"/>
            <p:cNvGrpSpPr/>
            <p:nvPr/>
          </p:nvGrpSpPr>
          <p:grpSpPr>
            <a:xfrm>
              <a:off x="6752546" y="3484366"/>
              <a:ext cx="811428" cy="987304"/>
              <a:chOff x="2332275" y="1617275"/>
              <a:chExt cx="1090775" cy="1327200"/>
            </a:xfrm>
          </p:grpSpPr>
          <p:sp>
            <p:nvSpPr>
              <p:cNvPr id="5001" name="Google Shape;5001;p6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 name="Google Shape;5004;p69"/>
            <p:cNvGrpSpPr/>
            <p:nvPr/>
          </p:nvGrpSpPr>
          <p:grpSpPr>
            <a:xfrm>
              <a:off x="5973664" y="3484366"/>
              <a:ext cx="811335" cy="987304"/>
              <a:chOff x="1285250" y="1617275"/>
              <a:chExt cx="1090650" cy="1327200"/>
            </a:xfrm>
          </p:grpSpPr>
          <p:sp>
            <p:nvSpPr>
              <p:cNvPr id="5005" name="Google Shape;5005;p6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69"/>
            <p:cNvGrpSpPr/>
            <p:nvPr/>
          </p:nvGrpSpPr>
          <p:grpSpPr>
            <a:xfrm>
              <a:off x="5194708" y="3484366"/>
              <a:ext cx="811409" cy="987304"/>
              <a:chOff x="238125" y="1617275"/>
              <a:chExt cx="1090750" cy="1327200"/>
            </a:xfrm>
          </p:grpSpPr>
          <p:sp>
            <p:nvSpPr>
              <p:cNvPr id="5009" name="Google Shape;5009;p6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2" name="Google Shape;5012;p69"/>
          <p:cNvGrpSpPr/>
          <p:nvPr/>
        </p:nvGrpSpPr>
        <p:grpSpPr>
          <a:xfrm>
            <a:off x="6844048" y="2482095"/>
            <a:ext cx="1579046" cy="522230"/>
            <a:chOff x="6853641" y="2534077"/>
            <a:chExt cx="1515545" cy="501229"/>
          </a:xfrm>
        </p:grpSpPr>
        <p:grpSp>
          <p:nvGrpSpPr>
            <p:cNvPr id="5013" name="Google Shape;5013;p69"/>
            <p:cNvGrpSpPr/>
            <p:nvPr/>
          </p:nvGrpSpPr>
          <p:grpSpPr>
            <a:xfrm>
              <a:off x="6853641" y="2618923"/>
              <a:ext cx="1515545" cy="324556"/>
              <a:chOff x="6853641" y="2618923"/>
              <a:chExt cx="1515545" cy="324556"/>
            </a:xfrm>
          </p:grpSpPr>
          <p:sp>
            <p:nvSpPr>
              <p:cNvPr id="5014" name="Google Shape;5014;p69"/>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9"/>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9"/>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9"/>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9"/>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9" name="Google Shape;5019;p69"/>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9"/>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9"/>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9"/>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9"/>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69"/>
          <p:cNvGrpSpPr/>
          <p:nvPr/>
        </p:nvGrpSpPr>
        <p:grpSpPr>
          <a:xfrm>
            <a:off x="3438940" y="3357136"/>
            <a:ext cx="1617976" cy="346616"/>
            <a:chOff x="1808063" y="4294338"/>
            <a:chExt cx="3370782" cy="721817"/>
          </a:xfrm>
        </p:grpSpPr>
        <p:sp>
          <p:nvSpPr>
            <p:cNvPr id="5025" name="Google Shape;5025;p6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69"/>
          <p:cNvGrpSpPr/>
          <p:nvPr/>
        </p:nvGrpSpPr>
        <p:grpSpPr>
          <a:xfrm>
            <a:off x="5264936" y="4023886"/>
            <a:ext cx="1417067" cy="350605"/>
            <a:chOff x="4234950" y="2101012"/>
            <a:chExt cx="4219974" cy="1044090"/>
          </a:xfrm>
        </p:grpSpPr>
        <p:sp>
          <p:nvSpPr>
            <p:cNvPr id="5036" name="Google Shape;5036;p69"/>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9"/>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9"/>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9"/>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9"/>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9"/>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9"/>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9"/>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9"/>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9"/>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9"/>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9"/>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9"/>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9"/>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9"/>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9"/>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69"/>
          <p:cNvGrpSpPr/>
          <p:nvPr/>
        </p:nvGrpSpPr>
        <p:grpSpPr>
          <a:xfrm>
            <a:off x="6840408" y="2014643"/>
            <a:ext cx="1586327" cy="371557"/>
            <a:chOff x="1247650" y="2075423"/>
            <a:chExt cx="6648477" cy="1557238"/>
          </a:xfrm>
        </p:grpSpPr>
        <p:sp>
          <p:nvSpPr>
            <p:cNvPr id="5053" name="Google Shape;5053;p6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9" name="Google Shape;5059;p69"/>
          <p:cNvGrpSpPr/>
          <p:nvPr/>
        </p:nvGrpSpPr>
        <p:grpSpPr>
          <a:xfrm>
            <a:off x="5271678" y="1167833"/>
            <a:ext cx="1415601" cy="1648533"/>
            <a:chOff x="1839112" y="2209163"/>
            <a:chExt cx="1918159" cy="2233784"/>
          </a:xfrm>
        </p:grpSpPr>
        <p:sp>
          <p:nvSpPr>
            <p:cNvPr id="5060" name="Google Shape;5060;p69"/>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9"/>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9"/>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63" name="Google Shape;5063;p69"/>
            <p:cNvCxnSpPr>
              <a:stCxn id="5060" idx="6"/>
              <a:endCxn id="5061"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064" name="Google Shape;5064;p69"/>
            <p:cNvCxnSpPr>
              <a:stCxn id="5061" idx="4"/>
              <a:endCxn id="506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066" name="Google Shape;5066;p69"/>
            <p:cNvCxnSpPr>
              <a:stCxn id="5065" idx="6"/>
              <a:endCxn id="5062"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067" name="Google Shape;5067;p69"/>
            <p:cNvCxnSpPr>
              <a:stCxn id="5062" idx="4"/>
              <a:endCxn id="506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065" name="Google Shape;5065;p69"/>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9"/>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9"/>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70" name="Google Shape;5070;p69"/>
            <p:cNvCxnSpPr>
              <a:endCxn id="506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071" name="Google Shape;5071;p69"/>
          <p:cNvGrpSpPr/>
          <p:nvPr/>
        </p:nvGrpSpPr>
        <p:grpSpPr>
          <a:xfrm>
            <a:off x="3428944" y="1185917"/>
            <a:ext cx="1637968" cy="154942"/>
            <a:chOff x="238125" y="2506075"/>
            <a:chExt cx="7115411" cy="673075"/>
          </a:xfrm>
        </p:grpSpPr>
        <p:sp>
          <p:nvSpPr>
            <p:cNvPr id="5072" name="Google Shape;5072;p6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69"/>
          <p:cNvGrpSpPr/>
          <p:nvPr/>
        </p:nvGrpSpPr>
        <p:grpSpPr>
          <a:xfrm>
            <a:off x="1969680" y="1500635"/>
            <a:ext cx="1262932" cy="785408"/>
            <a:chOff x="548861" y="389676"/>
            <a:chExt cx="3843371" cy="2390163"/>
          </a:xfrm>
        </p:grpSpPr>
        <p:cxnSp>
          <p:nvCxnSpPr>
            <p:cNvPr id="5078" name="Google Shape;5078;p69"/>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079" name="Google Shape;5079;p69"/>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080" name="Google Shape;5080;p69"/>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081" name="Google Shape;5081;p69"/>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082" name="Google Shape;5082;p69"/>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083" name="Google Shape;5083;p69"/>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84" name="Google Shape;5084;p69"/>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085" name="Google Shape;5085;p69"/>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9"/>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9"/>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9"/>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9"/>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9"/>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69"/>
          <p:cNvGrpSpPr/>
          <p:nvPr/>
        </p:nvGrpSpPr>
        <p:grpSpPr>
          <a:xfrm>
            <a:off x="757812" y="2607512"/>
            <a:ext cx="1412054" cy="633562"/>
            <a:chOff x="1187400" y="2529299"/>
            <a:chExt cx="6769193" cy="2241903"/>
          </a:xfrm>
        </p:grpSpPr>
        <p:sp>
          <p:nvSpPr>
            <p:cNvPr id="5092" name="Google Shape;5092;p69"/>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093" name="Google Shape;5093;p69"/>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094" name="Google Shape;5094;p69"/>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095" name="Google Shape;5095;p69"/>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096" name="Google Shape;5096;p69"/>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097" name="Google Shape;5097;p69"/>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098" name="Google Shape;5098;p69"/>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099" name="Google Shape;5099;p69"/>
            <p:cNvCxnSpPr>
              <a:stCxn id="5092" idx="2"/>
              <a:endCxn id="5093"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00" name="Google Shape;5100;p69"/>
            <p:cNvCxnSpPr>
              <a:stCxn id="5094" idx="0"/>
              <a:endCxn id="5092"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01" name="Google Shape;5101;p69"/>
            <p:cNvCxnSpPr>
              <a:stCxn id="5094" idx="2"/>
              <a:endCxn id="5096"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02" name="Google Shape;5102;p69"/>
            <p:cNvCxnSpPr>
              <a:stCxn id="5095" idx="0"/>
              <a:endCxn id="5094"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03" name="Google Shape;5103;p69"/>
            <p:cNvCxnSpPr>
              <a:stCxn id="5093" idx="2"/>
              <a:endCxn id="5098"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04" name="Google Shape;5104;p69"/>
            <p:cNvCxnSpPr>
              <a:stCxn id="5097" idx="0"/>
              <a:endCxn id="5093"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105" name="Google Shape;5105;p69"/>
          <p:cNvGrpSpPr/>
          <p:nvPr/>
        </p:nvGrpSpPr>
        <p:grpSpPr>
          <a:xfrm>
            <a:off x="6844058" y="3100221"/>
            <a:ext cx="1579035" cy="540873"/>
            <a:chOff x="6895650" y="3126697"/>
            <a:chExt cx="1436662" cy="492105"/>
          </a:xfrm>
        </p:grpSpPr>
        <p:sp>
          <p:nvSpPr>
            <p:cNvPr id="5106" name="Google Shape;5106;p69"/>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9"/>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9"/>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9"/>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9"/>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1" name="Google Shape;5111;p69"/>
            <p:cNvGrpSpPr/>
            <p:nvPr/>
          </p:nvGrpSpPr>
          <p:grpSpPr>
            <a:xfrm>
              <a:off x="6995957" y="3335810"/>
              <a:ext cx="1230393" cy="71754"/>
              <a:chOff x="6995957" y="3287964"/>
              <a:chExt cx="1230393" cy="71754"/>
            </a:xfrm>
          </p:grpSpPr>
          <p:sp>
            <p:nvSpPr>
              <p:cNvPr id="5112" name="Google Shape;5112;p69"/>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9"/>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9"/>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9"/>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9"/>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7" name="Google Shape;5117;p69"/>
          <p:cNvGrpSpPr/>
          <p:nvPr/>
        </p:nvGrpSpPr>
        <p:grpSpPr>
          <a:xfrm>
            <a:off x="6842640" y="3736984"/>
            <a:ext cx="1581862" cy="650625"/>
            <a:chOff x="6777990" y="3710194"/>
            <a:chExt cx="1646915" cy="677382"/>
          </a:xfrm>
        </p:grpSpPr>
        <p:grpSp>
          <p:nvGrpSpPr>
            <p:cNvPr id="5118" name="Google Shape;5118;p69"/>
            <p:cNvGrpSpPr/>
            <p:nvPr/>
          </p:nvGrpSpPr>
          <p:grpSpPr>
            <a:xfrm>
              <a:off x="6777990" y="3874492"/>
              <a:ext cx="411129" cy="513083"/>
              <a:chOff x="6777990" y="3874492"/>
              <a:chExt cx="411129" cy="513083"/>
            </a:xfrm>
          </p:grpSpPr>
          <p:cxnSp>
            <p:nvCxnSpPr>
              <p:cNvPr id="5119" name="Google Shape;5119;p69"/>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120" name="Google Shape;5120;p69"/>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69"/>
            <p:cNvGrpSpPr/>
            <p:nvPr/>
          </p:nvGrpSpPr>
          <p:grpSpPr>
            <a:xfrm>
              <a:off x="7188425" y="3710194"/>
              <a:ext cx="411123" cy="520535"/>
              <a:chOff x="7188425" y="3710194"/>
              <a:chExt cx="411123" cy="520535"/>
            </a:xfrm>
          </p:grpSpPr>
          <p:cxnSp>
            <p:nvCxnSpPr>
              <p:cNvPr id="5122" name="Google Shape;5122;p69"/>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123" name="Google Shape;5123;p69"/>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69"/>
            <p:cNvGrpSpPr/>
            <p:nvPr/>
          </p:nvGrpSpPr>
          <p:grpSpPr>
            <a:xfrm>
              <a:off x="7603341" y="3874492"/>
              <a:ext cx="411474" cy="513083"/>
              <a:chOff x="7603341" y="3874492"/>
              <a:chExt cx="411474" cy="513083"/>
            </a:xfrm>
          </p:grpSpPr>
          <p:cxnSp>
            <p:nvCxnSpPr>
              <p:cNvPr id="5125" name="Google Shape;5125;p69"/>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126" name="Google Shape;5126;p69"/>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69"/>
            <p:cNvGrpSpPr/>
            <p:nvPr/>
          </p:nvGrpSpPr>
          <p:grpSpPr>
            <a:xfrm>
              <a:off x="8013776" y="3722847"/>
              <a:ext cx="411129" cy="507881"/>
              <a:chOff x="8013776" y="3722847"/>
              <a:chExt cx="411129" cy="507881"/>
            </a:xfrm>
          </p:grpSpPr>
          <p:cxnSp>
            <p:nvCxnSpPr>
              <p:cNvPr id="5128" name="Google Shape;5128;p69"/>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129" name="Google Shape;5129;p69"/>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0" name="Google Shape;5130;p69"/>
          <p:cNvGrpSpPr/>
          <p:nvPr/>
        </p:nvGrpSpPr>
        <p:grpSpPr>
          <a:xfrm>
            <a:off x="5262155" y="2909824"/>
            <a:ext cx="1421889" cy="1020603"/>
            <a:chOff x="5190863" y="2824811"/>
            <a:chExt cx="1544860" cy="1108869"/>
          </a:xfrm>
        </p:grpSpPr>
        <p:grpSp>
          <p:nvGrpSpPr>
            <p:cNvPr id="5131" name="Google Shape;5131;p69"/>
            <p:cNvGrpSpPr/>
            <p:nvPr/>
          </p:nvGrpSpPr>
          <p:grpSpPr>
            <a:xfrm>
              <a:off x="5938695" y="3176919"/>
              <a:ext cx="685761" cy="404739"/>
              <a:chOff x="5938695" y="3176919"/>
              <a:chExt cx="685761" cy="404739"/>
            </a:xfrm>
          </p:grpSpPr>
          <p:grpSp>
            <p:nvGrpSpPr>
              <p:cNvPr id="5132" name="Google Shape;5132;p69"/>
              <p:cNvGrpSpPr/>
              <p:nvPr/>
            </p:nvGrpSpPr>
            <p:grpSpPr>
              <a:xfrm>
                <a:off x="5938695" y="3176919"/>
                <a:ext cx="685761" cy="404739"/>
                <a:chOff x="5938695" y="3176919"/>
                <a:chExt cx="685761" cy="404739"/>
              </a:xfrm>
            </p:grpSpPr>
            <p:sp>
              <p:nvSpPr>
                <p:cNvPr id="5133" name="Google Shape;5133;p69"/>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9"/>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5" name="Google Shape;5135;p69"/>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69"/>
            <p:cNvGrpSpPr/>
            <p:nvPr/>
          </p:nvGrpSpPr>
          <p:grpSpPr>
            <a:xfrm>
              <a:off x="5305233" y="3176835"/>
              <a:ext cx="685971" cy="404655"/>
              <a:chOff x="5305233" y="3176835"/>
              <a:chExt cx="685971" cy="404655"/>
            </a:xfrm>
          </p:grpSpPr>
          <p:grpSp>
            <p:nvGrpSpPr>
              <p:cNvPr id="5137" name="Google Shape;5137;p69"/>
              <p:cNvGrpSpPr/>
              <p:nvPr/>
            </p:nvGrpSpPr>
            <p:grpSpPr>
              <a:xfrm>
                <a:off x="5305233" y="3176835"/>
                <a:ext cx="685971" cy="404655"/>
                <a:chOff x="5305233" y="3176835"/>
                <a:chExt cx="685971" cy="404655"/>
              </a:xfrm>
            </p:grpSpPr>
            <p:sp>
              <p:nvSpPr>
                <p:cNvPr id="5138" name="Google Shape;5138;p69"/>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9"/>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0" name="Google Shape;5140;p69"/>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1" name="Google Shape;5141;p69"/>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2" name="Google Shape;5142;p69"/>
            <p:cNvGrpSpPr/>
            <p:nvPr/>
          </p:nvGrpSpPr>
          <p:grpSpPr>
            <a:xfrm>
              <a:off x="5657361" y="2824811"/>
              <a:ext cx="1078361" cy="404655"/>
              <a:chOff x="5657361" y="2824811"/>
              <a:chExt cx="1078361" cy="404655"/>
            </a:xfrm>
          </p:grpSpPr>
          <p:grpSp>
            <p:nvGrpSpPr>
              <p:cNvPr id="5143" name="Google Shape;5143;p69"/>
              <p:cNvGrpSpPr/>
              <p:nvPr/>
            </p:nvGrpSpPr>
            <p:grpSpPr>
              <a:xfrm>
                <a:off x="5657361" y="2824811"/>
                <a:ext cx="1078361" cy="404655"/>
                <a:chOff x="5657361" y="2824811"/>
                <a:chExt cx="1078361" cy="404655"/>
              </a:xfrm>
            </p:grpSpPr>
            <p:grpSp>
              <p:nvGrpSpPr>
                <p:cNvPr id="5144" name="Google Shape;5144;p69"/>
                <p:cNvGrpSpPr/>
                <p:nvPr/>
              </p:nvGrpSpPr>
              <p:grpSpPr>
                <a:xfrm>
                  <a:off x="5938485" y="2824811"/>
                  <a:ext cx="797237" cy="404655"/>
                  <a:chOff x="5938485" y="2824811"/>
                  <a:chExt cx="797237" cy="404655"/>
                </a:xfrm>
              </p:grpSpPr>
              <p:sp>
                <p:nvSpPr>
                  <p:cNvPr id="5145" name="Google Shape;5145;p69"/>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9"/>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7" name="Google Shape;5147;p69"/>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8" name="Google Shape;5148;p69"/>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69"/>
            <p:cNvGrpSpPr/>
            <p:nvPr/>
          </p:nvGrpSpPr>
          <p:grpSpPr>
            <a:xfrm>
              <a:off x="5190863" y="3528942"/>
              <a:ext cx="1078026" cy="404739"/>
              <a:chOff x="5190863" y="3528942"/>
              <a:chExt cx="1078026" cy="404739"/>
            </a:xfrm>
          </p:grpSpPr>
          <p:sp>
            <p:nvSpPr>
              <p:cNvPr id="5150" name="Google Shape;5150;p69"/>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1" name="Google Shape;5151;p69"/>
              <p:cNvGrpSpPr/>
              <p:nvPr/>
            </p:nvGrpSpPr>
            <p:grpSpPr>
              <a:xfrm>
                <a:off x="5190863" y="3528942"/>
                <a:ext cx="1078026" cy="404739"/>
                <a:chOff x="5190863" y="3528942"/>
                <a:chExt cx="1078026" cy="404739"/>
              </a:xfrm>
            </p:grpSpPr>
            <p:sp>
              <p:nvSpPr>
                <p:cNvPr id="5152" name="Google Shape;5152;p69"/>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9"/>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54" name="Google Shape;5154;p69"/>
          <p:cNvGrpSpPr/>
          <p:nvPr/>
        </p:nvGrpSpPr>
        <p:grpSpPr>
          <a:xfrm>
            <a:off x="728162" y="1474292"/>
            <a:ext cx="1086719" cy="879487"/>
            <a:chOff x="803162" y="1474292"/>
            <a:chExt cx="1086719" cy="879487"/>
          </a:xfrm>
        </p:grpSpPr>
        <p:grpSp>
          <p:nvGrpSpPr>
            <p:cNvPr id="5155" name="Google Shape;5155;p69"/>
            <p:cNvGrpSpPr/>
            <p:nvPr/>
          </p:nvGrpSpPr>
          <p:grpSpPr>
            <a:xfrm>
              <a:off x="803162" y="1625948"/>
              <a:ext cx="445856" cy="576579"/>
              <a:chOff x="803162" y="1625948"/>
              <a:chExt cx="445856" cy="576579"/>
            </a:xfrm>
          </p:grpSpPr>
          <p:sp>
            <p:nvSpPr>
              <p:cNvPr id="5156" name="Google Shape;5156;p69"/>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7" name="Google Shape;5157;p69"/>
              <p:cNvGrpSpPr/>
              <p:nvPr/>
            </p:nvGrpSpPr>
            <p:grpSpPr>
              <a:xfrm>
                <a:off x="1056023" y="1625948"/>
                <a:ext cx="192995" cy="576579"/>
                <a:chOff x="1056023" y="1625948"/>
                <a:chExt cx="192995" cy="576579"/>
              </a:xfrm>
            </p:grpSpPr>
            <p:sp>
              <p:nvSpPr>
                <p:cNvPr id="5158" name="Google Shape;5158;p69"/>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9"/>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9"/>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9"/>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9"/>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63" name="Google Shape;5163;p69"/>
            <p:cNvGrpSpPr/>
            <p:nvPr/>
          </p:nvGrpSpPr>
          <p:grpSpPr>
            <a:xfrm>
              <a:off x="1371406" y="1474292"/>
              <a:ext cx="518475" cy="879487"/>
              <a:chOff x="1398231" y="1474292"/>
              <a:chExt cx="518475" cy="879487"/>
            </a:xfrm>
          </p:grpSpPr>
          <p:grpSp>
            <p:nvGrpSpPr>
              <p:cNvPr id="5164" name="Google Shape;5164;p69"/>
              <p:cNvGrpSpPr/>
              <p:nvPr/>
            </p:nvGrpSpPr>
            <p:grpSpPr>
              <a:xfrm>
                <a:off x="1398231" y="1474292"/>
                <a:ext cx="518475" cy="341643"/>
                <a:chOff x="1398231" y="1474292"/>
                <a:chExt cx="518475" cy="341643"/>
              </a:xfrm>
            </p:grpSpPr>
            <p:sp>
              <p:nvSpPr>
                <p:cNvPr id="5165" name="Google Shape;5165;p69"/>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6" name="Google Shape;5166;p69"/>
                <p:cNvGrpSpPr/>
                <p:nvPr/>
              </p:nvGrpSpPr>
              <p:grpSpPr>
                <a:xfrm>
                  <a:off x="1616453" y="1474292"/>
                  <a:ext cx="300253" cy="341643"/>
                  <a:chOff x="1616453" y="1475379"/>
                  <a:chExt cx="300253" cy="341643"/>
                </a:xfrm>
              </p:grpSpPr>
              <p:sp>
                <p:nvSpPr>
                  <p:cNvPr id="5167" name="Google Shape;5167;p69"/>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9"/>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9"/>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9"/>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9"/>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9"/>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9"/>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4" name="Google Shape;5174;p69"/>
                  <p:cNvGrpSpPr/>
                  <p:nvPr/>
                </p:nvGrpSpPr>
                <p:grpSpPr>
                  <a:xfrm>
                    <a:off x="1839639" y="1475379"/>
                    <a:ext cx="77067" cy="341643"/>
                    <a:chOff x="1839639" y="1475379"/>
                    <a:chExt cx="77067" cy="341643"/>
                  </a:xfrm>
                </p:grpSpPr>
                <p:sp>
                  <p:nvSpPr>
                    <p:cNvPr id="5175" name="Google Shape;5175;p69"/>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9"/>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77" name="Google Shape;5177;p69"/>
              <p:cNvGrpSpPr/>
              <p:nvPr/>
            </p:nvGrpSpPr>
            <p:grpSpPr>
              <a:xfrm>
                <a:off x="1398451" y="2012951"/>
                <a:ext cx="518255" cy="340828"/>
                <a:chOff x="1398451" y="2012951"/>
                <a:chExt cx="518255" cy="340828"/>
              </a:xfrm>
            </p:grpSpPr>
            <p:sp>
              <p:nvSpPr>
                <p:cNvPr id="5178" name="Google Shape;5178;p69"/>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9" name="Google Shape;5179;p69"/>
                <p:cNvGrpSpPr/>
                <p:nvPr/>
              </p:nvGrpSpPr>
              <p:grpSpPr>
                <a:xfrm>
                  <a:off x="1616453" y="2012951"/>
                  <a:ext cx="300253" cy="340828"/>
                  <a:chOff x="1616453" y="2013538"/>
                  <a:chExt cx="300253" cy="340828"/>
                </a:xfrm>
              </p:grpSpPr>
              <p:sp>
                <p:nvSpPr>
                  <p:cNvPr id="5180" name="Google Shape;5180;p69"/>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9"/>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9"/>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9"/>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9"/>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9"/>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9"/>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7" name="Google Shape;5187;p69"/>
                  <p:cNvGrpSpPr/>
                  <p:nvPr/>
                </p:nvGrpSpPr>
                <p:grpSpPr>
                  <a:xfrm>
                    <a:off x="1839639" y="2013538"/>
                    <a:ext cx="77067" cy="340828"/>
                    <a:chOff x="1839639" y="2013538"/>
                    <a:chExt cx="77067" cy="340828"/>
                  </a:xfrm>
                </p:grpSpPr>
                <p:sp>
                  <p:nvSpPr>
                    <p:cNvPr id="5188" name="Google Shape;5188;p69"/>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9"/>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190" name="Google Shape;5190;p69"/>
          <p:cNvGrpSpPr/>
          <p:nvPr/>
        </p:nvGrpSpPr>
        <p:grpSpPr>
          <a:xfrm>
            <a:off x="724986" y="3605478"/>
            <a:ext cx="1368681" cy="682918"/>
            <a:chOff x="724986" y="3605478"/>
            <a:chExt cx="1368681" cy="682918"/>
          </a:xfrm>
        </p:grpSpPr>
        <p:grpSp>
          <p:nvGrpSpPr>
            <p:cNvPr id="5191" name="Google Shape;5191;p69"/>
            <p:cNvGrpSpPr/>
            <p:nvPr/>
          </p:nvGrpSpPr>
          <p:grpSpPr>
            <a:xfrm>
              <a:off x="1289102" y="3823629"/>
              <a:ext cx="240442" cy="250435"/>
              <a:chOff x="-165066" y="3843615"/>
              <a:chExt cx="221259" cy="230455"/>
            </a:xfrm>
          </p:grpSpPr>
          <p:sp>
            <p:nvSpPr>
              <p:cNvPr id="5192" name="Google Shape;5192;p69"/>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9"/>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9"/>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9"/>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9"/>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9"/>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9"/>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9"/>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9"/>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9"/>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9"/>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9"/>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9"/>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9"/>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9"/>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9"/>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9"/>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9"/>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9"/>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9"/>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69"/>
            <p:cNvGrpSpPr/>
            <p:nvPr/>
          </p:nvGrpSpPr>
          <p:grpSpPr>
            <a:xfrm>
              <a:off x="724986" y="3605478"/>
              <a:ext cx="1368681" cy="682918"/>
              <a:chOff x="724986" y="3605478"/>
              <a:chExt cx="1368681" cy="682918"/>
            </a:xfrm>
          </p:grpSpPr>
          <p:grpSp>
            <p:nvGrpSpPr>
              <p:cNvPr id="5213" name="Google Shape;5213;p69"/>
              <p:cNvGrpSpPr/>
              <p:nvPr/>
            </p:nvGrpSpPr>
            <p:grpSpPr>
              <a:xfrm>
                <a:off x="1498221" y="4047614"/>
                <a:ext cx="529172" cy="240783"/>
                <a:chOff x="1498221" y="4047614"/>
                <a:chExt cx="529172" cy="240783"/>
              </a:xfrm>
            </p:grpSpPr>
            <p:grpSp>
              <p:nvGrpSpPr>
                <p:cNvPr id="5214" name="Google Shape;5214;p69"/>
                <p:cNvGrpSpPr/>
                <p:nvPr/>
              </p:nvGrpSpPr>
              <p:grpSpPr>
                <a:xfrm>
                  <a:off x="1826655" y="4224370"/>
                  <a:ext cx="200738" cy="25631"/>
                  <a:chOff x="1826655" y="4224370"/>
                  <a:chExt cx="200738" cy="25631"/>
                </a:xfrm>
              </p:grpSpPr>
              <p:sp>
                <p:nvSpPr>
                  <p:cNvPr id="5215" name="Google Shape;5215;p69"/>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9"/>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7" name="Google Shape;5217;p69"/>
                <p:cNvGrpSpPr/>
                <p:nvPr/>
              </p:nvGrpSpPr>
              <p:grpSpPr>
                <a:xfrm>
                  <a:off x="1498221" y="4047614"/>
                  <a:ext cx="328444" cy="240783"/>
                  <a:chOff x="1498221" y="4047614"/>
                  <a:chExt cx="328444" cy="240783"/>
                </a:xfrm>
              </p:grpSpPr>
              <p:sp>
                <p:nvSpPr>
                  <p:cNvPr id="5218" name="Google Shape;5218;p69"/>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9" name="Google Shape;5219;p69"/>
                  <p:cNvGrpSpPr/>
                  <p:nvPr/>
                </p:nvGrpSpPr>
                <p:grpSpPr>
                  <a:xfrm>
                    <a:off x="1498221" y="4047614"/>
                    <a:ext cx="150566" cy="190416"/>
                    <a:chOff x="1498221" y="4047614"/>
                    <a:chExt cx="150566" cy="190416"/>
                  </a:xfrm>
                </p:grpSpPr>
                <p:sp>
                  <p:nvSpPr>
                    <p:cNvPr id="5220" name="Google Shape;5220;p69"/>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9"/>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22" name="Google Shape;5222;p69"/>
              <p:cNvGrpSpPr/>
              <p:nvPr/>
            </p:nvGrpSpPr>
            <p:grpSpPr>
              <a:xfrm>
                <a:off x="1560718" y="3800594"/>
                <a:ext cx="532948" cy="302090"/>
                <a:chOff x="1560718" y="3800594"/>
                <a:chExt cx="532948" cy="302090"/>
              </a:xfrm>
            </p:grpSpPr>
            <p:grpSp>
              <p:nvGrpSpPr>
                <p:cNvPr id="5223" name="Google Shape;5223;p69"/>
                <p:cNvGrpSpPr/>
                <p:nvPr/>
              </p:nvGrpSpPr>
              <p:grpSpPr>
                <a:xfrm>
                  <a:off x="1912179" y="3827344"/>
                  <a:ext cx="181487" cy="25631"/>
                  <a:chOff x="1912179" y="3827344"/>
                  <a:chExt cx="181487" cy="25631"/>
                </a:xfrm>
              </p:grpSpPr>
              <p:sp>
                <p:nvSpPr>
                  <p:cNvPr id="5224" name="Google Shape;5224;p69"/>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9"/>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69"/>
                <p:cNvGrpSpPr/>
                <p:nvPr/>
              </p:nvGrpSpPr>
              <p:grpSpPr>
                <a:xfrm>
                  <a:off x="1912179" y="4044505"/>
                  <a:ext cx="181487" cy="25622"/>
                  <a:chOff x="1912179" y="4044506"/>
                  <a:chExt cx="181487" cy="25622"/>
                </a:xfrm>
              </p:grpSpPr>
              <p:sp>
                <p:nvSpPr>
                  <p:cNvPr id="5227" name="Google Shape;5227;p69"/>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9"/>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69"/>
                <p:cNvGrpSpPr/>
                <p:nvPr/>
              </p:nvGrpSpPr>
              <p:grpSpPr>
                <a:xfrm>
                  <a:off x="1560718" y="3800594"/>
                  <a:ext cx="351472" cy="302090"/>
                  <a:chOff x="1560718" y="3800594"/>
                  <a:chExt cx="351472" cy="302090"/>
                </a:xfrm>
              </p:grpSpPr>
              <p:grpSp>
                <p:nvGrpSpPr>
                  <p:cNvPr id="5230" name="Google Shape;5230;p69"/>
                  <p:cNvGrpSpPr/>
                  <p:nvPr/>
                </p:nvGrpSpPr>
                <p:grpSpPr>
                  <a:xfrm>
                    <a:off x="1560718" y="3842857"/>
                    <a:ext cx="173586" cy="217131"/>
                    <a:chOff x="1560718" y="3842857"/>
                    <a:chExt cx="173586" cy="217131"/>
                  </a:xfrm>
                </p:grpSpPr>
                <p:sp>
                  <p:nvSpPr>
                    <p:cNvPr id="5231" name="Google Shape;5231;p69"/>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9"/>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9"/>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4" name="Google Shape;5234;p69"/>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9"/>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36" name="Google Shape;5236;p69"/>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7" name="Google Shape;5237;p69"/>
              <p:cNvGrpSpPr/>
              <p:nvPr/>
            </p:nvGrpSpPr>
            <p:grpSpPr>
              <a:xfrm>
                <a:off x="785350" y="3605478"/>
                <a:ext cx="535311" cy="249245"/>
                <a:chOff x="785350" y="3605478"/>
                <a:chExt cx="535311" cy="249245"/>
              </a:xfrm>
            </p:grpSpPr>
            <p:grpSp>
              <p:nvGrpSpPr>
                <p:cNvPr id="5238" name="Google Shape;5238;p69"/>
                <p:cNvGrpSpPr/>
                <p:nvPr/>
              </p:nvGrpSpPr>
              <p:grpSpPr>
                <a:xfrm>
                  <a:off x="785350" y="3605478"/>
                  <a:ext cx="376191" cy="102736"/>
                  <a:chOff x="785350" y="3605478"/>
                  <a:chExt cx="376191" cy="102736"/>
                </a:xfrm>
              </p:grpSpPr>
              <p:sp>
                <p:nvSpPr>
                  <p:cNvPr id="5239" name="Google Shape;5239;p69"/>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9"/>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9"/>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2" name="Google Shape;5242;p69"/>
                <p:cNvGrpSpPr/>
                <p:nvPr/>
              </p:nvGrpSpPr>
              <p:grpSpPr>
                <a:xfrm>
                  <a:off x="1161530" y="3655851"/>
                  <a:ext cx="159131" cy="198872"/>
                  <a:chOff x="1161530" y="3655851"/>
                  <a:chExt cx="159131" cy="198872"/>
                </a:xfrm>
              </p:grpSpPr>
              <p:sp>
                <p:nvSpPr>
                  <p:cNvPr id="5243" name="Google Shape;5243;p69"/>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9"/>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45" name="Google Shape;5245;p69"/>
              <p:cNvGrpSpPr/>
              <p:nvPr/>
            </p:nvGrpSpPr>
            <p:grpSpPr>
              <a:xfrm>
                <a:off x="785350" y="4047614"/>
                <a:ext cx="535311" cy="240783"/>
                <a:chOff x="785350" y="4047614"/>
                <a:chExt cx="535311" cy="240783"/>
              </a:xfrm>
            </p:grpSpPr>
            <p:grpSp>
              <p:nvGrpSpPr>
                <p:cNvPr id="5246" name="Google Shape;5246;p69"/>
                <p:cNvGrpSpPr/>
                <p:nvPr/>
              </p:nvGrpSpPr>
              <p:grpSpPr>
                <a:xfrm>
                  <a:off x="1161636" y="4047614"/>
                  <a:ext cx="159025" cy="190415"/>
                  <a:chOff x="1161636" y="4047614"/>
                  <a:chExt cx="159025" cy="190415"/>
                </a:xfrm>
              </p:grpSpPr>
              <p:sp>
                <p:nvSpPr>
                  <p:cNvPr id="5247" name="Google Shape;5247;p69"/>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9"/>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69"/>
                <p:cNvGrpSpPr/>
                <p:nvPr/>
              </p:nvGrpSpPr>
              <p:grpSpPr>
                <a:xfrm>
                  <a:off x="785350" y="4185661"/>
                  <a:ext cx="376191" cy="102736"/>
                  <a:chOff x="785350" y="4185661"/>
                  <a:chExt cx="376191" cy="102736"/>
                </a:xfrm>
              </p:grpSpPr>
              <p:sp>
                <p:nvSpPr>
                  <p:cNvPr id="5250" name="Google Shape;5250;p69"/>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9"/>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9"/>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53" name="Google Shape;5253;p69"/>
              <p:cNvGrpSpPr/>
              <p:nvPr/>
            </p:nvGrpSpPr>
            <p:grpSpPr>
              <a:xfrm>
                <a:off x="1501054" y="3605478"/>
                <a:ext cx="526340" cy="249240"/>
                <a:chOff x="1501054" y="3605478"/>
                <a:chExt cx="526340" cy="249240"/>
              </a:xfrm>
            </p:grpSpPr>
            <p:grpSp>
              <p:nvGrpSpPr>
                <p:cNvPr id="5254" name="Google Shape;5254;p69"/>
                <p:cNvGrpSpPr/>
                <p:nvPr/>
              </p:nvGrpSpPr>
              <p:grpSpPr>
                <a:xfrm>
                  <a:off x="1834208" y="3643867"/>
                  <a:ext cx="193185" cy="25622"/>
                  <a:chOff x="1834208" y="3643867"/>
                  <a:chExt cx="193185" cy="25622"/>
                </a:xfrm>
              </p:grpSpPr>
              <p:sp>
                <p:nvSpPr>
                  <p:cNvPr id="5255" name="Google Shape;5255;p69"/>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9"/>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69"/>
                <p:cNvGrpSpPr/>
                <p:nvPr/>
              </p:nvGrpSpPr>
              <p:grpSpPr>
                <a:xfrm>
                  <a:off x="1501054" y="3605478"/>
                  <a:ext cx="333165" cy="249240"/>
                  <a:chOff x="1501054" y="3605478"/>
                  <a:chExt cx="333165" cy="249240"/>
                </a:xfrm>
              </p:grpSpPr>
              <p:sp>
                <p:nvSpPr>
                  <p:cNvPr id="5258" name="Google Shape;5258;p69"/>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9" name="Google Shape;5259;p69"/>
                  <p:cNvGrpSpPr/>
                  <p:nvPr/>
                </p:nvGrpSpPr>
                <p:grpSpPr>
                  <a:xfrm>
                    <a:off x="1501054" y="3655851"/>
                    <a:ext cx="155286" cy="198867"/>
                    <a:chOff x="1501054" y="3655851"/>
                    <a:chExt cx="155286" cy="198867"/>
                  </a:xfrm>
                </p:grpSpPr>
                <p:sp>
                  <p:nvSpPr>
                    <p:cNvPr id="5260" name="Google Shape;5260;p69"/>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9"/>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62" name="Google Shape;5262;p69"/>
              <p:cNvGrpSpPr/>
              <p:nvPr/>
            </p:nvGrpSpPr>
            <p:grpSpPr>
              <a:xfrm>
                <a:off x="724986" y="3800594"/>
                <a:ext cx="532950" cy="302090"/>
                <a:chOff x="724986" y="3800594"/>
                <a:chExt cx="532950" cy="302090"/>
              </a:xfrm>
            </p:grpSpPr>
            <p:grpSp>
              <p:nvGrpSpPr>
                <p:cNvPr id="5263" name="Google Shape;5263;p69"/>
                <p:cNvGrpSpPr/>
                <p:nvPr/>
              </p:nvGrpSpPr>
              <p:grpSpPr>
                <a:xfrm>
                  <a:off x="724986" y="4044367"/>
                  <a:ext cx="181314" cy="25626"/>
                  <a:chOff x="724986" y="4044367"/>
                  <a:chExt cx="181314" cy="25626"/>
                </a:xfrm>
              </p:grpSpPr>
              <p:sp>
                <p:nvSpPr>
                  <p:cNvPr id="5264" name="Google Shape;5264;p69"/>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9"/>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69"/>
                <p:cNvGrpSpPr/>
                <p:nvPr/>
              </p:nvGrpSpPr>
              <p:grpSpPr>
                <a:xfrm>
                  <a:off x="906290" y="3800594"/>
                  <a:ext cx="351646" cy="302090"/>
                  <a:chOff x="906290" y="3800594"/>
                  <a:chExt cx="351646" cy="302090"/>
                </a:xfrm>
              </p:grpSpPr>
              <p:grpSp>
                <p:nvGrpSpPr>
                  <p:cNvPr id="5267" name="Google Shape;5267;p69"/>
                  <p:cNvGrpSpPr/>
                  <p:nvPr/>
                </p:nvGrpSpPr>
                <p:grpSpPr>
                  <a:xfrm>
                    <a:off x="1084172" y="3842857"/>
                    <a:ext cx="173764" cy="217131"/>
                    <a:chOff x="1084172" y="3842857"/>
                    <a:chExt cx="173764" cy="217131"/>
                  </a:xfrm>
                </p:grpSpPr>
                <p:grpSp>
                  <p:nvGrpSpPr>
                    <p:cNvPr id="5268" name="Google Shape;5268;p69"/>
                    <p:cNvGrpSpPr/>
                    <p:nvPr/>
                  </p:nvGrpSpPr>
                  <p:grpSpPr>
                    <a:xfrm>
                      <a:off x="1156862" y="3936509"/>
                      <a:ext cx="101073" cy="25622"/>
                      <a:chOff x="1156862" y="3936509"/>
                      <a:chExt cx="101073" cy="25622"/>
                    </a:xfrm>
                  </p:grpSpPr>
                  <p:sp>
                    <p:nvSpPr>
                      <p:cNvPr id="5269" name="Google Shape;5269;p69"/>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9"/>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1" name="Google Shape;5271;p69"/>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2" name="Google Shape;5272;p69"/>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9"/>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69"/>
                <p:cNvGrpSpPr/>
                <p:nvPr/>
              </p:nvGrpSpPr>
              <p:grpSpPr>
                <a:xfrm>
                  <a:off x="724986" y="3830189"/>
                  <a:ext cx="189533" cy="25626"/>
                  <a:chOff x="724986" y="3830189"/>
                  <a:chExt cx="189533" cy="25626"/>
                </a:xfrm>
              </p:grpSpPr>
              <p:sp>
                <p:nvSpPr>
                  <p:cNvPr id="5275" name="Google Shape;5275;p69"/>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9"/>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277" name="Google Shape;5277;p69"/>
          <p:cNvGrpSpPr/>
          <p:nvPr/>
        </p:nvGrpSpPr>
        <p:grpSpPr>
          <a:xfrm>
            <a:off x="2253298" y="2455640"/>
            <a:ext cx="948701" cy="935378"/>
            <a:chOff x="2253298" y="2428317"/>
            <a:chExt cx="948701" cy="935378"/>
          </a:xfrm>
        </p:grpSpPr>
        <p:sp>
          <p:nvSpPr>
            <p:cNvPr id="5278" name="Google Shape;5278;p69"/>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9"/>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9"/>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9"/>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9"/>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9"/>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9"/>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9"/>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9"/>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9"/>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9"/>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9"/>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9"/>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9"/>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9"/>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9"/>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9"/>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9"/>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9"/>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9"/>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9"/>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9"/>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9"/>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9"/>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9"/>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9"/>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9"/>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9"/>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9"/>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9"/>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9"/>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9"/>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9"/>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5314"/>
        <p:cNvGrpSpPr/>
        <p:nvPr/>
      </p:nvGrpSpPr>
      <p:grpSpPr>
        <a:xfrm>
          <a:off x="0" y="0"/>
          <a:ext cx="0" cy="0"/>
          <a:chOff x="0" y="0"/>
          <a:chExt cx="0" cy="0"/>
        </a:xfrm>
      </p:grpSpPr>
      <p:grpSp>
        <p:nvGrpSpPr>
          <p:cNvPr id="5315" name="Google Shape;5315;p70"/>
          <p:cNvGrpSpPr/>
          <p:nvPr/>
        </p:nvGrpSpPr>
        <p:grpSpPr>
          <a:xfrm>
            <a:off x="3353582" y="1145627"/>
            <a:ext cx="2363393" cy="1017867"/>
            <a:chOff x="3292400" y="1219146"/>
            <a:chExt cx="2615240" cy="1110239"/>
          </a:xfrm>
        </p:grpSpPr>
        <p:sp>
          <p:nvSpPr>
            <p:cNvPr id="5316" name="Google Shape;5316;p70"/>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317" name="Google Shape;5317;p70"/>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18" name="Google Shape;5318;p70"/>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319" name="Google Shape;5319;p70"/>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320" name="Google Shape;5320;p70"/>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321" name="Google Shape;5321;p70"/>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322" name="Google Shape;5322;p70"/>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323" name="Google Shape;5323;p70"/>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324" name="Google Shape;5324;p70"/>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325" name="Google Shape;5325;p70"/>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326" name="Google Shape;5326;p70"/>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327" name="Google Shape;5327;p70"/>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328" name="Google Shape;5328;p70"/>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329" name="Google Shape;5329;p70"/>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330" name="Google Shape;5330;p70"/>
            <p:cNvGrpSpPr/>
            <p:nvPr/>
          </p:nvGrpSpPr>
          <p:grpSpPr>
            <a:xfrm>
              <a:off x="3748438" y="1378608"/>
              <a:ext cx="2159202" cy="903971"/>
              <a:chOff x="1683525" y="2179850"/>
              <a:chExt cx="4519050" cy="2134525"/>
            </a:xfrm>
          </p:grpSpPr>
          <p:sp>
            <p:nvSpPr>
              <p:cNvPr id="5331" name="Google Shape;5331;p7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32" name="Google Shape;5332;p7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33" name="Google Shape;5333;p7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34" name="Google Shape;5334;p7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35" name="Google Shape;5335;p7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36" name="Google Shape;5336;p7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37" name="Google Shape;5337;p7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38" name="Google Shape;5338;p7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39" name="Google Shape;5339;p7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40" name="Google Shape;5340;p7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41" name="Google Shape;5341;p7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342" name="Google Shape;5342;p7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343" name="Google Shape;5343;p70"/>
          <p:cNvGraphicFramePr/>
          <p:nvPr/>
        </p:nvGraphicFramePr>
        <p:xfrm>
          <a:off x="5949675" y="2323100"/>
          <a:ext cx="2491300" cy="868600"/>
        </p:xfrm>
        <a:graphic>
          <a:graphicData uri="http://schemas.openxmlformats.org/drawingml/2006/table">
            <a:tbl>
              <a:tblPr>
                <a:noFill/>
                <a:tableStyleId>{5B2CF18C-8468-46AF-AE3C-2C1B50CFE390}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344" name="Google Shape;5344;p70"/>
          <p:cNvGrpSpPr/>
          <p:nvPr/>
        </p:nvGrpSpPr>
        <p:grpSpPr>
          <a:xfrm>
            <a:off x="5926924" y="3381697"/>
            <a:ext cx="2519825" cy="1001454"/>
            <a:chOff x="1906114" y="789980"/>
            <a:chExt cx="1487676" cy="606868"/>
          </a:xfrm>
        </p:grpSpPr>
        <p:cxnSp>
          <p:nvCxnSpPr>
            <p:cNvPr id="5345" name="Google Shape;5345;p7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346" name="Google Shape;5346;p7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347" name="Google Shape;5347;p7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348" name="Google Shape;5348;p70"/>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349" name="Google Shape;5349;p70"/>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350" name="Google Shape;5350;p70"/>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351" name="Google Shape;5351;p70"/>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352" name="Google Shape;5352;p7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0"/>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359" name="Google Shape;5359;p70"/>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360" name="Google Shape;5360;p70"/>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361" name="Google Shape;5361;p7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70"/>
          <p:cNvGrpSpPr/>
          <p:nvPr/>
        </p:nvGrpSpPr>
        <p:grpSpPr>
          <a:xfrm>
            <a:off x="726399" y="1190655"/>
            <a:ext cx="2394370" cy="976502"/>
            <a:chOff x="749309" y="1112739"/>
            <a:chExt cx="2371603" cy="976502"/>
          </a:xfrm>
        </p:grpSpPr>
        <p:sp>
          <p:nvSpPr>
            <p:cNvPr id="5363" name="Google Shape;5363;p70"/>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0"/>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0"/>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0"/>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0"/>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0"/>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0"/>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0"/>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0"/>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0"/>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0"/>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0"/>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0"/>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0"/>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0"/>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0"/>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0"/>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0"/>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0"/>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0"/>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0"/>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0"/>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0"/>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0"/>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0"/>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0"/>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0"/>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0"/>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395" name="Google Shape;5395;p70"/>
          <p:cNvGraphicFramePr/>
          <p:nvPr/>
        </p:nvGraphicFramePr>
        <p:xfrm>
          <a:off x="5949700" y="1188950"/>
          <a:ext cx="2491300" cy="976425"/>
        </p:xfrm>
        <a:graphic>
          <a:graphicData uri="http://schemas.openxmlformats.org/drawingml/2006/table">
            <a:tbl>
              <a:tblPr>
                <a:noFill/>
                <a:tableStyleId>{5B2CF18C-8468-46AF-AE3C-2C1B50CFE390}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396" name="Google Shape;5396;p70"/>
          <p:cNvGraphicFramePr/>
          <p:nvPr/>
        </p:nvGraphicFramePr>
        <p:xfrm>
          <a:off x="3356413" y="2323100"/>
          <a:ext cx="2363400" cy="868575"/>
        </p:xfrm>
        <a:graphic>
          <a:graphicData uri="http://schemas.openxmlformats.org/drawingml/2006/table">
            <a:tbl>
              <a:tblPr>
                <a:noFill/>
                <a:tableStyleId>{5B2CF18C-8468-46AF-AE3C-2C1B50CFE390}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397" name="Google Shape;5397;p70"/>
          <p:cNvGrpSpPr/>
          <p:nvPr/>
        </p:nvGrpSpPr>
        <p:grpSpPr>
          <a:xfrm>
            <a:off x="4100342" y="2709743"/>
            <a:ext cx="1517436" cy="74460"/>
            <a:chOff x="3980086" y="2804397"/>
            <a:chExt cx="1227600" cy="66900"/>
          </a:xfrm>
        </p:grpSpPr>
        <p:sp>
          <p:nvSpPr>
            <p:cNvPr id="5398" name="Google Shape;5398;p7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70"/>
          <p:cNvGrpSpPr/>
          <p:nvPr/>
        </p:nvGrpSpPr>
        <p:grpSpPr>
          <a:xfrm>
            <a:off x="4725406" y="3002330"/>
            <a:ext cx="892956" cy="74460"/>
            <a:chOff x="3980086" y="2804397"/>
            <a:chExt cx="1227600" cy="66900"/>
          </a:xfrm>
        </p:grpSpPr>
        <p:sp>
          <p:nvSpPr>
            <p:cNvPr id="5401" name="Google Shape;5401;p7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70"/>
          <p:cNvGrpSpPr/>
          <p:nvPr/>
        </p:nvGrpSpPr>
        <p:grpSpPr>
          <a:xfrm>
            <a:off x="3358498" y="3361213"/>
            <a:ext cx="2363244" cy="1005943"/>
            <a:chOff x="3358415" y="3361302"/>
            <a:chExt cx="2363244" cy="1024695"/>
          </a:xfrm>
        </p:grpSpPr>
        <p:grpSp>
          <p:nvGrpSpPr>
            <p:cNvPr id="5404" name="Google Shape;5404;p70"/>
            <p:cNvGrpSpPr/>
            <p:nvPr/>
          </p:nvGrpSpPr>
          <p:grpSpPr>
            <a:xfrm>
              <a:off x="3358415" y="3361302"/>
              <a:ext cx="441300" cy="1024695"/>
              <a:chOff x="3358415" y="3361302"/>
              <a:chExt cx="441300" cy="1024695"/>
            </a:xfrm>
          </p:grpSpPr>
          <p:sp>
            <p:nvSpPr>
              <p:cNvPr id="5405" name="Google Shape;5405;p70"/>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0"/>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0"/>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0"/>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0"/>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0"/>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70"/>
            <p:cNvGrpSpPr/>
            <p:nvPr/>
          </p:nvGrpSpPr>
          <p:grpSpPr>
            <a:xfrm>
              <a:off x="3838901" y="3361302"/>
              <a:ext cx="441300" cy="1024695"/>
              <a:chOff x="3838901" y="3361302"/>
              <a:chExt cx="441300" cy="1024695"/>
            </a:xfrm>
          </p:grpSpPr>
          <p:sp>
            <p:nvSpPr>
              <p:cNvPr id="5412" name="Google Shape;5412;p70"/>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0"/>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0"/>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0"/>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0"/>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0"/>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70"/>
            <p:cNvGrpSpPr/>
            <p:nvPr/>
          </p:nvGrpSpPr>
          <p:grpSpPr>
            <a:xfrm>
              <a:off x="4319387" y="3361302"/>
              <a:ext cx="441300" cy="1024695"/>
              <a:chOff x="4319387" y="3361302"/>
              <a:chExt cx="441300" cy="1024695"/>
            </a:xfrm>
          </p:grpSpPr>
          <p:sp>
            <p:nvSpPr>
              <p:cNvPr id="5419" name="Google Shape;5419;p70"/>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0"/>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0"/>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0"/>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0"/>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0"/>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5" name="Google Shape;5425;p70"/>
            <p:cNvGrpSpPr/>
            <p:nvPr/>
          </p:nvGrpSpPr>
          <p:grpSpPr>
            <a:xfrm>
              <a:off x="4799873" y="3361302"/>
              <a:ext cx="441300" cy="1024695"/>
              <a:chOff x="4799873" y="3361302"/>
              <a:chExt cx="441300" cy="1024695"/>
            </a:xfrm>
          </p:grpSpPr>
          <p:sp>
            <p:nvSpPr>
              <p:cNvPr id="5426" name="Google Shape;5426;p70"/>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0"/>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0"/>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0"/>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0"/>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0"/>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70"/>
            <p:cNvGrpSpPr/>
            <p:nvPr/>
          </p:nvGrpSpPr>
          <p:grpSpPr>
            <a:xfrm>
              <a:off x="5280360" y="3361302"/>
              <a:ext cx="441300" cy="1024695"/>
              <a:chOff x="5280360" y="3361302"/>
              <a:chExt cx="441300" cy="1024695"/>
            </a:xfrm>
          </p:grpSpPr>
          <p:sp>
            <p:nvSpPr>
              <p:cNvPr id="5433" name="Google Shape;5433;p70"/>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0"/>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0"/>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0"/>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0"/>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0"/>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439" name="Google Shape;5439;p70"/>
          <p:cNvGraphicFramePr/>
          <p:nvPr/>
        </p:nvGraphicFramePr>
        <p:xfrm>
          <a:off x="724925" y="2323100"/>
          <a:ext cx="2403600" cy="881400"/>
        </p:xfrm>
        <a:graphic>
          <a:graphicData uri="http://schemas.openxmlformats.org/drawingml/2006/table">
            <a:tbl>
              <a:tblPr>
                <a:noFill/>
                <a:tableStyleId>{5B2CF18C-8468-46AF-AE3C-2C1B50CFE390}</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440" name="Google Shape;5440;p70"/>
          <p:cNvGrpSpPr/>
          <p:nvPr/>
        </p:nvGrpSpPr>
        <p:grpSpPr>
          <a:xfrm>
            <a:off x="726450" y="3372825"/>
            <a:ext cx="2403614" cy="1005900"/>
            <a:chOff x="726450" y="3372825"/>
            <a:chExt cx="2403614" cy="1005900"/>
          </a:xfrm>
        </p:grpSpPr>
        <p:grpSp>
          <p:nvGrpSpPr>
            <p:cNvPr id="5441" name="Google Shape;5441;p70"/>
            <p:cNvGrpSpPr/>
            <p:nvPr/>
          </p:nvGrpSpPr>
          <p:grpSpPr>
            <a:xfrm>
              <a:off x="726450" y="3696000"/>
              <a:ext cx="2403614" cy="500898"/>
              <a:chOff x="726450" y="3696000"/>
              <a:chExt cx="2403614" cy="500898"/>
            </a:xfrm>
          </p:grpSpPr>
          <p:sp>
            <p:nvSpPr>
              <p:cNvPr id="5442" name="Google Shape;5442;p70"/>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443" name="Google Shape;5443;p70"/>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444" name="Google Shape;5444;p70"/>
            <p:cNvGrpSpPr/>
            <p:nvPr/>
          </p:nvGrpSpPr>
          <p:grpSpPr>
            <a:xfrm>
              <a:off x="1348050" y="3372825"/>
              <a:ext cx="1720425" cy="1005900"/>
              <a:chOff x="1348050" y="3372825"/>
              <a:chExt cx="1720425" cy="1005900"/>
            </a:xfrm>
          </p:grpSpPr>
          <p:sp>
            <p:nvSpPr>
              <p:cNvPr id="5445" name="Google Shape;5445;p70"/>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446" name="Google Shape;5446;p70"/>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447" name="Google Shape;5447;p70"/>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448" name="Google Shape;5448;p70"/>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449" name="Google Shape;5449;p70"/>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450" name="Google Shape;5450;p70"/>
            <p:cNvGrpSpPr/>
            <p:nvPr/>
          </p:nvGrpSpPr>
          <p:grpSpPr>
            <a:xfrm>
              <a:off x="1455707" y="3731058"/>
              <a:ext cx="1491150" cy="417657"/>
              <a:chOff x="1455707" y="3731058"/>
              <a:chExt cx="1491150" cy="417657"/>
            </a:xfrm>
          </p:grpSpPr>
          <p:grpSp>
            <p:nvGrpSpPr>
              <p:cNvPr id="5451" name="Google Shape;5451;p70"/>
              <p:cNvGrpSpPr/>
              <p:nvPr/>
            </p:nvGrpSpPr>
            <p:grpSpPr>
              <a:xfrm>
                <a:off x="1472938" y="3745828"/>
                <a:ext cx="72126" cy="53788"/>
                <a:chOff x="1472938" y="3745828"/>
                <a:chExt cx="72126" cy="53788"/>
              </a:xfrm>
            </p:grpSpPr>
            <p:sp>
              <p:nvSpPr>
                <p:cNvPr id="5452" name="Google Shape;5452;p70"/>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0"/>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4" name="Google Shape;5454;p70"/>
              <p:cNvGrpSpPr/>
              <p:nvPr/>
            </p:nvGrpSpPr>
            <p:grpSpPr>
              <a:xfrm>
                <a:off x="1819181" y="4089633"/>
                <a:ext cx="72126" cy="53788"/>
                <a:chOff x="1819181" y="4089633"/>
                <a:chExt cx="72126" cy="53788"/>
              </a:xfrm>
            </p:grpSpPr>
            <p:sp>
              <p:nvSpPr>
                <p:cNvPr id="5455" name="Google Shape;5455;p70"/>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0"/>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7" name="Google Shape;5457;p70"/>
              <p:cNvGrpSpPr/>
              <p:nvPr/>
            </p:nvGrpSpPr>
            <p:grpSpPr>
              <a:xfrm>
                <a:off x="1455707" y="4084171"/>
                <a:ext cx="64321" cy="64544"/>
                <a:chOff x="1455707" y="4084171"/>
                <a:chExt cx="64321" cy="64544"/>
              </a:xfrm>
            </p:grpSpPr>
            <p:sp>
              <p:nvSpPr>
                <p:cNvPr id="5458" name="Google Shape;5458;p70"/>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0"/>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70"/>
              <p:cNvGrpSpPr/>
              <p:nvPr/>
            </p:nvGrpSpPr>
            <p:grpSpPr>
              <a:xfrm>
                <a:off x="1818610" y="3731058"/>
                <a:ext cx="64321" cy="64544"/>
                <a:chOff x="1818610" y="3731058"/>
                <a:chExt cx="64321" cy="64544"/>
              </a:xfrm>
            </p:grpSpPr>
            <p:sp>
              <p:nvSpPr>
                <p:cNvPr id="5461" name="Google Shape;5461;p70"/>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0"/>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3" name="Google Shape;5463;p70"/>
              <p:cNvGrpSpPr/>
              <p:nvPr/>
            </p:nvGrpSpPr>
            <p:grpSpPr>
              <a:xfrm>
                <a:off x="2172491" y="4089633"/>
                <a:ext cx="72126" cy="53788"/>
                <a:chOff x="2172491" y="4089633"/>
                <a:chExt cx="72126" cy="53788"/>
              </a:xfrm>
            </p:grpSpPr>
            <p:sp>
              <p:nvSpPr>
                <p:cNvPr id="5464" name="Google Shape;5464;p70"/>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0"/>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6" name="Google Shape;5466;p70"/>
              <p:cNvGrpSpPr/>
              <p:nvPr/>
            </p:nvGrpSpPr>
            <p:grpSpPr>
              <a:xfrm>
                <a:off x="2171920" y="3731058"/>
                <a:ext cx="64321" cy="64544"/>
                <a:chOff x="2171920" y="3731058"/>
                <a:chExt cx="64321" cy="64544"/>
              </a:xfrm>
            </p:grpSpPr>
            <p:sp>
              <p:nvSpPr>
                <p:cNvPr id="5467" name="Google Shape;5467;p70"/>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0"/>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 name="Google Shape;5469;p70"/>
              <p:cNvGrpSpPr/>
              <p:nvPr/>
            </p:nvGrpSpPr>
            <p:grpSpPr>
              <a:xfrm>
                <a:off x="2874730" y="3745828"/>
                <a:ext cx="72126" cy="53788"/>
                <a:chOff x="2874730" y="3745828"/>
                <a:chExt cx="72126" cy="53788"/>
              </a:xfrm>
            </p:grpSpPr>
            <p:sp>
              <p:nvSpPr>
                <p:cNvPr id="5470" name="Google Shape;5470;p70"/>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0"/>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70"/>
              <p:cNvGrpSpPr/>
              <p:nvPr/>
            </p:nvGrpSpPr>
            <p:grpSpPr>
              <a:xfrm>
                <a:off x="2878589" y="4081481"/>
                <a:ext cx="64321" cy="64544"/>
                <a:chOff x="2878589" y="4081481"/>
                <a:chExt cx="64321" cy="64544"/>
              </a:xfrm>
            </p:grpSpPr>
            <p:sp>
              <p:nvSpPr>
                <p:cNvPr id="5473" name="Google Shape;5473;p70"/>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0"/>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5" name="Google Shape;5475;p70"/>
              <p:cNvGrpSpPr/>
              <p:nvPr/>
            </p:nvGrpSpPr>
            <p:grpSpPr>
              <a:xfrm>
                <a:off x="2525796" y="4089633"/>
                <a:ext cx="72126" cy="53788"/>
                <a:chOff x="2525796" y="4089633"/>
                <a:chExt cx="72126" cy="53788"/>
              </a:xfrm>
            </p:grpSpPr>
            <p:sp>
              <p:nvSpPr>
                <p:cNvPr id="5476" name="Google Shape;5476;p70"/>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0"/>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70"/>
              <p:cNvGrpSpPr/>
              <p:nvPr/>
            </p:nvGrpSpPr>
            <p:grpSpPr>
              <a:xfrm>
                <a:off x="2525225" y="3731058"/>
                <a:ext cx="64321" cy="64544"/>
                <a:chOff x="2525225" y="3731058"/>
                <a:chExt cx="64321" cy="64544"/>
              </a:xfrm>
            </p:grpSpPr>
            <p:sp>
              <p:nvSpPr>
                <p:cNvPr id="5479" name="Google Shape;5479;p70"/>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0"/>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5484"/>
        <p:cNvGrpSpPr/>
        <p:nvPr/>
      </p:nvGrpSpPr>
      <p:grpSpPr>
        <a:xfrm>
          <a:off x="0" y="0"/>
          <a:ext cx="0" cy="0"/>
          <a:chOff x="0" y="0"/>
          <a:chExt cx="0" cy="0"/>
        </a:xfrm>
      </p:grpSpPr>
      <p:grpSp>
        <p:nvGrpSpPr>
          <p:cNvPr id="5485" name="Google Shape;5485;p71"/>
          <p:cNvGrpSpPr/>
          <p:nvPr/>
        </p:nvGrpSpPr>
        <p:grpSpPr>
          <a:xfrm>
            <a:off x="732428" y="1171356"/>
            <a:ext cx="845921" cy="690752"/>
            <a:chOff x="732428" y="1198513"/>
            <a:chExt cx="845921" cy="690752"/>
          </a:xfrm>
        </p:grpSpPr>
        <p:grpSp>
          <p:nvGrpSpPr>
            <p:cNvPr id="5486" name="Google Shape;5486;p71"/>
            <p:cNvGrpSpPr/>
            <p:nvPr/>
          </p:nvGrpSpPr>
          <p:grpSpPr>
            <a:xfrm>
              <a:off x="823030" y="1198513"/>
              <a:ext cx="755319" cy="690752"/>
              <a:chOff x="823030" y="1198513"/>
              <a:chExt cx="755319" cy="690752"/>
            </a:xfrm>
          </p:grpSpPr>
          <p:sp>
            <p:nvSpPr>
              <p:cNvPr id="5487" name="Google Shape;5487;p71"/>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71"/>
            <p:cNvGrpSpPr/>
            <p:nvPr/>
          </p:nvGrpSpPr>
          <p:grpSpPr>
            <a:xfrm>
              <a:off x="732428" y="1239937"/>
              <a:ext cx="739912" cy="607886"/>
              <a:chOff x="732428" y="1239937"/>
              <a:chExt cx="739912" cy="607886"/>
            </a:xfrm>
          </p:grpSpPr>
          <p:sp>
            <p:nvSpPr>
              <p:cNvPr id="5490" name="Google Shape;5490;p71"/>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2" name="Google Shape;5492;p71"/>
            <p:cNvGrpSpPr/>
            <p:nvPr/>
          </p:nvGrpSpPr>
          <p:grpSpPr>
            <a:xfrm>
              <a:off x="732428" y="1277018"/>
              <a:ext cx="702832" cy="533758"/>
              <a:chOff x="732428" y="1277018"/>
              <a:chExt cx="702832" cy="533758"/>
            </a:xfrm>
          </p:grpSpPr>
          <p:sp>
            <p:nvSpPr>
              <p:cNvPr id="5493" name="Google Shape;5493;p71"/>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5" name="Google Shape;5495;p71"/>
            <p:cNvGrpSpPr/>
            <p:nvPr/>
          </p:nvGrpSpPr>
          <p:grpSpPr>
            <a:xfrm>
              <a:off x="931170" y="1306653"/>
              <a:ext cx="647179" cy="474455"/>
              <a:chOff x="931170" y="1306653"/>
              <a:chExt cx="647179" cy="474455"/>
            </a:xfrm>
          </p:grpSpPr>
          <p:sp>
            <p:nvSpPr>
              <p:cNvPr id="5496" name="Google Shape;5496;p71"/>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8" name="Google Shape;5498;p71"/>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9" name="Google Shape;5499;p71"/>
          <p:cNvGrpSpPr/>
          <p:nvPr/>
        </p:nvGrpSpPr>
        <p:grpSpPr>
          <a:xfrm>
            <a:off x="3964037" y="1171363"/>
            <a:ext cx="634656" cy="699982"/>
            <a:chOff x="5985650" y="2860025"/>
            <a:chExt cx="1396075" cy="1539775"/>
          </a:xfrm>
        </p:grpSpPr>
        <p:sp>
          <p:nvSpPr>
            <p:cNvPr id="5500" name="Google Shape;5500;p71"/>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71"/>
          <p:cNvGrpSpPr/>
          <p:nvPr/>
        </p:nvGrpSpPr>
        <p:grpSpPr>
          <a:xfrm>
            <a:off x="4719687" y="1171356"/>
            <a:ext cx="725845" cy="699975"/>
            <a:chOff x="4249973" y="1201875"/>
            <a:chExt cx="1958568" cy="1888762"/>
          </a:xfrm>
        </p:grpSpPr>
        <p:sp>
          <p:nvSpPr>
            <p:cNvPr id="5533" name="Google Shape;5533;p71"/>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4" name="Google Shape;5534;p71"/>
            <p:cNvGrpSpPr/>
            <p:nvPr/>
          </p:nvGrpSpPr>
          <p:grpSpPr>
            <a:xfrm>
              <a:off x="5853086" y="1789142"/>
              <a:ext cx="355454" cy="1048099"/>
              <a:chOff x="5576108" y="2016725"/>
              <a:chExt cx="565200" cy="1666560"/>
            </a:xfrm>
          </p:grpSpPr>
          <p:sp>
            <p:nvSpPr>
              <p:cNvPr id="5535" name="Google Shape;5535;p71"/>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36" name="Google Shape;5536;p7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7" name="Google Shape;5537;p71"/>
            <p:cNvGrpSpPr/>
            <p:nvPr/>
          </p:nvGrpSpPr>
          <p:grpSpPr>
            <a:xfrm>
              <a:off x="4869455" y="2691676"/>
              <a:ext cx="1013897" cy="398961"/>
              <a:chOff x="4012057" y="3451825"/>
              <a:chExt cx="1612175" cy="634379"/>
            </a:xfrm>
          </p:grpSpPr>
          <p:sp>
            <p:nvSpPr>
              <p:cNvPr id="5538" name="Google Shape;5538;p71"/>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39" name="Google Shape;5539;p7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0" name="Google Shape;5540;p71"/>
            <p:cNvGrpSpPr/>
            <p:nvPr/>
          </p:nvGrpSpPr>
          <p:grpSpPr>
            <a:xfrm>
              <a:off x="4276937" y="2155961"/>
              <a:ext cx="651965" cy="891358"/>
              <a:chOff x="3069908" y="2599997"/>
              <a:chExt cx="1036675" cy="1417328"/>
            </a:xfrm>
          </p:grpSpPr>
          <p:sp>
            <p:nvSpPr>
              <p:cNvPr id="5541" name="Google Shape;5541;p71"/>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42" name="Google Shape;5542;p7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3" name="Google Shape;5543;p71"/>
            <p:cNvGrpSpPr/>
            <p:nvPr/>
          </p:nvGrpSpPr>
          <p:grpSpPr>
            <a:xfrm>
              <a:off x="5054918" y="1201875"/>
              <a:ext cx="999548" cy="602711"/>
              <a:chOff x="4306958" y="1082925"/>
              <a:chExt cx="1589359" cy="958358"/>
            </a:xfrm>
          </p:grpSpPr>
          <p:sp>
            <p:nvSpPr>
              <p:cNvPr id="5544" name="Google Shape;5544;p71"/>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45" name="Google Shape;5545;p7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6" name="Google Shape;5546;p71"/>
            <p:cNvGrpSpPr/>
            <p:nvPr/>
          </p:nvGrpSpPr>
          <p:grpSpPr>
            <a:xfrm>
              <a:off x="4249973" y="1303451"/>
              <a:ext cx="799317" cy="841334"/>
              <a:chOff x="3027033" y="1244439"/>
              <a:chExt cx="1270977" cy="1337786"/>
            </a:xfrm>
          </p:grpSpPr>
          <p:sp>
            <p:nvSpPr>
              <p:cNvPr id="5547" name="Google Shape;5547;p71"/>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48" name="Google Shape;5548;p7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49" name="Google Shape;5549;p71"/>
          <p:cNvGrpSpPr/>
          <p:nvPr/>
        </p:nvGrpSpPr>
        <p:grpSpPr>
          <a:xfrm>
            <a:off x="4072551" y="2058137"/>
            <a:ext cx="750769" cy="683784"/>
            <a:chOff x="4204684" y="2104422"/>
            <a:chExt cx="699822" cy="637382"/>
          </a:xfrm>
        </p:grpSpPr>
        <p:grpSp>
          <p:nvGrpSpPr>
            <p:cNvPr id="5550" name="Google Shape;5550;p71"/>
            <p:cNvGrpSpPr/>
            <p:nvPr/>
          </p:nvGrpSpPr>
          <p:grpSpPr>
            <a:xfrm>
              <a:off x="4204684" y="2430067"/>
              <a:ext cx="342957" cy="311738"/>
              <a:chOff x="4204684" y="2430067"/>
              <a:chExt cx="342957" cy="311738"/>
            </a:xfrm>
          </p:grpSpPr>
          <p:sp>
            <p:nvSpPr>
              <p:cNvPr id="5551" name="Google Shape;5551;p71"/>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3" name="Google Shape;5553;p71"/>
            <p:cNvGrpSpPr/>
            <p:nvPr/>
          </p:nvGrpSpPr>
          <p:grpSpPr>
            <a:xfrm>
              <a:off x="4561586" y="2430067"/>
              <a:ext cx="342920" cy="311738"/>
              <a:chOff x="4561586" y="2430067"/>
              <a:chExt cx="342920" cy="311738"/>
            </a:xfrm>
          </p:grpSpPr>
          <p:sp>
            <p:nvSpPr>
              <p:cNvPr id="5554" name="Google Shape;5554;p71"/>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71"/>
            <p:cNvGrpSpPr/>
            <p:nvPr/>
          </p:nvGrpSpPr>
          <p:grpSpPr>
            <a:xfrm>
              <a:off x="4561586" y="2104422"/>
              <a:ext cx="342920" cy="311738"/>
              <a:chOff x="4561586" y="2104422"/>
              <a:chExt cx="342920" cy="311738"/>
            </a:xfrm>
          </p:grpSpPr>
          <p:sp>
            <p:nvSpPr>
              <p:cNvPr id="5557" name="Google Shape;5557;p71"/>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71"/>
            <p:cNvGrpSpPr/>
            <p:nvPr/>
          </p:nvGrpSpPr>
          <p:grpSpPr>
            <a:xfrm>
              <a:off x="4204684" y="2104422"/>
              <a:ext cx="342957" cy="311664"/>
              <a:chOff x="4204684" y="2104422"/>
              <a:chExt cx="342957" cy="311664"/>
            </a:xfrm>
          </p:grpSpPr>
          <p:sp>
            <p:nvSpPr>
              <p:cNvPr id="5560" name="Google Shape;5560;p71"/>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2" name="Google Shape;5562;p71"/>
          <p:cNvGrpSpPr/>
          <p:nvPr/>
        </p:nvGrpSpPr>
        <p:grpSpPr>
          <a:xfrm>
            <a:off x="5536984" y="1171351"/>
            <a:ext cx="660591" cy="688867"/>
            <a:chOff x="5830645" y="1267368"/>
            <a:chExt cx="530340" cy="553040"/>
          </a:xfrm>
        </p:grpSpPr>
        <p:sp>
          <p:nvSpPr>
            <p:cNvPr id="5563" name="Google Shape;5563;p71"/>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4" name="Google Shape;5564;p71"/>
            <p:cNvGrpSpPr/>
            <p:nvPr/>
          </p:nvGrpSpPr>
          <p:grpSpPr>
            <a:xfrm>
              <a:off x="5830645" y="1267368"/>
              <a:ext cx="259743" cy="269909"/>
              <a:chOff x="5830645" y="1267368"/>
              <a:chExt cx="259743" cy="269909"/>
            </a:xfrm>
          </p:grpSpPr>
          <p:sp>
            <p:nvSpPr>
              <p:cNvPr id="5565" name="Google Shape;5565;p71"/>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71"/>
            <p:cNvGrpSpPr/>
            <p:nvPr/>
          </p:nvGrpSpPr>
          <p:grpSpPr>
            <a:xfrm>
              <a:off x="6101293" y="1267368"/>
              <a:ext cx="259692" cy="269909"/>
              <a:chOff x="6101293" y="1267368"/>
              <a:chExt cx="259692" cy="269909"/>
            </a:xfrm>
          </p:grpSpPr>
          <p:sp>
            <p:nvSpPr>
              <p:cNvPr id="5568" name="Google Shape;5568;p71"/>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71"/>
            <p:cNvGrpSpPr/>
            <p:nvPr/>
          </p:nvGrpSpPr>
          <p:grpSpPr>
            <a:xfrm>
              <a:off x="5830645" y="1550500"/>
              <a:ext cx="259692" cy="269909"/>
              <a:chOff x="5830645" y="1550500"/>
              <a:chExt cx="259692" cy="269909"/>
            </a:xfrm>
          </p:grpSpPr>
          <p:sp>
            <p:nvSpPr>
              <p:cNvPr id="5571" name="Google Shape;5571;p71"/>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71"/>
            <p:cNvGrpSpPr/>
            <p:nvPr/>
          </p:nvGrpSpPr>
          <p:grpSpPr>
            <a:xfrm>
              <a:off x="6101293" y="1550500"/>
              <a:ext cx="259692" cy="269909"/>
              <a:chOff x="6101293" y="1550500"/>
              <a:chExt cx="259692" cy="269909"/>
            </a:xfrm>
          </p:grpSpPr>
          <p:sp>
            <p:nvSpPr>
              <p:cNvPr id="5574" name="Google Shape;5574;p71"/>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6" name="Google Shape;5576;p71"/>
          <p:cNvGrpSpPr/>
          <p:nvPr/>
        </p:nvGrpSpPr>
        <p:grpSpPr>
          <a:xfrm>
            <a:off x="739138" y="2061810"/>
            <a:ext cx="697154" cy="679574"/>
            <a:chOff x="2679875" y="2361475"/>
            <a:chExt cx="780425" cy="760575"/>
          </a:xfrm>
        </p:grpSpPr>
        <p:sp>
          <p:nvSpPr>
            <p:cNvPr id="5577" name="Google Shape;5577;p71"/>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 name="Google Shape;5583;p71"/>
          <p:cNvGrpSpPr/>
          <p:nvPr/>
        </p:nvGrpSpPr>
        <p:grpSpPr>
          <a:xfrm>
            <a:off x="3138297" y="1171402"/>
            <a:ext cx="735829" cy="684547"/>
            <a:chOff x="3351965" y="1148808"/>
            <a:chExt cx="750770" cy="698375"/>
          </a:xfrm>
        </p:grpSpPr>
        <p:grpSp>
          <p:nvGrpSpPr>
            <p:cNvPr id="5584" name="Google Shape;5584;p71"/>
            <p:cNvGrpSpPr/>
            <p:nvPr/>
          </p:nvGrpSpPr>
          <p:grpSpPr>
            <a:xfrm>
              <a:off x="3586796" y="1148808"/>
              <a:ext cx="294857" cy="286830"/>
              <a:chOff x="3750225" y="1774000"/>
              <a:chExt cx="149575" cy="145525"/>
            </a:xfrm>
          </p:grpSpPr>
          <p:sp>
            <p:nvSpPr>
              <p:cNvPr id="5585" name="Google Shape;5585;p7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7" name="Google Shape;5587;p71"/>
            <p:cNvGrpSpPr/>
            <p:nvPr/>
          </p:nvGrpSpPr>
          <p:grpSpPr>
            <a:xfrm>
              <a:off x="3779245" y="1375768"/>
              <a:ext cx="323490" cy="286978"/>
              <a:chOff x="3847850" y="1889150"/>
              <a:chExt cx="164100" cy="145600"/>
            </a:xfrm>
          </p:grpSpPr>
          <p:sp>
            <p:nvSpPr>
              <p:cNvPr id="5588" name="Google Shape;5588;p7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71"/>
            <p:cNvGrpSpPr/>
            <p:nvPr/>
          </p:nvGrpSpPr>
          <p:grpSpPr>
            <a:xfrm>
              <a:off x="3351965" y="1330435"/>
              <a:ext cx="295449" cy="285401"/>
              <a:chOff x="3631100" y="1866150"/>
              <a:chExt cx="149875" cy="144800"/>
            </a:xfrm>
          </p:grpSpPr>
          <p:sp>
            <p:nvSpPr>
              <p:cNvPr id="5591" name="Google Shape;5591;p7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71"/>
            <p:cNvGrpSpPr/>
            <p:nvPr/>
          </p:nvGrpSpPr>
          <p:grpSpPr>
            <a:xfrm>
              <a:off x="3548208" y="1560352"/>
              <a:ext cx="294808" cy="286830"/>
              <a:chOff x="3730650" y="1982800"/>
              <a:chExt cx="149550" cy="145525"/>
            </a:xfrm>
          </p:grpSpPr>
          <p:sp>
            <p:nvSpPr>
              <p:cNvPr id="5594" name="Google Shape;5594;p7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6" name="Google Shape;5596;p71"/>
          <p:cNvGrpSpPr/>
          <p:nvPr/>
        </p:nvGrpSpPr>
        <p:grpSpPr>
          <a:xfrm>
            <a:off x="7639949" y="1171356"/>
            <a:ext cx="804565" cy="677795"/>
            <a:chOff x="7636443" y="1204988"/>
            <a:chExt cx="804565" cy="677795"/>
          </a:xfrm>
        </p:grpSpPr>
        <p:grpSp>
          <p:nvGrpSpPr>
            <p:cNvPr id="5597" name="Google Shape;5597;p71"/>
            <p:cNvGrpSpPr/>
            <p:nvPr/>
          </p:nvGrpSpPr>
          <p:grpSpPr>
            <a:xfrm>
              <a:off x="7636443" y="1509705"/>
              <a:ext cx="804565" cy="373078"/>
              <a:chOff x="7636443" y="1509705"/>
              <a:chExt cx="804565" cy="373078"/>
            </a:xfrm>
          </p:grpSpPr>
          <p:sp>
            <p:nvSpPr>
              <p:cNvPr id="5598" name="Google Shape;5598;p71"/>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71"/>
            <p:cNvGrpSpPr/>
            <p:nvPr/>
          </p:nvGrpSpPr>
          <p:grpSpPr>
            <a:xfrm>
              <a:off x="7636443" y="1408133"/>
              <a:ext cx="804565" cy="373078"/>
              <a:chOff x="7636443" y="1408133"/>
              <a:chExt cx="804565" cy="373078"/>
            </a:xfrm>
          </p:grpSpPr>
          <p:sp>
            <p:nvSpPr>
              <p:cNvPr id="5601" name="Google Shape;5601;p71"/>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3" name="Google Shape;5603;p71"/>
            <p:cNvGrpSpPr/>
            <p:nvPr/>
          </p:nvGrpSpPr>
          <p:grpSpPr>
            <a:xfrm>
              <a:off x="7636443" y="1306560"/>
              <a:ext cx="804565" cy="373078"/>
              <a:chOff x="7636443" y="1306560"/>
              <a:chExt cx="804565" cy="373078"/>
            </a:xfrm>
          </p:grpSpPr>
          <p:sp>
            <p:nvSpPr>
              <p:cNvPr id="5604" name="Google Shape;5604;p71"/>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71"/>
            <p:cNvGrpSpPr/>
            <p:nvPr/>
          </p:nvGrpSpPr>
          <p:grpSpPr>
            <a:xfrm>
              <a:off x="7636443" y="1204988"/>
              <a:ext cx="804565" cy="373078"/>
              <a:chOff x="7636443" y="1204988"/>
              <a:chExt cx="804565" cy="373078"/>
            </a:xfrm>
          </p:grpSpPr>
          <p:sp>
            <p:nvSpPr>
              <p:cNvPr id="5607" name="Google Shape;5607;p71"/>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9" name="Google Shape;5609;p71"/>
          <p:cNvGrpSpPr/>
          <p:nvPr/>
        </p:nvGrpSpPr>
        <p:grpSpPr>
          <a:xfrm>
            <a:off x="4978796" y="2078771"/>
            <a:ext cx="661339" cy="661188"/>
            <a:chOff x="3990000" y="975400"/>
            <a:chExt cx="3934200" cy="3933300"/>
          </a:xfrm>
        </p:grpSpPr>
        <p:sp>
          <p:nvSpPr>
            <p:cNvPr id="5610" name="Google Shape;5610;p71"/>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4" name="Google Shape;5614;p71"/>
          <p:cNvGrpSpPr/>
          <p:nvPr/>
        </p:nvGrpSpPr>
        <p:grpSpPr>
          <a:xfrm>
            <a:off x="6622444" y="2057409"/>
            <a:ext cx="868881" cy="684241"/>
            <a:chOff x="6598259" y="2078634"/>
            <a:chExt cx="868881" cy="684241"/>
          </a:xfrm>
        </p:grpSpPr>
        <p:sp>
          <p:nvSpPr>
            <p:cNvPr id="5615" name="Google Shape;5615;p71"/>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1" name="Google Shape;5621;p71"/>
            <p:cNvGrpSpPr/>
            <p:nvPr/>
          </p:nvGrpSpPr>
          <p:grpSpPr>
            <a:xfrm>
              <a:off x="6808175" y="2078634"/>
              <a:ext cx="452229" cy="684241"/>
              <a:chOff x="6808175" y="2078634"/>
              <a:chExt cx="452229" cy="684241"/>
            </a:xfrm>
          </p:grpSpPr>
          <p:sp>
            <p:nvSpPr>
              <p:cNvPr id="5622" name="Google Shape;5622;p71"/>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8" name="Google Shape;5628;p71"/>
              <p:cNvGrpSpPr/>
              <p:nvPr/>
            </p:nvGrpSpPr>
            <p:grpSpPr>
              <a:xfrm>
                <a:off x="6821586" y="2078634"/>
                <a:ext cx="426871" cy="684241"/>
                <a:chOff x="6821586" y="2078634"/>
                <a:chExt cx="426871" cy="684241"/>
              </a:xfrm>
            </p:grpSpPr>
            <p:grpSp>
              <p:nvGrpSpPr>
                <p:cNvPr id="5629" name="Google Shape;5629;p71"/>
                <p:cNvGrpSpPr/>
                <p:nvPr/>
              </p:nvGrpSpPr>
              <p:grpSpPr>
                <a:xfrm>
                  <a:off x="6821586" y="2078634"/>
                  <a:ext cx="426871" cy="684241"/>
                  <a:chOff x="6821586" y="2078634"/>
                  <a:chExt cx="426871" cy="684241"/>
                </a:xfrm>
              </p:grpSpPr>
              <p:sp>
                <p:nvSpPr>
                  <p:cNvPr id="5630" name="Google Shape;5630;p71"/>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9" name="Google Shape;5649;p71"/>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55" name="Google Shape;5655;p71"/>
          <p:cNvGrpSpPr/>
          <p:nvPr/>
        </p:nvGrpSpPr>
        <p:grpSpPr>
          <a:xfrm>
            <a:off x="5795610" y="2063018"/>
            <a:ext cx="671358" cy="671358"/>
            <a:chOff x="6535625" y="760425"/>
            <a:chExt cx="1665900" cy="1665900"/>
          </a:xfrm>
        </p:grpSpPr>
        <p:sp>
          <p:nvSpPr>
            <p:cNvPr id="5656" name="Google Shape;5656;p71"/>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71"/>
          <p:cNvGrpSpPr/>
          <p:nvPr/>
        </p:nvGrpSpPr>
        <p:grpSpPr>
          <a:xfrm>
            <a:off x="732427" y="3731418"/>
            <a:ext cx="1340789" cy="640830"/>
            <a:chOff x="238125" y="1151100"/>
            <a:chExt cx="7139450" cy="3412300"/>
          </a:xfrm>
        </p:grpSpPr>
        <p:sp>
          <p:nvSpPr>
            <p:cNvPr id="5661" name="Google Shape;5661;p71"/>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71"/>
          <p:cNvGrpSpPr/>
          <p:nvPr/>
        </p:nvGrpSpPr>
        <p:grpSpPr>
          <a:xfrm>
            <a:off x="5599650" y="2934699"/>
            <a:ext cx="985357" cy="585764"/>
            <a:chOff x="5145061" y="2881789"/>
            <a:chExt cx="1107641" cy="658458"/>
          </a:xfrm>
        </p:grpSpPr>
        <p:grpSp>
          <p:nvGrpSpPr>
            <p:cNvPr id="5674" name="Google Shape;5674;p71"/>
            <p:cNvGrpSpPr/>
            <p:nvPr/>
          </p:nvGrpSpPr>
          <p:grpSpPr>
            <a:xfrm>
              <a:off x="5722989" y="3244587"/>
              <a:ext cx="529713" cy="295659"/>
              <a:chOff x="5722989" y="3244587"/>
              <a:chExt cx="529713" cy="295659"/>
            </a:xfrm>
          </p:grpSpPr>
          <p:sp>
            <p:nvSpPr>
              <p:cNvPr id="5675" name="Google Shape;5675;p71"/>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676" name="Google Shape;5676;p71"/>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677" name="Google Shape;5677;p71"/>
            <p:cNvGrpSpPr/>
            <p:nvPr/>
          </p:nvGrpSpPr>
          <p:grpSpPr>
            <a:xfrm>
              <a:off x="5145061" y="3244587"/>
              <a:ext cx="536807" cy="295659"/>
              <a:chOff x="5145061" y="3244587"/>
              <a:chExt cx="536807" cy="295659"/>
            </a:xfrm>
          </p:grpSpPr>
          <p:sp>
            <p:nvSpPr>
              <p:cNvPr id="5678" name="Google Shape;5678;p71"/>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679" name="Google Shape;5679;p71"/>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680" name="Google Shape;5680;p71"/>
            <p:cNvGrpSpPr/>
            <p:nvPr/>
          </p:nvGrpSpPr>
          <p:grpSpPr>
            <a:xfrm>
              <a:off x="5341327" y="2898245"/>
              <a:ext cx="532309" cy="614891"/>
              <a:chOff x="5341327" y="2898245"/>
              <a:chExt cx="532309" cy="614891"/>
            </a:xfrm>
          </p:grpSpPr>
          <p:sp>
            <p:nvSpPr>
              <p:cNvPr id="5681" name="Google Shape;5681;p71"/>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682" name="Google Shape;5682;p71"/>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683" name="Google Shape;5683;p71"/>
            <p:cNvGrpSpPr/>
            <p:nvPr/>
          </p:nvGrpSpPr>
          <p:grpSpPr>
            <a:xfrm>
              <a:off x="5532290" y="2881789"/>
              <a:ext cx="620516" cy="305456"/>
              <a:chOff x="5532290" y="2881789"/>
              <a:chExt cx="620516" cy="305456"/>
            </a:xfrm>
          </p:grpSpPr>
          <p:sp>
            <p:nvSpPr>
              <p:cNvPr id="5684" name="Google Shape;5684;p71"/>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685" name="Google Shape;5685;p71"/>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686" name="Google Shape;5686;p71"/>
          <p:cNvGrpSpPr/>
          <p:nvPr/>
        </p:nvGrpSpPr>
        <p:grpSpPr>
          <a:xfrm>
            <a:off x="8178573" y="3726757"/>
            <a:ext cx="269068" cy="645491"/>
            <a:chOff x="7026852" y="3311869"/>
            <a:chExt cx="434331" cy="1041954"/>
          </a:xfrm>
        </p:grpSpPr>
        <p:sp>
          <p:nvSpPr>
            <p:cNvPr id="5687" name="Google Shape;5687;p71"/>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0" name="Google Shape;5690;p71"/>
          <p:cNvGrpSpPr/>
          <p:nvPr/>
        </p:nvGrpSpPr>
        <p:grpSpPr>
          <a:xfrm>
            <a:off x="6195154" y="3765995"/>
            <a:ext cx="293882" cy="293836"/>
            <a:chOff x="4873519" y="3311869"/>
            <a:chExt cx="499374" cy="499296"/>
          </a:xfrm>
        </p:grpSpPr>
        <p:sp>
          <p:nvSpPr>
            <p:cNvPr id="5691" name="Google Shape;5691;p71"/>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71"/>
          <p:cNvGrpSpPr/>
          <p:nvPr/>
        </p:nvGrpSpPr>
        <p:grpSpPr>
          <a:xfrm>
            <a:off x="6195154" y="4078366"/>
            <a:ext cx="293882" cy="293882"/>
            <a:chOff x="4873519" y="3875839"/>
            <a:chExt cx="499374" cy="499374"/>
          </a:xfrm>
        </p:grpSpPr>
        <p:sp>
          <p:nvSpPr>
            <p:cNvPr id="5694" name="Google Shape;5694;p71"/>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71"/>
          <p:cNvGrpSpPr/>
          <p:nvPr/>
        </p:nvGrpSpPr>
        <p:grpSpPr>
          <a:xfrm>
            <a:off x="2425681" y="2050319"/>
            <a:ext cx="698104" cy="698208"/>
            <a:chOff x="2565073" y="2075876"/>
            <a:chExt cx="672482" cy="672518"/>
          </a:xfrm>
        </p:grpSpPr>
        <p:sp>
          <p:nvSpPr>
            <p:cNvPr id="5697" name="Google Shape;5697;p71"/>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71"/>
          <p:cNvGrpSpPr/>
          <p:nvPr/>
        </p:nvGrpSpPr>
        <p:grpSpPr>
          <a:xfrm>
            <a:off x="5649092" y="3734919"/>
            <a:ext cx="438354" cy="637329"/>
            <a:chOff x="1697726" y="3244179"/>
            <a:chExt cx="788124" cy="1146069"/>
          </a:xfrm>
        </p:grpSpPr>
        <p:sp>
          <p:nvSpPr>
            <p:cNvPr id="5704" name="Google Shape;5704;p7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6" name="Google Shape;5706;p71"/>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7" name="Google Shape;5707;p71"/>
          <p:cNvGrpSpPr/>
          <p:nvPr/>
        </p:nvGrpSpPr>
        <p:grpSpPr>
          <a:xfrm>
            <a:off x="7650306" y="2063282"/>
            <a:ext cx="799565" cy="670282"/>
            <a:chOff x="7617850" y="2063282"/>
            <a:chExt cx="799565" cy="670282"/>
          </a:xfrm>
        </p:grpSpPr>
        <p:cxnSp>
          <p:nvCxnSpPr>
            <p:cNvPr id="5708" name="Google Shape;5708;p71"/>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09" name="Google Shape;5709;p71"/>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10" name="Google Shape;5710;p71"/>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11" name="Google Shape;5711;p71"/>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12" name="Google Shape;5712;p71"/>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713" name="Google Shape;5713;p71"/>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714" name="Google Shape;5714;p71"/>
            <p:cNvGrpSpPr/>
            <p:nvPr/>
          </p:nvGrpSpPr>
          <p:grpSpPr>
            <a:xfrm>
              <a:off x="7734309" y="2063282"/>
              <a:ext cx="570957" cy="620095"/>
              <a:chOff x="7734309" y="2063282"/>
              <a:chExt cx="570957" cy="620095"/>
            </a:xfrm>
          </p:grpSpPr>
          <p:grpSp>
            <p:nvGrpSpPr>
              <p:cNvPr id="5715" name="Google Shape;5715;p71"/>
              <p:cNvGrpSpPr/>
              <p:nvPr/>
            </p:nvGrpSpPr>
            <p:grpSpPr>
              <a:xfrm>
                <a:off x="8031573" y="2063282"/>
                <a:ext cx="273693" cy="620095"/>
                <a:chOff x="8031573" y="2063282"/>
                <a:chExt cx="273693" cy="620095"/>
              </a:xfrm>
            </p:grpSpPr>
            <p:sp>
              <p:nvSpPr>
                <p:cNvPr id="5716" name="Google Shape;5716;p7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71"/>
              <p:cNvGrpSpPr/>
              <p:nvPr/>
            </p:nvGrpSpPr>
            <p:grpSpPr>
              <a:xfrm flipH="1">
                <a:off x="7734309" y="2063282"/>
                <a:ext cx="273693" cy="620095"/>
                <a:chOff x="8031573" y="2063282"/>
                <a:chExt cx="273693" cy="620095"/>
              </a:xfrm>
            </p:grpSpPr>
            <p:sp>
              <p:nvSpPr>
                <p:cNvPr id="5721" name="Google Shape;5721;p7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725" name="Google Shape;5725;p71"/>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7" name="Google Shape;5727;p71"/>
          <p:cNvGrpSpPr/>
          <p:nvPr/>
        </p:nvGrpSpPr>
        <p:grpSpPr>
          <a:xfrm>
            <a:off x="7836913" y="2916765"/>
            <a:ext cx="602567" cy="601884"/>
            <a:chOff x="1186975" y="238125"/>
            <a:chExt cx="5244275" cy="5238325"/>
          </a:xfrm>
        </p:grpSpPr>
        <p:sp>
          <p:nvSpPr>
            <p:cNvPr id="5728" name="Google Shape;5728;p7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71"/>
          <p:cNvGrpSpPr/>
          <p:nvPr/>
        </p:nvGrpSpPr>
        <p:grpSpPr>
          <a:xfrm>
            <a:off x="3279650" y="2056249"/>
            <a:ext cx="651848" cy="687338"/>
            <a:chOff x="3400515" y="2056248"/>
            <a:chExt cx="698134" cy="735987"/>
          </a:xfrm>
        </p:grpSpPr>
        <p:grpSp>
          <p:nvGrpSpPr>
            <p:cNvPr id="5733" name="Google Shape;5733;p71"/>
            <p:cNvGrpSpPr/>
            <p:nvPr/>
          </p:nvGrpSpPr>
          <p:grpSpPr>
            <a:xfrm>
              <a:off x="3400515" y="2283913"/>
              <a:ext cx="312919" cy="219900"/>
              <a:chOff x="3400515" y="2283913"/>
              <a:chExt cx="312919" cy="219900"/>
            </a:xfrm>
          </p:grpSpPr>
          <p:sp>
            <p:nvSpPr>
              <p:cNvPr id="5734" name="Google Shape;5734;p71"/>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35" name="Google Shape;5735;p71"/>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736" name="Google Shape;5736;p71"/>
            <p:cNvGrpSpPr/>
            <p:nvPr/>
          </p:nvGrpSpPr>
          <p:grpSpPr>
            <a:xfrm>
              <a:off x="3547823" y="2461089"/>
              <a:ext cx="219900" cy="331146"/>
              <a:chOff x="3547823" y="2461089"/>
              <a:chExt cx="219900" cy="331146"/>
            </a:xfrm>
          </p:grpSpPr>
          <p:sp>
            <p:nvSpPr>
              <p:cNvPr id="5737" name="Google Shape;5737;p71"/>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38" name="Google Shape;5738;p71"/>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739" name="Google Shape;5739;p71"/>
            <p:cNvGrpSpPr/>
            <p:nvPr/>
          </p:nvGrpSpPr>
          <p:grpSpPr>
            <a:xfrm>
              <a:off x="3734138" y="2461089"/>
              <a:ext cx="219900" cy="331146"/>
              <a:chOff x="3734138" y="2461089"/>
              <a:chExt cx="219900" cy="331146"/>
            </a:xfrm>
          </p:grpSpPr>
          <p:sp>
            <p:nvSpPr>
              <p:cNvPr id="5740" name="Google Shape;5740;p71"/>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41" name="Google Shape;5741;p71"/>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742" name="Google Shape;5742;p71"/>
            <p:cNvGrpSpPr/>
            <p:nvPr/>
          </p:nvGrpSpPr>
          <p:grpSpPr>
            <a:xfrm>
              <a:off x="3787560" y="2281742"/>
              <a:ext cx="311089" cy="219900"/>
              <a:chOff x="3787560" y="2281742"/>
              <a:chExt cx="311089" cy="219900"/>
            </a:xfrm>
          </p:grpSpPr>
          <p:sp>
            <p:nvSpPr>
              <p:cNvPr id="5743" name="Google Shape;5743;p71"/>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44" name="Google Shape;5744;p71"/>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745" name="Google Shape;5745;p71"/>
            <p:cNvGrpSpPr/>
            <p:nvPr/>
          </p:nvGrpSpPr>
          <p:grpSpPr>
            <a:xfrm>
              <a:off x="3637290" y="2056248"/>
              <a:ext cx="219900" cy="330736"/>
              <a:chOff x="3637290" y="2056248"/>
              <a:chExt cx="219900" cy="330736"/>
            </a:xfrm>
          </p:grpSpPr>
          <p:sp>
            <p:nvSpPr>
              <p:cNvPr id="5746" name="Google Shape;5746;p71"/>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747" name="Google Shape;5747;p71"/>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748" name="Google Shape;5748;p71"/>
          <p:cNvGrpSpPr/>
          <p:nvPr/>
        </p:nvGrpSpPr>
        <p:grpSpPr>
          <a:xfrm>
            <a:off x="2571356" y="2926255"/>
            <a:ext cx="1268144" cy="592394"/>
            <a:chOff x="238125" y="1188750"/>
            <a:chExt cx="7140450" cy="3335550"/>
          </a:xfrm>
        </p:grpSpPr>
        <p:sp>
          <p:nvSpPr>
            <p:cNvPr id="5749" name="Google Shape;5749;p7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4" name="Google Shape;5754;p71"/>
          <p:cNvGrpSpPr/>
          <p:nvPr/>
        </p:nvGrpSpPr>
        <p:grpSpPr>
          <a:xfrm>
            <a:off x="6679257" y="2928410"/>
            <a:ext cx="1053944" cy="590147"/>
            <a:chOff x="238125" y="1335475"/>
            <a:chExt cx="5418735" cy="3034175"/>
          </a:xfrm>
        </p:grpSpPr>
        <p:sp>
          <p:nvSpPr>
            <p:cNvPr id="5755" name="Google Shape;5755;p7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71"/>
          <p:cNvGrpSpPr/>
          <p:nvPr/>
        </p:nvGrpSpPr>
        <p:grpSpPr>
          <a:xfrm>
            <a:off x="4110066" y="3733309"/>
            <a:ext cx="1268207" cy="638939"/>
            <a:chOff x="3967651" y="3645904"/>
            <a:chExt cx="1479304" cy="745292"/>
          </a:xfrm>
        </p:grpSpPr>
        <p:grpSp>
          <p:nvGrpSpPr>
            <p:cNvPr id="5759" name="Google Shape;5759;p71"/>
            <p:cNvGrpSpPr/>
            <p:nvPr/>
          </p:nvGrpSpPr>
          <p:grpSpPr>
            <a:xfrm>
              <a:off x="3967651" y="4009026"/>
              <a:ext cx="1479304" cy="382170"/>
              <a:chOff x="3967651" y="4009026"/>
              <a:chExt cx="1479304" cy="382170"/>
            </a:xfrm>
          </p:grpSpPr>
          <p:grpSp>
            <p:nvGrpSpPr>
              <p:cNvPr id="5760" name="Google Shape;5760;p71"/>
              <p:cNvGrpSpPr/>
              <p:nvPr/>
            </p:nvGrpSpPr>
            <p:grpSpPr>
              <a:xfrm>
                <a:off x="4892216" y="4195630"/>
                <a:ext cx="554739" cy="195566"/>
                <a:chOff x="3604375" y="4892160"/>
                <a:chExt cx="1651500" cy="582215"/>
              </a:xfrm>
            </p:grpSpPr>
            <p:sp>
              <p:nvSpPr>
                <p:cNvPr id="5761" name="Google Shape;5761;p71"/>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3" name="Google Shape;5763;p71"/>
              <p:cNvGrpSpPr/>
              <p:nvPr/>
            </p:nvGrpSpPr>
            <p:grpSpPr>
              <a:xfrm>
                <a:off x="3967651" y="4146303"/>
                <a:ext cx="579402" cy="244893"/>
                <a:chOff x="851875" y="4745310"/>
                <a:chExt cx="1724925" cy="729065"/>
              </a:xfrm>
            </p:grpSpPr>
            <p:sp>
              <p:nvSpPr>
                <p:cNvPr id="5764" name="Google Shape;5764;p71"/>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6" name="Google Shape;5766;p71"/>
              <p:cNvGrpSpPr/>
              <p:nvPr/>
            </p:nvGrpSpPr>
            <p:grpSpPr>
              <a:xfrm>
                <a:off x="4460753" y="4009026"/>
                <a:ext cx="493110" cy="382170"/>
                <a:chOff x="2319875" y="4336625"/>
                <a:chExt cx="1468025" cy="1137750"/>
              </a:xfrm>
            </p:grpSpPr>
            <p:sp>
              <p:nvSpPr>
                <p:cNvPr id="5767" name="Google Shape;5767;p71"/>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9" name="Google Shape;5769;p71"/>
            <p:cNvGrpSpPr/>
            <p:nvPr/>
          </p:nvGrpSpPr>
          <p:grpSpPr>
            <a:xfrm>
              <a:off x="4479443" y="3645904"/>
              <a:ext cx="455965" cy="388789"/>
              <a:chOff x="2957425" y="238100"/>
              <a:chExt cx="1910200" cy="1628775"/>
            </a:xfrm>
          </p:grpSpPr>
          <p:sp>
            <p:nvSpPr>
              <p:cNvPr id="5770" name="Google Shape;5770;p71"/>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0" name="Google Shape;5780;p71"/>
          <p:cNvGrpSpPr/>
          <p:nvPr/>
        </p:nvGrpSpPr>
        <p:grpSpPr>
          <a:xfrm>
            <a:off x="2496179" y="3734510"/>
            <a:ext cx="1243128" cy="637739"/>
            <a:chOff x="2496310" y="3693351"/>
            <a:chExt cx="1342906" cy="688926"/>
          </a:xfrm>
        </p:grpSpPr>
        <p:grpSp>
          <p:nvGrpSpPr>
            <p:cNvPr id="5781" name="Google Shape;5781;p71"/>
            <p:cNvGrpSpPr/>
            <p:nvPr/>
          </p:nvGrpSpPr>
          <p:grpSpPr>
            <a:xfrm>
              <a:off x="2496310" y="3693351"/>
              <a:ext cx="1342906" cy="688875"/>
              <a:chOff x="2496310" y="3693351"/>
              <a:chExt cx="1342906" cy="688875"/>
            </a:xfrm>
          </p:grpSpPr>
          <p:sp>
            <p:nvSpPr>
              <p:cNvPr id="5782" name="Google Shape;5782;p71"/>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88" name="Google Shape;5788;p71"/>
              <p:cNvCxnSpPr>
                <a:stCxn id="578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789" name="Google Shape;5789;p71"/>
              <p:cNvCxnSpPr>
                <a:stCxn id="578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790" name="Google Shape;5790;p71"/>
              <p:cNvCxnSpPr>
                <a:stCxn id="578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791" name="Google Shape;5791;p71"/>
              <p:cNvCxnSpPr>
                <a:stCxn id="578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792" name="Google Shape;5792;p71"/>
              <p:cNvCxnSpPr>
                <a:stCxn id="578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793" name="Google Shape;5793;p71"/>
            <p:cNvGrpSpPr/>
            <p:nvPr/>
          </p:nvGrpSpPr>
          <p:grpSpPr>
            <a:xfrm>
              <a:off x="2675275" y="3930557"/>
              <a:ext cx="1003306" cy="451719"/>
              <a:chOff x="2675275" y="4174282"/>
              <a:chExt cx="1003306" cy="451719"/>
            </a:xfrm>
          </p:grpSpPr>
          <p:sp>
            <p:nvSpPr>
              <p:cNvPr id="5794" name="Google Shape;5794;p71"/>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97" name="Google Shape;5797;p71"/>
          <p:cNvGrpSpPr/>
          <p:nvPr/>
        </p:nvGrpSpPr>
        <p:grpSpPr>
          <a:xfrm>
            <a:off x="1669850" y="1171356"/>
            <a:ext cx="574511" cy="874709"/>
            <a:chOff x="1715404" y="1112080"/>
            <a:chExt cx="642270" cy="977984"/>
          </a:xfrm>
        </p:grpSpPr>
        <p:grpSp>
          <p:nvGrpSpPr>
            <p:cNvPr id="5798" name="Google Shape;5798;p71"/>
            <p:cNvGrpSpPr/>
            <p:nvPr/>
          </p:nvGrpSpPr>
          <p:grpSpPr>
            <a:xfrm>
              <a:off x="1715404" y="1112080"/>
              <a:ext cx="642270" cy="977984"/>
              <a:chOff x="1715404" y="1112080"/>
              <a:chExt cx="642270" cy="977984"/>
            </a:xfrm>
          </p:grpSpPr>
          <p:sp>
            <p:nvSpPr>
              <p:cNvPr id="5799" name="Google Shape;5799;p71"/>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71"/>
            <p:cNvGrpSpPr/>
            <p:nvPr/>
          </p:nvGrpSpPr>
          <p:grpSpPr>
            <a:xfrm>
              <a:off x="1768927" y="1165603"/>
              <a:ext cx="535225" cy="851367"/>
              <a:chOff x="1768927" y="1165603"/>
              <a:chExt cx="535225" cy="851367"/>
            </a:xfrm>
          </p:grpSpPr>
          <p:sp>
            <p:nvSpPr>
              <p:cNvPr id="5802" name="Google Shape;5802;p71"/>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71"/>
            <p:cNvGrpSpPr/>
            <p:nvPr/>
          </p:nvGrpSpPr>
          <p:grpSpPr>
            <a:xfrm>
              <a:off x="1822449" y="1219125"/>
              <a:ext cx="428180" cy="718859"/>
              <a:chOff x="1822449" y="1219125"/>
              <a:chExt cx="428180" cy="718859"/>
            </a:xfrm>
          </p:grpSpPr>
          <p:sp>
            <p:nvSpPr>
              <p:cNvPr id="5805" name="Google Shape;5805;p71"/>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7" name="Google Shape;5807;p71"/>
            <p:cNvGrpSpPr/>
            <p:nvPr/>
          </p:nvGrpSpPr>
          <p:grpSpPr>
            <a:xfrm>
              <a:off x="1875972" y="1272648"/>
              <a:ext cx="321135" cy="586939"/>
              <a:chOff x="1875972" y="1272648"/>
              <a:chExt cx="321135" cy="586939"/>
            </a:xfrm>
          </p:grpSpPr>
          <p:sp>
            <p:nvSpPr>
              <p:cNvPr id="5808" name="Google Shape;5808;p71"/>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10" name="Google Shape;5810;p71"/>
          <p:cNvGrpSpPr/>
          <p:nvPr/>
        </p:nvGrpSpPr>
        <p:grpSpPr>
          <a:xfrm>
            <a:off x="7777011" y="3728078"/>
            <a:ext cx="293855" cy="644170"/>
            <a:chOff x="241025" y="3151575"/>
            <a:chExt cx="293855" cy="644170"/>
          </a:xfrm>
        </p:grpSpPr>
        <p:sp>
          <p:nvSpPr>
            <p:cNvPr id="5811" name="Google Shape;5811;p71"/>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71"/>
          <p:cNvGrpSpPr/>
          <p:nvPr/>
        </p:nvGrpSpPr>
        <p:grpSpPr>
          <a:xfrm>
            <a:off x="724994" y="2928078"/>
            <a:ext cx="1779649" cy="591620"/>
            <a:chOff x="246070" y="1983375"/>
            <a:chExt cx="1855347" cy="616849"/>
          </a:xfrm>
        </p:grpSpPr>
        <p:sp>
          <p:nvSpPr>
            <p:cNvPr id="5814" name="Google Shape;5814;p71"/>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71"/>
          <p:cNvGrpSpPr/>
          <p:nvPr/>
        </p:nvGrpSpPr>
        <p:grpSpPr>
          <a:xfrm>
            <a:off x="2335861" y="1171356"/>
            <a:ext cx="711055" cy="745993"/>
            <a:chOff x="2496269" y="1171698"/>
            <a:chExt cx="761953" cy="799392"/>
          </a:xfrm>
        </p:grpSpPr>
        <p:grpSp>
          <p:nvGrpSpPr>
            <p:cNvPr id="5824" name="Google Shape;5824;p71"/>
            <p:cNvGrpSpPr/>
            <p:nvPr/>
          </p:nvGrpSpPr>
          <p:grpSpPr>
            <a:xfrm>
              <a:off x="2496269" y="1171698"/>
              <a:ext cx="761953" cy="723022"/>
              <a:chOff x="2496269" y="1171698"/>
              <a:chExt cx="761953" cy="723022"/>
            </a:xfrm>
          </p:grpSpPr>
          <p:sp>
            <p:nvSpPr>
              <p:cNvPr id="5825" name="Google Shape;5825;p71"/>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7" name="Google Shape;5827;p71"/>
              <p:cNvGrpSpPr/>
              <p:nvPr/>
            </p:nvGrpSpPr>
            <p:grpSpPr>
              <a:xfrm>
                <a:off x="2496269" y="1171698"/>
                <a:ext cx="761953" cy="723022"/>
                <a:chOff x="2496269" y="1120652"/>
                <a:chExt cx="761953" cy="723022"/>
              </a:xfrm>
            </p:grpSpPr>
            <p:grpSp>
              <p:nvGrpSpPr>
                <p:cNvPr id="5828" name="Google Shape;5828;p71"/>
                <p:cNvGrpSpPr/>
                <p:nvPr/>
              </p:nvGrpSpPr>
              <p:grpSpPr>
                <a:xfrm>
                  <a:off x="2496269" y="1120652"/>
                  <a:ext cx="761953" cy="723022"/>
                  <a:chOff x="2496269" y="1120652"/>
                  <a:chExt cx="761953" cy="723022"/>
                </a:xfrm>
              </p:grpSpPr>
              <p:grpSp>
                <p:nvGrpSpPr>
                  <p:cNvPr id="5829" name="Google Shape;5829;p71"/>
                  <p:cNvGrpSpPr/>
                  <p:nvPr/>
                </p:nvGrpSpPr>
                <p:grpSpPr>
                  <a:xfrm>
                    <a:off x="2496269" y="1304589"/>
                    <a:ext cx="407089" cy="305057"/>
                    <a:chOff x="2496269" y="1304589"/>
                    <a:chExt cx="407089" cy="305057"/>
                  </a:xfrm>
                </p:grpSpPr>
                <p:sp>
                  <p:nvSpPr>
                    <p:cNvPr id="5830" name="Google Shape;5830;p71"/>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71"/>
                  <p:cNvGrpSpPr/>
                  <p:nvPr/>
                </p:nvGrpSpPr>
                <p:grpSpPr>
                  <a:xfrm>
                    <a:off x="2586468" y="1493376"/>
                    <a:ext cx="358850" cy="349656"/>
                    <a:chOff x="2586468" y="1493376"/>
                    <a:chExt cx="358850" cy="349656"/>
                  </a:xfrm>
                </p:grpSpPr>
                <p:sp>
                  <p:nvSpPr>
                    <p:cNvPr id="5833" name="Google Shape;5833;p71"/>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5" name="Google Shape;5835;p71"/>
                  <p:cNvGrpSpPr/>
                  <p:nvPr/>
                </p:nvGrpSpPr>
                <p:grpSpPr>
                  <a:xfrm>
                    <a:off x="2807939" y="1494024"/>
                    <a:ext cx="358857" cy="349650"/>
                    <a:chOff x="2807939" y="1494024"/>
                    <a:chExt cx="358857" cy="349650"/>
                  </a:xfrm>
                </p:grpSpPr>
                <p:sp>
                  <p:nvSpPr>
                    <p:cNvPr id="5836" name="Google Shape;5836;p71"/>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71"/>
                  <p:cNvGrpSpPr/>
                  <p:nvPr/>
                </p:nvGrpSpPr>
                <p:grpSpPr>
                  <a:xfrm>
                    <a:off x="2851133" y="1305635"/>
                    <a:ext cx="407089" cy="305057"/>
                    <a:chOff x="2851133" y="1305635"/>
                    <a:chExt cx="407089" cy="305057"/>
                  </a:xfrm>
                </p:grpSpPr>
                <p:sp>
                  <p:nvSpPr>
                    <p:cNvPr id="5839" name="Google Shape;5839;p71"/>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1" name="Google Shape;5841;p71"/>
                  <p:cNvGrpSpPr/>
                  <p:nvPr/>
                </p:nvGrpSpPr>
                <p:grpSpPr>
                  <a:xfrm>
                    <a:off x="2727495" y="1120652"/>
                    <a:ext cx="300271" cy="396358"/>
                    <a:chOff x="2727495" y="1120652"/>
                    <a:chExt cx="300271" cy="396358"/>
                  </a:xfrm>
                </p:grpSpPr>
                <p:sp>
                  <p:nvSpPr>
                    <p:cNvPr id="5842" name="Google Shape;5842;p71"/>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44" name="Google Shape;5844;p71"/>
                <p:cNvGrpSpPr/>
                <p:nvPr/>
              </p:nvGrpSpPr>
              <p:grpSpPr>
                <a:xfrm>
                  <a:off x="2722305" y="1350460"/>
                  <a:ext cx="308357" cy="308344"/>
                  <a:chOff x="2722305" y="1350460"/>
                  <a:chExt cx="308357" cy="308344"/>
                </a:xfrm>
              </p:grpSpPr>
              <p:sp>
                <p:nvSpPr>
                  <p:cNvPr id="5845" name="Google Shape;5845;p71"/>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6" name="Google Shape;5846;p71"/>
                  <p:cNvGrpSpPr/>
                  <p:nvPr/>
                </p:nvGrpSpPr>
                <p:grpSpPr>
                  <a:xfrm>
                    <a:off x="2725064" y="1364529"/>
                    <a:ext cx="297954" cy="280182"/>
                    <a:chOff x="2725064" y="1364529"/>
                    <a:chExt cx="297954" cy="280182"/>
                  </a:xfrm>
                </p:grpSpPr>
                <p:sp>
                  <p:nvSpPr>
                    <p:cNvPr id="5847" name="Google Shape;5847;p71"/>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852" name="Google Shape;5852;p71"/>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71"/>
          <p:cNvGrpSpPr/>
          <p:nvPr/>
        </p:nvGrpSpPr>
        <p:grpSpPr>
          <a:xfrm>
            <a:off x="3924561" y="2927462"/>
            <a:ext cx="1569144" cy="591015"/>
            <a:chOff x="3820100" y="3023049"/>
            <a:chExt cx="1303926" cy="491162"/>
          </a:xfrm>
        </p:grpSpPr>
        <p:grpSp>
          <p:nvGrpSpPr>
            <p:cNvPr id="5858" name="Google Shape;5858;p71"/>
            <p:cNvGrpSpPr/>
            <p:nvPr/>
          </p:nvGrpSpPr>
          <p:grpSpPr>
            <a:xfrm>
              <a:off x="3820100" y="3023072"/>
              <a:ext cx="1303926" cy="491139"/>
              <a:chOff x="3820100" y="3023072"/>
              <a:chExt cx="1303926" cy="491139"/>
            </a:xfrm>
          </p:grpSpPr>
          <p:sp>
            <p:nvSpPr>
              <p:cNvPr id="5859" name="Google Shape;5859;p71"/>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71"/>
            <p:cNvGrpSpPr/>
            <p:nvPr/>
          </p:nvGrpSpPr>
          <p:grpSpPr>
            <a:xfrm>
              <a:off x="4132439" y="3023645"/>
              <a:ext cx="393633" cy="177096"/>
              <a:chOff x="4132439" y="3023645"/>
              <a:chExt cx="393633" cy="177096"/>
            </a:xfrm>
          </p:grpSpPr>
          <p:sp>
            <p:nvSpPr>
              <p:cNvPr id="5862" name="Google Shape;5862;p71"/>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71"/>
            <p:cNvGrpSpPr/>
            <p:nvPr/>
          </p:nvGrpSpPr>
          <p:grpSpPr>
            <a:xfrm>
              <a:off x="3921811" y="3023049"/>
              <a:ext cx="1002397" cy="388943"/>
              <a:chOff x="3921811" y="3023049"/>
              <a:chExt cx="1002397" cy="388943"/>
            </a:xfrm>
          </p:grpSpPr>
          <p:sp>
            <p:nvSpPr>
              <p:cNvPr id="5865" name="Google Shape;5865;p71"/>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71"/>
            <p:cNvGrpSpPr/>
            <p:nvPr/>
          </p:nvGrpSpPr>
          <p:grpSpPr>
            <a:xfrm>
              <a:off x="4023645" y="3023049"/>
              <a:ext cx="683032" cy="286722"/>
              <a:chOff x="4023645" y="3023049"/>
              <a:chExt cx="683032" cy="286722"/>
            </a:xfrm>
          </p:grpSpPr>
          <p:sp>
            <p:nvSpPr>
              <p:cNvPr id="5868" name="Google Shape;5868;p71"/>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0" name="Google Shape;5870;p71"/>
          <p:cNvGrpSpPr/>
          <p:nvPr/>
        </p:nvGrpSpPr>
        <p:grpSpPr>
          <a:xfrm>
            <a:off x="1556683" y="2054307"/>
            <a:ext cx="713522" cy="688025"/>
            <a:chOff x="1706078" y="2092648"/>
            <a:chExt cx="660913" cy="637296"/>
          </a:xfrm>
        </p:grpSpPr>
        <p:sp>
          <p:nvSpPr>
            <p:cNvPr id="5871" name="Google Shape;5871;p71"/>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2" name="Google Shape;5872;p71"/>
            <p:cNvGrpSpPr/>
            <p:nvPr/>
          </p:nvGrpSpPr>
          <p:grpSpPr>
            <a:xfrm>
              <a:off x="1706078" y="2092648"/>
              <a:ext cx="660913" cy="575241"/>
              <a:chOff x="1706078" y="2092648"/>
              <a:chExt cx="660913" cy="575241"/>
            </a:xfrm>
          </p:grpSpPr>
          <p:sp>
            <p:nvSpPr>
              <p:cNvPr id="5873" name="Google Shape;5873;p71"/>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6" name="Google Shape;5876;p71"/>
          <p:cNvGrpSpPr/>
          <p:nvPr/>
        </p:nvGrpSpPr>
        <p:grpSpPr>
          <a:xfrm>
            <a:off x="6318542" y="1171856"/>
            <a:ext cx="1317459" cy="684168"/>
            <a:chOff x="238125" y="999450"/>
            <a:chExt cx="7140700" cy="3708225"/>
          </a:xfrm>
        </p:grpSpPr>
        <p:sp>
          <p:nvSpPr>
            <p:cNvPr id="5877" name="Google Shape;5877;p7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5889"/>
        <p:cNvGrpSpPr/>
        <p:nvPr/>
      </p:nvGrpSpPr>
      <p:grpSpPr>
        <a:xfrm>
          <a:off x="0" y="0"/>
          <a:ext cx="0" cy="0"/>
          <a:chOff x="0" y="0"/>
          <a:chExt cx="0" cy="0"/>
        </a:xfrm>
      </p:grpSpPr>
      <p:grpSp>
        <p:nvGrpSpPr>
          <p:cNvPr id="5890" name="Google Shape;5890;p72"/>
          <p:cNvGrpSpPr/>
          <p:nvPr/>
        </p:nvGrpSpPr>
        <p:grpSpPr>
          <a:xfrm>
            <a:off x="729238" y="1179665"/>
            <a:ext cx="1636117" cy="1526144"/>
            <a:chOff x="729238" y="1179665"/>
            <a:chExt cx="1636117" cy="1526144"/>
          </a:xfrm>
        </p:grpSpPr>
        <p:grpSp>
          <p:nvGrpSpPr>
            <p:cNvPr id="5891" name="Google Shape;5891;p72"/>
            <p:cNvGrpSpPr/>
            <p:nvPr/>
          </p:nvGrpSpPr>
          <p:grpSpPr>
            <a:xfrm>
              <a:off x="729238" y="1179665"/>
              <a:ext cx="80700" cy="1526144"/>
              <a:chOff x="729238" y="1179665"/>
              <a:chExt cx="80700" cy="1526144"/>
            </a:xfrm>
          </p:grpSpPr>
          <p:sp>
            <p:nvSpPr>
              <p:cNvPr id="5892" name="Google Shape;5892;p72"/>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2"/>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2"/>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2"/>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72"/>
            <p:cNvGrpSpPr/>
            <p:nvPr/>
          </p:nvGrpSpPr>
          <p:grpSpPr>
            <a:xfrm>
              <a:off x="903098" y="1179665"/>
              <a:ext cx="80700" cy="1526144"/>
              <a:chOff x="903098" y="1179665"/>
              <a:chExt cx="80700" cy="1526144"/>
            </a:xfrm>
          </p:grpSpPr>
          <p:sp>
            <p:nvSpPr>
              <p:cNvPr id="5903" name="Google Shape;5903;p72"/>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2"/>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2"/>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2"/>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2"/>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2"/>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72"/>
            <p:cNvGrpSpPr/>
            <p:nvPr/>
          </p:nvGrpSpPr>
          <p:grpSpPr>
            <a:xfrm>
              <a:off x="1076958" y="1179665"/>
              <a:ext cx="80700" cy="1526144"/>
              <a:chOff x="1076958" y="1179665"/>
              <a:chExt cx="80700" cy="1526144"/>
            </a:xfrm>
          </p:grpSpPr>
          <p:sp>
            <p:nvSpPr>
              <p:cNvPr id="5914" name="Google Shape;5914;p72"/>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2"/>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2"/>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2"/>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2"/>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2"/>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2"/>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72"/>
            <p:cNvGrpSpPr/>
            <p:nvPr/>
          </p:nvGrpSpPr>
          <p:grpSpPr>
            <a:xfrm>
              <a:off x="1247707" y="1179665"/>
              <a:ext cx="80700" cy="1526144"/>
              <a:chOff x="1247707" y="1179665"/>
              <a:chExt cx="80700" cy="1526144"/>
            </a:xfrm>
          </p:grpSpPr>
          <p:sp>
            <p:nvSpPr>
              <p:cNvPr id="5925" name="Google Shape;5925;p72"/>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2"/>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2"/>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5" name="Google Shape;5935;p72"/>
            <p:cNvGrpSpPr/>
            <p:nvPr/>
          </p:nvGrpSpPr>
          <p:grpSpPr>
            <a:xfrm>
              <a:off x="1421567" y="1179665"/>
              <a:ext cx="80700" cy="1526144"/>
              <a:chOff x="1421567" y="1179665"/>
              <a:chExt cx="80700" cy="1526144"/>
            </a:xfrm>
          </p:grpSpPr>
          <p:sp>
            <p:nvSpPr>
              <p:cNvPr id="5936" name="Google Shape;5936;p72"/>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2"/>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2"/>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2"/>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2"/>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2"/>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2"/>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2"/>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6" name="Google Shape;5946;p72"/>
            <p:cNvGrpSpPr/>
            <p:nvPr/>
          </p:nvGrpSpPr>
          <p:grpSpPr>
            <a:xfrm>
              <a:off x="1592327" y="1179665"/>
              <a:ext cx="80700" cy="1526144"/>
              <a:chOff x="1592327" y="1179665"/>
              <a:chExt cx="80700" cy="1526144"/>
            </a:xfrm>
          </p:grpSpPr>
          <p:sp>
            <p:nvSpPr>
              <p:cNvPr id="5947" name="Google Shape;5947;p72"/>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2"/>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2"/>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2"/>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2"/>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2"/>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72"/>
            <p:cNvGrpSpPr/>
            <p:nvPr/>
          </p:nvGrpSpPr>
          <p:grpSpPr>
            <a:xfrm>
              <a:off x="1766187" y="1179665"/>
              <a:ext cx="80700" cy="1526144"/>
              <a:chOff x="1766187" y="1179665"/>
              <a:chExt cx="80700" cy="1526144"/>
            </a:xfrm>
          </p:grpSpPr>
          <p:sp>
            <p:nvSpPr>
              <p:cNvPr id="5958" name="Google Shape;5958;p72"/>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2"/>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2"/>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2"/>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2"/>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2"/>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2"/>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2"/>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2"/>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72"/>
            <p:cNvGrpSpPr/>
            <p:nvPr/>
          </p:nvGrpSpPr>
          <p:grpSpPr>
            <a:xfrm>
              <a:off x="1936935" y="1179665"/>
              <a:ext cx="80700" cy="1526144"/>
              <a:chOff x="1936935" y="1179665"/>
              <a:chExt cx="80700" cy="1526144"/>
            </a:xfrm>
          </p:grpSpPr>
          <p:sp>
            <p:nvSpPr>
              <p:cNvPr id="5969" name="Google Shape;5969;p72"/>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2"/>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2"/>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2"/>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2"/>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72"/>
            <p:cNvGrpSpPr/>
            <p:nvPr/>
          </p:nvGrpSpPr>
          <p:grpSpPr>
            <a:xfrm>
              <a:off x="2110795" y="1179665"/>
              <a:ext cx="80700" cy="1526144"/>
              <a:chOff x="2110795" y="1179665"/>
              <a:chExt cx="80700" cy="1526144"/>
            </a:xfrm>
          </p:grpSpPr>
          <p:sp>
            <p:nvSpPr>
              <p:cNvPr id="5980" name="Google Shape;5980;p72"/>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2"/>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2"/>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2"/>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72"/>
            <p:cNvGrpSpPr/>
            <p:nvPr/>
          </p:nvGrpSpPr>
          <p:grpSpPr>
            <a:xfrm>
              <a:off x="2284655" y="1179665"/>
              <a:ext cx="80700" cy="1526144"/>
              <a:chOff x="2284655" y="1179665"/>
              <a:chExt cx="80700" cy="1526144"/>
            </a:xfrm>
          </p:grpSpPr>
          <p:sp>
            <p:nvSpPr>
              <p:cNvPr id="5991" name="Google Shape;5991;p72"/>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2"/>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2"/>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2"/>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2"/>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2"/>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01" name="Google Shape;6001;p72"/>
          <p:cNvGrpSpPr/>
          <p:nvPr/>
        </p:nvGrpSpPr>
        <p:grpSpPr>
          <a:xfrm>
            <a:off x="2623904" y="1198803"/>
            <a:ext cx="1364248" cy="1102133"/>
            <a:chOff x="2623904" y="1198803"/>
            <a:chExt cx="1364248" cy="1102133"/>
          </a:xfrm>
        </p:grpSpPr>
        <p:grpSp>
          <p:nvGrpSpPr>
            <p:cNvPr id="6002" name="Google Shape;6002;p72"/>
            <p:cNvGrpSpPr/>
            <p:nvPr/>
          </p:nvGrpSpPr>
          <p:grpSpPr>
            <a:xfrm>
              <a:off x="2623907" y="1198803"/>
              <a:ext cx="1364245" cy="273000"/>
              <a:chOff x="2623907" y="1198803"/>
              <a:chExt cx="1364245" cy="273000"/>
            </a:xfrm>
          </p:grpSpPr>
          <p:sp>
            <p:nvSpPr>
              <p:cNvPr id="6003" name="Google Shape;6003;p7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2"/>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8" name="Google Shape;6008;p72"/>
            <p:cNvGrpSpPr/>
            <p:nvPr/>
          </p:nvGrpSpPr>
          <p:grpSpPr>
            <a:xfrm>
              <a:off x="2623904" y="1476964"/>
              <a:ext cx="1364245" cy="273000"/>
              <a:chOff x="2623904" y="1476964"/>
              <a:chExt cx="1364245" cy="273000"/>
            </a:xfrm>
          </p:grpSpPr>
          <p:sp>
            <p:nvSpPr>
              <p:cNvPr id="6009" name="Google Shape;6009;p7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2"/>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2"/>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2"/>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72"/>
            <p:cNvGrpSpPr/>
            <p:nvPr/>
          </p:nvGrpSpPr>
          <p:grpSpPr>
            <a:xfrm>
              <a:off x="2623907" y="1749775"/>
              <a:ext cx="1364245" cy="273000"/>
              <a:chOff x="2623907" y="1749775"/>
              <a:chExt cx="1364245" cy="273000"/>
            </a:xfrm>
          </p:grpSpPr>
          <p:sp>
            <p:nvSpPr>
              <p:cNvPr id="6015" name="Google Shape;6015;p7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2"/>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2"/>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0" name="Google Shape;6020;p72"/>
            <p:cNvGrpSpPr/>
            <p:nvPr/>
          </p:nvGrpSpPr>
          <p:grpSpPr>
            <a:xfrm>
              <a:off x="2623904" y="2027936"/>
              <a:ext cx="1364245" cy="273000"/>
              <a:chOff x="2623904" y="2027936"/>
              <a:chExt cx="1364245" cy="273000"/>
            </a:xfrm>
          </p:grpSpPr>
          <p:sp>
            <p:nvSpPr>
              <p:cNvPr id="6021" name="Google Shape;6021;p7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26" name="Google Shape;6026;p72"/>
          <p:cNvGrpSpPr/>
          <p:nvPr/>
        </p:nvGrpSpPr>
        <p:grpSpPr>
          <a:xfrm>
            <a:off x="2613365" y="2657876"/>
            <a:ext cx="1387541" cy="159124"/>
            <a:chOff x="3200660" y="2180272"/>
            <a:chExt cx="2563824" cy="378237"/>
          </a:xfrm>
        </p:grpSpPr>
        <p:sp>
          <p:nvSpPr>
            <p:cNvPr id="6027" name="Google Shape;6027;p7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72"/>
          <p:cNvGrpSpPr/>
          <p:nvPr/>
        </p:nvGrpSpPr>
        <p:grpSpPr>
          <a:xfrm>
            <a:off x="2609890" y="2935640"/>
            <a:ext cx="1390502" cy="159625"/>
            <a:chOff x="3530150" y="2790075"/>
            <a:chExt cx="1962600" cy="225300"/>
          </a:xfrm>
        </p:grpSpPr>
        <p:sp>
          <p:nvSpPr>
            <p:cNvPr id="6046" name="Google Shape;6046;p72"/>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2"/>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72"/>
          <p:cNvGrpSpPr/>
          <p:nvPr/>
        </p:nvGrpSpPr>
        <p:grpSpPr>
          <a:xfrm>
            <a:off x="2609948" y="3213905"/>
            <a:ext cx="1411629" cy="154175"/>
            <a:chOff x="3558802" y="4011244"/>
            <a:chExt cx="1866000" cy="111600"/>
          </a:xfrm>
        </p:grpSpPr>
        <p:sp>
          <p:nvSpPr>
            <p:cNvPr id="6049" name="Google Shape;6049;p72"/>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2"/>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72"/>
          <p:cNvGrpSpPr/>
          <p:nvPr/>
        </p:nvGrpSpPr>
        <p:grpSpPr>
          <a:xfrm>
            <a:off x="2610235" y="2419475"/>
            <a:ext cx="1383503" cy="119761"/>
            <a:chOff x="3465975" y="2270258"/>
            <a:chExt cx="1986364" cy="171947"/>
          </a:xfrm>
        </p:grpSpPr>
        <p:sp>
          <p:nvSpPr>
            <p:cNvPr id="6052" name="Google Shape;6052;p7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2"/>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2"/>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2"/>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2"/>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2"/>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72"/>
          <p:cNvGrpSpPr/>
          <p:nvPr/>
        </p:nvGrpSpPr>
        <p:grpSpPr>
          <a:xfrm>
            <a:off x="2621243" y="3783248"/>
            <a:ext cx="1369531" cy="195460"/>
            <a:chOff x="723300" y="4253549"/>
            <a:chExt cx="2276482" cy="324900"/>
          </a:xfrm>
        </p:grpSpPr>
        <p:sp>
          <p:nvSpPr>
            <p:cNvPr id="6061" name="Google Shape;6061;p7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2"/>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72"/>
          <p:cNvGrpSpPr/>
          <p:nvPr/>
        </p:nvGrpSpPr>
        <p:grpSpPr>
          <a:xfrm>
            <a:off x="2610803" y="3484489"/>
            <a:ext cx="1389066" cy="180119"/>
            <a:chOff x="705948" y="3788465"/>
            <a:chExt cx="2308953" cy="299400"/>
          </a:xfrm>
        </p:grpSpPr>
        <p:sp>
          <p:nvSpPr>
            <p:cNvPr id="6067" name="Google Shape;6067;p7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2"/>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2"/>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72"/>
          <p:cNvGrpSpPr/>
          <p:nvPr/>
        </p:nvGrpSpPr>
        <p:grpSpPr>
          <a:xfrm>
            <a:off x="4207794" y="2088443"/>
            <a:ext cx="1433821" cy="191501"/>
            <a:chOff x="4273350" y="2088443"/>
            <a:chExt cx="1433821" cy="191501"/>
          </a:xfrm>
        </p:grpSpPr>
        <p:grpSp>
          <p:nvGrpSpPr>
            <p:cNvPr id="6073" name="Google Shape;6073;p72"/>
            <p:cNvGrpSpPr/>
            <p:nvPr/>
          </p:nvGrpSpPr>
          <p:grpSpPr>
            <a:xfrm>
              <a:off x="4273350" y="2088443"/>
              <a:ext cx="1433821" cy="0"/>
              <a:chOff x="5224975" y="2962250"/>
              <a:chExt cx="1544400" cy="0"/>
            </a:xfrm>
          </p:grpSpPr>
          <p:cxnSp>
            <p:nvCxnSpPr>
              <p:cNvPr id="6074" name="Google Shape;6074;p7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075" name="Google Shape;6075;p72"/>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076" name="Google Shape;6076;p72"/>
            <p:cNvGrpSpPr/>
            <p:nvPr/>
          </p:nvGrpSpPr>
          <p:grpSpPr>
            <a:xfrm>
              <a:off x="4273350" y="2279944"/>
              <a:ext cx="1433821" cy="0"/>
              <a:chOff x="5224975" y="2962250"/>
              <a:chExt cx="1544400" cy="0"/>
            </a:xfrm>
          </p:grpSpPr>
          <p:cxnSp>
            <p:nvCxnSpPr>
              <p:cNvPr id="6077" name="Google Shape;6077;p7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078" name="Google Shape;6078;p72"/>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079" name="Google Shape;6079;p72"/>
          <p:cNvGrpSpPr/>
          <p:nvPr/>
        </p:nvGrpSpPr>
        <p:grpSpPr>
          <a:xfrm>
            <a:off x="2658741" y="4097347"/>
            <a:ext cx="1304609" cy="294074"/>
            <a:chOff x="2658741" y="4097347"/>
            <a:chExt cx="1304609" cy="294074"/>
          </a:xfrm>
        </p:grpSpPr>
        <p:grpSp>
          <p:nvGrpSpPr>
            <p:cNvPr id="6080" name="Google Shape;6080;p72"/>
            <p:cNvGrpSpPr/>
            <p:nvPr/>
          </p:nvGrpSpPr>
          <p:grpSpPr>
            <a:xfrm>
              <a:off x="2658741" y="4097347"/>
              <a:ext cx="118572" cy="294074"/>
              <a:chOff x="3343310" y="4475555"/>
              <a:chExt cx="127717" cy="316753"/>
            </a:xfrm>
          </p:grpSpPr>
          <p:sp>
            <p:nvSpPr>
              <p:cNvPr id="6081" name="Google Shape;6081;p7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3" name="Google Shape;6083;p72"/>
            <p:cNvGrpSpPr/>
            <p:nvPr/>
          </p:nvGrpSpPr>
          <p:grpSpPr>
            <a:xfrm>
              <a:off x="3815519" y="4098388"/>
              <a:ext cx="147831" cy="291991"/>
              <a:chOff x="3527539" y="4476677"/>
              <a:chExt cx="159232" cy="314510"/>
            </a:xfrm>
          </p:grpSpPr>
          <p:sp>
            <p:nvSpPr>
              <p:cNvPr id="6084" name="Google Shape;6084;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72"/>
            <p:cNvGrpSpPr/>
            <p:nvPr/>
          </p:nvGrpSpPr>
          <p:grpSpPr>
            <a:xfrm>
              <a:off x="3511696" y="4098388"/>
              <a:ext cx="147831" cy="291991"/>
              <a:chOff x="3527539" y="4476677"/>
              <a:chExt cx="159232" cy="314510"/>
            </a:xfrm>
          </p:grpSpPr>
          <p:sp>
            <p:nvSpPr>
              <p:cNvPr id="6087" name="Google Shape;6087;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72"/>
            <p:cNvGrpSpPr/>
            <p:nvPr/>
          </p:nvGrpSpPr>
          <p:grpSpPr>
            <a:xfrm>
              <a:off x="3207874" y="4098388"/>
              <a:ext cx="147831" cy="291991"/>
              <a:chOff x="3527539" y="4476677"/>
              <a:chExt cx="159232" cy="314510"/>
            </a:xfrm>
          </p:grpSpPr>
          <p:sp>
            <p:nvSpPr>
              <p:cNvPr id="6090" name="Google Shape;6090;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2" name="Google Shape;6092;p72"/>
            <p:cNvGrpSpPr/>
            <p:nvPr/>
          </p:nvGrpSpPr>
          <p:grpSpPr>
            <a:xfrm>
              <a:off x="2933305" y="4097347"/>
              <a:ext cx="118572" cy="294074"/>
              <a:chOff x="3343310" y="4475555"/>
              <a:chExt cx="127717" cy="316753"/>
            </a:xfrm>
          </p:grpSpPr>
          <p:sp>
            <p:nvSpPr>
              <p:cNvPr id="6093" name="Google Shape;6093;p7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5" name="Google Shape;6095;p72"/>
          <p:cNvGrpSpPr/>
          <p:nvPr/>
        </p:nvGrpSpPr>
        <p:grpSpPr>
          <a:xfrm>
            <a:off x="4209349" y="1176041"/>
            <a:ext cx="1430711" cy="751237"/>
            <a:chOff x="5159450" y="1919950"/>
            <a:chExt cx="1541050" cy="862500"/>
          </a:xfrm>
        </p:grpSpPr>
        <p:sp>
          <p:nvSpPr>
            <p:cNvPr id="6096" name="Google Shape;6096;p7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097" name="Google Shape;6097;p72"/>
            <p:cNvGrpSpPr/>
            <p:nvPr/>
          </p:nvGrpSpPr>
          <p:grpSpPr>
            <a:xfrm>
              <a:off x="5159450" y="1919950"/>
              <a:ext cx="1541050" cy="862500"/>
              <a:chOff x="5159450" y="1919950"/>
              <a:chExt cx="1541050" cy="862500"/>
            </a:xfrm>
          </p:grpSpPr>
          <p:cxnSp>
            <p:nvCxnSpPr>
              <p:cNvPr id="6098" name="Google Shape;6098;p7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099" name="Google Shape;6099;p7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100" name="Google Shape;6100;p72"/>
          <p:cNvGrpSpPr/>
          <p:nvPr/>
        </p:nvGrpSpPr>
        <p:grpSpPr>
          <a:xfrm>
            <a:off x="4257486" y="2439811"/>
            <a:ext cx="1334436" cy="967914"/>
            <a:chOff x="4294923" y="2439811"/>
            <a:chExt cx="1334436" cy="967914"/>
          </a:xfrm>
        </p:grpSpPr>
        <p:grpSp>
          <p:nvGrpSpPr>
            <p:cNvPr id="6101" name="Google Shape;6101;p72"/>
            <p:cNvGrpSpPr/>
            <p:nvPr/>
          </p:nvGrpSpPr>
          <p:grpSpPr>
            <a:xfrm>
              <a:off x="4960455" y="2469658"/>
              <a:ext cx="668904" cy="885524"/>
              <a:chOff x="4960455" y="2469658"/>
              <a:chExt cx="668904" cy="885524"/>
            </a:xfrm>
          </p:grpSpPr>
          <p:sp>
            <p:nvSpPr>
              <p:cNvPr id="6102" name="Google Shape;6102;p72"/>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2"/>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2"/>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2"/>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2"/>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2"/>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72"/>
            <p:cNvGrpSpPr/>
            <p:nvPr/>
          </p:nvGrpSpPr>
          <p:grpSpPr>
            <a:xfrm>
              <a:off x="4294923" y="2469658"/>
              <a:ext cx="668951" cy="885524"/>
              <a:chOff x="4294923" y="2469658"/>
              <a:chExt cx="668951" cy="885524"/>
            </a:xfrm>
          </p:grpSpPr>
          <p:sp>
            <p:nvSpPr>
              <p:cNvPr id="6109" name="Google Shape;6109;p72"/>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2"/>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2"/>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2"/>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2"/>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2"/>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5" name="Google Shape;6115;p72"/>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6" name="Google Shape;6116;p72"/>
          <p:cNvGrpSpPr/>
          <p:nvPr/>
        </p:nvGrpSpPr>
        <p:grpSpPr>
          <a:xfrm>
            <a:off x="4243690" y="3494256"/>
            <a:ext cx="1430949" cy="897289"/>
            <a:chOff x="4351371" y="3547942"/>
            <a:chExt cx="1345130" cy="843475"/>
          </a:xfrm>
        </p:grpSpPr>
        <p:grpSp>
          <p:nvGrpSpPr>
            <p:cNvPr id="6117" name="Google Shape;6117;p72"/>
            <p:cNvGrpSpPr/>
            <p:nvPr/>
          </p:nvGrpSpPr>
          <p:grpSpPr>
            <a:xfrm>
              <a:off x="4351371" y="4209917"/>
              <a:ext cx="1345130" cy="181500"/>
              <a:chOff x="4351371" y="4209917"/>
              <a:chExt cx="1345130" cy="181500"/>
            </a:xfrm>
          </p:grpSpPr>
          <p:sp>
            <p:nvSpPr>
              <p:cNvPr id="6118" name="Google Shape;6118;p72"/>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9" name="Google Shape;6119;p72"/>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120" name="Google Shape;6120;p72"/>
            <p:cNvGrpSpPr/>
            <p:nvPr/>
          </p:nvGrpSpPr>
          <p:grpSpPr>
            <a:xfrm>
              <a:off x="4403010" y="3985221"/>
              <a:ext cx="1109518" cy="181500"/>
              <a:chOff x="4403010" y="3985221"/>
              <a:chExt cx="1109518" cy="181500"/>
            </a:xfrm>
          </p:grpSpPr>
          <p:sp>
            <p:nvSpPr>
              <p:cNvPr id="6121" name="Google Shape;6121;p72"/>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2" name="Google Shape;6122;p72"/>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123" name="Google Shape;6123;p72"/>
            <p:cNvGrpSpPr/>
            <p:nvPr/>
          </p:nvGrpSpPr>
          <p:grpSpPr>
            <a:xfrm>
              <a:off x="4618704" y="3766582"/>
              <a:ext cx="807858" cy="181500"/>
              <a:chOff x="4618704" y="3766582"/>
              <a:chExt cx="807858" cy="181500"/>
            </a:xfrm>
          </p:grpSpPr>
          <p:sp>
            <p:nvSpPr>
              <p:cNvPr id="6124" name="Google Shape;6124;p72"/>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5" name="Google Shape;6125;p72"/>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126" name="Google Shape;6126;p72"/>
            <p:cNvGrpSpPr/>
            <p:nvPr/>
          </p:nvGrpSpPr>
          <p:grpSpPr>
            <a:xfrm>
              <a:off x="4735238" y="3547942"/>
              <a:ext cx="462839" cy="181500"/>
              <a:chOff x="4735238" y="3547942"/>
              <a:chExt cx="462839" cy="181500"/>
            </a:xfrm>
          </p:grpSpPr>
          <p:sp>
            <p:nvSpPr>
              <p:cNvPr id="6127" name="Google Shape;6127;p72"/>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8" name="Google Shape;6128;p72"/>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129" name="Google Shape;6129;p72"/>
          <p:cNvGrpSpPr/>
          <p:nvPr/>
        </p:nvGrpSpPr>
        <p:grpSpPr>
          <a:xfrm>
            <a:off x="7420047" y="2429580"/>
            <a:ext cx="1020955" cy="928853"/>
            <a:chOff x="926675" y="238125"/>
            <a:chExt cx="5755100" cy="5232975"/>
          </a:xfrm>
        </p:grpSpPr>
        <p:sp>
          <p:nvSpPr>
            <p:cNvPr id="6130" name="Google Shape;6130;p72"/>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2"/>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2"/>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2"/>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4" name="Google Shape;6134;p72"/>
          <p:cNvGrpSpPr/>
          <p:nvPr/>
        </p:nvGrpSpPr>
        <p:grpSpPr>
          <a:xfrm>
            <a:off x="727421" y="2828315"/>
            <a:ext cx="1695374" cy="1560837"/>
            <a:chOff x="727421" y="2828315"/>
            <a:chExt cx="1695374" cy="1560837"/>
          </a:xfrm>
        </p:grpSpPr>
        <p:grpSp>
          <p:nvGrpSpPr>
            <p:cNvPr id="6135" name="Google Shape;6135;p72"/>
            <p:cNvGrpSpPr/>
            <p:nvPr/>
          </p:nvGrpSpPr>
          <p:grpSpPr>
            <a:xfrm>
              <a:off x="727421" y="2828315"/>
              <a:ext cx="1695374" cy="1560837"/>
              <a:chOff x="734799" y="2782450"/>
              <a:chExt cx="1571100" cy="1577400"/>
            </a:xfrm>
          </p:grpSpPr>
          <p:cxnSp>
            <p:nvCxnSpPr>
              <p:cNvPr id="6136" name="Google Shape;6136;p7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137" name="Google Shape;6137;p7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138" name="Google Shape;6138;p72"/>
            <p:cNvGrpSpPr/>
            <p:nvPr/>
          </p:nvGrpSpPr>
          <p:grpSpPr>
            <a:xfrm>
              <a:off x="819108" y="2882501"/>
              <a:ext cx="1556791" cy="1426186"/>
              <a:chOff x="819108" y="2882501"/>
              <a:chExt cx="1556791" cy="1426186"/>
            </a:xfrm>
          </p:grpSpPr>
          <p:grpSp>
            <p:nvGrpSpPr>
              <p:cNvPr id="6139" name="Google Shape;6139;p72"/>
              <p:cNvGrpSpPr/>
              <p:nvPr/>
            </p:nvGrpSpPr>
            <p:grpSpPr>
              <a:xfrm>
                <a:off x="819108" y="2882501"/>
                <a:ext cx="103104" cy="1426186"/>
                <a:chOff x="4674013" y="3100904"/>
                <a:chExt cx="122758" cy="1698043"/>
              </a:xfrm>
            </p:grpSpPr>
            <p:sp>
              <p:nvSpPr>
                <p:cNvPr id="6140" name="Google Shape;6140;p7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72"/>
              <p:cNvGrpSpPr/>
              <p:nvPr/>
            </p:nvGrpSpPr>
            <p:grpSpPr>
              <a:xfrm>
                <a:off x="1062475" y="2882501"/>
                <a:ext cx="103104" cy="1426186"/>
                <a:chOff x="4940438" y="3100904"/>
                <a:chExt cx="122758" cy="1698043"/>
              </a:xfrm>
            </p:grpSpPr>
            <p:sp>
              <p:nvSpPr>
                <p:cNvPr id="6148" name="Google Shape;6148;p7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5" name="Google Shape;6155;p72"/>
              <p:cNvGrpSpPr/>
              <p:nvPr/>
            </p:nvGrpSpPr>
            <p:grpSpPr>
              <a:xfrm>
                <a:off x="1299324" y="2882501"/>
                <a:ext cx="103104" cy="1426186"/>
                <a:chOff x="5206863" y="3100904"/>
                <a:chExt cx="122758" cy="1698043"/>
              </a:xfrm>
            </p:grpSpPr>
            <p:sp>
              <p:nvSpPr>
                <p:cNvPr id="6156" name="Google Shape;6156;p7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72"/>
              <p:cNvGrpSpPr/>
              <p:nvPr/>
            </p:nvGrpSpPr>
            <p:grpSpPr>
              <a:xfrm>
                <a:off x="1786057" y="2882501"/>
                <a:ext cx="103104" cy="1426186"/>
                <a:chOff x="6006138" y="3143629"/>
                <a:chExt cx="122758" cy="1698043"/>
              </a:xfrm>
            </p:grpSpPr>
            <p:sp>
              <p:nvSpPr>
                <p:cNvPr id="6164" name="Google Shape;6164;p7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72"/>
              <p:cNvGrpSpPr/>
              <p:nvPr/>
            </p:nvGrpSpPr>
            <p:grpSpPr>
              <a:xfrm>
                <a:off x="2029422" y="2882501"/>
                <a:ext cx="103104" cy="1426186"/>
                <a:chOff x="6805413" y="3100904"/>
                <a:chExt cx="122758" cy="1698043"/>
              </a:xfrm>
            </p:grpSpPr>
            <p:sp>
              <p:nvSpPr>
                <p:cNvPr id="6172" name="Google Shape;6172;p7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72"/>
              <p:cNvGrpSpPr/>
              <p:nvPr/>
            </p:nvGrpSpPr>
            <p:grpSpPr>
              <a:xfrm>
                <a:off x="2272795" y="2882501"/>
                <a:ext cx="103104" cy="1426186"/>
                <a:chOff x="5206863" y="3100904"/>
                <a:chExt cx="122758" cy="1698043"/>
              </a:xfrm>
            </p:grpSpPr>
            <p:sp>
              <p:nvSpPr>
                <p:cNvPr id="6180" name="Google Shape;6180;p7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72"/>
              <p:cNvGrpSpPr/>
              <p:nvPr/>
            </p:nvGrpSpPr>
            <p:grpSpPr>
              <a:xfrm>
                <a:off x="1542694" y="2882501"/>
                <a:ext cx="103104" cy="1426186"/>
                <a:chOff x="6006138" y="3143629"/>
                <a:chExt cx="122758" cy="1698043"/>
              </a:xfrm>
            </p:grpSpPr>
            <p:sp>
              <p:nvSpPr>
                <p:cNvPr id="6188" name="Google Shape;6188;p7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95" name="Google Shape;6195;p72"/>
          <p:cNvGrpSpPr/>
          <p:nvPr/>
        </p:nvGrpSpPr>
        <p:grpSpPr>
          <a:xfrm>
            <a:off x="5683472" y="3518037"/>
            <a:ext cx="2749952" cy="870677"/>
            <a:chOff x="238125" y="1725700"/>
            <a:chExt cx="7139025" cy="2260325"/>
          </a:xfrm>
        </p:grpSpPr>
        <p:sp>
          <p:nvSpPr>
            <p:cNvPr id="6196" name="Google Shape;6196;p72"/>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2"/>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2"/>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2"/>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2"/>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2"/>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2"/>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2"/>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2"/>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2"/>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72"/>
          <p:cNvGrpSpPr/>
          <p:nvPr/>
        </p:nvGrpSpPr>
        <p:grpSpPr>
          <a:xfrm>
            <a:off x="5953636" y="2459783"/>
            <a:ext cx="1105452" cy="916747"/>
            <a:chOff x="5249100" y="1210600"/>
            <a:chExt cx="3502700" cy="2904775"/>
          </a:xfrm>
        </p:grpSpPr>
        <p:sp>
          <p:nvSpPr>
            <p:cNvPr id="6207" name="Google Shape;6207;p7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11" name="Google Shape;6211;p72"/>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212" name="Google Shape;6212;p72"/>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213" name="Google Shape;6213;p72"/>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214" name="Google Shape;6214;p72"/>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215" name="Google Shape;6215;p72"/>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72"/>
          <p:cNvGrpSpPr/>
          <p:nvPr/>
        </p:nvGrpSpPr>
        <p:grpSpPr>
          <a:xfrm>
            <a:off x="7136183" y="1179201"/>
            <a:ext cx="1304650" cy="1124856"/>
            <a:chOff x="7287122" y="1165658"/>
            <a:chExt cx="1219413" cy="1051365"/>
          </a:xfrm>
        </p:grpSpPr>
        <p:grpSp>
          <p:nvGrpSpPr>
            <p:cNvPr id="6217" name="Google Shape;6217;p72"/>
            <p:cNvGrpSpPr/>
            <p:nvPr/>
          </p:nvGrpSpPr>
          <p:grpSpPr>
            <a:xfrm>
              <a:off x="7287122" y="1969723"/>
              <a:ext cx="1219413" cy="247300"/>
              <a:chOff x="7287122" y="1969723"/>
              <a:chExt cx="1219413" cy="247300"/>
            </a:xfrm>
          </p:grpSpPr>
          <p:sp>
            <p:nvSpPr>
              <p:cNvPr id="6218" name="Google Shape;6218;p7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9" name="Google Shape;6219;p72"/>
              <p:cNvGrpSpPr/>
              <p:nvPr/>
            </p:nvGrpSpPr>
            <p:grpSpPr>
              <a:xfrm>
                <a:off x="7287122" y="2063892"/>
                <a:ext cx="1151753" cy="73428"/>
                <a:chOff x="7287122" y="2063892"/>
                <a:chExt cx="1151753" cy="73428"/>
              </a:xfrm>
            </p:grpSpPr>
            <p:sp>
              <p:nvSpPr>
                <p:cNvPr id="6220" name="Google Shape;6220;p7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21" name="Google Shape;6221;p7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222" name="Google Shape;6222;p72"/>
            <p:cNvGrpSpPr/>
            <p:nvPr/>
          </p:nvGrpSpPr>
          <p:grpSpPr>
            <a:xfrm>
              <a:off x="7287122" y="1712201"/>
              <a:ext cx="1219403" cy="246767"/>
              <a:chOff x="7287122" y="1712201"/>
              <a:chExt cx="1219403" cy="246767"/>
            </a:xfrm>
          </p:grpSpPr>
          <p:sp>
            <p:nvSpPr>
              <p:cNvPr id="6223" name="Google Shape;6223;p7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4" name="Google Shape;6224;p72"/>
              <p:cNvGrpSpPr/>
              <p:nvPr/>
            </p:nvGrpSpPr>
            <p:grpSpPr>
              <a:xfrm>
                <a:off x="7287122" y="1842861"/>
                <a:ext cx="1005303" cy="73419"/>
                <a:chOff x="7287122" y="1842861"/>
                <a:chExt cx="1005303" cy="73419"/>
              </a:xfrm>
            </p:grpSpPr>
            <p:sp>
              <p:nvSpPr>
                <p:cNvPr id="6225" name="Google Shape;6225;p7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26" name="Google Shape;6226;p7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227" name="Google Shape;6227;p72"/>
            <p:cNvGrpSpPr/>
            <p:nvPr/>
          </p:nvGrpSpPr>
          <p:grpSpPr>
            <a:xfrm>
              <a:off x="7287122" y="1447520"/>
              <a:ext cx="1219403" cy="286667"/>
              <a:chOff x="7287122" y="1447520"/>
              <a:chExt cx="1219403" cy="286667"/>
            </a:xfrm>
          </p:grpSpPr>
          <p:sp>
            <p:nvSpPr>
              <p:cNvPr id="6228" name="Google Shape;6228;p7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9" name="Google Shape;6229;p72"/>
              <p:cNvGrpSpPr/>
              <p:nvPr/>
            </p:nvGrpSpPr>
            <p:grpSpPr>
              <a:xfrm>
                <a:off x="7287122" y="1581977"/>
                <a:ext cx="852803" cy="73428"/>
                <a:chOff x="7287122" y="1581977"/>
                <a:chExt cx="852803" cy="73428"/>
              </a:xfrm>
            </p:grpSpPr>
            <p:sp>
              <p:nvSpPr>
                <p:cNvPr id="6230" name="Google Shape;6230;p7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31" name="Google Shape;6231;p7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232" name="Google Shape;6232;p72"/>
            <p:cNvGrpSpPr/>
            <p:nvPr/>
          </p:nvGrpSpPr>
          <p:grpSpPr>
            <a:xfrm>
              <a:off x="7287122" y="1165658"/>
              <a:ext cx="1219403" cy="344253"/>
              <a:chOff x="7287122" y="1165658"/>
              <a:chExt cx="1219403" cy="344253"/>
            </a:xfrm>
          </p:grpSpPr>
          <p:sp>
            <p:nvSpPr>
              <p:cNvPr id="6233" name="Google Shape;6233;p7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4" name="Google Shape;6234;p72"/>
              <p:cNvGrpSpPr/>
              <p:nvPr/>
            </p:nvGrpSpPr>
            <p:grpSpPr>
              <a:xfrm>
                <a:off x="7287122" y="1341025"/>
                <a:ext cx="695703" cy="73419"/>
                <a:chOff x="7287122" y="1341025"/>
                <a:chExt cx="695703" cy="73419"/>
              </a:xfrm>
            </p:grpSpPr>
            <p:sp>
              <p:nvSpPr>
                <p:cNvPr id="6235" name="Google Shape;6235;p7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36" name="Google Shape;6236;p7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237" name="Google Shape;6237;p72"/>
          <p:cNvGrpSpPr/>
          <p:nvPr/>
        </p:nvGrpSpPr>
        <p:grpSpPr>
          <a:xfrm>
            <a:off x="5802676" y="1185224"/>
            <a:ext cx="1397729" cy="1098540"/>
            <a:chOff x="5900602" y="1193063"/>
            <a:chExt cx="1299851" cy="1021707"/>
          </a:xfrm>
        </p:grpSpPr>
        <p:grpSp>
          <p:nvGrpSpPr>
            <p:cNvPr id="6238" name="Google Shape;6238;p72"/>
            <p:cNvGrpSpPr/>
            <p:nvPr/>
          </p:nvGrpSpPr>
          <p:grpSpPr>
            <a:xfrm>
              <a:off x="6520337" y="1193063"/>
              <a:ext cx="341815" cy="799959"/>
              <a:chOff x="6520337" y="1193063"/>
              <a:chExt cx="341815" cy="799959"/>
            </a:xfrm>
          </p:grpSpPr>
          <p:grpSp>
            <p:nvGrpSpPr>
              <p:cNvPr id="6239" name="Google Shape;6239;p72"/>
              <p:cNvGrpSpPr/>
              <p:nvPr/>
            </p:nvGrpSpPr>
            <p:grpSpPr>
              <a:xfrm>
                <a:off x="6520337" y="1589527"/>
                <a:ext cx="213950" cy="403494"/>
                <a:chOff x="6520337" y="1589527"/>
                <a:chExt cx="213950" cy="403494"/>
              </a:xfrm>
            </p:grpSpPr>
            <p:sp>
              <p:nvSpPr>
                <p:cNvPr id="6240" name="Google Shape;6240;p7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2"/>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2" name="Google Shape;6242;p72"/>
              <p:cNvGrpSpPr/>
              <p:nvPr/>
            </p:nvGrpSpPr>
            <p:grpSpPr>
              <a:xfrm>
                <a:off x="6577204" y="1193063"/>
                <a:ext cx="284947" cy="464512"/>
                <a:chOff x="6577204" y="1193063"/>
                <a:chExt cx="284947" cy="464512"/>
              </a:xfrm>
            </p:grpSpPr>
            <p:sp>
              <p:nvSpPr>
                <p:cNvPr id="6243" name="Google Shape;6243;p7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44" name="Google Shape;6244;p72"/>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245" name="Google Shape;6245;p72"/>
            <p:cNvGrpSpPr/>
            <p:nvPr/>
          </p:nvGrpSpPr>
          <p:grpSpPr>
            <a:xfrm>
              <a:off x="6238903" y="1193063"/>
              <a:ext cx="300475" cy="900152"/>
              <a:chOff x="6238903" y="1193063"/>
              <a:chExt cx="300475" cy="900152"/>
            </a:xfrm>
          </p:grpSpPr>
          <p:grpSp>
            <p:nvGrpSpPr>
              <p:cNvPr id="6246" name="Google Shape;6246;p72"/>
              <p:cNvGrpSpPr/>
              <p:nvPr/>
            </p:nvGrpSpPr>
            <p:grpSpPr>
              <a:xfrm>
                <a:off x="6290865" y="1489315"/>
                <a:ext cx="248514" cy="603900"/>
                <a:chOff x="6290865" y="1489315"/>
                <a:chExt cx="248514" cy="603900"/>
              </a:xfrm>
            </p:grpSpPr>
            <p:sp>
              <p:nvSpPr>
                <p:cNvPr id="6247" name="Google Shape;6247;p7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2"/>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72"/>
              <p:cNvGrpSpPr/>
              <p:nvPr/>
            </p:nvGrpSpPr>
            <p:grpSpPr>
              <a:xfrm>
                <a:off x="6238903" y="1193063"/>
                <a:ext cx="284947" cy="333087"/>
                <a:chOff x="6238903" y="1193063"/>
                <a:chExt cx="284947" cy="333087"/>
              </a:xfrm>
            </p:grpSpPr>
            <p:sp>
              <p:nvSpPr>
                <p:cNvPr id="6250" name="Google Shape;6250;p7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51" name="Google Shape;6251;p72"/>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252" name="Google Shape;6252;p72"/>
            <p:cNvGrpSpPr/>
            <p:nvPr/>
          </p:nvGrpSpPr>
          <p:grpSpPr>
            <a:xfrm>
              <a:off x="5900602" y="1193063"/>
              <a:ext cx="444345" cy="1021707"/>
              <a:chOff x="5900602" y="1193063"/>
              <a:chExt cx="444345" cy="1021707"/>
            </a:xfrm>
          </p:grpSpPr>
          <p:grpSp>
            <p:nvGrpSpPr>
              <p:cNvPr id="6253" name="Google Shape;6253;p72"/>
              <p:cNvGrpSpPr/>
              <p:nvPr/>
            </p:nvGrpSpPr>
            <p:grpSpPr>
              <a:xfrm>
                <a:off x="6046501" y="1367785"/>
                <a:ext cx="298446" cy="846986"/>
                <a:chOff x="6046501" y="1367785"/>
                <a:chExt cx="298446" cy="846986"/>
              </a:xfrm>
            </p:grpSpPr>
            <p:sp>
              <p:nvSpPr>
                <p:cNvPr id="6254" name="Google Shape;6254;p7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2"/>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72"/>
              <p:cNvGrpSpPr/>
              <p:nvPr/>
            </p:nvGrpSpPr>
            <p:grpSpPr>
              <a:xfrm>
                <a:off x="5900602" y="1193063"/>
                <a:ext cx="284947" cy="182312"/>
                <a:chOff x="5900602" y="1193063"/>
                <a:chExt cx="284947" cy="182312"/>
              </a:xfrm>
            </p:grpSpPr>
            <p:sp>
              <p:nvSpPr>
                <p:cNvPr id="6257" name="Google Shape;6257;p7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58" name="Google Shape;6258;p7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259" name="Google Shape;6259;p72"/>
            <p:cNvGrpSpPr/>
            <p:nvPr/>
          </p:nvGrpSpPr>
          <p:grpSpPr>
            <a:xfrm>
              <a:off x="6738300" y="1193063"/>
              <a:ext cx="462153" cy="707634"/>
              <a:chOff x="6738300" y="1193063"/>
              <a:chExt cx="462153" cy="707634"/>
            </a:xfrm>
          </p:grpSpPr>
          <p:grpSp>
            <p:nvGrpSpPr>
              <p:cNvPr id="6260" name="Google Shape;6260;p72"/>
              <p:cNvGrpSpPr/>
              <p:nvPr/>
            </p:nvGrpSpPr>
            <p:grpSpPr>
              <a:xfrm>
                <a:off x="6915505" y="1193063"/>
                <a:ext cx="284947" cy="597387"/>
                <a:chOff x="6915505" y="1193063"/>
                <a:chExt cx="284947" cy="597387"/>
              </a:xfrm>
            </p:grpSpPr>
            <p:sp>
              <p:nvSpPr>
                <p:cNvPr id="6261" name="Google Shape;6261;p7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62" name="Google Shape;6262;p72"/>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263" name="Google Shape;6263;p72"/>
              <p:cNvGrpSpPr/>
              <p:nvPr/>
            </p:nvGrpSpPr>
            <p:grpSpPr>
              <a:xfrm>
                <a:off x="6738300" y="1684725"/>
                <a:ext cx="230066" cy="215971"/>
                <a:chOff x="6738300" y="1684725"/>
                <a:chExt cx="230066" cy="215971"/>
              </a:xfrm>
            </p:grpSpPr>
            <p:sp>
              <p:nvSpPr>
                <p:cNvPr id="6264" name="Google Shape;6264;p72"/>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2"/>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69"/>
        <p:cNvGrpSpPr/>
        <p:nvPr/>
      </p:nvGrpSpPr>
      <p:grpSpPr>
        <a:xfrm>
          <a:off x="0" y="0"/>
          <a:ext cx="0" cy="0"/>
          <a:chOff x="0" y="0"/>
          <a:chExt cx="0" cy="0"/>
        </a:xfrm>
      </p:grpSpPr>
      <p:sp>
        <p:nvSpPr>
          <p:cNvPr id="6270" name="Google Shape;6270;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271" name="Google Shape;6271;p73"/>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272" name="Google Shape;6272;p73"/>
          <p:cNvGrpSpPr/>
          <p:nvPr/>
        </p:nvGrpSpPr>
        <p:grpSpPr>
          <a:xfrm>
            <a:off x="829359" y="2307635"/>
            <a:ext cx="339235" cy="298186"/>
            <a:chOff x="898875" y="244725"/>
            <a:chExt cx="481800" cy="423500"/>
          </a:xfrm>
        </p:grpSpPr>
        <p:sp>
          <p:nvSpPr>
            <p:cNvPr id="6273" name="Google Shape;6273;p73"/>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4" name="Google Shape;6274;p73"/>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5" name="Google Shape;6275;p73"/>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6" name="Google Shape;6276;p73"/>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7" name="Google Shape;6277;p73"/>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8" name="Google Shape;6278;p73"/>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79" name="Google Shape;6279;p73"/>
          <p:cNvGrpSpPr/>
          <p:nvPr/>
        </p:nvGrpSpPr>
        <p:grpSpPr>
          <a:xfrm>
            <a:off x="1267741" y="2287103"/>
            <a:ext cx="298169" cy="339253"/>
            <a:chOff x="1529350" y="258825"/>
            <a:chExt cx="423475" cy="481825"/>
          </a:xfrm>
        </p:grpSpPr>
        <p:sp>
          <p:nvSpPr>
            <p:cNvPr id="6280" name="Google Shape;6280;p73"/>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1" name="Google Shape;6281;p73"/>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82" name="Google Shape;6282;p73"/>
          <p:cNvGrpSpPr/>
          <p:nvPr/>
        </p:nvGrpSpPr>
        <p:grpSpPr>
          <a:xfrm>
            <a:off x="1660716" y="2367273"/>
            <a:ext cx="340890" cy="178912"/>
            <a:chOff x="2084325" y="363300"/>
            <a:chExt cx="484150" cy="254100"/>
          </a:xfrm>
        </p:grpSpPr>
        <p:sp>
          <p:nvSpPr>
            <p:cNvPr id="6283" name="Google Shape;6283;p73"/>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4" name="Google Shape;6284;p73"/>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85" name="Google Shape;6285;p73"/>
          <p:cNvGrpSpPr/>
          <p:nvPr/>
        </p:nvGrpSpPr>
        <p:grpSpPr>
          <a:xfrm>
            <a:off x="2110011" y="2287102"/>
            <a:ext cx="298169" cy="339253"/>
            <a:chOff x="2707500" y="249400"/>
            <a:chExt cx="423475" cy="481825"/>
          </a:xfrm>
        </p:grpSpPr>
        <p:sp>
          <p:nvSpPr>
            <p:cNvPr id="6286" name="Google Shape;6286;p73"/>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7" name="Google Shape;6287;p73"/>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88" name="Google Shape;6288;p73"/>
          <p:cNvGrpSpPr/>
          <p:nvPr/>
        </p:nvGrpSpPr>
        <p:grpSpPr>
          <a:xfrm>
            <a:off x="2523626" y="2287428"/>
            <a:ext cx="305386" cy="338602"/>
            <a:chOff x="3300325" y="249875"/>
            <a:chExt cx="433725" cy="480900"/>
          </a:xfrm>
        </p:grpSpPr>
        <p:sp>
          <p:nvSpPr>
            <p:cNvPr id="6289" name="Google Shape;6289;p73"/>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0" name="Google Shape;6290;p73"/>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1" name="Google Shape;6291;p73"/>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2" name="Google Shape;6292;p73"/>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3" name="Google Shape;6293;p73"/>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4" name="Google Shape;6294;p73"/>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95" name="Google Shape;6295;p73"/>
          <p:cNvGrpSpPr/>
          <p:nvPr/>
        </p:nvGrpSpPr>
        <p:grpSpPr>
          <a:xfrm>
            <a:off x="2912712" y="2287349"/>
            <a:ext cx="352349" cy="338760"/>
            <a:chOff x="3854700" y="249750"/>
            <a:chExt cx="500425" cy="481125"/>
          </a:xfrm>
        </p:grpSpPr>
        <p:sp>
          <p:nvSpPr>
            <p:cNvPr id="6296" name="Google Shape;6296;p73"/>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7" name="Google Shape;6297;p73"/>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8" name="Google Shape;6298;p73"/>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9" name="Google Shape;6299;p73"/>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0" name="Google Shape;6300;p73"/>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1" name="Google Shape;6301;p73"/>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2" name="Google Shape;6302;p73"/>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3" name="Google Shape;6303;p73"/>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04" name="Google Shape;6304;p73"/>
          <p:cNvGrpSpPr/>
          <p:nvPr/>
        </p:nvGrpSpPr>
        <p:grpSpPr>
          <a:xfrm>
            <a:off x="3330701" y="2287349"/>
            <a:ext cx="352349" cy="338760"/>
            <a:chOff x="4447550" y="249750"/>
            <a:chExt cx="500425" cy="481125"/>
          </a:xfrm>
        </p:grpSpPr>
        <p:sp>
          <p:nvSpPr>
            <p:cNvPr id="6305" name="Google Shape;6305;p73"/>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6" name="Google Shape;6306;p73"/>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07" name="Google Shape;6307;p73"/>
          <p:cNvGrpSpPr/>
          <p:nvPr/>
        </p:nvGrpSpPr>
        <p:grpSpPr>
          <a:xfrm>
            <a:off x="3759902" y="2287102"/>
            <a:ext cx="339253" cy="339253"/>
            <a:chOff x="5049725" y="249400"/>
            <a:chExt cx="481825" cy="481825"/>
          </a:xfrm>
        </p:grpSpPr>
        <p:sp>
          <p:nvSpPr>
            <p:cNvPr id="6308" name="Google Shape;6308;p73"/>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9" name="Google Shape;6309;p73"/>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0" name="Google Shape;6310;p73"/>
          <p:cNvGrpSpPr/>
          <p:nvPr/>
        </p:nvGrpSpPr>
        <p:grpSpPr>
          <a:xfrm>
            <a:off x="4173843" y="2287102"/>
            <a:ext cx="339253" cy="339253"/>
            <a:chOff x="5660400" y="238125"/>
            <a:chExt cx="481825" cy="481825"/>
          </a:xfrm>
        </p:grpSpPr>
        <p:sp>
          <p:nvSpPr>
            <p:cNvPr id="6311" name="Google Shape;6311;p73"/>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2" name="Google Shape;6312;p73"/>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3" name="Google Shape;6313;p73"/>
          <p:cNvGrpSpPr/>
          <p:nvPr/>
        </p:nvGrpSpPr>
        <p:grpSpPr>
          <a:xfrm>
            <a:off x="4590529" y="2287102"/>
            <a:ext cx="339253" cy="339253"/>
            <a:chOff x="6235400" y="249400"/>
            <a:chExt cx="481825" cy="481825"/>
          </a:xfrm>
        </p:grpSpPr>
        <p:sp>
          <p:nvSpPr>
            <p:cNvPr id="6314" name="Google Shape;6314;p73"/>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5" name="Google Shape;6315;p73"/>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6" name="Google Shape;6316;p73"/>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7" name="Google Shape;6317;p73"/>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8" name="Google Shape;6318;p73"/>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9" name="Google Shape;6319;p73"/>
          <p:cNvGrpSpPr/>
          <p:nvPr/>
        </p:nvGrpSpPr>
        <p:grpSpPr>
          <a:xfrm>
            <a:off x="828875" y="2731810"/>
            <a:ext cx="340204" cy="298116"/>
            <a:chOff x="899850" y="871450"/>
            <a:chExt cx="483175" cy="423400"/>
          </a:xfrm>
        </p:grpSpPr>
        <p:sp>
          <p:nvSpPr>
            <p:cNvPr id="6320" name="Google Shape;6320;p73"/>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1" name="Google Shape;6321;p73"/>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2" name="Google Shape;6322;p73"/>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3" name="Google Shape;6323;p73"/>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24" name="Google Shape;6324;p73"/>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25" name="Google Shape;6325;p73"/>
          <p:cNvGrpSpPr/>
          <p:nvPr/>
        </p:nvGrpSpPr>
        <p:grpSpPr>
          <a:xfrm>
            <a:off x="1660875" y="2711232"/>
            <a:ext cx="340573" cy="339271"/>
            <a:chOff x="2085450" y="842250"/>
            <a:chExt cx="483700" cy="481850"/>
          </a:xfrm>
        </p:grpSpPr>
        <p:sp>
          <p:nvSpPr>
            <p:cNvPr id="6326" name="Google Shape;6326;p73"/>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7" name="Google Shape;6327;p73"/>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8" name="Google Shape;6328;p73"/>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29" name="Google Shape;6329;p73"/>
          <p:cNvGrpSpPr/>
          <p:nvPr/>
        </p:nvGrpSpPr>
        <p:grpSpPr>
          <a:xfrm>
            <a:off x="2089443" y="2711241"/>
            <a:ext cx="339306" cy="339253"/>
            <a:chOff x="2685825" y="840375"/>
            <a:chExt cx="481900" cy="481825"/>
          </a:xfrm>
        </p:grpSpPr>
        <p:sp>
          <p:nvSpPr>
            <p:cNvPr id="6330" name="Google Shape;6330;p73"/>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1" name="Google Shape;6331;p73"/>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2" name="Google Shape;6332;p73"/>
          <p:cNvGrpSpPr/>
          <p:nvPr/>
        </p:nvGrpSpPr>
        <p:grpSpPr>
          <a:xfrm>
            <a:off x="2501104" y="2710924"/>
            <a:ext cx="350431" cy="339887"/>
            <a:chOff x="3270675" y="841800"/>
            <a:chExt cx="497700" cy="482725"/>
          </a:xfrm>
        </p:grpSpPr>
        <p:sp>
          <p:nvSpPr>
            <p:cNvPr id="6333" name="Google Shape;6333;p73"/>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4" name="Google Shape;6334;p73"/>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5" name="Google Shape;6335;p73"/>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36" name="Google Shape;6336;p73"/>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37" name="Google Shape;6337;p73"/>
          <p:cNvGrpSpPr/>
          <p:nvPr/>
        </p:nvGrpSpPr>
        <p:grpSpPr>
          <a:xfrm>
            <a:off x="3337249" y="2731783"/>
            <a:ext cx="339253" cy="298169"/>
            <a:chOff x="4467200" y="877100"/>
            <a:chExt cx="481825" cy="423475"/>
          </a:xfrm>
        </p:grpSpPr>
        <p:sp>
          <p:nvSpPr>
            <p:cNvPr id="6338" name="Google Shape;6338;p73"/>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9" name="Google Shape;6339;p73"/>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0" name="Google Shape;6340;p73"/>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1" name="Google Shape;6341;p73"/>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2" name="Google Shape;6342;p73"/>
          <p:cNvGrpSpPr/>
          <p:nvPr/>
        </p:nvGrpSpPr>
        <p:grpSpPr>
          <a:xfrm>
            <a:off x="3752140" y="2711232"/>
            <a:ext cx="354778" cy="339271"/>
            <a:chOff x="5045500" y="842250"/>
            <a:chExt cx="503875" cy="481850"/>
          </a:xfrm>
        </p:grpSpPr>
        <p:sp>
          <p:nvSpPr>
            <p:cNvPr id="6343" name="Google Shape;6343;p73"/>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4" name="Google Shape;6344;p73"/>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5" name="Google Shape;6345;p73"/>
          <p:cNvGrpSpPr/>
          <p:nvPr/>
        </p:nvGrpSpPr>
        <p:grpSpPr>
          <a:xfrm>
            <a:off x="4174987" y="2737451"/>
            <a:ext cx="336965" cy="286833"/>
            <a:chOff x="5645200" y="879425"/>
            <a:chExt cx="478575" cy="407375"/>
          </a:xfrm>
        </p:grpSpPr>
        <p:sp>
          <p:nvSpPr>
            <p:cNvPr id="6346" name="Google Shape;6346;p73"/>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7" name="Google Shape;6347;p73"/>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8" name="Google Shape;6348;p73"/>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9" name="Google Shape;6349;p73"/>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0" name="Google Shape;6350;p73"/>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1" name="Google Shape;6351;p73"/>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52" name="Google Shape;6352;p73"/>
          <p:cNvGrpSpPr/>
          <p:nvPr/>
        </p:nvGrpSpPr>
        <p:grpSpPr>
          <a:xfrm>
            <a:off x="4611062" y="2711241"/>
            <a:ext cx="298186" cy="339253"/>
            <a:chOff x="6264525" y="842250"/>
            <a:chExt cx="423500" cy="481825"/>
          </a:xfrm>
        </p:grpSpPr>
        <p:sp>
          <p:nvSpPr>
            <p:cNvPr id="6353" name="Google Shape;6353;p73"/>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4" name="Google Shape;6354;p73"/>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5" name="Google Shape;6355;p73"/>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6" name="Google Shape;6356;p73"/>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7" name="Google Shape;6357;p73"/>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8" name="Google Shape;6358;p73"/>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9" name="Google Shape;6359;p73"/>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60" name="Google Shape;6360;p73"/>
          <p:cNvGrpSpPr/>
          <p:nvPr/>
        </p:nvGrpSpPr>
        <p:grpSpPr>
          <a:xfrm>
            <a:off x="829350" y="3125895"/>
            <a:ext cx="339253" cy="339253"/>
            <a:chOff x="900750" y="1436075"/>
            <a:chExt cx="481825" cy="481825"/>
          </a:xfrm>
        </p:grpSpPr>
        <p:sp>
          <p:nvSpPr>
            <p:cNvPr id="6361" name="Google Shape;6361;p73"/>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2" name="Google Shape;6362;p73"/>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3" name="Google Shape;6363;p73"/>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4" name="Google Shape;6364;p73"/>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65" name="Google Shape;6365;p73"/>
          <p:cNvGrpSpPr/>
          <p:nvPr/>
        </p:nvGrpSpPr>
        <p:grpSpPr>
          <a:xfrm>
            <a:off x="1247198" y="3186183"/>
            <a:ext cx="339253" cy="218676"/>
            <a:chOff x="1492675" y="1520750"/>
            <a:chExt cx="481825" cy="310575"/>
          </a:xfrm>
        </p:grpSpPr>
        <p:sp>
          <p:nvSpPr>
            <p:cNvPr id="6366" name="Google Shape;6366;p73"/>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7" name="Google Shape;6367;p73"/>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68" name="Google Shape;6368;p73"/>
          <p:cNvGrpSpPr/>
          <p:nvPr/>
        </p:nvGrpSpPr>
        <p:grpSpPr>
          <a:xfrm>
            <a:off x="1654995" y="3125877"/>
            <a:ext cx="352332" cy="339288"/>
            <a:chOff x="2071000" y="1435025"/>
            <a:chExt cx="500400" cy="481875"/>
          </a:xfrm>
        </p:grpSpPr>
        <p:sp>
          <p:nvSpPr>
            <p:cNvPr id="6369" name="Google Shape;6369;p73"/>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0" name="Google Shape;6370;p73"/>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1" name="Google Shape;6371;p73"/>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72" name="Google Shape;6372;p73"/>
          <p:cNvGrpSpPr/>
          <p:nvPr/>
        </p:nvGrpSpPr>
        <p:grpSpPr>
          <a:xfrm>
            <a:off x="2083159" y="3146709"/>
            <a:ext cx="351874" cy="297623"/>
            <a:chOff x="2678350" y="1464650"/>
            <a:chExt cx="499750" cy="422700"/>
          </a:xfrm>
        </p:grpSpPr>
        <p:sp>
          <p:nvSpPr>
            <p:cNvPr id="6373" name="Google Shape;6373;p73"/>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4" name="Google Shape;6374;p73"/>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5" name="Google Shape;6375;p73"/>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76" name="Google Shape;6376;p73"/>
          <p:cNvGrpSpPr/>
          <p:nvPr/>
        </p:nvGrpSpPr>
        <p:grpSpPr>
          <a:xfrm>
            <a:off x="2506692" y="3125895"/>
            <a:ext cx="339253" cy="339253"/>
            <a:chOff x="3271200" y="1435075"/>
            <a:chExt cx="481825" cy="481825"/>
          </a:xfrm>
        </p:grpSpPr>
        <p:sp>
          <p:nvSpPr>
            <p:cNvPr id="6377" name="Google Shape;6377;p73"/>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8" name="Google Shape;6378;p73"/>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79" name="Google Shape;6379;p73"/>
          <p:cNvGrpSpPr/>
          <p:nvPr/>
        </p:nvGrpSpPr>
        <p:grpSpPr>
          <a:xfrm>
            <a:off x="2917165" y="3125877"/>
            <a:ext cx="343442" cy="339288"/>
            <a:chOff x="3858100" y="1435075"/>
            <a:chExt cx="487775" cy="481875"/>
          </a:xfrm>
        </p:grpSpPr>
        <p:sp>
          <p:nvSpPr>
            <p:cNvPr id="6380" name="Google Shape;6380;p73"/>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1" name="Google Shape;6381;p73"/>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2" name="Google Shape;6382;p73"/>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3" name="Google Shape;6383;p73"/>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4" name="Google Shape;6384;p73"/>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85" name="Google Shape;6385;p73"/>
          <p:cNvGrpSpPr/>
          <p:nvPr/>
        </p:nvGrpSpPr>
        <p:grpSpPr>
          <a:xfrm>
            <a:off x="3337249" y="3125895"/>
            <a:ext cx="339253" cy="339253"/>
            <a:chOff x="4456875" y="1435075"/>
            <a:chExt cx="481825" cy="481825"/>
          </a:xfrm>
        </p:grpSpPr>
        <p:sp>
          <p:nvSpPr>
            <p:cNvPr id="6386" name="Google Shape;6386;p73"/>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7" name="Google Shape;6387;p73"/>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8" name="Google Shape;6388;p73"/>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9" name="Google Shape;6389;p73"/>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0" name="Google Shape;6390;p73"/>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1" name="Google Shape;6391;p73"/>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2" name="Google Shape;6392;p73"/>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3" name="Google Shape;6393;p73"/>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4" name="Google Shape;6394;p73"/>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5" name="Google Shape;6395;p73"/>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6" name="Google Shape;6396;p73"/>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7" name="Google Shape;6397;p73"/>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8" name="Google Shape;6398;p73"/>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9" name="Google Shape;6399;p73"/>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0" name="Google Shape;6400;p73"/>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1" name="Google Shape;6401;p73"/>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2" name="Google Shape;6402;p73"/>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3" name="Google Shape;6403;p73"/>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4" name="Google Shape;6404;p73"/>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05" name="Google Shape;6405;p73"/>
          <p:cNvGrpSpPr/>
          <p:nvPr/>
        </p:nvGrpSpPr>
        <p:grpSpPr>
          <a:xfrm>
            <a:off x="3758239" y="3125886"/>
            <a:ext cx="342580" cy="339271"/>
            <a:chOff x="5049725" y="1435050"/>
            <a:chExt cx="486550" cy="481850"/>
          </a:xfrm>
        </p:grpSpPr>
        <p:sp>
          <p:nvSpPr>
            <p:cNvPr id="6406" name="Google Shape;6406;p73"/>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7" name="Google Shape;6407;p73"/>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8" name="Google Shape;6408;p73"/>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9" name="Google Shape;6409;p73"/>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10" name="Google Shape;6410;p73"/>
          <p:cNvGrpSpPr/>
          <p:nvPr/>
        </p:nvGrpSpPr>
        <p:grpSpPr>
          <a:xfrm>
            <a:off x="4173790" y="3125895"/>
            <a:ext cx="339359" cy="339253"/>
            <a:chOff x="5642475" y="1435075"/>
            <a:chExt cx="481975" cy="481825"/>
          </a:xfrm>
        </p:grpSpPr>
        <p:sp>
          <p:nvSpPr>
            <p:cNvPr id="6411" name="Google Shape;6411;p73"/>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2" name="Google Shape;6412;p73"/>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3" name="Google Shape;6413;p73"/>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14" name="Google Shape;6414;p73"/>
          <p:cNvGrpSpPr/>
          <p:nvPr/>
        </p:nvGrpSpPr>
        <p:grpSpPr>
          <a:xfrm>
            <a:off x="4588276" y="3125886"/>
            <a:ext cx="343759" cy="339271"/>
            <a:chOff x="6232000" y="1435050"/>
            <a:chExt cx="488225" cy="481850"/>
          </a:xfrm>
        </p:grpSpPr>
        <p:sp>
          <p:nvSpPr>
            <p:cNvPr id="6415" name="Google Shape;6415;p73"/>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6" name="Google Shape;6416;p73"/>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7" name="Google Shape;6417;p73"/>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8" name="Google Shape;6418;p73"/>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9" name="Google Shape;6419;p73"/>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20" name="Google Shape;6420;p73"/>
          <p:cNvGrpSpPr/>
          <p:nvPr/>
        </p:nvGrpSpPr>
        <p:grpSpPr>
          <a:xfrm>
            <a:off x="849012" y="3539545"/>
            <a:ext cx="299929" cy="337792"/>
            <a:chOff x="924450" y="2028975"/>
            <a:chExt cx="425975" cy="479750"/>
          </a:xfrm>
        </p:grpSpPr>
        <p:sp>
          <p:nvSpPr>
            <p:cNvPr id="6421" name="Google Shape;6421;p73"/>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2" name="Google Shape;6422;p73"/>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3" name="Google Shape;6423;p73"/>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24" name="Google Shape;6424;p73"/>
          <p:cNvGrpSpPr/>
          <p:nvPr/>
        </p:nvGrpSpPr>
        <p:grpSpPr>
          <a:xfrm>
            <a:off x="1661509" y="3559347"/>
            <a:ext cx="339306" cy="298186"/>
            <a:chOff x="2085450" y="2057100"/>
            <a:chExt cx="481900" cy="423500"/>
          </a:xfrm>
        </p:grpSpPr>
        <p:sp>
          <p:nvSpPr>
            <p:cNvPr id="6425" name="Google Shape;6425;p73"/>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6" name="Google Shape;6426;p73"/>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7" name="Google Shape;6427;p73"/>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28" name="Google Shape;6428;p73"/>
          <p:cNvGrpSpPr/>
          <p:nvPr/>
        </p:nvGrpSpPr>
        <p:grpSpPr>
          <a:xfrm>
            <a:off x="2089442" y="3582592"/>
            <a:ext cx="339306" cy="251698"/>
            <a:chOff x="2678275" y="2090100"/>
            <a:chExt cx="481900" cy="357475"/>
          </a:xfrm>
        </p:grpSpPr>
        <p:sp>
          <p:nvSpPr>
            <p:cNvPr id="6429" name="Google Shape;6429;p73"/>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0" name="Google Shape;6430;p73"/>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1" name="Google Shape;6431;p73"/>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2" name="Google Shape;6432;p73"/>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3" name="Google Shape;6433;p73"/>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34" name="Google Shape;6434;p73"/>
          <p:cNvGrpSpPr/>
          <p:nvPr/>
        </p:nvGrpSpPr>
        <p:grpSpPr>
          <a:xfrm>
            <a:off x="2566646" y="3594790"/>
            <a:ext cx="219345" cy="227301"/>
            <a:chOff x="3357325" y="2093500"/>
            <a:chExt cx="311525" cy="322825"/>
          </a:xfrm>
        </p:grpSpPr>
        <p:sp>
          <p:nvSpPr>
            <p:cNvPr id="6435" name="Google Shape;6435;p73"/>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6" name="Google Shape;6436;p73"/>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7" name="Google Shape;6437;p73"/>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38" name="Google Shape;6438;p73"/>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39" name="Google Shape;6439;p73"/>
          <p:cNvGrpSpPr/>
          <p:nvPr/>
        </p:nvGrpSpPr>
        <p:grpSpPr>
          <a:xfrm>
            <a:off x="3360836" y="3538814"/>
            <a:ext cx="292078" cy="339253"/>
            <a:chOff x="4492800" y="2027925"/>
            <a:chExt cx="414825" cy="481825"/>
          </a:xfrm>
        </p:grpSpPr>
        <p:sp>
          <p:nvSpPr>
            <p:cNvPr id="6440" name="Google Shape;6440;p73"/>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1" name="Google Shape;6441;p73"/>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42" name="Google Shape;6442;p73"/>
          <p:cNvGrpSpPr/>
          <p:nvPr/>
        </p:nvGrpSpPr>
        <p:grpSpPr>
          <a:xfrm>
            <a:off x="3759928" y="3538805"/>
            <a:ext cx="339200" cy="339271"/>
            <a:chOff x="5049725" y="2027900"/>
            <a:chExt cx="481750" cy="481850"/>
          </a:xfrm>
        </p:grpSpPr>
        <p:sp>
          <p:nvSpPr>
            <p:cNvPr id="6443" name="Google Shape;6443;p73"/>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4" name="Google Shape;6444;p73"/>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5" name="Google Shape;6445;p73"/>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6" name="Google Shape;6446;p73"/>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7" name="Google Shape;6447;p73"/>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8" name="Google Shape;6448;p73"/>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9" name="Google Shape;6449;p73"/>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0" name="Google Shape;6450;p73"/>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1" name="Google Shape;6451;p73"/>
          <p:cNvGrpSpPr/>
          <p:nvPr/>
        </p:nvGrpSpPr>
        <p:grpSpPr>
          <a:xfrm>
            <a:off x="4233524" y="3538893"/>
            <a:ext cx="219890" cy="339095"/>
            <a:chOff x="5726350" y="2028150"/>
            <a:chExt cx="312300" cy="481600"/>
          </a:xfrm>
        </p:grpSpPr>
        <p:sp>
          <p:nvSpPr>
            <p:cNvPr id="6452" name="Google Shape;6452;p73"/>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3" name="Google Shape;6453;p73"/>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4" name="Google Shape;6454;p73"/>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5" name="Google Shape;6455;p73"/>
          <p:cNvGrpSpPr/>
          <p:nvPr/>
        </p:nvGrpSpPr>
        <p:grpSpPr>
          <a:xfrm>
            <a:off x="4593715" y="3542000"/>
            <a:ext cx="332881" cy="332881"/>
            <a:chOff x="6239925" y="2032450"/>
            <a:chExt cx="472775" cy="472775"/>
          </a:xfrm>
        </p:grpSpPr>
        <p:sp>
          <p:nvSpPr>
            <p:cNvPr id="6456" name="Google Shape;6456;p73"/>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7" name="Google Shape;6457;p73"/>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8" name="Google Shape;6458;p73"/>
          <p:cNvGrpSpPr/>
          <p:nvPr/>
        </p:nvGrpSpPr>
        <p:grpSpPr>
          <a:xfrm>
            <a:off x="5042807" y="2364092"/>
            <a:ext cx="334641" cy="185425"/>
            <a:chOff x="903075" y="2730000"/>
            <a:chExt cx="475275" cy="263350"/>
          </a:xfrm>
        </p:grpSpPr>
        <p:sp>
          <p:nvSpPr>
            <p:cNvPr id="6459" name="Google Shape;6459;p73"/>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0" name="Google Shape;6460;p73"/>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1" name="Google Shape;6461;p73"/>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2" name="Google Shape;6462;p73"/>
          <p:cNvGrpSpPr/>
          <p:nvPr/>
        </p:nvGrpSpPr>
        <p:grpSpPr>
          <a:xfrm>
            <a:off x="1247198" y="3538814"/>
            <a:ext cx="339253" cy="339253"/>
            <a:chOff x="1492675" y="2027925"/>
            <a:chExt cx="481825" cy="481825"/>
          </a:xfrm>
        </p:grpSpPr>
        <p:sp>
          <p:nvSpPr>
            <p:cNvPr id="6463" name="Google Shape;6463;p73"/>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4" name="Google Shape;6464;p73"/>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5" name="Google Shape;6465;p73"/>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6" name="Google Shape;6466;p73"/>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7" name="Google Shape;6467;p73"/>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8" name="Google Shape;6468;p73"/>
          <p:cNvGrpSpPr/>
          <p:nvPr/>
        </p:nvGrpSpPr>
        <p:grpSpPr>
          <a:xfrm>
            <a:off x="5473575" y="2287178"/>
            <a:ext cx="339253" cy="339253"/>
            <a:chOff x="1492675" y="2620775"/>
            <a:chExt cx="481825" cy="481825"/>
          </a:xfrm>
        </p:grpSpPr>
        <p:sp>
          <p:nvSpPr>
            <p:cNvPr id="6469" name="Google Shape;6469;p73"/>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0" name="Google Shape;6470;p73"/>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71" name="Google Shape;6471;p73"/>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72" name="Google Shape;6472;p73"/>
          <p:cNvGrpSpPr/>
          <p:nvPr/>
        </p:nvGrpSpPr>
        <p:grpSpPr>
          <a:xfrm>
            <a:off x="6297328" y="2303161"/>
            <a:ext cx="333585" cy="307287"/>
            <a:chOff x="2682350" y="2643425"/>
            <a:chExt cx="473775" cy="436425"/>
          </a:xfrm>
        </p:grpSpPr>
        <p:sp>
          <p:nvSpPr>
            <p:cNvPr id="6473" name="Google Shape;6473;p73"/>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4" name="Google Shape;6474;p73"/>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5" name="Google Shape;6475;p73"/>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6" name="Google Shape;6476;p73"/>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7" name="Google Shape;6477;p73"/>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8" name="Google Shape;6478;p73"/>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9" name="Google Shape;6479;p73"/>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0" name="Google Shape;6480;p73"/>
          <p:cNvGrpSpPr/>
          <p:nvPr/>
        </p:nvGrpSpPr>
        <p:grpSpPr>
          <a:xfrm>
            <a:off x="6762818" y="2287178"/>
            <a:ext cx="238531" cy="339253"/>
            <a:chOff x="3342725" y="2620775"/>
            <a:chExt cx="338775" cy="481825"/>
          </a:xfrm>
        </p:grpSpPr>
        <p:sp>
          <p:nvSpPr>
            <p:cNvPr id="6481" name="Google Shape;6481;p73"/>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2" name="Google Shape;6482;p73"/>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3" name="Google Shape;6483;p73"/>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4" name="Google Shape;6484;p73"/>
          <p:cNvGrpSpPr/>
          <p:nvPr/>
        </p:nvGrpSpPr>
        <p:grpSpPr>
          <a:xfrm>
            <a:off x="7156568" y="2287178"/>
            <a:ext cx="278296" cy="339253"/>
            <a:chOff x="3907325" y="2620775"/>
            <a:chExt cx="395250" cy="481825"/>
          </a:xfrm>
        </p:grpSpPr>
        <p:sp>
          <p:nvSpPr>
            <p:cNvPr id="6485" name="Google Shape;6485;p73"/>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6" name="Google Shape;6486;p73"/>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7" name="Google Shape;6487;p73"/>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8" name="Google Shape;6488;p73"/>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9" name="Google Shape;6489;p73"/>
          <p:cNvGrpSpPr/>
          <p:nvPr/>
        </p:nvGrpSpPr>
        <p:grpSpPr>
          <a:xfrm>
            <a:off x="7549755" y="2297783"/>
            <a:ext cx="339253" cy="318042"/>
            <a:chOff x="4456875" y="2635825"/>
            <a:chExt cx="481825" cy="451700"/>
          </a:xfrm>
        </p:grpSpPr>
        <p:sp>
          <p:nvSpPr>
            <p:cNvPr id="6490" name="Google Shape;6490;p73"/>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1" name="Google Shape;6491;p73"/>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2" name="Google Shape;6492;p73"/>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3" name="Google Shape;6493;p73"/>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4" name="Google Shape;6494;p73"/>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5" name="Google Shape;6495;p73"/>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96" name="Google Shape;6496;p73"/>
          <p:cNvGrpSpPr/>
          <p:nvPr/>
        </p:nvGrpSpPr>
        <p:grpSpPr>
          <a:xfrm>
            <a:off x="7974679" y="2297783"/>
            <a:ext cx="339253" cy="318042"/>
            <a:chOff x="5049725" y="2635825"/>
            <a:chExt cx="481825" cy="451700"/>
          </a:xfrm>
        </p:grpSpPr>
        <p:sp>
          <p:nvSpPr>
            <p:cNvPr id="6497" name="Google Shape;6497;p73"/>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8" name="Google Shape;6498;p73"/>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9" name="Google Shape;6499;p73"/>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00" name="Google Shape;6500;p73"/>
          <p:cNvGrpSpPr/>
          <p:nvPr/>
        </p:nvGrpSpPr>
        <p:grpSpPr>
          <a:xfrm>
            <a:off x="2375386" y="3952243"/>
            <a:ext cx="338566" cy="338373"/>
            <a:chOff x="5643000" y="2621375"/>
            <a:chExt cx="480850" cy="480575"/>
          </a:xfrm>
        </p:grpSpPr>
        <p:sp>
          <p:nvSpPr>
            <p:cNvPr id="6501" name="Google Shape;6501;p73"/>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2" name="Google Shape;6502;p73"/>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3" name="Google Shape;6503;p73"/>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4" name="Google Shape;6504;p73"/>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5" name="Google Shape;6505;p73"/>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6" name="Google Shape;6506;p73"/>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7" name="Google Shape;6507;p73"/>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08" name="Google Shape;6508;p73"/>
          <p:cNvGrpSpPr/>
          <p:nvPr/>
        </p:nvGrpSpPr>
        <p:grpSpPr>
          <a:xfrm>
            <a:off x="4192782" y="3951803"/>
            <a:ext cx="339359" cy="339253"/>
            <a:chOff x="6235250" y="2620775"/>
            <a:chExt cx="481975" cy="481825"/>
          </a:xfrm>
        </p:grpSpPr>
        <p:sp>
          <p:nvSpPr>
            <p:cNvPr id="6509" name="Google Shape;6509;p73"/>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0" name="Google Shape;6510;p73"/>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1" name="Google Shape;6511;p73"/>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2" name="Google Shape;6512;p73"/>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3" name="Google Shape;6513;p73"/>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14" name="Google Shape;6514;p73"/>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15" name="Google Shape;6515;p73"/>
          <p:cNvGrpSpPr/>
          <p:nvPr/>
        </p:nvGrpSpPr>
        <p:grpSpPr>
          <a:xfrm>
            <a:off x="5472652" y="2711317"/>
            <a:ext cx="341101" cy="339253"/>
            <a:chOff x="1535000" y="3223325"/>
            <a:chExt cx="484450" cy="481825"/>
          </a:xfrm>
        </p:grpSpPr>
        <p:sp>
          <p:nvSpPr>
            <p:cNvPr id="6516" name="Google Shape;6516;p73"/>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7" name="Google Shape;6517;p73"/>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8" name="Google Shape;6518;p73"/>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19" name="Google Shape;6519;p73"/>
          <p:cNvGrpSpPr/>
          <p:nvPr/>
        </p:nvGrpSpPr>
        <p:grpSpPr>
          <a:xfrm>
            <a:off x="5880219" y="2746618"/>
            <a:ext cx="339253" cy="268649"/>
            <a:chOff x="2085525" y="3263750"/>
            <a:chExt cx="481825" cy="381550"/>
          </a:xfrm>
        </p:grpSpPr>
        <p:sp>
          <p:nvSpPr>
            <p:cNvPr id="6520" name="Google Shape;6520;p73"/>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1" name="Google Shape;6521;p73"/>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22" name="Google Shape;6522;p73"/>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23" name="Google Shape;6523;p73"/>
          <p:cNvGrpSpPr/>
          <p:nvPr/>
        </p:nvGrpSpPr>
        <p:grpSpPr>
          <a:xfrm>
            <a:off x="6711982" y="2711308"/>
            <a:ext cx="340204" cy="339271"/>
            <a:chOff x="3270450" y="3213625"/>
            <a:chExt cx="483175" cy="481850"/>
          </a:xfrm>
        </p:grpSpPr>
        <p:sp>
          <p:nvSpPr>
            <p:cNvPr id="6524" name="Google Shape;6524;p73"/>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5" name="Google Shape;6525;p73"/>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26" name="Google Shape;6526;p73"/>
          <p:cNvGrpSpPr/>
          <p:nvPr/>
        </p:nvGrpSpPr>
        <p:grpSpPr>
          <a:xfrm>
            <a:off x="7211250" y="2711317"/>
            <a:ext cx="168931" cy="339253"/>
            <a:chOff x="3984950" y="3213600"/>
            <a:chExt cx="239925" cy="481825"/>
          </a:xfrm>
        </p:grpSpPr>
        <p:sp>
          <p:nvSpPr>
            <p:cNvPr id="6527" name="Google Shape;6527;p73"/>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8" name="Google Shape;6528;p73"/>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29" name="Google Shape;6529;p73"/>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0" name="Google Shape;6530;p73"/>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31" name="Google Shape;6531;p73"/>
          <p:cNvGrpSpPr/>
          <p:nvPr/>
        </p:nvGrpSpPr>
        <p:grpSpPr>
          <a:xfrm>
            <a:off x="1874281" y="3981487"/>
            <a:ext cx="355218" cy="279880"/>
            <a:chOff x="5629975" y="3255775"/>
            <a:chExt cx="504500" cy="397500"/>
          </a:xfrm>
        </p:grpSpPr>
        <p:sp>
          <p:nvSpPr>
            <p:cNvPr id="6532" name="Google Shape;6532;p73"/>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3" name="Google Shape;6533;p73"/>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4" name="Google Shape;6534;p73"/>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5" name="Google Shape;6535;p73"/>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6" name="Google Shape;6536;p73"/>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37" name="Google Shape;6537;p73"/>
          <p:cNvGrpSpPr/>
          <p:nvPr/>
        </p:nvGrpSpPr>
        <p:grpSpPr>
          <a:xfrm>
            <a:off x="3755839" y="3981593"/>
            <a:ext cx="340256" cy="279669"/>
            <a:chOff x="6234950" y="3255925"/>
            <a:chExt cx="483250" cy="397200"/>
          </a:xfrm>
        </p:grpSpPr>
        <p:sp>
          <p:nvSpPr>
            <p:cNvPr id="6538" name="Google Shape;6538;p73"/>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9" name="Google Shape;6539;p73"/>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0" name="Google Shape;6540;p73"/>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1" name="Google Shape;6541;p73"/>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2" name="Google Shape;6542;p73"/>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3" name="Google Shape;6543;p73"/>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4" name="Google Shape;6544;p73"/>
          <p:cNvGrpSpPr/>
          <p:nvPr/>
        </p:nvGrpSpPr>
        <p:grpSpPr>
          <a:xfrm>
            <a:off x="5051107" y="3125970"/>
            <a:ext cx="318042" cy="339253"/>
            <a:chOff x="914900" y="3806450"/>
            <a:chExt cx="451700" cy="481825"/>
          </a:xfrm>
        </p:grpSpPr>
        <p:sp>
          <p:nvSpPr>
            <p:cNvPr id="6545" name="Google Shape;6545;p73"/>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6" name="Google Shape;6546;p73"/>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7" name="Google Shape;6547;p73"/>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8" name="Google Shape;6548;p73"/>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9" name="Google Shape;6549;p73"/>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0" name="Google Shape;6550;p73"/>
          <p:cNvGrpSpPr/>
          <p:nvPr/>
        </p:nvGrpSpPr>
        <p:grpSpPr>
          <a:xfrm>
            <a:off x="5470028" y="3125785"/>
            <a:ext cx="346347" cy="339623"/>
            <a:chOff x="1490050" y="3805975"/>
            <a:chExt cx="491900" cy="482350"/>
          </a:xfrm>
        </p:grpSpPr>
        <p:sp>
          <p:nvSpPr>
            <p:cNvPr id="6551" name="Google Shape;6551;p73"/>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2" name="Google Shape;6552;p73"/>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3" name="Google Shape;6553;p73"/>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4" name="Google Shape;6554;p73"/>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5" name="Google Shape;6555;p73"/>
          <p:cNvGrpSpPr/>
          <p:nvPr/>
        </p:nvGrpSpPr>
        <p:grpSpPr>
          <a:xfrm>
            <a:off x="5893896" y="3125970"/>
            <a:ext cx="311899" cy="339253"/>
            <a:chOff x="2104275" y="3806450"/>
            <a:chExt cx="442975" cy="481825"/>
          </a:xfrm>
        </p:grpSpPr>
        <p:sp>
          <p:nvSpPr>
            <p:cNvPr id="6556" name="Google Shape;6556;p73"/>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7" name="Google Shape;6557;p73"/>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8" name="Google Shape;6558;p73"/>
          <p:cNvGrpSpPr/>
          <p:nvPr/>
        </p:nvGrpSpPr>
        <p:grpSpPr>
          <a:xfrm>
            <a:off x="6317413" y="3125970"/>
            <a:ext cx="293416" cy="339253"/>
            <a:chOff x="2710875" y="3806450"/>
            <a:chExt cx="416725" cy="481825"/>
          </a:xfrm>
        </p:grpSpPr>
        <p:sp>
          <p:nvSpPr>
            <p:cNvPr id="6559" name="Google Shape;6559;p73"/>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0" name="Google Shape;6560;p73"/>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61" name="Google Shape;6561;p73"/>
          <p:cNvGrpSpPr/>
          <p:nvPr/>
        </p:nvGrpSpPr>
        <p:grpSpPr>
          <a:xfrm>
            <a:off x="6712457" y="3166412"/>
            <a:ext cx="339253" cy="258369"/>
            <a:chOff x="3271200" y="3863875"/>
            <a:chExt cx="481825" cy="366950"/>
          </a:xfrm>
        </p:grpSpPr>
        <p:sp>
          <p:nvSpPr>
            <p:cNvPr id="6562" name="Google Shape;6562;p73"/>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3" name="Google Shape;6563;p73"/>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64" name="Google Shape;6564;p73"/>
          <p:cNvGrpSpPr/>
          <p:nvPr/>
        </p:nvGrpSpPr>
        <p:grpSpPr>
          <a:xfrm>
            <a:off x="7147952" y="3126199"/>
            <a:ext cx="295528" cy="338795"/>
            <a:chOff x="3895050" y="3806775"/>
            <a:chExt cx="419725" cy="481175"/>
          </a:xfrm>
        </p:grpSpPr>
        <p:sp>
          <p:nvSpPr>
            <p:cNvPr id="6565" name="Google Shape;6565;p73"/>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6" name="Google Shape;6566;p73"/>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67" name="Google Shape;6567;p73"/>
          <p:cNvGrpSpPr/>
          <p:nvPr/>
        </p:nvGrpSpPr>
        <p:grpSpPr>
          <a:xfrm>
            <a:off x="7551234" y="3125979"/>
            <a:ext cx="336296" cy="339235"/>
            <a:chOff x="4464775" y="3806475"/>
            <a:chExt cx="477625" cy="481800"/>
          </a:xfrm>
        </p:grpSpPr>
        <p:sp>
          <p:nvSpPr>
            <p:cNvPr id="6568" name="Google Shape;6568;p73"/>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9" name="Google Shape;6569;p73"/>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0" name="Google Shape;6570;p73"/>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1" name="Google Shape;6571;p73"/>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2" name="Google Shape;6572;p73"/>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3" name="Google Shape;6573;p73"/>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4" name="Google Shape;6574;p73"/>
          <p:cNvGrpSpPr/>
          <p:nvPr/>
        </p:nvGrpSpPr>
        <p:grpSpPr>
          <a:xfrm>
            <a:off x="7974679" y="3125970"/>
            <a:ext cx="339253" cy="339253"/>
            <a:chOff x="5049725" y="3806450"/>
            <a:chExt cx="481825" cy="481825"/>
          </a:xfrm>
        </p:grpSpPr>
        <p:sp>
          <p:nvSpPr>
            <p:cNvPr id="6575" name="Google Shape;6575;p73"/>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6" name="Google Shape;6576;p73"/>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7" name="Google Shape;6577;p73"/>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8" name="Google Shape;6578;p73"/>
          <p:cNvGrpSpPr/>
          <p:nvPr/>
        </p:nvGrpSpPr>
        <p:grpSpPr>
          <a:xfrm>
            <a:off x="1461983" y="3951798"/>
            <a:ext cx="339253" cy="339253"/>
            <a:chOff x="5651375" y="3806450"/>
            <a:chExt cx="481825" cy="481825"/>
          </a:xfrm>
        </p:grpSpPr>
        <p:sp>
          <p:nvSpPr>
            <p:cNvPr id="6579" name="Google Shape;6579;p73"/>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0" name="Google Shape;6580;p73"/>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1" name="Google Shape;6581;p73"/>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2" name="Google Shape;6582;p73"/>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83" name="Google Shape;6583;p73"/>
          <p:cNvGrpSpPr/>
          <p:nvPr/>
        </p:nvGrpSpPr>
        <p:grpSpPr>
          <a:xfrm>
            <a:off x="3360663" y="3953787"/>
            <a:ext cx="298503" cy="335275"/>
            <a:chOff x="6264300" y="3809300"/>
            <a:chExt cx="423950" cy="476175"/>
          </a:xfrm>
        </p:grpSpPr>
        <p:sp>
          <p:nvSpPr>
            <p:cNvPr id="6584" name="Google Shape;6584;p73"/>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5" name="Google Shape;6585;p73"/>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6" name="Google Shape;6586;p73"/>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87" name="Google Shape;6587;p73"/>
          <p:cNvGrpSpPr/>
          <p:nvPr/>
        </p:nvGrpSpPr>
        <p:grpSpPr>
          <a:xfrm>
            <a:off x="5039841" y="3538881"/>
            <a:ext cx="340573" cy="339271"/>
            <a:chOff x="898875" y="4399275"/>
            <a:chExt cx="483700" cy="481850"/>
          </a:xfrm>
        </p:grpSpPr>
        <p:sp>
          <p:nvSpPr>
            <p:cNvPr id="6588" name="Google Shape;6588;p73"/>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9" name="Google Shape;6589;p73"/>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0" name="Google Shape;6590;p73"/>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1" name="Google Shape;6591;p73"/>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2" name="Google Shape;6592;p73"/>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3" name="Google Shape;6593;p73"/>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4" name="Google Shape;6594;p73"/>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5" name="Google Shape;6595;p73"/>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96" name="Google Shape;6596;p73"/>
          <p:cNvGrpSpPr/>
          <p:nvPr/>
        </p:nvGrpSpPr>
        <p:grpSpPr>
          <a:xfrm>
            <a:off x="5473575" y="3554133"/>
            <a:ext cx="339253" cy="308765"/>
            <a:chOff x="1492675" y="4420975"/>
            <a:chExt cx="481825" cy="438525"/>
          </a:xfrm>
        </p:grpSpPr>
        <p:sp>
          <p:nvSpPr>
            <p:cNvPr id="6597" name="Google Shape;6597;p73"/>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8" name="Google Shape;6598;p73"/>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9" name="Google Shape;6599;p73"/>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0" name="Google Shape;6600;p73"/>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1" name="Google Shape;6601;p73"/>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02" name="Google Shape;6602;p73"/>
          <p:cNvGrpSpPr/>
          <p:nvPr/>
        </p:nvGrpSpPr>
        <p:grpSpPr>
          <a:xfrm>
            <a:off x="5878556" y="3539558"/>
            <a:ext cx="342580" cy="337915"/>
            <a:chOff x="2084100" y="4400250"/>
            <a:chExt cx="486550" cy="479925"/>
          </a:xfrm>
        </p:grpSpPr>
        <p:sp>
          <p:nvSpPr>
            <p:cNvPr id="6603" name="Google Shape;6603;p73"/>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4" name="Google Shape;6604;p73"/>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5" name="Google Shape;6605;p73"/>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6" name="Google Shape;6606;p73"/>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7" name="Google Shape;6607;p73"/>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8" name="Google Shape;6608;p73"/>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09" name="Google Shape;6609;p73"/>
          <p:cNvGrpSpPr/>
          <p:nvPr/>
        </p:nvGrpSpPr>
        <p:grpSpPr>
          <a:xfrm>
            <a:off x="6315036" y="3538907"/>
            <a:ext cx="298169" cy="339218"/>
            <a:chOff x="2707950" y="4399325"/>
            <a:chExt cx="423475" cy="481775"/>
          </a:xfrm>
        </p:grpSpPr>
        <p:sp>
          <p:nvSpPr>
            <p:cNvPr id="6610" name="Google Shape;6610;p73"/>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1" name="Google Shape;6611;p73"/>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2" name="Google Shape;6612;p73"/>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3" name="Google Shape;6613;p73"/>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4" name="Google Shape;6614;p73"/>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5" name="Google Shape;6615;p73"/>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6" name="Google Shape;6616;p73"/>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7" name="Google Shape;6617;p73"/>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8" name="Google Shape;6618;p73"/>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9" name="Google Shape;6619;p73"/>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0" name="Google Shape;6620;p73"/>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1" name="Google Shape;6621;p73"/>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22" name="Google Shape;6622;p73"/>
          <p:cNvGrpSpPr/>
          <p:nvPr/>
        </p:nvGrpSpPr>
        <p:grpSpPr>
          <a:xfrm>
            <a:off x="6744555" y="3538881"/>
            <a:ext cx="275057" cy="339271"/>
            <a:chOff x="3330525" y="4399275"/>
            <a:chExt cx="390650" cy="481850"/>
          </a:xfrm>
        </p:grpSpPr>
        <p:sp>
          <p:nvSpPr>
            <p:cNvPr id="6623" name="Google Shape;6623;p73"/>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4" name="Google Shape;6624;p73"/>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5" name="Google Shape;6625;p73"/>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6" name="Google Shape;6626;p73"/>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7" name="Google Shape;6627;p73"/>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8" name="Google Shape;6628;p73"/>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9" name="Google Shape;6629;p73"/>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30" name="Google Shape;6630;p73"/>
          <p:cNvGrpSpPr/>
          <p:nvPr/>
        </p:nvGrpSpPr>
        <p:grpSpPr>
          <a:xfrm>
            <a:off x="7169084" y="3538890"/>
            <a:ext cx="253265" cy="339253"/>
            <a:chOff x="3938800" y="4399275"/>
            <a:chExt cx="359700" cy="481825"/>
          </a:xfrm>
        </p:grpSpPr>
        <p:sp>
          <p:nvSpPr>
            <p:cNvPr id="6631" name="Google Shape;6631;p73"/>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2" name="Google Shape;6632;p73"/>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3" name="Google Shape;6633;p73"/>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4" name="Google Shape;6634;p73"/>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5" name="Google Shape;6635;p73"/>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36" name="Google Shape;6636;p73"/>
          <p:cNvGrpSpPr/>
          <p:nvPr/>
        </p:nvGrpSpPr>
        <p:grpSpPr>
          <a:xfrm>
            <a:off x="7639862" y="3538890"/>
            <a:ext cx="159039" cy="339253"/>
            <a:chOff x="4584850" y="4399275"/>
            <a:chExt cx="225875" cy="481825"/>
          </a:xfrm>
        </p:grpSpPr>
        <p:sp>
          <p:nvSpPr>
            <p:cNvPr id="6637" name="Google Shape;6637;p73"/>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8" name="Google Shape;6638;p73"/>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639" name="Google Shape;6639;p73"/>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640" name="Google Shape;6640;p73"/>
          <p:cNvGrpSpPr/>
          <p:nvPr/>
        </p:nvGrpSpPr>
        <p:grpSpPr>
          <a:xfrm>
            <a:off x="1049680" y="3951795"/>
            <a:ext cx="339253" cy="339253"/>
            <a:chOff x="5642550" y="4399275"/>
            <a:chExt cx="481825" cy="481825"/>
          </a:xfrm>
        </p:grpSpPr>
        <p:sp>
          <p:nvSpPr>
            <p:cNvPr id="6641" name="Google Shape;6641;p73"/>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2" name="Google Shape;6642;p73"/>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43" name="Google Shape;6643;p73"/>
          <p:cNvGrpSpPr/>
          <p:nvPr/>
        </p:nvGrpSpPr>
        <p:grpSpPr>
          <a:xfrm>
            <a:off x="2859815" y="3963703"/>
            <a:ext cx="363316" cy="315437"/>
            <a:chOff x="6218300" y="4416175"/>
            <a:chExt cx="516000" cy="448000"/>
          </a:xfrm>
        </p:grpSpPr>
        <p:sp>
          <p:nvSpPr>
            <p:cNvPr id="6644" name="Google Shape;6644;p73"/>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5" name="Google Shape;6645;p73"/>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6" name="Google Shape;6646;p73"/>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47" name="Google Shape;6647;p73"/>
          <p:cNvGrpSpPr/>
          <p:nvPr/>
        </p:nvGrpSpPr>
        <p:grpSpPr>
          <a:xfrm>
            <a:off x="5918879" y="3951792"/>
            <a:ext cx="339253" cy="339253"/>
            <a:chOff x="899850" y="4992125"/>
            <a:chExt cx="481825" cy="481825"/>
          </a:xfrm>
        </p:grpSpPr>
        <p:sp>
          <p:nvSpPr>
            <p:cNvPr id="6648" name="Google Shape;6648;p73"/>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9" name="Google Shape;6649;p73"/>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0" name="Google Shape;6650;p73"/>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1" name="Google Shape;6651;p73"/>
          <p:cNvGrpSpPr/>
          <p:nvPr/>
        </p:nvGrpSpPr>
        <p:grpSpPr>
          <a:xfrm>
            <a:off x="5461708" y="3951792"/>
            <a:ext cx="339253" cy="339253"/>
            <a:chOff x="1492675" y="4992125"/>
            <a:chExt cx="481825" cy="481825"/>
          </a:xfrm>
        </p:grpSpPr>
        <p:sp>
          <p:nvSpPr>
            <p:cNvPr id="6652" name="Google Shape;6652;p7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3" name="Google Shape;6653;p7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4" name="Google Shape;6654;p73"/>
          <p:cNvGrpSpPr/>
          <p:nvPr/>
        </p:nvGrpSpPr>
        <p:grpSpPr>
          <a:xfrm>
            <a:off x="5004462" y="3951792"/>
            <a:ext cx="339253" cy="339253"/>
            <a:chOff x="2085525" y="4992125"/>
            <a:chExt cx="481825" cy="481825"/>
          </a:xfrm>
        </p:grpSpPr>
        <p:sp>
          <p:nvSpPr>
            <p:cNvPr id="6655" name="Google Shape;6655;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6" name="Google Shape;6656;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7" name="Google Shape;6657;p73"/>
          <p:cNvGrpSpPr/>
          <p:nvPr/>
        </p:nvGrpSpPr>
        <p:grpSpPr>
          <a:xfrm>
            <a:off x="6833221" y="3951792"/>
            <a:ext cx="339253" cy="339253"/>
            <a:chOff x="2678350" y="4992125"/>
            <a:chExt cx="481825" cy="481825"/>
          </a:xfrm>
        </p:grpSpPr>
        <p:sp>
          <p:nvSpPr>
            <p:cNvPr id="6658" name="Google Shape;6658;p73"/>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9" name="Google Shape;6659;p73"/>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0" name="Google Shape;6660;p73"/>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61" name="Google Shape;6661;p73"/>
          <p:cNvGrpSpPr/>
          <p:nvPr/>
        </p:nvGrpSpPr>
        <p:grpSpPr>
          <a:xfrm>
            <a:off x="4628816" y="3951792"/>
            <a:ext cx="339253" cy="339253"/>
            <a:chOff x="3271200" y="4992125"/>
            <a:chExt cx="481825" cy="481825"/>
          </a:xfrm>
        </p:grpSpPr>
        <p:sp>
          <p:nvSpPr>
            <p:cNvPr id="6662" name="Google Shape;6662;p73"/>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3" name="Google Shape;6663;p73"/>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4" name="Google Shape;6664;p73"/>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65" name="Google Shape;6665;p73"/>
          <p:cNvGrpSpPr/>
          <p:nvPr/>
        </p:nvGrpSpPr>
        <p:grpSpPr>
          <a:xfrm>
            <a:off x="7290263" y="3952822"/>
            <a:ext cx="339411" cy="337193"/>
            <a:chOff x="3863900" y="4993625"/>
            <a:chExt cx="482050" cy="478900"/>
          </a:xfrm>
        </p:grpSpPr>
        <p:sp>
          <p:nvSpPr>
            <p:cNvPr id="6666" name="Google Shape;6666;p73"/>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7" name="Google Shape;6667;p73"/>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8" name="Google Shape;6668;p73"/>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9" name="Google Shape;6669;p73"/>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70" name="Google Shape;6670;p73"/>
          <p:cNvGrpSpPr/>
          <p:nvPr/>
        </p:nvGrpSpPr>
        <p:grpSpPr>
          <a:xfrm>
            <a:off x="7747437" y="3952822"/>
            <a:ext cx="339411" cy="337193"/>
            <a:chOff x="4456725" y="4993625"/>
            <a:chExt cx="482050" cy="478900"/>
          </a:xfrm>
        </p:grpSpPr>
        <p:sp>
          <p:nvSpPr>
            <p:cNvPr id="6671" name="Google Shape;6671;p73"/>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2" name="Google Shape;6672;p73"/>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3" name="Google Shape;6673;p73"/>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4" name="Google Shape;6674;p73"/>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75" name="Google Shape;6675;p73"/>
          <p:cNvGrpSpPr/>
          <p:nvPr/>
        </p:nvGrpSpPr>
        <p:grpSpPr>
          <a:xfrm>
            <a:off x="6376030" y="3952813"/>
            <a:ext cx="339411" cy="337211"/>
            <a:chOff x="5049575" y="4993600"/>
            <a:chExt cx="482050" cy="478925"/>
          </a:xfrm>
        </p:grpSpPr>
        <p:sp>
          <p:nvSpPr>
            <p:cNvPr id="6676" name="Google Shape;6676;p73"/>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7" name="Google Shape;6677;p73"/>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8" name="Google Shape;6678;p73"/>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9" name="Google Shape;6679;p73"/>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83"/>
        <p:cNvGrpSpPr/>
        <p:nvPr/>
      </p:nvGrpSpPr>
      <p:grpSpPr>
        <a:xfrm>
          <a:off x="0" y="0"/>
          <a:ext cx="0" cy="0"/>
          <a:chOff x="0" y="0"/>
          <a:chExt cx="0" cy="0"/>
        </a:xfrm>
      </p:grpSpPr>
      <p:sp>
        <p:nvSpPr>
          <p:cNvPr id="6684" name="Google Shape;6684;p74"/>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685" name="Google Shape;6685;p74"/>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686" name="Google Shape;6686;p74"/>
          <p:cNvGrpSpPr/>
          <p:nvPr/>
        </p:nvGrpSpPr>
        <p:grpSpPr>
          <a:xfrm>
            <a:off x="876361" y="1533504"/>
            <a:ext cx="322099" cy="370529"/>
            <a:chOff x="-42971725" y="3217825"/>
            <a:chExt cx="275675" cy="317125"/>
          </a:xfrm>
        </p:grpSpPr>
        <p:sp>
          <p:nvSpPr>
            <p:cNvPr id="6687" name="Google Shape;6687;p74"/>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4"/>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4"/>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74"/>
          <p:cNvGrpSpPr/>
          <p:nvPr/>
        </p:nvGrpSpPr>
        <p:grpSpPr>
          <a:xfrm>
            <a:off x="848276" y="2002160"/>
            <a:ext cx="378270" cy="337551"/>
            <a:chOff x="-42996150" y="3612600"/>
            <a:chExt cx="323750" cy="288900"/>
          </a:xfrm>
        </p:grpSpPr>
        <p:sp>
          <p:nvSpPr>
            <p:cNvPr id="6691" name="Google Shape;6691;p74"/>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4"/>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4"/>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74"/>
          <p:cNvGrpSpPr/>
          <p:nvPr/>
        </p:nvGrpSpPr>
        <p:grpSpPr>
          <a:xfrm>
            <a:off x="851036" y="2411530"/>
            <a:ext cx="372749" cy="370909"/>
            <a:chOff x="-42994575" y="3950300"/>
            <a:chExt cx="319025" cy="317450"/>
          </a:xfrm>
        </p:grpSpPr>
        <p:sp>
          <p:nvSpPr>
            <p:cNvPr id="6695" name="Google Shape;6695;p74"/>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4"/>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4"/>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74"/>
          <p:cNvGrpSpPr/>
          <p:nvPr/>
        </p:nvGrpSpPr>
        <p:grpSpPr>
          <a:xfrm>
            <a:off x="3004431" y="1558362"/>
            <a:ext cx="371785" cy="370879"/>
            <a:chOff x="-41111350" y="3239100"/>
            <a:chExt cx="318200" cy="317425"/>
          </a:xfrm>
        </p:grpSpPr>
        <p:sp>
          <p:nvSpPr>
            <p:cNvPr id="6699" name="Google Shape;6699;p74"/>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4"/>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4"/>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4"/>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3" name="Google Shape;6703;p74"/>
          <p:cNvGrpSpPr/>
          <p:nvPr/>
        </p:nvGrpSpPr>
        <p:grpSpPr>
          <a:xfrm>
            <a:off x="3000751" y="1993894"/>
            <a:ext cx="379146" cy="370967"/>
            <a:chOff x="-41117650" y="3605525"/>
            <a:chExt cx="324500" cy="317500"/>
          </a:xfrm>
        </p:grpSpPr>
        <p:sp>
          <p:nvSpPr>
            <p:cNvPr id="6704" name="Google Shape;6704;p74"/>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4"/>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4"/>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7" name="Google Shape;6707;p74"/>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8" name="Google Shape;6708;p74"/>
          <p:cNvGrpSpPr/>
          <p:nvPr/>
        </p:nvGrpSpPr>
        <p:grpSpPr>
          <a:xfrm>
            <a:off x="1827005" y="2885417"/>
            <a:ext cx="216271" cy="371814"/>
            <a:chOff x="-39205300" y="3220175"/>
            <a:chExt cx="185100" cy="318225"/>
          </a:xfrm>
        </p:grpSpPr>
        <p:sp>
          <p:nvSpPr>
            <p:cNvPr id="6709" name="Google Shape;6709;p74"/>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4"/>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74"/>
          <p:cNvGrpSpPr/>
          <p:nvPr/>
        </p:nvGrpSpPr>
        <p:grpSpPr>
          <a:xfrm>
            <a:off x="1792533" y="3345488"/>
            <a:ext cx="300016" cy="369273"/>
            <a:chOff x="-39248625" y="3588600"/>
            <a:chExt cx="256775" cy="316050"/>
          </a:xfrm>
        </p:grpSpPr>
        <p:sp>
          <p:nvSpPr>
            <p:cNvPr id="6712" name="Google Shape;6712;p74"/>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4"/>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4" name="Google Shape;6714;p74"/>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4"/>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6" name="Google Shape;6716;p74"/>
          <p:cNvGrpSpPr/>
          <p:nvPr/>
        </p:nvGrpSpPr>
        <p:grpSpPr>
          <a:xfrm>
            <a:off x="1243246" y="1533504"/>
            <a:ext cx="429504" cy="370879"/>
            <a:chOff x="-42651700" y="3217825"/>
            <a:chExt cx="367600" cy="317425"/>
          </a:xfrm>
        </p:grpSpPr>
        <p:sp>
          <p:nvSpPr>
            <p:cNvPr id="6717" name="Google Shape;6717;p74"/>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4"/>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4"/>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4"/>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74"/>
          <p:cNvGrpSpPr/>
          <p:nvPr/>
        </p:nvGrpSpPr>
        <p:grpSpPr>
          <a:xfrm>
            <a:off x="1278678" y="1973154"/>
            <a:ext cx="358640" cy="363226"/>
            <a:chOff x="-42617300" y="3587775"/>
            <a:chExt cx="306950" cy="310875"/>
          </a:xfrm>
        </p:grpSpPr>
        <p:sp>
          <p:nvSpPr>
            <p:cNvPr id="6722" name="Google Shape;6722;p74"/>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4"/>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4" name="Google Shape;6724;p74"/>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5" name="Google Shape;6725;p74"/>
          <p:cNvGrpSpPr/>
          <p:nvPr/>
        </p:nvGrpSpPr>
        <p:grpSpPr>
          <a:xfrm>
            <a:off x="3450506" y="1557895"/>
            <a:ext cx="376926" cy="370324"/>
            <a:chOff x="-40748275" y="3238700"/>
            <a:chExt cx="322600" cy="316950"/>
          </a:xfrm>
        </p:grpSpPr>
        <p:sp>
          <p:nvSpPr>
            <p:cNvPr id="6726" name="Google Shape;6726;p74"/>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4"/>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4"/>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4"/>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4"/>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4"/>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74"/>
          <p:cNvGrpSpPr/>
          <p:nvPr/>
        </p:nvGrpSpPr>
        <p:grpSpPr>
          <a:xfrm>
            <a:off x="3453062" y="2025879"/>
            <a:ext cx="371814" cy="338690"/>
            <a:chOff x="-40745125" y="3632900"/>
            <a:chExt cx="318225" cy="289875"/>
          </a:xfrm>
        </p:grpSpPr>
        <p:sp>
          <p:nvSpPr>
            <p:cNvPr id="6733" name="Google Shape;6733;p74"/>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4"/>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4"/>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4"/>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4"/>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4"/>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4"/>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0" name="Google Shape;6740;p74"/>
          <p:cNvGrpSpPr/>
          <p:nvPr/>
        </p:nvGrpSpPr>
        <p:grpSpPr>
          <a:xfrm>
            <a:off x="3457209" y="2437089"/>
            <a:ext cx="363518" cy="370178"/>
            <a:chOff x="-40742750" y="3972175"/>
            <a:chExt cx="311125" cy="316825"/>
          </a:xfrm>
        </p:grpSpPr>
        <p:sp>
          <p:nvSpPr>
            <p:cNvPr id="6741" name="Google Shape;6741;p74"/>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4"/>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74"/>
          <p:cNvGrpSpPr/>
          <p:nvPr/>
        </p:nvGrpSpPr>
        <p:grpSpPr>
          <a:xfrm>
            <a:off x="2239871" y="2887257"/>
            <a:ext cx="266892" cy="369974"/>
            <a:chOff x="-38860325" y="3221750"/>
            <a:chExt cx="228425" cy="316650"/>
          </a:xfrm>
        </p:grpSpPr>
        <p:sp>
          <p:nvSpPr>
            <p:cNvPr id="6744" name="Google Shape;6744;p74"/>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4"/>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4"/>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4"/>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74"/>
          <p:cNvGrpSpPr/>
          <p:nvPr/>
        </p:nvGrpSpPr>
        <p:grpSpPr>
          <a:xfrm>
            <a:off x="2190678" y="3349314"/>
            <a:ext cx="380081" cy="367111"/>
            <a:chOff x="-38905225" y="3591875"/>
            <a:chExt cx="325300" cy="314200"/>
          </a:xfrm>
        </p:grpSpPr>
        <p:sp>
          <p:nvSpPr>
            <p:cNvPr id="6749" name="Google Shape;6749;p74"/>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4"/>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4"/>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2" name="Google Shape;6752;p74"/>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3" name="Google Shape;6753;p74"/>
          <p:cNvGrpSpPr/>
          <p:nvPr/>
        </p:nvGrpSpPr>
        <p:grpSpPr>
          <a:xfrm>
            <a:off x="3997427" y="3334394"/>
            <a:ext cx="290815" cy="369740"/>
            <a:chOff x="-37370925" y="3579105"/>
            <a:chExt cx="248900" cy="316450"/>
          </a:xfrm>
        </p:grpSpPr>
        <p:sp>
          <p:nvSpPr>
            <p:cNvPr id="6754" name="Google Shape;6754;p74"/>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4"/>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6" name="Google Shape;6756;p74"/>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4"/>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8" name="Google Shape;6758;p74"/>
          <p:cNvGrpSpPr/>
          <p:nvPr/>
        </p:nvGrpSpPr>
        <p:grpSpPr>
          <a:xfrm>
            <a:off x="1690803" y="2412465"/>
            <a:ext cx="371814" cy="369974"/>
            <a:chOff x="-42259725" y="3951100"/>
            <a:chExt cx="318225" cy="316650"/>
          </a:xfrm>
        </p:grpSpPr>
        <p:sp>
          <p:nvSpPr>
            <p:cNvPr id="6759" name="Google Shape;6759;p74"/>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4"/>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74"/>
          <p:cNvGrpSpPr/>
          <p:nvPr/>
        </p:nvGrpSpPr>
        <p:grpSpPr>
          <a:xfrm>
            <a:off x="3889164" y="1591486"/>
            <a:ext cx="370879" cy="337755"/>
            <a:chOff x="-40378075" y="3267450"/>
            <a:chExt cx="317425" cy="289075"/>
          </a:xfrm>
        </p:grpSpPr>
        <p:sp>
          <p:nvSpPr>
            <p:cNvPr id="6762" name="Google Shape;6762;p74"/>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4"/>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4"/>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4"/>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74"/>
          <p:cNvGrpSpPr/>
          <p:nvPr/>
        </p:nvGrpSpPr>
        <p:grpSpPr>
          <a:xfrm>
            <a:off x="3892830" y="1992754"/>
            <a:ext cx="363548" cy="369974"/>
            <a:chOff x="-40372575" y="3604550"/>
            <a:chExt cx="311150" cy="316650"/>
          </a:xfrm>
        </p:grpSpPr>
        <p:sp>
          <p:nvSpPr>
            <p:cNvPr id="6767" name="Google Shape;6767;p74"/>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4"/>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4"/>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0" name="Google Shape;6770;p74"/>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1" name="Google Shape;6771;p74"/>
          <p:cNvGrpSpPr/>
          <p:nvPr/>
        </p:nvGrpSpPr>
        <p:grpSpPr>
          <a:xfrm>
            <a:off x="2616780" y="2885417"/>
            <a:ext cx="399038" cy="372165"/>
            <a:chOff x="-38542250" y="3220175"/>
            <a:chExt cx="341525" cy="318525"/>
          </a:xfrm>
        </p:grpSpPr>
        <p:sp>
          <p:nvSpPr>
            <p:cNvPr id="6772" name="Google Shape;6772;p74"/>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4"/>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4"/>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5" name="Google Shape;6775;p74"/>
          <p:cNvGrpSpPr/>
          <p:nvPr/>
        </p:nvGrpSpPr>
        <p:grpSpPr>
          <a:xfrm>
            <a:off x="2638712" y="3344787"/>
            <a:ext cx="369974" cy="369068"/>
            <a:chOff x="-38537400" y="3588000"/>
            <a:chExt cx="316650" cy="315875"/>
          </a:xfrm>
        </p:grpSpPr>
        <p:sp>
          <p:nvSpPr>
            <p:cNvPr id="6776" name="Google Shape;6776;p74"/>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4"/>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4"/>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4"/>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0" name="Google Shape;6780;p74"/>
          <p:cNvGrpSpPr/>
          <p:nvPr/>
        </p:nvGrpSpPr>
        <p:grpSpPr>
          <a:xfrm>
            <a:off x="2637792" y="3802316"/>
            <a:ext cx="371814" cy="369974"/>
            <a:chOff x="-38538975" y="3954250"/>
            <a:chExt cx="318225" cy="316650"/>
          </a:xfrm>
        </p:grpSpPr>
        <p:sp>
          <p:nvSpPr>
            <p:cNvPr id="6781" name="Google Shape;6781;p74"/>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4"/>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74"/>
          <p:cNvGrpSpPr/>
          <p:nvPr/>
        </p:nvGrpSpPr>
        <p:grpSpPr>
          <a:xfrm>
            <a:off x="3955104" y="3797243"/>
            <a:ext cx="375465" cy="371814"/>
            <a:chOff x="-37385100" y="3949908"/>
            <a:chExt cx="321350" cy="318225"/>
          </a:xfrm>
        </p:grpSpPr>
        <p:sp>
          <p:nvSpPr>
            <p:cNvPr id="6784" name="Google Shape;6784;p74"/>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4"/>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74"/>
          <p:cNvGrpSpPr/>
          <p:nvPr/>
        </p:nvGrpSpPr>
        <p:grpSpPr>
          <a:xfrm>
            <a:off x="2130763" y="1532803"/>
            <a:ext cx="370909" cy="370675"/>
            <a:chOff x="-41895050" y="3217225"/>
            <a:chExt cx="317450" cy="317250"/>
          </a:xfrm>
        </p:grpSpPr>
        <p:sp>
          <p:nvSpPr>
            <p:cNvPr id="6787" name="Google Shape;6787;p74"/>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4"/>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4"/>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4"/>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4"/>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74"/>
          <p:cNvGrpSpPr/>
          <p:nvPr/>
        </p:nvGrpSpPr>
        <p:grpSpPr>
          <a:xfrm>
            <a:off x="2130310" y="1969737"/>
            <a:ext cx="371814" cy="369974"/>
            <a:chOff x="-41893475" y="3584850"/>
            <a:chExt cx="318225" cy="316650"/>
          </a:xfrm>
        </p:grpSpPr>
        <p:sp>
          <p:nvSpPr>
            <p:cNvPr id="6793" name="Google Shape;6793;p74"/>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4"/>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4"/>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4"/>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7" name="Google Shape;6797;p74"/>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4"/>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9" name="Google Shape;6799;p74"/>
          <p:cNvGrpSpPr/>
          <p:nvPr/>
        </p:nvGrpSpPr>
        <p:grpSpPr>
          <a:xfrm>
            <a:off x="900338" y="3365029"/>
            <a:ext cx="337522" cy="370909"/>
            <a:chOff x="-39998250" y="3605325"/>
            <a:chExt cx="288875" cy="317450"/>
          </a:xfrm>
        </p:grpSpPr>
        <p:sp>
          <p:nvSpPr>
            <p:cNvPr id="6800" name="Google Shape;6800;p74"/>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4"/>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2" name="Google Shape;6802;p74"/>
          <p:cNvGrpSpPr/>
          <p:nvPr/>
        </p:nvGrpSpPr>
        <p:grpSpPr>
          <a:xfrm>
            <a:off x="884112" y="3823493"/>
            <a:ext cx="369974" cy="369945"/>
            <a:chOff x="-40011050" y="3972375"/>
            <a:chExt cx="316650" cy="316625"/>
          </a:xfrm>
        </p:grpSpPr>
        <p:sp>
          <p:nvSpPr>
            <p:cNvPr id="6803" name="Google Shape;6803;p74"/>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4"/>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5" name="Google Shape;6805;p74"/>
          <p:cNvGrpSpPr/>
          <p:nvPr/>
        </p:nvGrpSpPr>
        <p:grpSpPr>
          <a:xfrm>
            <a:off x="3116043" y="2888192"/>
            <a:ext cx="266921" cy="369039"/>
            <a:chOff x="-38129425" y="3222550"/>
            <a:chExt cx="228450" cy="315850"/>
          </a:xfrm>
        </p:grpSpPr>
        <p:sp>
          <p:nvSpPr>
            <p:cNvPr id="6806" name="Google Shape;6806;p74"/>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4"/>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74"/>
          <p:cNvGrpSpPr/>
          <p:nvPr/>
        </p:nvGrpSpPr>
        <p:grpSpPr>
          <a:xfrm>
            <a:off x="3071012" y="3344787"/>
            <a:ext cx="371785" cy="369974"/>
            <a:chOff x="-38172725" y="3588000"/>
            <a:chExt cx="318200" cy="316650"/>
          </a:xfrm>
        </p:grpSpPr>
        <p:sp>
          <p:nvSpPr>
            <p:cNvPr id="6809" name="Google Shape;6809;p74"/>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4"/>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4"/>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4"/>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4"/>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4"/>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4"/>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4"/>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7" name="Google Shape;6817;p74"/>
          <p:cNvGrpSpPr/>
          <p:nvPr/>
        </p:nvGrpSpPr>
        <p:grpSpPr>
          <a:xfrm>
            <a:off x="3146914" y="3803222"/>
            <a:ext cx="219981" cy="369974"/>
            <a:chOff x="-38109725" y="3955025"/>
            <a:chExt cx="188275" cy="316650"/>
          </a:xfrm>
        </p:grpSpPr>
        <p:sp>
          <p:nvSpPr>
            <p:cNvPr id="6818" name="Google Shape;6818;p74"/>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4"/>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0" name="Google Shape;6820;p74"/>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1" name="Google Shape;6821;p74"/>
          <p:cNvGrpSpPr/>
          <p:nvPr/>
        </p:nvGrpSpPr>
        <p:grpSpPr>
          <a:xfrm>
            <a:off x="2562313" y="1534643"/>
            <a:ext cx="373654" cy="369068"/>
            <a:chOff x="-41530375" y="3218800"/>
            <a:chExt cx="319800" cy="315875"/>
          </a:xfrm>
        </p:grpSpPr>
        <p:sp>
          <p:nvSpPr>
            <p:cNvPr id="6822" name="Google Shape;6822;p74"/>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4"/>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74"/>
          <p:cNvGrpSpPr/>
          <p:nvPr/>
        </p:nvGrpSpPr>
        <p:grpSpPr>
          <a:xfrm>
            <a:off x="2564607" y="2049801"/>
            <a:ext cx="369068" cy="289004"/>
            <a:chOff x="-41526450" y="3653375"/>
            <a:chExt cx="315875" cy="247350"/>
          </a:xfrm>
        </p:grpSpPr>
        <p:sp>
          <p:nvSpPr>
            <p:cNvPr id="6825" name="Google Shape;6825;p74"/>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4"/>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74"/>
          <p:cNvGrpSpPr/>
          <p:nvPr/>
        </p:nvGrpSpPr>
        <p:grpSpPr>
          <a:xfrm>
            <a:off x="2565994" y="2412465"/>
            <a:ext cx="366293" cy="369974"/>
            <a:chOff x="-41526450" y="3951100"/>
            <a:chExt cx="313500" cy="316650"/>
          </a:xfrm>
        </p:grpSpPr>
        <p:sp>
          <p:nvSpPr>
            <p:cNvPr id="6828" name="Google Shape;6828;p74"/>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4"/>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4"/>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74"/>
          <p:cNvGrpSpPr/>
          <p:nvPr/>
        </p:nvGrpSpPr>
        <p:grpSpPr>
          <a:xfrm>
            <a:off x="1331249" y="2906594"/>
            <a:ext cx="339595" cy="371814"/>
            <a:chOff x="-39625900" y="3238300"/>
            <a:chExt cx="290650" cy="318225"/>
          </a:xfrm>
        </p:grpSpPr>
        <p:sp>
          <p:nvSpPr>
            <p:cNvPr id="6832" name="Google Shape;6832;p74"/>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4"/>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4" name="Google Shape;6834;p74"/>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5" name="Google Shape;6835;p74"/>
          <p:cNvGrpSpPr/>
          <p:nvPr/>
        </p:nvGrpSpPr>
        <p:grpSpPr>
          <a:xfrm>
            <a:off x="1325300" y="3823055"/>
            <a:ext cx="366293" cy="370441"/>
            <a:chOff x="-39647175" y="3972000"/>
            <a:chExt cx="313500" cy="317050"/>
          </a:xfrm>
        </p:grpSpPr>
        <p:sp>
          <p:nvSpPr>
            <p:cNvPr id="6836" name="Google Shape;6836;p74"/>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4"/>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4"/>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9" name="Google Shape;6839;p74"/>
          <p:cNvGrpSpPr/>
          <p:nvPr/>
        </p:nvGrpSpPr>
        <p:grpSpPr>
          <a:xfrm>
            <a:off x="3494427" y="2887053"/>
            <a:ext cx="375495" cy="370879"/>
            <a:chOff x="-37808850" y="3221575"/>
            <a:chExt cx="321375" cy="317425"/>
          </a:xfrm>
        </p:grpSpPr>
        <p:sp>
          <p:nvSpPr>
            <p:cNvPr id="6840" name="Google Shape;6840;p74"/>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4"/>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2" name="Google Shape;6842;p74"/>
          <p:cNvGrpSpPr/>
          <p:nvPr/>
        </p:nvGrpSpPr>
        <p:grpSpPr>
          <a:xfrm>
            <a:off x="3503201" y="3409084"/>
            <a:ext cx="372749" cy="241158"/>
            <a:chOff x="-37806500" y="3643030"/>
            <a:chExt cx="319025" cy="206400"/>
          </a:xfrm>
        </p:grpSpPr>
        <p:sp>
          <p:nvSpPr>
            <p:cNvPr id="6843" name="Google Shape;6843;p74"/>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4"/>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5" name="Google Shape;6845;p74"/>
          <p:cNvGrpSpPr/>
          <p:nvPr/>
        </p:nvGrpSpPr>
        <p:grpSpPr>
          <a:xfrm>
            <a:off x="3505508" y="3801381"/>
            <a:ext cx="368134" cy="371814"/>
            <a:chOff x="-37804925" y="3953450"/>
            <a:chExt cx="315075" cy="318225"/>
          </a:xfrm>
        </p:grpSpPr>
        <p:sp>
          <p:nvSpPr>
            <p:cNvPr id="6846" name="Google Shape;6846;p74"/>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4"/>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4"/>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9" name="Google Shape;6849;p74"/>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0" name="Google Shape;6850;p74"/>
          <p:cNvGrpSpPr/>
          <p:nvPr/>
        </p:nvGrpSpPr>
        <p:grpSpPr>
          <a:xfrm>
            <a:off x="4860977" y="1553988"/>
            <a:ext cx="355663" cy="308725"/>
            <a:chOff x="-28462125" y="3199700"/>
            <a:chExt cx="298550" cy="259150"/>
          </a:xfrm>
        </p:grpSpPr>
        <p:sp>
          <p:nvSpPr>
            <p:cNvPr id="6851" name="Google Shape;6851;p7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74"/>
          <p:cNvGrpSpPr/>
          <p:nvPr/>
        </p:nvGrpSpPr>
        <p:grpSpPr>
          <a:xfrm>
            <a:off x="4861930" y="1988678"/>
            <a:ext cx="353757" cy="352833"/>
            <a:chOff x="-28461325" y="3545475"/>
            <a:chExt cx="296950" cy="296175"/>
          </a:xfrm>
        </p:grpSpPr>
        <p:sp>
          <p:nvSpPr>
            <p:cNvPr id="6855" name="Google Shape;6855;p7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74"/>
          <p:cNvGrpSpPr/>
          <p:nvPr/>
        </p:nvGrpSpPr>
        <p:grpSpPr>
          <a:xfrm>
            <a:off x="4858162" y="2438722"/>
            <a:ext cx="361292" cy="352803"/>
            <a:chOff x="-28463700" y="3914875"/>
            <a:chExt cx="303275" cy="296150"/>
          </a:xfrm>
        </p:grpSpPr>
        <p:sp>
          <p:nvSpPr>
            <p:cNvPr id="6862" name="Google Shape;6862;p7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74"/>
          <p:cNvGrpSpPr/>
          <p:nvPr/>
        </p:nvGrpSpPr>
        <p:grpSpPr>
          <a:xfrm>
            <a:off x="7092947" y="1594805"/>
            <a:ext cx="351880" cy="227092"/>
            <a:chOff x="-26573400" y="3224125"/>
            <a:chExt cx="295375" cy="190625"/>
          </a:xfrm>
        </p:grpSpPr>
        <p:sp>
          <p:nvSpPr>
            <p:cNvPr id="6865" name="Google Shape;6865;p7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74"/>
          <p:cNvGrpSpPr/>
          <p:nvPr/>
        </p:nvGrpSpPr>
        <p:grpSpPr>
          <a:xfrm>
            <a:off x="7092947" y="1989140"/>
            <a:ext cx="351880" cy="351910"/>
            <a:chOff x="-26573400" y="3546250"/>
            <a:chExt cx="295375" cy="295400"/>
          </a:xfrm>
        </p:grpSpPr>
        <p:sp>
          <p:nvSpPr>
            <p:cNvPr id="6868" name="Google Shape;6868;p7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74"/>
          <p:cNvGrpSpPr/>
          <p:nvPr/>
        </p:nvGrpSpPr>
        <p:grpSpPr>
          <a:xfrm>
            <a:off x="7081228" y="2439049"/>
            <a:ext cx="375319" cy="352148"/>
            <a:chOff x="-26583625" y="3917025"/>
            <a:chExt cx="315050" cy="295600"/>
          </a:xfrm>
        </p:grpSpPr>
        <p:sp>
          <p:nvSpPr>
            <p:cNvPr id="6874" name="Google Shape;6874;p7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8" name="Google Shape;6878;p74"/>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9" name="Google Shape;6879;p74"/>
          <p:cNvGrpSpPr/>
          <p:nvPr/>
        </p:nvGrpSpPr>
        <p:grpSpPr>
          <a:xfrm>
            <a:off x="5779742" y="3398079"/>
            <a:ext cx="289039" cy="352833"/>
            <a:chOff x="-24694925" y="3518700"/>
            <a:chExt cx="242625" cy="296175"/>
          </a:xfrm>
        </p:grpSpPr>
        <p:sp>
          <p:nvSpPr>
            <p:cNvPr id="6880" name="Google Shape;6880;p7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74"/>
          <p:cNvGrpSpPr/>
          <p:nvPr/>
        </p:nvGrpSpPr>
        <p:grpSpPr>
          <a:xfrm>
            <a:off x="5779280" y="3848107"/>
            <a:ext cx="289962" cy="352833"/>
            <a:chOff x="-24709100" y="3888875"/>
            <a:chExt cx="243400" cy="296175"/>
          </a:xfrm>
        </p:grpSpPr>
        <p:sp>
          <p:nvSpPr>
            <p:cNvPr id="6885" name="Google Shape;6885;p7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74"/>
          <p:cNvGrpSpPr/>
          <p:nvPr/>
        </p:nvGrpSpPr>
        <p:grpSpPr>
          <a:xfrm>
            <a:off x="7979280" y="2920770"/>
            <a:ext cx="356556" cy="349557"/>
            <a:chOff x="-22863675" y="3131775"/>
            <a:chExt cx="299300" cy="293425"/>
          </a:xfrm>
        </p:grpSpPr>
        <p:sp>
          <p:nvSpPr>
            <p:cNvPr id="6889" name="Google Shape;6889;p7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74"/>
          <p:cNvGrpSpPr/>
          <p:nvPr/>
        </p:nvGrpSpPr>
        <p:grpSpPr>
          <a:xfrm>
            <a:off x="5322144" y="1531949"/>
            <a:ext cx="310602" cy="352803"/>
            <a:chOff x="-28069875" y="3175300"/>
            <a:chExt cx="260725" cy="296150"/>
          </a:xfrm>
        </p:grpSpPr>
        <p:sp>
          <p:nvSpPr>
            <p:cNvPr id="6893" name="Google Shape;6893;p7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2" name="Google Shape;6902;p74"/>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3" name="Google Shape;6903;p74"/>
          <p:cNvGrpSpPr/>
          <p:nvPr/>
        </p:nvGrpSpPr>
        <p:grpSpPr>
          <a:xfrm>
            <a:off x="5363423" y="2439183"/>
            <a:ext cx="228045" cy="351880"/>
            <a:chOff x="-28032075" y="3916450"/>
            <a:chExt cx="191425" cy="295375"/>
          </a:xfrm>
        </p:grpSpPr>
        <p:sp>
          <p:nvSpPr>
            <p:cNvPr id="6904" name="Google Shape;6904;p7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7" name="Google Shape;6907;p74"/>
          <p:cNvGrpSpPr/>
          <p:nvPr/>
        </p:nvGrpSpPr>
        <p:grpSpPr>
          <a:xfrm>
            <a:off x="7528769" y="1531934"/>
            <a:ext cx="352833" cy="352833"/>
            <a:chOff x="-26201650" y="3176075"/>
            <a:chExt cx="296175" cy="296175"/>
          </a:xfrm>
        </p:grpSpPr>
        <p:sp>
          <p:nvSpPr>
            <p:cNvPr id="6908" name="Google Shape;6908;p7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0" name="Google Shape;6910;p74"/>
          <p:cNvGrpSpPr/>
          <p:nvPr/>
        </p:nvGrpSpPr>
        <p:grpSpPr>
          <a:xfrm>
            <a:off x="7528293" y="1989155"/>
            <a:ext cx="353786" cy="351880"/>
            <a:chOff x="-26204800" y="3547050"/>
            <a:chExt cx="296975" cy="295375"/>
          </a:xfrm>
        </p:grpSpPr>
        <p:sp>
          <p:nvSpPr>
            <p:cNvPr id="6911" name="Google Shape;6911;p7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3" name="Google Shape;6913;p74"/>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4" name="Google Shape;6914;p74"/>
          <p:cNvGrpSpPr/>
          <p:nvPr/>
        </p:nvGrpSpPr>
        <p:grpSpPr>
          <a:xfrm>
            <a:off x="6199548" y="2919133"/>
            <a:ext cx="345328" cy="352833"/>
            <a:chOff x="-24353875" y="3147725"/>
            <a:chExt cx="289875" cy="296175"/>
          </a:xfrm>
        </p:grpSpPr>
        <p:sp>
          <p:nvSpPr>
            <p:cNvPr id="6915" name="Google Shape;6915;p7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74"/>
          <p:cNvGrpSpPr/>
          <p:nvPr/>
        </p:nvGrpSpPr>
        <p:grpSpPr>
          <a:xfrm>
            <a:off x="6207530" y="3398540"/>
            <a:ext cx="329365" cy="351910"/>
            <a:chOff x="-24344425" y="3519475"/>
            <a:chExt cx="276475" cy="295400"/>
          </a:xfrm>
        </p:grpSpPr>
        <p:sp>
          <p:nvSpPr>
            <p:cNvPr id="6918" name="Google Shape;6918;p7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74"/>
          <p:cNvGrpSpPr/>
          <p:nvPr/>
        </p:nvGrpSpPr>
        <p:grpSpPr>
          <a:xfrm>
            <a:off x="6197210" y="3850460"/>
            <a:ext cx="350004" cy="348128"/>
            <a:chOff x="-24353075" y="3891250"/>
            <a:chExt cx="293800" cy="292225"/>
          </a:xfrm>
        </p:grpSpPr>
        <p:sp>
          <p:nvSpPr>
            <p:cNvPr id="6921" name="Google Shape;6921;p7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3" name="Google Shape;6923;p74"/>
          <p:cNvGrpSpPr/>
          <p:nvPr/>
        </p:nvGrpSpPr>
        <p:grpSpPr>
          <a:xfrm>
            <a:off x="7980681" y="3398763"/>
            <a:ext cx="353757" cy="351463"/>
            <a:chOff x="-22845575" y="3504075"/>
            <a:chExt cx="296950" cy="295025"/>
          </a:xfrm>
        </p:grpSpPr>
        <p:sp>
          <p:nvSpPr>
            <p:cNvPr id="6924" name="Google Shape;6924;p7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74"/>
          <p:cNvGrpSpPr/>
          <p:nvPr/>
        </p:nvGrpSpPr>
        <p:grpSpPr>
          <a:xfrm>
            <a:off x="5773862" y="1532411"/>
            <a:ext cx="299344" cy="351880"/>
            <a:chOff x="-27691025" y="3175300"/>
            <a:chExt cx="251275" cy="295375"/>
          </a:xfrm>
        </p:grpSpPr>
        <p:sp>
          <p:nvSpPr>
            <p:cNvPr id="6927" name="Google Shape;6927;p7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74"/>
          <p:cNvGrpSpPr/>
          <p:nvPr/>
        </p:nvGrpSpPr>
        <p:grpSpPr>
          <a:xfrm>
            <a:off x="5746179" y="2051087"/>
            <a:ext cx="354710" cy="228015"/>
            <a:chOff x="-27721750" y="3598250"/>
            <a:chExt cx="297750" cy="191400"/>
          </a:xfrm>
        </p:grpSpPr>
        <p:sp>
          <p:nvSpPr>
            <p:cNvPr id="6932" name="Google Shape;6932;p7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74"/>
          <p:cNvGrpSpPr/>
          <p:nvPr/>
        </p:nvGrpSpPr>
        <p:grpSpPr>
          <a:xfrm>
            <a:off x="5747579" y="2444633"/>
            <a:ext cx="351910" cy="340980"/>
            <a:chOff x="-27719400" y="3925600"/>
            <a:chExt cx="295400" cy="286225"/>
          </a:xfrm>
        </p:grpSpPr>
        <p:sp>
          <p:nvSpPr>
            <p:cNvPr id="6935" name="Google Shape;6935;p7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7" name="Google Shape;6937;p74"/>
          <p:cNvGrpSpPr/>
          <p:nvPr/>
        </p:nvGrpSpPr>
        <p:grpSpPr>
          <a:xfrm>
            <a:off x="7968851" y="1531473"/>
            <a:ext cx="353757" cy="353757"/>
            <a:chOff x="-25834600" y="3176875"/>
            <a:chExt cx="296950" cy="296950"/>
          </a:xfrm>
        </p:grpSpPr>
        <p:sp>
          <p:nvSpPr>
            <p:cNvPr id="6938" name="Google Shape;6938;p7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74"/>
          <p:cNvGrpSpPr/>
          <p:nvPr/>
        </p:nvGrpSpPr>
        <p:grpSpPr>
          <a:xfrm>
            <a:off x="7968851" y="1999474"/>
            <a:ext cx="353757" cy="331241"/>
            <a:chOff x="-25834600" y="3564375"/>
            <a:chExt cx="296950" cy="278050"/>
          </a:xfrm>
        </p:grpSpPr>
        <p:sp>
          <p:nvSpPr>
            <p:cNvPr id="6944" name="Google Shape;6944;p7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74"/>
          <p:cNvGrpSpPr/>
          <p:nvPr/>
        </p:nvGrpSpPr>
        <p:grpSpPr>
          <a:xfrm>
            <a:off x="7966974" y="2438826"/>
            <a:ext cx="357509" cy="352595"/>
            <a:chOff x="-25834600" y="3915850"/>
            <a:chExt cx="300100" cy="295975"/>
          </a:xfrm>
        </p:grpSpPr>
        <p:sp>
          <p:nvSpPr>
            <p:cNvPr id="6953" name="Google Shape;6953;p7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6" name="Google Shape;6956;p74"/>
          <p:cNvGrpSpPr/>
          <p:nvPr/>
        </p:nvGrpSpPr>
        <p:grpSpPr>
          <a:xfrm>
            <a:off x="6702402" y="2920056"/>
            <a:ext cx="228968" cy="350987"/>
            <a:chOff x="-23930925" y="3149300"/>
            <a:chExt cx="192200" cy="294625"/>
          </a:xfrm>
        </p:grpSpPr>
        <p:sp>
          <p:nvSpPr>
            <p:cNvPr id="6957" name="Google Shape;6957;p7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74"/>
          <p:cNvGrpSpPr/>
          <p:nvPr/>
        </p:nvGrpSpPr>
        <p:grpSpPr>
          <a:xfrm>
            <a:off x="6659232" y="3398540"/>
            <a:ext cx="315307" cy="351910"/>
            <a:chOff x="-23962425" y="3519475"/>
            <a:chExt cx="264675" cy="295400"/>
          </a:xfrm>
        </p:grpSpPr>
        <p:sp>
          <p:nvSpPr>
            <p:cNvPr id="6962" name="Google Shape;6962;p7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4" name="Google Shape;6964;p74"/>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5" name="Google Shape;6965;p74"/>
          <p:cNvGrpSpPr/>
          <p:nvPr/>
        </p:nvGrpSpPr>
        <p:grpSpPr>
          <a:xfrm>
            <a:off x="8037908" y="3848584"/>
            <a:ext cx="239302" cy="351880"/>
            <a:chOff x="-22788075" y="3904625"/>
            <a:chExt cx="200875" cy="295375"/>
          </a:xfrm>
        </p:grpSpPr>
        <p:sp>
          <p:nvSpPr>
            <p:cNvPr id="6966" name="Google Shape;6966;p7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74"/>
          <p:cNvGrpSpPr/>
          <p:nvPr/>
        </p:nvGrpSpPr>
        <p:grpSpPr>
          <a:xfrm>
            <a:off x="6193206" y="1531949"/>
            <a:ext cx="354710" cy="352803"/>
            <a:chOff x="-27351575" y="3175300"/>
            <a:chExt cx="297750" cy="296150"/>
          </a:xfrm>
        </p:grpSpPr>
        <p:sp>
          <p:nvSpPr>
            <p:cNvPr id="6971" name="Google Shape;6971;p7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74"/>
          <p:cNvGrpSpPr/>
          <p:nvPr/>
        </p:nvGrpSpPr>
        <p:grpSpPr>
          <a:xfrm>
            <a:off x="6235914" y="1988559"/>
            <a:ext cx="269293" cy="353072"/>
            <a:chOff x="-27313750" y="3545275"/>
            <a:chExt cx="226050" cy="296375"/>
          </a:xfrm>
        </p:grpSpPr>
        <p:sp>
          <p:nvSpPr>
            <p:cNvPr id="6976" name="Google Shape;6976;p7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74"/>
          <p:cNvGrpSpPr/>
          <p:nvPr/>
        </p:nvGrpSpPr>
        <p:grpSpPr>
          <a:xfrm>
            <a:off x="6193206" y="2436830"/>
            <a:ext cx="354710" cy="356586"/>
            <a:chOff x="-27351575" y="3915650"/>
            <a:chExt cx="297750" cy="299325"/>
          </a:xfrm>
        </p:grpSpPr>
        <p:sp>
          <p:nvSpPr>
            <p:cNvPr id="6980" name="Google Shape;6980;p7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74"/>
          <p:cNvGrpSpPr/>
          <p:nvPr/>
        </p:nvGrpSpPr>
        <p:grpSpPr>
          <a:xfrm>
            <a:off x="4880696" y="2919029"/>
            <a:ext cx="319060" cy="353042"/>
            <a:chOff x="-25445525" y="3175900"/>
            <a:chExt cx="267825" cy="296350"/>
          </a:xfrm>
        </p:grpSpPr>
        <p:sp>
          <p:nvSpPr>
            <p:cNvPr id="6983" name="Google Shape;6983;p7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74"/>
          <p:cNvGrpSpPr/>
          <p:nvPr/>
        </p:nvGrpSpPr>
        <p:grpSpPr>
          <a:xfrm>
            <a:off x="4862410" y="3409352"/>
            <a:ext cx="355633" cy="330288"/>
            <a:chOff x="-25465200" y="3565175"/>
            <a:chExt cx="298525" cy="277250"/>
          </a:xfrm>
        </p:grpSpPr>
        <p:sp>
          <p:nvSpPr>
            <p:cNvPr id="6987" name="Google Shape;6987;p7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74"/>
          <p:cNvGrpSpPr/>
          <p:nvPr/>
        </p:nvGrpSpPr>
        <p:grpSpPr>
          <a:xfrm>
            <a:off x="4861948" y="3848882"/>
            <a:ext cx="356556" cy="351285"/>
            <a:chOff x="-25465200" y="3916150"/>
            <a:chExt cx="299300" cy="294875"/>
          </a:xfrm>
        </p:grpSpPr>
        <p:sp>
          <p:nvSpPr>
            <p:cNvPr id="6990" name="Google Shape;6990;p7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74"/>
          <p:cNvGrpSpPr/>
          <p:nvPr/>
        </p:nvGrpSpPr>
        <p:grpSpPr>
          <a:xfrm>
            <a:off x="7089388" y="2919148"/>
            <a:ext cx="351880" cy="352803"/>
            <a:chOff x="-23615075" y="3148525"/>
            <a:chExt cx="295375" cy="296150"/>
          </a:xfrm>
        </p:grpSpPr>
        <p:sp>
          <p:nvSpPr>
            <p:cNvPr id="6993" name="Google Shape;6993;p7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7" name="Google Shape;6997;p74"/>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8" name="Google Shape;6998;p74"/>
          <p:cNvGrpSpPr/>
          <p:nvPr/>
        </p:nvGrpSpPr>
        <p:grpSpPr>
          <a:xfrm>
            <a:off x="7088911" y="3858427"/>
            <a:ext cx="352833" cy="332194"/>
            <a:chOff x="-23615075" y="3906200"/>
            <a:chExt cx="296175" cy="278850"/>
          </a:xfrm>
        </p:grpSpPr>
        <p:sp>
          <p:nvSpPr>
            <p:cNvPr id="6999" name="Google Shape;6999;p7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2" name="Google Shape;7002;p74"/>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3" name="Google Shape;7003;p74"/>
          <p:cNvGrpSpPr/>
          <p:nvPr/>
        </p:nvGrpSpPr>
        <p:grpSpPr>
          <a:xfrm>
            <a:off x="6637880" y="1532068"/>
            <a:ext cx="353757" cy="352565"/>
            <a:chOff x="-26980600" y="3175500"/>
            <a:chExt cx="296950" cy="295950"/>
          </a:xfrm>
        </p:grpSpPr>
        <p:sp>
          <p:nvSpPr>
            <p:cNvPr id="7004" name="Google Shape;7004;p7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7" name="Google Shape;7007;p74"/>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8" name="Google Shape;7008;p74"/>
          <p:cNvGrpSpPr/>
          <p:nvPr/>
        </p:nvGrpSpPr>
        <p:grpSpPr>
          <a:xfrm>
            <a:off x="6638357" y="2470604"/>
            <a:ext cx="352803" cy="289039"/>
            <a:chOff x="-26981375" y="3951875"/>
            <a:chExt cx="296150" cy="242625"/>
          </a:xfrm>
        </p:grpSpPr>
        <p:sp>
          <p:nvSpPr>
            <p:cNvPr id="7009" name="Google Shape;7009;p7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74"/>
          <p:cNvGrpSpPr/>
          <p:nvPr/>
        </p:nvGrpSpPr>
        <p:grpSpPr>
          <a:xfrm>
            <a:off x="5303399" y="2918195"/>
            <a:ext cx="351910" cy="354710"/>
            <a:chOff x="-25094250" y="3176075"/>
            <a:chExt cx="295400" cy="297750"/>
          </a:xfrm>
        </p:grpSpPr>
        <p:sp>
          <p:nvSpPr>
            <p:cNvPr id="7013" name="Google Shape;7013;p7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74"/>
          <p:cNvGrpSpPr/>
          <p:nvPr/>
        </p:nvGrpSpPr>
        <p:grpSpPr>
          <a:xfrm>
            <a:off x="5303399" y="3398556"/>
            <a:ext cx="351910" cy="351880"/>
            <a:chOff x="-25094250" y="3547050"/>
            <a:chExt cx="295400" cy="295375"/>
          </a:xfrm>
        </p:grpSpPr>
        <p:sp>
          <p:nvSpPr>
            <p:cNvPr id="7017" name="Google Shape;7017;p7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2" name="Google Shape;7022;p74"/>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3" name="Google Shape;7023;p74"/>
          <p:cNvGrpSpPr/>
          <p:nvPr/>
        </p:nvGrpSpPr>
        <p:grpSpPr>
          <a:xfrm>
            <a:off x="7535476" y="2919148"/>
            <a:ext cx="352803" cy="352803"/>
            <a:chOff x="-23245675" y="3148525"/>
            <a:chExt cx="296150" cy="296150"/>
          </a:xfrm>
        </p:grpSpPr>
        <p:sp>
          <p:nvSpPr>
            <p:cNvPr id="7024" name="Google Shape;7024;p7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7" name="Google Shape;7027;p74"/>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8" name="Google Shape;7028;p74"/>
          <p:cNvGrpSpPr/>
          <p:nvPr/>
        </p:nvGrpSpPr>
        <p:grpSpPr>
          <a:xfrm>
            <a:off x="7535938" y="3848122"/>
            <a:ext cx="351880" cy="352803"/>
            <a:chOff x="-23244900" y="3888100"/>
            <a:chExt cx="295375" cy="296150"/>
          </a:xfrm>
        </p:grpSpPr>
        <p:sp>
          <p:nvSpPr>
            <p:cNvPr id="7029" name="Google Shape;7029;p7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0" name="Google Shape;7040;p74"/>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44"/>
        <p:cNvGrpSpPr/>
        <p:nvPr/>
      </p:nvGrpSpPr>
      <p:grpSpPr>
        <a:xfrm>
          <a:off x="0" y="0"/>
          <a:ext cx="0" cy="0"/>
          <a:chOff x="0" y="0"/>
          <a:chExt cx="0" cy="0"/>
        </a:xfrm>
      </p:grpSpPr>
      <p:sp>
        <p:nvSpPr>
          <p:cNvPr id="7045" name="Google Shape;7045;p75"/>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046" name="Google Shape;7046;p75"/>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047" name="Google Shape;7047;p75"/>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8" name="Google Shape;7048;p75"/>
          <p:cNvGrpSpPr/>
          <p:nvPr/>
        </p:nvGrpSpPr>
        <p:grpSpPr>
          <a:xfrm>
            <a:off x="850004" y="1975418"/>
            <a:ext cx="367261" cy="367261"/>
            <a:chOff x="-65145700" y="3727425"/>
            <a:chExt cx="317425" cy="317425"/>
          </a:xfrm>
        </p:grpSpPr>
        <p:sp>
          <p:nvSpPr>
            <p:cNvPr id="7049" name="Google Shape;7049;p75"/>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5"/>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75"/>
          <p:cNvGrpSpPr/>
          <p:nvPr/>
        </p:nvGrpSpPr>
        <p:grpSpPr>
          <a:xfrm>
            <a:off x="853201" y="2404333"/>
            <a:ext cx="360868" cy="367261"/>
            <a:chOff x="-65144125" y="4094450"/>
            <a:chExt cx="311900" cy="317425"/>
          </a:xfrm>
        </p:grpSpPr>
        <p:sp>
          <p:nvSpPr>
            <p:cNvPr id="7052" name="Google Shape;7052;p75"/>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5"/>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5"/>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5" name="Google Shape;7055;p75"/>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6" name="Google Shape;7056;p75"/>
          <p:cNvGrpSpPr/>
          <p:nvPr/>
        </p:nvGrpSpPr>
        <p:grpSpPr>
          <a:xfrm>
            <a:off x="3056770" y="1975028"/>
            <a:ext cx="370645" cy="368042"/>
            <a:chOff x="-63250675" y="3744075"/>
            <a:chExt cx="320350" cy="318100"/>
          </a:xfrm>
        </p:grpSpPr>
        <p:sp>
          <p:nvSpPr>
            <p:cNvPr id="7057" name="Google Shape;7057;p75"/>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5"/>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5"/>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75"/>
          <p:cNvGrpSpPr/>
          <p:nvPr/>
        </p:nvGrpSpPr>
        <p:grpSpPr>
          <a:xfrm>
            <a:off x="3058462" y="2404333"/>
            <a:ext cx="367261" cy="367261"/>
            <a:chOff x="-63250675" y="4110200"/>
            <a:chExt cx="317425" cy="317425"/>
          </a:xfrm>
        </p:grpSpPr>
        <p:sp>
          <p:nvSpPr>
            <p:cNvPr id="7061" name="Google Shape;7061;p75"/>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5"/>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5"/>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5"/>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5"/>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5"/>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5"/>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5"/>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5"/>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75"/>
          <p:cNvGrpSpPr/>
          <p:nvPr/>
        </p:nvGrpSpPr>
        <p:grpSpPr>
          <a:xfrm>
            <a:off x="1737509" y="2901428"/>
            <a:ext cx="359075" cy="358844"/>
            <a:chOff x="-61351725" y="3372400"/>
            <a:chExt cx="310350" cy="310150"/>
          </a:xfrm>
        </p:grpSpPr>
        <p:sp>
          <p:nvSpPr>
            <p:cNvPr id="7071" name="Google Shape;7071;p75"/>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5"/>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5"/>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75"/>
          <p:cNvGrpSpPr/>
          <p:nvPr/>
        </p:nvGrpSpPr>
        <p:grpSpPr>
          <a:xfrm>
            <a:off x="1733864" y="3364484"/>
            <a:ext cx="366364" cy="333534"/>
            <a:chOff x="-61354875" y="3751050"/>
            <a:chExt cx="316650" cy="288275"/>
          </a:xfrm>
        </p:grpSpPr>
        <p:sp>
          <p:nvSpPr>
            <p:cNvPr id="7075" name="Google Shape;7075;p75"/>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5"/>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5"/>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75"/>
          <p:cNvGrpSpPr/>
          <p:nvPr/>
        </p:nvGrpSpPr>
        <p:grpSpPr>
          <a:xfrm>
            <a:off x="1733864" y="3806124"/>
            <a:ext cx="366364" cy="367290"/>
            <a:chOff x="-61354875" y="4101525"/>
            <a:chExt cx="316650" cy="317450"/>
          </a:xfrm>
        </p:grpSpPr>
        <p:sp>
          <p:nvSpPr>
            <p:cNvPr id="7079" name="Google Shape;7079;p75"/>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5"/>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75"/>
          <p:cNvGrpSpPr/>
          <p:nvPr/>
        </p:nvGrpSpPr>
        <p:grpSpPr>
          <a:xfrm>
            <a:off x="3950299" y="2898000"/>
            <a:ext cx="368157" cy="365699"/>
            <a:chOff x="-59470075" y="3308975"/>
            <a:chExt cx="318200" cy="316075"/>
          </a:xfrm>
        </p:grpSpPr>
        <p:sp>
          <p:nvSpPr>
            <p:cNvPr id="7082" name="Google Shape;7082;p75"/>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5"/>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5"/>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5"/>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5"/>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5"/>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5"/>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5"/>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5"/>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75"/>
          <p:cNvGrpSpPr/>
          <p:nvPr/>
        </p:nvGrpSpPr>
        <p:grpSpPr>
          <a:xfrm>
            <a:off x="1295729" y="1533705"/>
            <a:ext cx="367261" cy="364686"/>
            <a:chOff x="-64781025" y="3361050"/>
            <a:chExt cx="317425" cy="315200"/>
          </a:xfrm>
        </p:grpSpPr>
        <p:sp>
          <p:nvSpPr>
            <p:cNvPr id="7092" name="Google Shape;7092;p75"/>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5"/>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5"/>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5"/>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6" name="Google Shape;7096;p75"/>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5"/>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5"/>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9" name="Google Shape;7099;p75"/>
          <p:cNvGrpSpPr/>
          <p:nvPr/>
        </p:nvGrpSpPr>
        <p:grpSpPr>
          <a:xfrm>
            <a:off x="3500129" y="1975144"/>
            <a:ext cx="382765" cy="367810"/>
            <a:chOff x="-62890750" y="3747425"/>
            <a:chExt cx="330825" cy="317900"/>
          </a:xfrm>
        </p:grpSpPr>
        <p:sp>
          <p:nvSpPr>
            <p:cNvPr id="7100" name="Google Shape;7100;p75"/>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5"/>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5"/>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5"/>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5"/>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5"/>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5"/>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5"/>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5"/>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5"/>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5"/>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5"/>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5"/>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5"/>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75"/>
          <p:cNvGrpSpPr/>
          <p:nvPr/>
        </p:nvGrpSpPr>
        <p:grpSpPr>
          <a:xfrm>
            <a:off x="3507881" y="2404781"/>
            <a:ext cx="367261" cy="366364"/>
            <a:chOff x="-62884425" y="4111775"/>
            <a:chExt cx="317425" cy="316650"/>
          </a:xfrm>
        </p:grpSpPr>
        <p:sp>
          <p:nvSpPr>
            <p:cNvPr id="7115" name="Google Shape;7115;p75"/>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5"/>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75"/>
          <p:cNvGrpSpPr/>
          <p:nvPr/>
        </p:nvGrpSpPr>
        <p:grpSpPr>
          <a:xfrm>
            <a:off x="2180515" y="2900850"/>
            <a:ext cx="365438" cy="360001"/>
            <a:chOff x="-60991775" y="3376900"/>
            <a:chExt cx="315850" cy="311150"/>
          </a:xfrm>
        </p:grpSpPr>
        <p:sp>
          <p:nvSpPr>
            <p:cNvPr id="7118" name="Google Shape;7118;p75"/>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5"/>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5"/>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75"/>
          <p:cNvGrpSpPr/>
          <p:nvPr/>
        </p:nvGrpSpPr>
        <p:grpSpPr>
          <a:xfrm>
            <a:off x="2180052" y="3351714"/>
            <a:ext cx="366364" cy="359075"/>
            <a:chOff x="-60988625" y="3740800"/>
            <a:chExt cx="316650" cy="310350"/>
          </a:xfrm>
        </p:grpSpPr>
        <p:sp>
          <p:nvSpPr>
            <p:cNvPr id="7122" name="Google Shape;7122;p75"/>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5"/>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5"/>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75"/>
          <p:cNvGrpSpPr/>
          <p:nvPr/>
        </p:nvGrpSpPr>
        <p:grpSpPr>
          <a:xfrm>
            <a:off x="2180052" y="3807165"/>
            <a:ext cx="366364" cy="365207"/>
            <a:chOff x="-60987850" y="4100950"/>
            <a:chExt cx="316650" cy="315650"/>
          </a:xfrm>
        </p:grpSpPr>
        <p:sp>
          <p:nvSpPr>
            <p:cNvPr id="7126" name="Google Shape;7126;p75"/>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5"/>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5"/>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5"/>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5"/>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75"/>
          <p:cNvGrpSpPr/>
          <p:nvPr/>
        </p:nvGrpSpPr>
        <p:grpSpPr>
          <a:xfrm>
            <a:off x="3949836" y="3352625"/>
            <a:ext cx="369083" cy="357253"/>
            <a:chOff x="-59447250" y="3706150"/>
            <a:chExt cx="319000" cy="308775"/>
          </a:xfrm>
        </p:grpSpPr>
        <p:sp>
          <p:nvSpPr>
            <p:cNvPr id="7132" name="Google Shape;7132;p75"/>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5"/>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5"/>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5"/>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75"/>
          <p:cNvGrpSpPr/>
          <p:nvPr/>
        </p:nvGrpSpPr>
        <p:grpSpPr>
          <a:xfrm>
            <a:off x="1738564" y="1545199"/>
            <a:ext cx="368186" cy="364224"/>
            <a:chOff x="-64406125" y="3362225"/>
            <a:chExt cx="318225" cy="314800"/>
          </a:xfrm>
        </p:grpSpPr>
        <p:sp>
          <p:nvSpPr>
            <p:cNvPr id="7137" name="Google Shape;7137;p75"/>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5"/>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9" name="Google Shape;7139;p75"/>
          <p:cNvSpPr/>
          <p:nvPr/>
        </p:nvSpPr>
        <p:spPr>
          <a:xfrm>
            <a:off x="1801771" y="1986663"/>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0" name="Google Shape;7140;p75"/>
          <p:cNvGrpSpPr/>
          <p:nvPr/>
        </p:nvGrpSpPr>
        <p:grpSpPr>
          <a:xfrm>
            <a:off x="1739027" y="2416044"/>
            <a:ext cx="367261" cy="366364"/>
            <a:chOff x="-64410850" y="4094450"/>
            <a:chExt cx="317425" cy="316650"/>
          </a:xfrm>
        </p:grpSpPr>
        <p:sp>
          <p:nvSpPr>
            <p:cNvPr id="7141" name="Google Shape;7141;p75"/>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5"/>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5"/>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4" name="Google Shape;7144;p75"/>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5" name="Google Shape;7145;p75"/>
          <p:cNvGrpSpPr/>
          <p:nvPr/>
        </p:nvGrpSpPr>
        <p:grpSpPr>
          <a:xfrm>
            <a:off x="3960575" y="1974854"/>
            <a:ext cx="365467" cy="368389"/>
            <a:chOff x="-62516625" y="3743175"/>
            <a:chExt cx="315875" cy="318400"/>
          </a:xfrm>
        </p:grpSpPr>
        <p:sp>
          <p:nvSpPr>
            <p:cNvPr id="7146" name="Google Shape;7146;p75"/>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5"/>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75"/>
          <p:cNvGrpSpPr/>
          <p:nvPr/>
        </p:nvGrpSpPr>
        <p:grpSpPr>
          <a:xfrm>
            <a:off x="3967415" y="2424826"/>
            <a:ext cx="351786" cy="326274"/>
            <a:chOff x="-62511900" y="4129100"/>
            <a:chExt cx="304050" cy="282000"/>
          </a:xfrm>
        </p:grpSpPr>
        <p:sp>
          <p:nvSpPr>
            <p:cNvPr id="7149" name="Google Shape;7149;p75"/>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5"/>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5"/>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5"/>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5"/>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75"/>
          <p:cNvGrpSpPr/>
          <p:nvPr/>
        </p:nvGrpSpPr>
        <p:grpSpPr>
          <a:xfrm>
            <a:off x="2645537" y="2897220"/>
            <a:ext cx="310770" cy="367261"/>
            <a:chOff x="-60597975" y="3367475"/>
            <a:chExt cx="268600" cy="317425"/>
          </a:xfrm>
        </p:grpSpPr>
        <p:sp>
          <p:nvSpPr>
            <p:cNvPr id="7155" name="Google Shape;7155;p75"/>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5"/>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5"/>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5"/>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5"/>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0" name="Google Shape;7160;p75"/>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1" name="Google Shape;7161;p75"/>
          <p:cNvGrpSpPr/>
          <p:nvPr/>
        </p:nvGrpSpPr>
        <p:grpSpPr>
          <a:xfrm>
            <a:off x="2617740" y="3858536"/>
            <a:ext cx="366364" cy="262465"/>
            <a:chOff x="-60621600" y="4145650"/>
            <a:chExt cx="316650" cy="226850"/>
          </a:xfrm>
        </p:grpSpPr>
        <p:sp>
          <p:nvSpPr>
            <p:cNvPr id="7162" name="Google Shape;7162;p75"/>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5"/>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5"/>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5" name="Google Shape;7165;p75"/>
          <p:cNvGrpSpPr/>
          <p:nvPr/>
        </p:nvGrpSpPr>
        <p:grpSpPr>
          <a:xfrm>
            <a:off x="3954392" y="3807035"/>
            <a:ext cx="359972" cy="365467"/>
            <a:chOff x="-59400775" y="4084200"/>
            <a:chExt cx="311125" cy="315875"/>
          </a:xfrm>
        </p:grpSpPr>
        <p:sp>
          <p:nvSpPr>
            <p:cNvPr id="7166" name="Google Shape;7166;p75"/>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5"/>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5"/>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5"/>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5"/>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5"/>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75"/>
          <p:cNvGrpSpPr/>
          <p:nvPr/>
        </p:nvGrpSpPr>
        <p:grpSpPr>
          <a:xfrm>
            <a:off x="2178486" y="1532866"/>
            <a:ext cx="365438" cy="366364"/>
            <a:chOff x="-64044600" y="3360375"/>
            <a:chExt cx="315850" cy="316650"/>
          </a:xfrm>
        </p:grpSpPr>
        <p:sp>
          <p:nvSpPr>
            <p:cNvPr id="7173" name="Google Shape;7173;p75"/>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5"/>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5"/>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75"/>
          <p:cNvGrpSpPr/>
          <p:nvPr/>
        </p:nvGrpSpPr>
        <p:grpSpPr>
          <a:xfrm>
            <a:off x="2204909" y="1975418"/>
            <a:ext cx="312592" cy="367261"/>
            <a:chOff x="-64022550" y="3727425"/>
            <a:chExt cx="270175" cy="317425"/>
          </a:xfrm>
        </p:grpSpPr>
        <p:sp>
          <p:nvSpPr>
            <p:cNvPr id="7177" name="Google Shape;7177;p75"/>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5"/>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5"/>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75"/>
          <p:cNvGrpSpPr/>
          <p:nvPr/>
        </p:nvGrpSpPr>
        <p:grpSpPr>
          <a:xfrm>
            <a:off x="2229047" y="2404318"/>
            <a:ext cx="264317" cy="367290"/>
            <a:chOff x="-64001300" y="4093650"/>
            <a:chExt cx="228450" cy="317450"/>
          </a:xfrm>
        </p:grpSpPr>
        <p:sp>
          <p:nvSpPr>
            <p:cNvPr id="7181" name="Google Shape;7181;p75"/>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5"/>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5"/>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5"/>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75"/>
          <p:cNvGrpSpPr/>
          <p:nvPr/>
        </p:nvGrpSpPr>
        <p:grpSpPr>
          <a:xfrm>
            <a:off x="848051" y="2897610"/>
            <a:ext cx="359972" cy="366480"/>
            <a:chOff x="-62148800" y="3377700"/>
            <a:chExt cx="311125" cy="316750"/>
          </a:xfrm>
        </p:grpSpPr>
        <p:sp>
          <p:nvSpPr>
            <p:cNvPr id="7186" name="Google Shape;7186;p75"/>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5"/>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75"/>
          <p:cNvGrpSpPr/>
          <p:nvPr/>
        </p:nvGrpSpPr>
        <p:grpSpPr>
          <a:xfrm>
            <a:off x="843958" y="3347607"/>
            <a:ext cx="368157" cy="367290"/>
            <a:chOff x="-62154300" y="3743950"/>
            <a:chExt cx="318200" cy="317450"/>
          </a:xfrm>
        </p:grpSpPr>
        <p:sp>
          <p:nvSpPr>
            <p:cNvPr id="7189" name="Google Shape;7189;p75"/>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5"/>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1" name="Google Shape;7191;p75"/>
          <p:cNvGrpSpPr/>
          <p:nvPr/>
        </p:nvGrpSpPr>
        <p:grpSpPr>
          <a:xfrm>
            <a:off x="843944" y="3806587"/>
            <a:ext cx="368186" cy="366364"/>
            <a:chOff x="-62151950" y="4111775"/>
            <a:chExt cx="318225" cy="316650"/>
          </a:xfrm>
        </p:grpSpPr>
        <p:sp>
          <p:nvSpPr>
            <p:cNvPr id="7192" name="Google Shape;7192;p75"/>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5"/>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5"/>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5"/>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75"/>
          <p:cNvGrpSpPr/>
          <p:nvPr/>
        </p:nvGrpSpPr>
        <p:grpSpPr>
          <a:xfrm>
            <a:off x="3062568" y="2897133"/>
            <a:ext cx="368157" cy="367434"/>
            <a:chOff x="-60254550" y="3367325"/>
            <a:chExt cx="318200" cy="317575"/>
          </a:xfrm>
        </p:grpSpPr>
        <p:sp>
          <p:nvSpPr>
            <p:cNvPr id="7197" name="Google Shape;7197;p75"/>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5"/>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5"/>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5"/>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75"/>
          <p:cNvGrpSpPr/>
          <p:nvPr/>
        </p:nvGrpSpPr>
        <p:grpSpPr>
          <a:xfrm>
            <a:off x="3063465" y="3348127"/>
            <a:ext cx="366364" cy="366248"/>
            <a:chOff x="-60255350" y="3733825"/>
            <a:chExt cx="316650" cy="316550"/>
          </a:xfrm>
        </p:grpSpPr>
        <p:sp>
          <p:nvSpPr>
            <p:cNvPr id="7202" name="Google Shape;7202;p75"/>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5"/>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5"/>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5"/>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5"/>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5"/>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5"/>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75"/>
          <p:cNvGrpSpPr/>
          <p:nvPr/>
        </p:nvGrpSpPr>
        <p:grpSpPr>
          <a:xfrm>
            <a:off x="3091262" y="3807035"/>
            <a:ext cx="310770" cy="365467"/>
            <a:chOff x="-60232500" y="4101525"/>
            <a:chExt cx="268600" cy="315875"/>
          </a:xfrm>
        </p:grpSpPr>
        <p:sp>
          <p:nvSpPr>
            <p:cNvPr id="7210" name="Google Shape;7210;p75"/>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5"/>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2" name="Google Shape;7212;p75"/>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3" name="Google Shape;7213;p75"/>
          <p:cNvGrpSpPr/>
          <p:nvPr/>
        </p:nvGrpSpPr>
        <p:grpSpPr>
          <a:xfrm>
            <a:off x="2624262" y="1532866"/>
            <a:ext cx="368186" cy="366364"/>
            <a:chOff x="-63679950" y="3360375"/>
            <a:chExt cx="318225" cy="316650"/>
          </a:xfrm>
        </p:grpSpPr>
        <p:sp>
          <p:nvSpPr>
            <p:cNvPr id="7214" name="Google Shape;7214;p75"/>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5"/>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5"/>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5"/>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8" name="Google Shape;7218;p75"/>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9" name="Google Shape;7219;p75"/>
          <p:cNvGrpSpPr/>
          <p:nvPr/>
        </p:nvGrpSpPr>
        <p:grpSpPr>
          <a:xfrm>
            <a:off x="2622889" y="2404203"/>
            <a:ext cx="370934" cy="367521"/>
            <a:chOff x="-63679950" y="4093450"/>
            <a:chExt cx="320600" cy="317650"/>
          </a:xfrm>
        </p:grpSpPr>
        <p:sp>
          <p:nvSpPr>
            <p:cNvPr id="7220" name="Google Shape;7220;p75"/>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5"/>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5"/>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75"/>
          <p:cNvGrpSpPr/>
          <p:nvPr/>
        </p:nvGrpSpPr>
        <p:grpSpPr>
          <a:xfrm>
            <a:off x="1283006" y="2897205"/>
            <a:ext cx="366364" cy="367290"/>
            <a:chOff x="-61784125" y="3377700"/>
            <a:chExt cx="316650" cy="317450"/>
          </a:xfrm>
        </p:grpSpPr>
        <p:sp>
          <p:nvSpPr>
            <p:cNvPr id="7224" name="Google Shape;7224;p75"/>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5"/>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5"/>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5"/>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5"/>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5"/>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5"/>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75"/>
          <p:cNvGrpSpPr/>
          <p:nvPr/>
        </p:nvGrpSpPr>
        <p:grpSpPr>
          <a:xfrm>
            <a:off x="1283006" y="3347607"/>
            <a:ext cx="366364" cy="367290"/>
            <a:chOff x="-61783350" y="3743950"/>
            <a:chExt cx="316650" cy="317450"/>
          </a:xfrm>
        </p:grpSpPr>
        <p:sp>
          <p:nvSpPr>
            <p:cNvPr id="7232" name="Google Shape;7232;p75"/>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5"/>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4" name="Google Shape;7234;p75"/>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5"/>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5"/>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7" name="Google Shape;7237;p75"/>
          <p:cNvGrpSpPr/>
          <p:nvPr/>
        </p:nvGrpSpPr>
        <p:grpSpPr>
          <a:xfrm>
            <a:off x="3504430" y="3807440"/>
            <a:ext cx="369112" cy="364657"/>
            <a:chOff x="-59869425" y="4102225"/>
            <a:chExt cx="319025" cy="315175"/>
          </a:xfrm>
        </p:grpSpPr>
        <p:sp>
          <p:nvSpPr>
            <p:cNvPr id="7238" name="Google Shape;7238;p75"/>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5"/>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5"/>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5"/>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75"/>
          <p:cNvGrpSpPr/>
          <p:nvPr/>
        </p:nvGrpSpPr>
        <p:grpSpPr>
          <a:xfrm>
            <a:off x="2623233" y="4276262"/>
            <a:ext cx="366364" cy="365467"/>
            <a:chOff x="-59029025" y="3711650"/>
            <a:chExt cx="316650" cy="315875"/>
          </a:xfrm>
        </p:grpSpPr>
        <p:sp>
          <p:nvSpPr>
            <p:cNvPr id="7243" name="Google Shape;7243;p75"/>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5"/>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5"/>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5"/>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5"/>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5"/>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5"/>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75"/>
          <p:cNvGrpSpPr/>
          <p:nvPr/>
        </p:nvGrpSpPr>
        <p:grpSpPr>
          <a:xfrm>
            <a:off x="4859311" y="1532317"/>
            <a:ext cx="351940" cy="348188"/>
            <a:chOff x="581525" y="3254850"/>
            <a:chExt cx="297750" cy="294575"/>
          </a:xfrm>
        </p:grpSpPr>
        <p:sp>
          <p:nvSpPr>
            <p:cNvPr id="7251" name="Google Shape;7251;p75"/>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5"/>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5"/>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75"/>
          <p:cNvGrpSpPr/>
          <p:nvPr/>
        </p:nvGrpSpPr>
        <p:grpSpPr>
          <a:xfrm>
            <a:off x="4858380" y="1971253"/>
            <a:ext cx="353802" cy="351497"/>
            <a:chOff x="580725" y="3617925"/>
            <a:chExt cx="299325" cy="297375"/>
          </a:xfrm>
        </p:grpSpPr>
        <p:sp>
          <p:nvSpPr>
            <p:cNvPr id="7255" name="Google Shape;7255;p75"/>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5"/>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5"/>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5"/>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5"/>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75"/>
          <p:cNvGrpSpPr/>
          <p:nvPr/>
        </p:nvGrpSpPr>
        <p:grpSpPr>
          <a:xfrm>
            <a:off x="4860242" y="2418443"/>
            <a:ext cx="350079" cy="350079"/>
            <a:chOff x="583100" y="3982600"/>
            <a:chExt cx="296175" cy="296175"/>
          </a:xfrm>
        </p:grpSpPr>
        <p:sp>
          <p:nvSpPr>
            <p:cNvPr id="7261" name="Google Shape;7261;p75"/>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5"/>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5"/>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5"/>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5"/>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5"/>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5"/>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75"/>
          <p:cNvGrpSpPr/>
          <p:nvPr/>
        </p:nvGrpSpPr>
        <p:grpSpPr>
          <a:xfrm>
            <a:off x="7092856" y="1532067"/>
            <a:ext cx="307231" cy="348690"/>
            <a:chOff x="2423775" y="3226875"/>
            <a:chExt cx="259925" cy="295000"/>
          </a:xfrm>
        </p:grpSpPr>
        <p:sp>
          <p:nvSpPr>
            <p:cNvPr id="7269" name="Google Shape;7269;p75"/>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5"/>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5"/>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75"/>
          <p:cNvGrpSpPr/>
          <p:nvPr/>
        </p:nvGrpSpPr>
        <p:grpSpPr>
          <a:xfrm>
            <a:off x="7070043" y="1973352"/>
            <a:ext cx="352857" cy="347301"/>
            <a:chOff x="2404875" y="3592725"/>
            <a:chExt cx="298525" cy="293825"/>
          </a:xfrm>
        </p:grpSpPr>
        <p:sp>
          <p:nvSpPr>
            <p:cNvPr id="7273" name="Google Shape;7273;p75"/>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5"/>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5"/>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75"/>
          <p:cNvGrpSpPr/>
          <p:nvPr/>
        </p:nvGrpSpPr>
        <p:grpSpPr>
          <a:xfrm>
            <a:off x="7070974" y="2418917"/>
            <a:ext cx="350995" cy="349133"/>
            <a:chOff x="2404875" y="3955825"/>
            <a:chExt cx="296950" cy="295375"/>
          </a:xfrm>
        </p:grpSpPr>
        <p:sp>
          <p:nvSpPr>
            <p:cNvPr id="7277" name="Google Shape;7277;p75"/>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5"/>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5"/>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5"/>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75"/>
          <p:cNvGrpSpPr/>
          <p:nvPr/>
        </p:nvGrpSpPr>
        <p:grpSpPr>
          <a:xfrm>
            <a:off x="5764954" y="2883111"/>
            <a:ext cx="349163" cy="350079"/>
            <a:chOff x="4263650" y="3235150"/>
            <a:chExt cx="295400" cy="296175"/>
          </a:xfrm>
        </p:grpSpPr>
        <p:sp>
          <p:nvSpPr>
            <p:cNvPr id="7282" name="Google Shape;7282;p75"/>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5"/>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5"/>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5"/>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5"/>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75"/>
          <p:cNvGrpSpPr/>
          <p:nvPr/>
        </p:nvGrpSpPr>
        <p:grpSpPr>
          <a:xfrm>
            <a:off x="5762634" y="3342272"/>
            <a:ext cx="353802" cy="327739"/>
            <a:chOff x="4266025" y="3609275"/>
            <a:chExt cx="299325" cy="277275"/>
          </a:xfrm>
        </p:grpSpPr>
        <p:sp>
          <p:nvSpPr>
            <p:cNvPr id="7288" name="Google Shape;7288;p75"/>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5"/>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75"/>
          <p:cNvGrpSpPr/>
          <p:nvPr/>
        </p:nvGrpSpPr>
        <p:grpSpPr>
          <a:xfrm>
            <a:off x="5763092" y="3807659"/>
            <a:ext cx="352886" cy="349133"/>
            <a:chOff x="4263650" y="3963700"/>
            <a:chExt cx="298550" cy="295375"/>
          </a:xfrm>
        </p:grpSpPr>
        <p:sp>
          <p:nvSpPr>
            <p:cNvPr id="7291" name="Google Shape;7291;p75"/>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5"/>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5"/>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5"/>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5"/>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5"/>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5"/>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75"/>
          <p:cNvGrpSpPr/>
          <p:nvPr/>
        </p:nvGrpSpPr>
        <p:grpSpPr>
          <a:xfrm>
            <a:off x="8041429" y="2883111"/>
            <a:ext cx="226264" cy="350079"/>
            <a:chOff x="6164975" y="3211525"/>
            <a:chExt cx="191425" cy="296175"/>
          </a:xfrm>
        </p:grpSpPr>
        <p:sp>
          <p:nvSpPr>
            <p:cNvPr id="7299" name="Google Shape;7299;p75"/>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5"/>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5"/>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5"/>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5"/>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5"/>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5"/>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75"/>
          <p:cNvGrpSpPr/>
          <p:nvPr/>
        </p:nvGrpSpPr>
        <p:grpSpPr>
          <a:xfrm>
            <a:off x="5303466" y="1531387"/>
            <a:ext cx="352886" cy="350049"/>
            <a:chOff x="946175" y="3253275"/>
            <a:chExt cx="298550" cy="296150"/>
          </a:xfrm>
        </p:grpSpPr>
        <p:sp>
          <p:nvSpPr>
            <p:cNvPr id="7307" name="Google Shape;7307;p75"/>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5"/>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5"/>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5"/>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5"/>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75"/>
          <p:cNvGrpSpPr/>
          <p:nvPr/>
        </p:nvGrpSpPr>
        <p:grpSpPr>
          <a:xfrm>
            <a:off x="5304397" y="1973351"/>
            <a:ext cx="351024" cy="347301"/>
            <a:chOff x="946175" y="3619500"/>
            <a:chExt cx="296975" cy="293825"/>
          </a:xfrm>
        </p:grpSpPr>
        <p:sp>
          <p:nvSpPr>
            <p:cNvPr id="7313" name="Google Shape;7313;p75"/>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5"/>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5"/>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5"/>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5"/>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5"/>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75"/>
          <p:cNvGrpSpPr/>
          <p:nvPr/>
        </p:nvGrpSpPr>
        <p:grpSpPr>
          <a:xfrm>
            <a:off x="5303939" y="2417985"/>
            <a:ext cx="351940" cy="350995"/>
            <a:chOff x="944600" y="3981825"/>
            <a:chExt cx="297750" cy="296950"/>
          </a:xfrm>
        </p:grpSpPr>
        <p:sp>
          <p:nvSpPr>
            <p:cNvPr id="7320" name="Google Shape;7320;p75"/>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5"/>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5"/>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5"/>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75"/>
          <p:cNvGrpSpPr/>
          <p:nvPr/>
        </p:nvGrpSpPr>
        <p:grpSpPr>
          <a:xfrm>
            <a:off x="7520875" y="1531845"/>
            <a:ext cx="350079" cy="349133"/>
            <a:chOff x="2768750" y="3227275"/>
            <a:chExt cx="296175" cy="295375"/>
          </a:xfrm>
        </p:grpSpPr>
        <p:sp>
          <p:nvSpPr>
            <p:cNvPr id="7325" name="Google Shape;7325;p75"/>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5"/>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5"/>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5"/>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5"/>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5"/>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5"/>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5"/>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75"/>
          <p:cNvGrpSpPr/>
          <p:nvPr/>
        </p:nvGrpSpPr>
        <p:grpSpPr>
          <a:xfrm>
            <a:off x="7541826" y="1972717"/>
            <a:ext cx="308177" cy="348572"/>
            <a:chOff x="2786075" y="3591800"/>
            <a:chExt cx="260725" cy="294900"/>
          </a:xfrm>
        </p:grpSpPr>
        <p:sp>
          <p:nvSpPr>
            <p:cNvPr id="7334" name="Google Shape;7334;p75"/>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5"/>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5"/>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5"/>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5"/>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75"/>
          <p:cNvGrpSpPr/>
          <p:nvPr/>
        </p:nvGrpSpPr>
        <p:grpSpPr>
          <a:xfrm>
            <a:off x="7582324" y="2418444"/>
            <a:ext cx="227180" cy="350079"/>
            <a:chOff x="2819150" y="3955025"/>
            <a:chExt cx="192200" cy="296175"/>
          </a:xfrm>
        </p:grpSpPr>
        <p:sp>
          <p:nvSpPr>
            <p:cNvPr id="7340" name="Google Shape;7340;p75"/>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5"/>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5"/>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5"/>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75"/>
          <p:cNvGrpSpPr/>
          <p:nvPr/>
        </p:nvGrpSpPr>
        <p:grpSpPr>
          <a:xfrm>
            <a:off x="6206097" y="2884042"/>
            <a:ext cx="349133" cy="348217"/>
            <a:chOff x="4629125" y="3235150"/>
            <a:chExt cx="295375" cy="294600"/>
          </a:xfrm>
        </p:grpSpPr>
        <p:sp>
          <p:nvSpPr>
            <p:cNvPr id="7345" name="Google Shape;7345;p75"/>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5"/>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5"/>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5"/>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5"/>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75"/>
          <p:cNvGrpSpPr/>
          <p:nvPr/>
        </p:nvGrpSpPr>
        <p:grpSpPr>
          <a:xfrm>
            <a:off x="6206082" y="3331575"/>
            <a:ext cx="349163" cy="349133"/>
            <a:chOff x="4628325" y="3599825"/>
            <a:chExt cx="295400" cy="295375"/>
          </a:xfrm>
        </p:grpSpPr>
        <p:sp>
          <p:nvSpPr>
            <p:cNvPr id="7351" name="Google Shape;7351;p75"/>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5"/>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5"/>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5"/>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5"/>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5"/>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5"/>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5"/>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5"/>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5"/>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5"/>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5"/>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75"/>
          <p:cNvGrpSpPr/>
          <p:nvPr/>
        </p:nvGrpSpPr>
        <p:grpSpPr>
          <a:xfrm>
            <a:off x="6227033" y="3807186"/>
            <a:ext cx="307261" cy="350079"/>
            <a:chOff x="4645650" y="3962900"/>
            <a:chExt cx="259950" cy="296175"/>
          </a:xfrm>
        </p:grpSpPr>
        <p:sp>
          <p:nvSpPr>
            <p:cNvPr id="7364" name="Google Shape;7364;p75"/>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5"/>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5"/>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5"/>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5"/>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5"/>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75"/>
          <p:cNvGrpSpPr/>
          <p:nvPr/>
        </p:nvGrpSpPr>
        <p:grpSpPr>
          <a:xfrm>
            <a:off x="7979994" y="3332048"/>
            <a:ext cx="349133" cy="348188"/>
            <a:chOff x="6143725" y="3582500"/>
            <a:chExt cx="295375" cy="294575"/>
          </a:xfrm>
        </p:grpSpPr>
        <p:sp>
          <p:nvSpPr>
            <p:cNvPr id="7371" name="Google Shape;7371;p75"/>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5"/>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5"/>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5"/>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5"/>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5"/>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5"/>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75"/>
          <p:cNvGrpSpPr/>
          <p:nvPr/>
        </p:nvGrpSpPr>
        <p:grpSpPr>
          <a:xfrm>
            <a:off x="5748820" y="1531387"/>
            <a:ext cx="350995" cy="350049"/>
            <a:chOff x="1310075" y="3253275"/>
            <a:chExt cx="296950" cy="296150"/>
          </a:xfrm>
        </p:grpSpPr>
        <p:sp>
          <p:nvSpPr>
            <p:cNvPr id="7379" name="Google Shape;7379;p75"/>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5"/>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5"/>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2" name="Google Shape;7382;p75"/>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3" name="Google Shape;7383;p75"/>
          <p:cNvGrpSpPr/>
          <p:nvPr/>
        </p:nvGrpSpPr>
        <p:grpSpPr>
          <a:xfrm>
            <a:off x="5748347" y="2417646"/>
            <a:ext cx="351941" cy="351675"/>
            <a:chOff x="1310075" y="3980250"/>
            <a:chExt cx="297750" cy="297525"/>
          </a:xfrm>
        </p:grpSpPr>
        <p:sp>
          <p:nvSpPr>
            <p:cNvPr id="7384" name="Google Shape;7384;p75"/>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5"/>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5"/>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5"/>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75"/>
          <p:cNvGrpSpPr/>
          <p:nvPr/>
        </p:nvGrpSpPr>
        <p:grpSpPr>
          <a:xfrm>
            <a:off x="8013136" y="1531845"/>
            <a:ext cx="266305" cy="349133"/>
            <a:chOff x="3167275" y="3227275"/>
            <a:chExt cx="225300" cy="295375"/>
          </a:xfrm>
        </p:grpSpPr>
        <p:sp>
          <p:nvSpPr>
            <p:cNvPr id="7389" name="Google Shape;7389;p75"/>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5"/>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5"/>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5"/>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5"/>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4" name="Google Shape;7394;p75"/>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5" name="Google Shape;7395;p75"/>
          <p:cNvGrpSpPr/>
          <p:nvPr/>
        </p:nvGrpSpPr>
        <p:grpSpPr>
          <a:xfrm>
            <a:off x="7970318" y="2418902"/>
            <a:ext cx="351940" cy="349163"/>
            <a:chOff x="3133425" y="3955025"/>
            <a:chExt cx="297750" cy="295400"/>
          </a:xfrm>
        </p:grpSpPr>
        <p:sp>
          <p:nvSpPr>
            <p:cNvPr id="7396" name="Google Shape;7396;p75"/>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5"/>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5"/>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75"/>
          <p:cNvGrpSpPr/>
          <p:nvPr/>
        </p:nvGrpSpPr>
        <p:grpSpPr>
          <a:xfrm>
            <a:off x="6650491" y="2882490"/>
            <a:ext cx="350079" cy="351320"/>
            <a:chOff x="4991425" y="3234750"/>
            <a:chExt cx="296175" cy="297225"/>
          </a:xfrm>
        </p:grpSpPr>
        <p:sp>
          <p:nvSpPr>
            <p:cNvPr id="7400" name="Google Shape;7400;p75"/>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5"/>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5"/>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5"/>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5"/>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5"/>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75"/>
          <p:cNvGrpSpPr/>
          <p:nvPr/>
        </p:nvGrpSpPr>
        <p:grpSpPr>
          <a:xfrm>
            <a:off x="6650491" y="3352053"/>
            <a:ext cx="350079" cy="308177"/>
            <a:chOff x="4991425" y="3617150"/>
            <a:chExt cx="296175" cy="260725"/>
          </a:xfrm>
        </p:grpSpPr>
        <p:sp>
          <p:nvSpPr>
            <p:cNvPr id="7407" name="Google Shape;7407;p75"/>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5"/>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5"/>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5"/>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5"/>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5"/>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5"/>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75"/>
          <p:cNvGrpSpPr/>
          <p:nvPr/>
        </p:nvGrpSpPr>
        <p:grpSpPr>
          <a:xfrm>
            <a:off x="6727764" y="3807644"/>
            <a:ext cx="195532" cy="349163"/>
            <a:chOff x="5056800" y="3962900"/>
            <a:chExt cx="165425" cy="295400"/>
          </a:xfrm>
        </p:grpSpPr>
        <p:sp>
          <p:nvSpPr>
            <p:cNvPr id="7415" name="Google Shape;7415;p75"/>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5"/>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5"/>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75"/>
          <p:cNvGrpSpPr/>
          <p:nvPr/>
        </p:nvGrpSpPr>
        <p:grpSpPr>
          <a:xfrm>
            <a:off x="7979062" y="3807660"/>
            <a:ext cx="350995" cy="349133"/>
            <a:chOff x="6168925" y="3936925"/>
            <a:chExt cx="296950" cy="295375"/>
          </a:xfrm>
        </p:grpSpPr>
        <p:sp>
          <p:nvSpPr>
            <p:cNvPr id="7419" name="Google Shape;7419;p75"/>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5"/>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5"/>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5"/>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5"/>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5"/>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75"/>
          <p:cNvGrpSpPr/>
          <p:nvPr/>
        </p:nvGrpSpPr>
        <p:grpSpPr>
          <a:xfrm>
            <a:off x="6192756" y="1531845"/>
            <a:ext cx="348188" cy="349133"/>
            <a:chOff x="1674750" y="3254050"/>
            <a:chExt cx="294575" cy="295375"/>
          </a:xfrm>
        </p:grpSpPr>
        <p:sp>
          <p:nvSpPr>
            <p:cNvPr id="7426" name="Google Shape;7426;p75"/>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5"/>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5"/>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75"/>
          <p:cNvGrpSpPr/>
          <p:nvPr/>
        </p:nvGrpSpPr>
        <p:grpSpPr>
          <a:xfrm>
            <a:off x="6207177" y="1972435"/>
            <a:ext cx="319347" cy="349133"/>
            <a:chOff x="1687350" y="3618725"/>
            <a:chExt cx="270175" cy="295375"/>
          </a:xfrm>
        </p:grpSpPr>
        <p:sp>
          <p:nvSpPr>
            <p:cNvPr id="7430" name="Google Shape;7430;p75"/>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5"/>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5"/>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75"/>
          <p:cNvGrpSpPr/>
          <p:nvPr/>
        </p:nvGrpSpPr>
        <p:grpSpPr>
          <a:xfrm>
            <a:off x="6190880" y="2418916"/>
            <a:ext cx="351940" cy="349133"/>
            <a:chOff x="1672375" y="3982600"/>
            <a:chExt cx="297750" cy="295375"/>
          </a:xfrm>
        </p:grpSpPr>
        <p:sp>
          <p:nvSpPr>
            <p:cNvPr id="7434" name="Google Shape;7434;p75"/>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5"/>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5"/>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75"/>
          <p:cNvGrpSpPr/>
          <p:nvPr/>
        </p:nvGrpSpPr>
        <p:grpSpPr>
          <a:xfrm>
            <a:off x="4882872" y="2883111"/>
            <a:ext cx="350079" cy="350079"/>
            <a:chOff x="3497300" y="3227275"/>
            <a:chExt cx="296175" cy="296175"/>
          </a:xfrm>
        </p:grpSpPr>
        <p:sp>
          <p:nvSpPr>
            <p:cNvPr id="7438" name="Google Shape;7438;p75"/>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5"/>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5"/>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5"/>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5"/>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5"/>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5"/>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5"/>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75"/>
          <p:cNvGrpSpPr/>
          <p:nvPr/>
        </p:nvGrpSpPr>
        <p:grpSpPr>
          <a:xfrm>
            <a:off x="4883345" y="3332506"/>
            <a:ext cx="349133" cy="347272"/>
            <a:chOff x="3497300" y="3591950"/>
            <a:chExt cx="295375" cy="293800"/>
          </a:xfrm>
        </p:grpSpPr>
        <p:sp>
          <p:nvSpPr>
            <p:cNvPr id="7447" name="Google Shape;7447;p75"/>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5"/>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5"/>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5"/>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5"/>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5"/>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5"/>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5"/>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5" name="Google Shape;7455;p75"/>
          <p:cNvGrpSpPr/>
          <p:nvPr/>
        </p:nvGrpSpPr>
        <p:grpSpPr>
          <a:xfrm>
            <a:off x="4883345" y="3807644"/>
            <a:ext cx="349133" cy="349163"/>
            <a:chOff x="3497300" y="3955025"/>
            <a:chExt cx="295375" cy="295400"/>
          </a:xfrm>
        </p:grpSpPr>
        <p:sp>
          <p:nvSpPr>
            <p:cNvPr id="7456" name="Google Shape;7456;p75"/>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5"/>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5"/>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75"/>
          <p:cNvGrpSpPr/>
          <p:nvPr/>
        </p:nvGrpSpPr>
        <p:grpSpPr>
          <a:xfrm>
            <a:off x="7107917" y="2883835"/>
            <a:ext cx="327739" cy="348631"/>
            <a:chOff x="5364750" y="3235150"/>
            <a:chExt cx="277275" cy="294950"/>
          </a:xfrm>
        </p:grpSpPr>
        <p:sp>
          <p:nvSpPr>
            <p:cNvPr id="7460" name="Google Shape;7460;p75"/>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5"/>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5"/>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5"/>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5"/>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5"/>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5"/>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5"/>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75"/>
          <p:cNvGrpSpPr/>
          <p:nvPr/>
        </p:nvGrpSpPr>
        <p:grpSpPr>
          <a:xfrm>
            <a:off x="7096274" y="3330171"/>
            <a:ext cx="351024" cy="351940"/>
            <a:chOff x="5355300" y="3598250"/>
            <a:chExt cx="296975" cy="297750"/>
          </a:xfrm>
        </p:grpSpPr>
        <p:sp>
          <p:nvSpPr>
            <p:cNvPr id="7469" name="Google Shape;7469;p75"/>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5"/>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5"/>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5"/>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5"/>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5"/>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5"/>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5"/>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75"/>
          <p:cNvGrpSpPr/>
          <p:nvPr/>
        </p:nvGrpSpPr>
        <p:grpSpPr>
          <a:xfrm>
            <a:off x="7100470" y="3869093"/>
            <a:ext cx="342632" cy="226264"/>
            <a:chOff x="5358450" y="4015675"/>
            <a:chExt cx="289875" cy="191425"/>
          </a:xfrm>
        </p:grpSpPr>
        <p:sp>
          <p:nvSpPr>
            <p:cNvPr id="7478" name="Google Shape;7478;p75"/>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5"/>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5"/>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5"/>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75"/>
          <p:cNvGrpSpPr/>
          <p:nvPr/>
        </p:nvGrpSpPr>
        <p:grpSpPr>
          <a:xfrm>
            <a:off x="6226953" y="4251624"/>
            <a:ext cx="351024" cy="325464"/>
            <a:chOff x="6543825" y="3202075"/>
            <a:chExt cx="296975" cy="275350"/>
          </a:xfrm>
        </p:grpSpPr>
        <p:sp>
          <p:nvSpPr>
            <p:cNvPr id="7483" name="Google Shape;7483;p75"/>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5"/>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5"/>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5"/>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5"/>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5"/>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5"/>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75"/>
          <p:cNvGrpSpPr/>
          <p:nvPr/>
        </p:nvGrpSpPr>
        <p:grpSpPr>
          <a:xfrm>
            <a:off x="6633934" y="1531372"/>
            <a:ext cx="350079" cy="350079"/>
            <a:chOff x="2037825" y="3254050"/>
            <a:chExt cx="296175" cy="296175"/>
          </a:xfrm>
        </p:grpSpPr>
        <p:sp>
          <p:nvSpPr>
            <p:cNvPr id="7491" name="Google Shape;7491;p75"/>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5"/>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5"/>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5"/>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5"/>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5"/>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75"/>
          <p:cNvGrpSpPr/>
          <p:nvPr/>
        </p:nvGrpSpPr>
        <p:grpSpPr>
          <a:xfrm>
            <a:off x="6632072" y="1972539"/>
            <a:ext cx="353802" cy="348926"/>
            <a:chOff x="2034675" y="3617925"/>
            <a:chExt cx="299325" cy="295200"/>
          </a:xfrm>
        </p:grpSpPr>
        <p:sp>
          <p:nvSpPr>
            <p:cNvPr id="7498" name="Google Shape;7498;p75"/>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5"/>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5"/>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5"/>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5"/>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5"/>
          <p:cNvGrpSpPr/>
          <p:nvPr/>
        </p:nvGrpSpPr>
        <p:grpSpPr>
          <a:xfrm>
            <a:off x="6633934" y="2418916"/>
            <a:ext cx="350079" cy="349133"/>
            <a:chOff x="2037825" y="3981825"/>
            <a:chExt cx="296175" cy="295375"/>
          </a:xfrm>
        </p:grpSpPr>
        <p:sp>
          <p:nvSpPr>
            <p:cNvPr id="7504" name="Google Shape;7504;p75"/>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5"/>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5"/>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75"/>
          <p:cNvGrpSpPr/>
          <p:nvPr/>
        </p:nvGrpSpPr>
        <p:grpSpPr>
          <a:xfrm>
            <a:off x="5318952" y="2915232"/>
            <a:ext cx="350079" cy="285837"/>
            <a:chOff x="3860400" y="3254050"/>
            <a:chExt cx="296175" cy="241825"/>
          </a:xfrm>
        </p:grpSpPr>
        <p:sp>
          <p:nvSpPr>
            <p:cNvPr id="7508" name="Google Shape;7508;p75"/>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5"/>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5"/>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5"/>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5"/>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5"/>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5"/>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75"/>
          <p:cNvGrpSpPr/>
          <p:nvPr/>
        </p:nvGrpSpPr>
        <p:grpSpPr>
          <a:xfrm>
            <a:off x="5318479" y="3331102"/>
            <a:ext cx="351024" cy="350079"/>
            <a:chOff x="3859600" y="3591950"/>
            <a:chExt cx="296975" cy="296175"/>
          </a:xfrm>
        </p:grpSpPr>
        <p:sp>
          <p:nvSpPr>
            <p:cNvPr id="7516" name="Google Shape;7516;p75"/>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5"/>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5"/>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75"/>
          <p:cNvGrpSpPr/>
          <p:nvPr/>
        </p:nvGrpSpPr>
        <p:grpSpPr>
          <a:xfrm>
            <a:off x="5318952" y="3807186"/>
            <a:ext cx="350079" cy="350079"/>
            <a:chOff x="3860400" y="3955025"/>
            <a:chExt cx="296175" cy="296175"/>
          </a:xfrm>
        </p:grpSpPr>
        <p:sp>
          <p:nvSpPr>
            <p:cNvPr id="7520" name="Google Shape;7520;p75"/>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5"/>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5"/>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5"/>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5"/>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75"/>
          <p:cNvGrpSpPr/>
          <p:nvPr/>
        </p:nvGrpSpPr>
        <p:grpSpPr>
          <a:xfrm>
            <a:off x="7534167" y="2883584"/>
            <a:ext cx="355664" cy="349133"/>
            <a:chOff x="5716825" y="3235950"/>
            <a:chExt cx="300900" cy="295375"/>
          </a:xfrm>
        </p:grpSpPr>
        <p:sp>
          <p:nvSpPr>
            <p:cNvPr id="7526" name="Google Shape;7526;p75"/>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5"/>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5"/>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5"/>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75"/>
          <p:cNvGrpSpPr/>
          <p:nvPr/>
        </p:nvGrpSpPr>
        <p:grpSpPr>
          <a:xfrm>
            <a:off x="7547199" y="3342272"/>
            <a:ext cx="329601" cy="327739"/>
            <a:chOff x="5727850" y="3609275"/>
            <a:chExt cx="278850" cy="277275"/>
          </a:xfrm>
        </p:grpSpPr>
        <p:sp>
          <p:nvSpPr>
            <p:cNvPr id="7531" name="Google Shape;7531;p75"/>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5"/>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5"/>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5"/>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5"/>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75"/>
          <p:cNvGrpSpPr/>
          <p:nvPr/>
        </p:nvGrpSpPr>
        <p:grpSpPr>
          <a:xfrm>
            <a:off x="7558383" y="3807659"/>
            <a:ext cx="307231" cy="349133"/>
            <a:chOff x="5736525" y="3963700"/>
            <a:chExt cx="259925" cy="295375"/>
          </a:xfrm>
        </p:grpSpPr>
        <p:sp>
          <p:nvSpPr>
            <p:cNvPr id="7537" name="Google Shape;7537;p75"/>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5"/>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5"/>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5"/>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5"/>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5"/>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5"/>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75"/>
          <p:cNvGrpSpPr/>
          <p:nvPr/>
        </p:nvGrpSpPr>
        <p:grpSpPr>
          <a:xfrm>
            <a:off x="6649963" y="4256985"/>
            <a:ext cx="351024" cy="350079"/>
            <a:chOff x="6553275" y="3604550"/>
            <a:chExt cx="296975" cy="296175"/>
          </a:xfrm>
        </p:grpSpPr>
        <p:sp>
          <p:nvSpPr>
            <p:cNvPr id="7545" name="Google Shape;7545;p75"/>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5"/>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5"/>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5"/>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5"/>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5"/>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54"/>
        <p:cNvGrpSpPr/>
        <p:nvPr/>
      </p:nvGrpSpPr>
      <p:grpSpPr>
        <a:xfrm>
          <a:off x="0" y="0"/>
          <a:ext cx="0" cy="0"/>
          <a:chOff x="0" y="0"/>
          <a:chExt cx="0" cy="0"/>
        </a:xfrm>
      </p:grpSpPr>
      <p:sp>
        <p:nvSpPr>
          <p:cNvPr id="7555" name="Google Shape;7555;p7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556" name="Google Shape;7556;p7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557" name="Google Shape;7557;p76"/>
          <p:cNvGrpSpPr/>
          <p:nvPr/>
        </p:nvGrpSpPr>
        <p:grpSpPr>
          <a:xfrm>
            <a:off x="877057" y="1532946"/>
            <a:ext cx="294401" cy="353645"/>
            <a:chOff x="-35814600" y="3202075"/>
            <a:chExt cx="242625" cy="291450"/>
          </a:xfrm>
        </p:grpSpPr>
        <p:sp>
          <p:nvSpPr>
            <p:cNvPr id="7558" name="Google Shape;7558;p76"/>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6"/>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6"/>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6"/>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6"/>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6"/>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6"/>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76"/>
          <p:cNvGrpSpPr/>
          <p:nvPr/>
        </p:nvGrpSpPr>
        <p:grpSpPr>
          <a:xfrm>
            <a:off x="847435" y="1973866"/>
            <a:ext cx="353645" cy="353888"/>
            <a:chOff x="-35839800" y="3561025"/>
            <a:chExt cx="291450" cy="291650"/>
          </a:xfrm>
        </p:grpSpPr>
        <p:sp>
          <p:nvSpPr>
            <p:cNvPr id="7566" name="Google Shape;7566;p76"/>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6"/>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6"/>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6"/>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6"/>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6"/>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6"/>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3" name="Google Shape;7573;p76"/>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4" name="Google Shape;7574;p76"/>
          <p:cNvGrpSpPr/>
          <p:nvPr/>
        </p:nvGrpSpPr>
        <p:grpSpPr>
          <a:xfrm>
            <a:off x="3084980" y="1532946"/>
            <a:ext cx="353645" cy="353645"/>
            <a:chOff x="-34003850" y="3227275"/>
            <a:chExt cx="291450" cy="291450"/>
          </a:xfrm>
        </p:grpSpPr>
        <p:sp>
          <p:nvSpPr>
            <p:cNvPr id="7575" name="Google Shape;7575;p76"/>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6"/>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6"/>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6"/>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6"/>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76"/>
          <p:cNvGrpSpPr/>
          <p:nvPr/>
        </p:nvGrpSpPr>
        <p:grpSpPr>
          <a:xfrm>
            <a:off x="3084510" y="1973638"/>
            <a:ext cx="354586" cy="354343"/>
            <a:chOff x="-34004625" y="3585850"/>
            <a:chExt cx="292225" cy="292025"/>
          </a:xfrm>
        </p:grpSpPr>
        <p:sp>
          <p:nvSpPr>
            <p:cNvPr id="7581" name="Google Shape;7581;p76"/>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6"/>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6"/>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6"/>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6"/>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76"/>
          <p:cNvGrpSpPr/>
          <p:nvPr/>
        </p:nvGrpSpPr>
        <p:grpSpPr>
          <a:xfrm>
            <a:off x="3084025" y="2408839"/>
            <a:ext cx="355557" cy="354616"/>
            <a:chOff x="-34005425" y="3945575"/>
            <a:chExt cx="293025" cy="292250"/>
          </a:xfrm>
        </p:grpSpPr>
        <p:sp>
          <p:nvSpPr>
            <p:cNvPr id="7587" name="Google Shape;7587;p76"/>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6"/>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6"/>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76"/>
          <p:cNvGrpSpPr/>
          <p:nvPr/>
        </p:nvGrpSpPr>
        <p:grpSpPr>
          <a:xfrm>
            <a:off x="1731124" y="2882015"/>
            <a:ext cx="358408" cy="355557"/>
            <a:chOff x="-32174975" y="3192625"/>
            <a:chExt cx="295375" cy="293025"/>
          </a:xfrm>
        </p:grpSpPr>
        <p:sp>
          <p:nvSpPr>
            <p:cNvPr id="7591" name="Google Shape;7591;p76"/>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6"/>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6"/>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6"/>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5" name="Google Shape;7595;p76"/>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6"/>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7" name="Google Shape;7597;p76"/>
          <p:cNvGrpSpPr/>
          <p:nvPr/>
        </p:nvGrpSpPr>
        <p:grpSpPr>
          <a:xfrm>
            <a:off x="3970274" y="2882970"/>
            <a:ext cx="354586" cy="353645"/>
            <a:chOff x="-30345325" y="3184750"/>
            <a:chExt cx="292225" cy="291450"/>
          </a:xfrm>
        </p:grpSpPr>
        <p:sp>
          <p:nvSpPr>
            <p:cNvPr id="7598" name="Google Shape;7598;p76"/>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6"/>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6"/>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6"/>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6"/>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76"/>
          <p:cNvGrpSpPr/>
          <p:nvPr/>
        </p:nvGrpSpPr>
        <p:grpSpPr>
          <a:xfrm>
            <a:off x="1295026" y="1532946"/>
            <a:ext cx="353645" cy="353645"/>
            <a:chOff x="-35481425" y="3202075"/>
            <a:chExt cx="291450" cy="291450"/>
          </a:xfrm>
        </p:grpSpPr>
        <p:sp>
          <p:nvSpPr>
            <p:cNvPr id="7604" name="Google Shape;7604;p76"/>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6"/>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6"/>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6"/>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6"/>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6"/>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6"/>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76"/>
          <p:cNvGrpSpPr/>
          <p:nvPr/>
        </p:nvGrpSpPr>
        <p:grpSpPr>
          <a:xfrm>
            <a:off x="1294556" y="1974472"/>
            <a:ext cx="354586" cy="352675"/>
            <a:chOff x="-35482200" y="3561225"/>
            <a:chExt cx="292225" cy="290650"/>
          </a:xfrm>
        </p:grpSpPr>
        <p:sp>
          <p:nvSpPr>
            <p:cNvPr id="7612" name="Google Shape;7612;p76"/>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6"/>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6"/>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76"/>
          <p:cNvGrpSpPr/>
          <p:nvPr/>
        </p:nvGrpSpPr>
        <p:grpSpPr>
          <a:xfrm>
            <a:off x="1295026" y="2409340"/>
            <a:ext cx="353645" cy="353615"/>
            <a:chOff x="-35481425" y="3919600"/>
            <a:chExt cx="291450" cy="291425"/>
          </a:xfrm>
        </p:grpSpPr>
        <p:sp>
          <p:nvSpPr>
            <p:cNvPr id="7616" name="Google Shape;7616;p76"/>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6"/>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6"/>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6"/>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6"/>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6"/>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6"/>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6"/>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76"/>
          <p:cNvGrpSpPr/>
          <p:nvPr/>
        </p:nvGrpSpPr>
        <p:grpSpPr>
          <a:xfrm>
            <a:off x="3530661" y="1533431"/>
            <a:ext cx="357468" cy="352675"/>
            <a:chOff x="-33645475" y="3228075"/>
            <a:chExt cx="294600" cy="290650"/>
          </a:xfrm>
        </p:grpSpPr>
        <p:sp>
          <p:nvSpPr>
            <p:cNvPr id="7625" name="Google Shape;7625;p76"/>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6"/>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6"/>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6"/>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6"/>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6"/>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6"/>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76"/>
          <p:cNvGrpSpPr/>
          <p:nvPr/>
        </p:nvGrpSpPr>
        <p:grpSpPr>
          <a:xfrm>
            <a:off x="3531631" y="1973516"/>
            <a:ext cx="355526" cy="354586"/>
            <a:chOff x="-33646250" y="3586425"/>
            <a:chExt cx="293000" cy="292225"/>
          </a:xfrm>
        </p:grpSpPr>
        <p:sp>
          <p:nvSpPr>
            <p:cNvPr id="7633" name="Google Shape;7633;p76"/>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6"/>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76"/>
          <p:cNvGrpSpPr/>
          <p:nvPr/>
        </p:nvGrpSpPr>
        <p:grpSpPr>
          <a:xfrm>
            <a:off x="3532101" y="2408369"/>
            <a:ext cx="354586" cy="355557"/>
            <a:chOff x="-33645475" y="3944800"/>
            <a:chExt cx="292225" cy="293025"/>
          </a:xfrm>
        </p:grpSpPr>
        <p:sp>
          <p:nvSpPr>
            <p:cNvPr id="7636" name="Google Shape;7636;p76"/>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6"/>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6"/>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6"/>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6"/>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6"/>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6"/>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6"/>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6"/>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6"/>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76"/>
          <p:cNvGrpSpPr/>
          <p:nvPr/>
        </p:nvGrpSpPr>
        <p:grpSpPr>
          <a:xfrm>
            <a:off x="2185320" y="2882106"/>
            <a:ext cx="352675" cy="355375"/>
            <a:chOff x="-31809525" y="3192625"/>
            <a:chExt cx="290650" cy="292875"/>
          </a:xfrm>
        </p:grpSpPr>
        <p:sp>
          <p:nvSpPr>
            <p:cNvPr id="7647" name="Google Shape;7647;p76"/>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6"/>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6"/>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6"/>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76"/>
          <p:cNvGrpSpPr/>
          <p:nvPr/>
        </p:nvGrpSpPr>
        <p:grpSpPr>
          <a:xfrm>
            <a:off x="2184835" y="3352658"/>
            <a:ext cx="353645" cy="355557"/>
            <a:chOff x="-31811100" y="3550975"/>
            <a:chExt cx="291450" cy="293025"/>
          </a:xfrm>
        </p:grpSpPr>
        <p:sp>
          <p:nvSpPr>
            <p:cNvPr id="7652" name="Google Shape;7652;p76"/>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6"/>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6"/>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6"/>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6"/>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6"/>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6"/>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76"/>
          <p:cNvGrpSpPr/>
          <p:nvPr/>
        </p:nvGrpSpPr>
        <p:grpSpPr>
          <a:xfrm>
            <a:off x="2178631" y="3816962"/>
            <a:ext cx="366052" cy="356831"/>
            <a:chOff x="-31817400" y="3910025"/>
            <a:chExt cx="301675" cy="294075"/>
          </a:xfrm>
        </p:grpSpPr>
        <p:sp>
          <p:nvSpPr>
            <p:cNvPr id="7660" name="Google Shape;7660;p76"/>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6"/>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6"/>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76"/>
          <p:cNvGrpSpPr/>
          <p:nvPr/>
        </p:nvGrpSpPr>
        <p:grpSpPr>
          <a:xfrm>
            <a:off x="3970259" y="3353143"/>
            <a:ext cx="354616" cy="354586"/>
            <a:chOff x="-30354000" y="3569100"/>
            <a:chExt cx="292250" cy="292225"/>
          </a:xfrm>
        </p:grpSpPr>
        <p:sp>
          <p:nvSpPr>
            <p:cNvPr id="7664" name="Google Shape;7664;p76"/>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6"/>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6"/>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6"/>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6"/>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6"/>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76"/>
          <p:cNvGrpSpPr/>
          <p:nvPr/>
        </p:nvGrpSpPr>
        <p:grpSpPr>
          <a:xfrm>
            <a:off x="1748837" y="1532946"/>
            <a:ext cx="342148" cy="353645"/>
            <a:chOff x="-35118325" y="3202075"/>
            <a:chExt cx="281975" cy="291450"/>
          </a:xfrm>
        </p:grpSpPr>
        <p:sp>
          <p:nvSpPr>
            <p:cNvPr id="7671" name="Google Shape;7671;p76"/>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6"/>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6"/>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6"/>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76"/>
          <p:cNvGrpSpPr/>
          <p:nvPr/>
        </p:nvGrpSpPr>
        <p:grpSpPr>
          <a:xfrm>
            <a:off x="1742618" y="1974199"/>
            <a:ext cx="354586" cy="353221"/>
            <a:chOff x="-35123050" y="3561225"/>
            <a:chExt cx="292225" cy="291100"/>
          </a:xfrm>
        </p:grpSpPr>
        <p:sp>
          <p:nvSpPr>
            <p:cNvPr id="7676" name="Google Shape;7676;p76"/>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6"/>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76"/>
          <p:cNvGrpSpPr/>
          <p:nvPr/>
        </p:nvGrpSpPr>
        <p:grpSpPr>
          <a:xfrm>
            <a:off x="1784677" y="2409340"/>
            <a:ext cx="270467" cy="353615"/>
            <a:chOff x="-35089175" y="3919600"/>
            <a:chExt cx="222900" cy="291425"/>
          </a:xfrm>
        </p:grpSpPr>
        <p:sp>
          <p:nvSpPr>
            <p:cNvPr id="7679" name="Google Shape;7679;p76"/>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6"/>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76"/>
          <p:cNvGrpSpPr/>
          <p:nvPr/>
        </p:nvGrpSpPr>
        <p:grpSpPr>
          <a:xfrm>
            <a:off x="3981673" y="1532703"/>
            <a:ext cx="336445" cy="354131"/>
            <a:chOff x="-33277650" y="3226875"/>
            <a:chExt cx="277275" cy="291850"/>
          </a:xfrm>
        </p:grpSpPr>
        <p:sp>
          <p:nvSpPr>
            <p:cNvPr id="7682" name="Google Shape;7682;p76"/>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6"/>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6"/>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6"/>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6"/>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6"/>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6"/>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76"/>
          <p:cNvGrpSpPr/>
          <p:nvPr/>
        </p:nvGrpSpPr>
        <p:grpSpPr>
          <a:xfrm>
            <a:off x="3973073" y="1973987"/>
            <a:ext cx="353645" cy="353645"/>
            <a:chOff x="-33286325" y="3586425"/>
            <a:chExt cx="291450" cy="291450"/>
          </a:xfrm>
        </p:grpSpPr>
        <p:sp>
          <p:nvSpPr>
            <p:cNvPr id="7690" name="Google Shape;7690;p76"/>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6"/>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6"/>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6"/>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6"/>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76"/>
          <p:cNvGrpSpPr/>
          <p:nvPr/>
        </p:nvGrpSpPr>
        <p:grpSpPr>
          <a:xfrm>
            <a:off x="3973073" y="2408369"/>
            <a:ext cx="353645" cy="355557"/>
            <a:chOff x="-33286325" y="3944800"/>
            <a:chExt cx="291450" cy="293025"/>
          </a:xfrm>
        </p:grpSpPr>
        <p:sp>
          <p:nvSpPr>
            <p:cNvPr id="7696" name="Google Shape;7696;p76"/>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6"/>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6"/>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6"/>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76"/>
          <p:cNvGrpSpPr/>
          <p:nvPr/>
        </p:nvGrpSpPr>
        <p:grpSpPr>
          <a:xfrm>
            <a:off x="2631470" y="2881529"/>
            <a:ext cx="353645" cy="356527"/>
            <a:chOff x="-31452725" y="3191825"/>
            <a:chExt cx="291450" cy="293825"/>
          </a:xfrm>
        </p:grpSpPr>
        <p:sp>
          <p:nvSpPr>
            <p:cNvPr id="7701" name="Google Shape;7701;p76"/>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6"/>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6"/>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6"/>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76"/>
          <p:cNvGrpSpPr/>
          <p:nvPr/>
        </p:nvGrpSpPr>
        <p:grpSpPr>
          <a:xfrm>
            <a:off x="2631000" y="3353144"/>
            <a:ext cx="354586" cy="354586"/>
            <a:chOff x="-31452725" y="3551775"/>
            <a:chExt cx="292225" cy="292225"/>
          </a:xfrm>
        </p:grpSpPr>
        <p:sp>
          <p:nvSpPr>
            <p:cNvPr id="7706" name="Google Shape;7706;p76"/>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6"/>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6"/>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6"/>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76"/>
          <p:cNvGrpSpPr/>
          <p:nvPr/>
        </p:nvGrpSpPr>
        <p:grpSpPr>
          <a:xfrm>
            <a:off x="2629559" y="3817129"/>
            <a:ext cx="357468" cy="356497"/>
            <a:chOff x="-31455100" y="3909350"/>
            <a:chExt cx="294600" cy="293800"/>
          </a:xfrm>
        </p:grpSpPr>
        <p:sp>
          <p:nvSpPr>
            <p:cNvPr id="7711" name="Google Shape;7711;p76"/>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6"/>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76"/>
          <p:cNvGrpSpPr/>
          <p:nvPr/>
        </p:nvGrpSpPr>
        <p:grpSpPr>
          <a:xfrm>
            <a:off x="3970744" y="3818084"/>
            <a:ext cx="353645" cy="354586"/>
            <a:chOff x="-30345325" y="3918800"/>
            <a:chExt cx="291450" cy="292225"/>
          </a:xfrm>
        </p:grpSpPr>
        <p:sp>
          <p:nvSpPr>
            <p:cNvPr id="7714" name="Google Shape;7714;p76"/>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6"/>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6"/>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6"/>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6"/>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76"/>
          <p:cNvGrpSpPr/>
          <p:nvPr/>
        </p:nvGrpSpPr>
        <p:grpSpPr>
          <a:xfrm>
            <a:off x="2200736" y="1532946"/>
            <a:ext cx="332593" cy="353645"/>
            <a:chOff x="-34755225" y="3202075"/>
            <a:chExt cx="274100" cy="291450"/>
          </a:xfrm>
        </p:grpSpPr>
        <p:sp>
          <p:nvSpPr>
            <p:cNvPr id="7720" name="Google Shape;7720;p76"/>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6"/>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6"/>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6"/>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6"/>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6"/>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6"/>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76"/>
          <p:cNvGrpSpPr/>
          <p:nvPr/>
        </p:nvGrpSpPr>
        <p:grpSpPr>
          <a:xfrm>
            <a:off x="2190209" y="1973987"/>
            <a:ext cx="353645" cy="353645"/>
            <a:chOff x="-34763900" y="3561225"/>
            <a:chExt cx="291450" cy="291450"/>
          </a:xfrm>
        </p:grpSpPr>
        <p:sp>
          <p:nvSpPr>
            <p:cNvPr id="7728" name="Google Shape;7728;p76"/>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6"/>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6"/>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1" name="Google Shape;7731;p76"/>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2" name="Google Shape;7732;p76"/>
          <p:cNvGrpSpPr/>
          <p:nvPr/>
        </p:nvGrpSpPr>
        <p:grpSpPr>
          <a:xfrm>
            <a:off x="845106" y="2882499"/>
            <a:ext cx="354586" cy="354586"/>
            <a:chOff x="-32927950" y="3227275"/>
            <a:chExt cx="292225" cy="292225"/>
          </a:xfrm>
        </p:grpSpPr>
        <p:sp>
          <p:nvSpPr>
            <p:cNvPr id="7733" name="Google Shape;7733;p76"/>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6"/>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6"/>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6"/>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6"/>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76"/>
          <p:cNvGrpSpPr/>
          <p:nvPr/>
        </p:nvGrpSpPr>
        <p:grpSpPr>
          <a:xfrm>
            <a:off x="844621" y="3353613"/>
            <a:ext cx="355557" cy="353645"/>
            <a:chOff x="-32927950" y="3586425"/>
            <a:chExt cx="293025" cy="291450"/>
          </a:xfrm>
        </p:grpSpPr>
        <p:sp>
          <p:nvSpPr>
            <p:cNvPr id="7739" name="Google Shape;7739;p76"/>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6"/>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6"/>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6"/>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6"/>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76"/>
          <p:cNvGrpSpPr/>
          <p:nvPr/>
        </p:nvGrpSpPr>
        <p:grpSpPr>
          <a:xfrm>
            <a:off x="845106" y="3817598"/>
            <a:ext cx="354586" cy="355557"/>
            <a:chOff x="-32927950" y="3944800"/>
            <a:chExt cx="292225" cy="293025"/>
          </a:xfrm>
        </p:grpSpPr>
        <p:sp>
          <p:nvSpPr>
            <p:cNvPr id="7745" name="Google Shape;7745;p76"/>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6"/>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6"/>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6"/>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6"/>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6"/>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6"/>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6"/>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6"/>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76"/>
          <p:cNvGrpSpPr/>
          <p:nvPr/>
        </p:nvGrpSpPr>
        <p:grpSpPr>
          <a:xfrm>
            <a:off x="3073898" y="2882849"/>
            <a:ext cx="354586" cy="353888"/>
            <a:chOff x="-31094350" y="3194000"/>
            <a:chExt cx="292225" cy="291650"/>
          </a:xfrm>
        </p:grpSpPr>
        <p:sp>
          <p:nvSpPr>
            <p:cNvPr id="7755" name="Google Shape;7755;p76"/>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6"/>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6"/>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6"/>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6"/>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6"/>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6"/>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6"/>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3" name="Google Shape;7763;p76"/>
          <p:cNvGrpSpPr/>
          <p:nvPr/>
        </p:nvGrpSpPr>
        <p:grpSpPr>
          <a:xfrm>
            <a:off x="3074368" y="3353341"/>
            <a:ext cx="353645" cy="354191"/>
            <a:chOff x="-31093575" y="3552550"/>
            <a:chExt cx="291450" cy="291900"/>
          </a:xfrm>
        </p:grpSpPr>
        <p:sp>
          <p:nvSpPr>
            <p:cNvPr id="7764" name="Google Shape;7764;p76"/>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6"/>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6"/>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6"/>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76"/>
          <p:cNvGrpSpPr/>
          <p:nvPr/>
        </p:nvGrpSpPr>
        <p:grpSpPr>
          <a:xfrm>
            <a:off x="3074368" y="3818569"/>
            <a:ext cx="353645" cy="353615"/>
            <a:chOff x="-31093575" y="3911725"/>
            <a:chExt cx="291450" cy="291425"/>
          </a:xfrm>
        </p:grpSpPr>
        <p:sp>
          <p:nvSpPr>
            <p:cNvPr id="7769" name="Google Shape;7769;p76"/>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6"/>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76"/>
          <p:cNvGrpSpPr/>
          <p:nvPr/>
        </p:nvGrpSpPr>
        <p:grpSpPr>
          <a:xfrm>
            <a:off x="2183798" y="4275536"/>
            <a:ext cx="356497" cy="354586"/>
            <a:chOff x="-29946000" y="3183175"/>
            <a:chExt cx="293800" cy="292225"/>
          </a:xfrm>
        </p:grpSpPr>
        <p:sp>
          <p:nvSpPr>
            <p:cNvPr id="7772" name="Google Shape;7772;p76"/>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6"/>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6"/>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6"/>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6"/>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6"/>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76"/>
          <p:cNvGrpSpPr/>
          <p:nvPr/>
        </p:nvGrpSpPr>
        <p:grpSpPr>
          <a:xfrm>
            <a:off x="2628330" y="1532689"/>
            <a:ext cx="358408" cy="354161"/>
            <a:chOff x="-34408675" y="3202075"/>
            <a:chExt cx="295375" cy="291875"/>
          </a:xfrm>
        </p:grpSpPr>
        <p:sp>
          <p:nvSpPr>
            <p:cNvPr id="7779" name="Google Shape;7779;p76"/>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6"/>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6"/>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6"/>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76"/>
          <p:cNvGrpSpPr/>
          <p:nvPr/>
        </p:nvGrpSpPr>
        <p:grpSpPr>
          <a:xfrm>
            <a:off x="2630241" y="1972683"/>
            <a:ext cx="354586" cy="356254"/>
            <a:chOff x="-34405525" y="3558075"/>
            <a:chExt cx="292225" cy="293600"/>
          </a:xfrm>
        </p:grpSpPr>
        <p:sp>
          <p:nvSpPr>
            <p:cNvPr id="7784" name="Google Shape;7784;p76"/>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6"/>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6"/>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76"/>
          <p:cNvGrpSpPr/>
          <p:nvPr/>
        </p:nvGrpSpPr>
        <p:grpSpPr>
          <a:xfrm>
            <a:off x="2629755" y="2409340"/>
            <a:ext cx="355557" cy="353615"/>
            <a:chOff x="-34406325" y="3919600"/>
            <a:chExt cx="293025" cy="291425"/>
          </a:xfrm>
        </p:grpSpPr>
        <p:sp>
          <p:nvSpPr>
            <p:cNvPr id="7788" name="Google Shape;7788;p76"/>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6"/>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6"/>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6"/>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6"/>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6"/>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6"/>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5" name="Google Shape;7795;p76"/>
          <p:cNvGrpSpPr/>
          <p:nvPr/>
        </p:nvGrpSpPr>
        <p:grpSpPr>
          <a:xfrm>
            <a:off x="1293653" y="2888703"/>
            <a:ext cx="353645" cy="342179"/>
            <a:chOff x="-32568800" y="3232000"/>
            <a:chExt cx="291450" cy="282000"/>
          </a:xfrm>
        </p:grpSpPr>
        <p:sp>
          <p:nvSpPr>
            <p:cNvPr id="7796" name="Google Shape;7796;p76"/>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6"/>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8" name="Google Shape;7798;p76"/>
          <p:cNvGrpSpPr/>
          <p:nvPr/>
        </p:nvGrpSpPr>
        <p:grpSpPr>
          <a:xfrm>
            <a:off x="1293183" y="3353613"/>
            <a:ext cx="354586" cy="353645"/>
            <a:chOff x="-32569575" y="3586425"/>
            <a:chExt cx="292225" cy="291450"/>
          </a:xfrm>
        </p:grpSpPr>
        <p:sp>
          <p:nvSpPr>
            <p:cNvPr id="7799" name="Google Shape;7799;p76"/>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6"/>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76"/>
          <p:cNvGrpSpPr/>
          <p:nvPr/>
        </p:nvGrpSpPr>
        <p:grpSpPr>
          <a:xfrm>
            <a:off x="1284098" y="3818205"/>
            <a:ext cx="372756" cy="354343"/>
            <a:chOff x="-32576675" y="3944600"/>
            <a:chExt cx="307200" cy="292025"/>
          </a:xfrm>
        </p:grpSpPr>
        <p:sp>
          <p:nvSpPr>
            <p:cNvPr id="7802" name="Google Shape;7802;p76"/>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6"/>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76"/>
          <p:cNvGrpSpPr/>
          <p:nvPr/>
        </p:nvGrpSpPr>
        <p:grpSpPr>
          <a:xfrm>
            <a:off x="3529065" y="2882500"/>
            <a:ext cx="354586" cy="354586"/>
            <a:chOff x="-30735200" y="3192625"/>
            <a:chExt cx="292225" cy="292225"/>
          </a:xfrm>
        </p:grpSpPr>
        <p:sp>
          <p:nvSpPr>
            <p:cNvPr id="7805" name="Google Shape;7805;p76"/>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6"/>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6"/>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6"/>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6"/>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6"/>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6"/>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76"/>
          <p:cNvGrpSpPr/>
          <p:nvPr/>
        </p:nvGrpSpPr>
        <p:grpSpPr>
          <a:xfrm>
            <a:off x="3529065" y="3353932"/>
            <a:ext cx="354586" cy="353008"/>
            <a:chOff x="-30735200" y="3552550"/>
            <a:chExt cx="292225" cy="290925"/>
          </a:xfrm>
        </p:grpSpPr>
        <p:sp>
          <p:nvSpPr>
            <p:cNvPr id="7813" name="Google Shape;7813;p76"/>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6"/>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5" name="Google Shape;7815;p76"/>
          <p:cNvGrpSpPr/>
          <p:nvPr/>
        </p:nvGrpSpPr>
        <p:grpSpPr>
          <a:xfrm>
            <a:off x="3529065" y="3818554"/>
            <a:ext cx="354586" cy="353645"/>
            <a:chOff x="-30735200" y="3910925"/>
            <a:chExt cx="292225" cy="291450"/>
          </a:xfrm>
        </p:grpSpPr>
        <p:sp>
          <p:nvSpPr>
            <p:cNvPr id="7816" name="Google Shape;7816;p76"/>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6"/>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8" name="Google Shape;7818;p76"/>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9" name="Google Shape;7819;p76"/>
          <p:cNvGrpSpPr/>
          <p:nvPr/>
        </p:nvGrpSpPr>
        <p:grpSpPr>
          <a:xfrm>
            <a:off x="4882910" y="1531421"/>
            <a:ext cx="358971" cy="359224"/>
            <a:chOff x="-57956275" y="3197925"/>
            <a:chExt cx="319000" cy="319225"/>
          </a:xfrm>
        </p:grpSpPr>
        <p:sp>
          <p:nvSpPr>
            <p:cNvPr id="7820" name="Google Shape;7820;p76"/>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6"/>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6"/>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6"/>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6"/>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6"/>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6"/>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6"/>
          <p:cNvGrpSpPr/>
          <p:nvPr/>
        </p:nvGrpSpPr>
        <p:grpSpPr>
          <a:xfrm>
            <a:off x="4905064" y="1987846"/>
            <a:ext cx="314662" cy="358971"/>
            <a:chOff x="-57940525" y="3590375"/>
            <a:chExt cx="279625" cy="319000"/>
          </a:xfrm>
        </p:grpSpPr>
        <p:sp>
          <p:nvSpPr>
            <p:cNvPr id="7828" name="Google Shape;7828;p76"/>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6"/>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6"/>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6"/>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6"/>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76"/>
          <p:cNvGrpSpPr/>
          <p:nvPr/>
        </p:nvGrpSpPr>
        <p:grpSpPr>
          <a:xfrm>
            <a:off x="4875945" y="2429217"/>
            <a:ext cx="358099" cy="358999"/>
            <a:chOff x="-57959425" y="3982600"/>
            <a:chExt cx="318225" cy="319025"/>
          </a:xfrm>
        </p:grpSpPr>
        <p:sp>
          <p:nvSpPr>
            <p:cNvPr id="7834" name="Google Shape;7834;p76"/>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6"/>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6"/>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6"/>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76"/>
          <p:cNvGrpSpPr/>
          <p:nvPr/>
        </p:nvGrpSpPr>
        <p:grpSpPr>
          <a:xfrm>
            <a:off x="7076112" y="1532546"/>
            <a:ext cx="357226" cy="357226"/>
            <a:chOff x="-55987225" y="3198925"/>
            <a:chExt cx="317450" cy="317450"/>
          </a:xfrm>
        </p:grpSpPr>
        <p:sp>
          <p:nvSpPr>
            <p:cNvPr id="7839" name="Google Shape;7839;p76"/>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6"/>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6"/>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6"/>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6"/>
          <p:cNvGrpSpPr/>
          <p:nvPr/>
        </p:nvGrpSpPr>
        <p:grpSpPr>
          <a:xfrm>
            <a:off x="7076112" y="1988578"/>
            <a:ext cx="357226" cy="357367"/>
            <a:chOff x="-55987225" y="3591025"/>
            <a:chExt cx="317450" cy="317575"/>
          </a:xfrm>
        </p:grpSpPr>
        <p:sp>
          <p:nvSpPr>
            <p:cNvPr id="7844" name="Google Shape;7844;p76"/>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6"/>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6"/>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6"/>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6"/>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76"/>
          <p:cNvGrpSpPr/>
          <p:nvPr/>
        </p:nvGrpSpPr>
        <p:grpSpPr>
          <a:xfrm>
            <a:off x="7090027" y="2429217"/>
            <a:ext cx="358999" cy="358999"/>
            <a:chOff x="-55988800" y="3982600"/>
            <a:chExt cx="319025" cy="319025"/>
          </a:xfrm>
        </p:grpSpPr>
        <p:sp>
          <p:nvSpPr>
            <p:cNvPr id="7850" name="Google Shape;7850;p76"/>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6"/>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6"/>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6"/>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6"/>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5" name="Google Shape;7855;p76"/>
          <p:cNvGrpSpPr/>
          <p:nvPr/>
        </p:nvGrpSpPr>
        <p:grpSpPr>
          <a:xfrm>
            <a:off x="5748546" y="2887174"/>
            <a:ext cx="356326" cy="358971"/>
            <a:chOff x="-54026025" y="3192625"/>
            <a:chExt cx="316650" cy="319000"/>
          </a:xfrm>
        </p:grpSpPr>
        <p:sp>
          <p:nvSpPr>
            <p:cNvPr id="7856" name="Google Shape;7856;p76"/>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6"/>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6"/>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6"/>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6"/>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6"/>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6"/>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6"/>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76"/>
          <p:cNvGrpSpPr/>
          <p:nvPr/>
        </p:nvGrpSpPr>
        <p:grpSpPr>
          <a:xfrm>
            <a:off x="5768492" y="3358148"/>
            <a:ext cx="316434" cy="358099"/>
            <a:chOff x="-54007925" y="3584850"/>
            <a:chExt cx="281200" cy="318225"/>
          </a:xfrm>
        </p:grpSpPr>
        <p:sp>
          <p:nvSpPr>
            <p:cNvPr id="7865" name="Google Shape;7865;p76"/>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6"/>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6"/>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6"/>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6"/>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6"/>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76"/>
          <p:cNvGrpSpPr/>
          <p:nvPr/>
        </p:nvGrpSpPr>
        <p:grpSpPr>
          <a:xfrm>
            <a:off x="5768492" y="3820033"/>
            <a:ext cx="316434" cy="358914"/>
            <a:chOff x="-54007925" y="3975575"/>
            <a:chExt cx="281200" cy="318950"/>
          </a:xfrm>
        </p:grpSpPr>
        <p:sp>
          <p:nvSpPr>
            <p:cNvPr id="7872" name="Google Shape;7872;p76"/>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6"/>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6"/>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6"/>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76"/>
          <p:cNvGrpSpPr/>
          <p:nvPr/>
        </p:nvGrpSpPr>
        <p:grpSpPr>
          <a:xfrm>
            <a:off x="8003359" y="2904504"/>
            <a:ext cx="274770" cy="358492"/>
            <a:chOff x="-52005775" y="3208025"/>
            <a:chExt cx="244175" cy="318575"/>
          </a:xfrm>
        </p:grpSpPr>
        <p:sp>
          <p:nvSpPr>
            <p:cNvPr id="7877" name="Google Shape;7877;p76"/>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6"/>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6"/>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6"/>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6"/>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6"/>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6"/>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6"/>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6"/>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6"/>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6"/>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76"/>
          <p:cNvGrpSpPr/>
          <p:nvPr/>
        </p:nvGrpSpPr>
        <p:grpSpPr>
          <a:xfrm>
            <a:off x="5309825" y="1532546"/>
            <a:ext cx="358099" cy="358099"/>
            <a:chOff x="-57568775" y="3198925"/>
            <a:chExt cx="318225" cy="318225"/>
          </a:xfrm>
        </p:grpSpPr>
        <p:sp>
          <p:nvSpPr>
            <p:cNvPr id="7889" name="Google Shape;7889;p76"/>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6"/>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6"/>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6"/>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6"/>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6"/>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76"/>
          <p:cNvGrpSpPr/>
          <p:nvPr/>
        </p:nvGrpSpPr>
        <p:grpSpPr>
          <a:xfrm>
            <a:off x="5331543" y="1987846"/>
            <a:ext cx="314662" cy="358099"/>
            <a:chOff x="-57549075" y="3590375"/>
            <a:chExt cx="279625" cy="318225"/>
          </a:xfrm>
        </p:grpSpPr>
        <p:sp>
          <p:nvSpPr>
            <p:cNvPr id="7896" name="Google Shape;7896;p76"/>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6"/>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6"/>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6"/>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76"/>
          <p:cNvGrpSpPr/>
          <p:nvPr/>
        </p:nvGrpSpPr>
        <p:grpSpPr>
          <a:xfrm>
            <a:off x="5323740" y="2429217"/>
            <a:ext cx="359871" cy="359871"/>
            <a:chOff x="-57570350" y="3982600"/>
            <a:chExt cx="319800" cy="319800"/>
          </a:xfrm>
        </p:grpSpPr>
        <p:sp>
          <p:nvSpPr>
            <p:cNvPr id="7901" name="Google Shape;7901;p76"/>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6"/>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6"/>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6"/>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76"/>
          <p:cNvGrpSpPr/>
          <p:nvPr/>
        </p:nvGrpSpPr>
        <p:grpSpPr>
          <a:xfrm>
            <a:off x="7538779" y="1531646"/>
            <a:ext cx="314662" cy="358999"/>
            <a:chOff x="-55576850" y="3198125"/>
            <a:chExt cx="279625" cy="319025"/>
          </a:xfrm>
        </p:grpSpPr>
        <p:sp>
          <p:nvSpPr>
            <p:cNvPr id="7906" name="Google Shape;7906;p76"/>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6"/>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6"/>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6"/>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76"/>
          <p:cNvGrpSpPr/>
          <p:nvPr/>
        </p:nvGrpSpPr>
        <p:grpSpPr>
          <a:xfrm>
            <a:off x="7516174" y="1987621"/>
            <a:ext cx="359871" cy="358324"/>
            <a:chOff x="-55596550" y="3590175"/>
            <a:chExt cx="319800" cy="318425"/>
          </a:xfrm>
        </p:grpSpPr>
        <p:sp>
          <p:nvSpPr>
            <p:cNvPr id="7911" name="Google Shape;7911;p76"/>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6"/>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6"/>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6"/>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76"/>
          <p:cNvGrpSpPr/>
          <p:nvPr/>
        </p:nvGrpSpPr>
        <p:grpSpPr>
          <a:xfrm>
            <a:off x="7531412" y="2428964"/>
            <a:ext cx="358999" cy="359252"/>
            <a:chOff x="-55595775" y="3982375"/>
            <a:chExt cx="319025" cy="319250"/>
          </a:xfrm>
        </p:grpSpPr>
        <p:sp>
          <p:nvSpPr>
            <p:cNvPr id="7916" name="Google Shape;7916;p76"/>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6"/>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6"/>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6"/>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6"/>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6"/>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76"/>
          <p:cNvGrpSpPr/>
          <p:nvPr/>
        </p:nvGrpSpPr>
        <p:grpSpPr>
          <a:xfrm>
            <a:off x="6188595" y="2887174"/>
            <a:ext cx="358999" cy="358099"/>
            <a:chOff x="-53635375" y="3192625"/>
            <a:chExt cx="319025" cy="318225"/>
          </a:xfrm>
        </p:grpSpPr>
        <p:sp>
          <p:nvSpPr>
            <p:cNvPr id="7923" name="Google Shape;7923;p76"/>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6"/>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6"/>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6" name="Google Shape;7926;p76"/>
          <p:cNvGrpSpPr/>
          <p:nvPr/>
        </p:nvGrpSpPr>
        <p:grpSpPr>
          <a:xfrm>
            <a:off x="6210763" y="3358148"/>
            <a:ext cx="314662" cy="358999"/>
            <a:chOff x="-53615675" y="3584850"/>
            <a:chExt cx="279625" cy="319025"/>
          </a:xfrm>
        </p:grpSpPr>
        <p:sp>
          <p:nvSpPr>
            <p:cNvPr id="7927" name="Google Shape;7927;p76"/>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6"/>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6"/>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76"/>
          <p:cNvGrpSpPr/>
          <p:nvPr/>
        </p:nvGrpSpPr>
        <p:grpSpPr>
          <a:xfrm>
            <a:off x="6188609" y="3821074"/>
            <a:ext cx="358971" cy="357874"/>
            <a:chOff x="-53634575" y="3976500"/>
            <a:chExt cx="319000" cy="318025"/>
          </a:xfrm>
        </p:grpSpPr>
        <p:sp>
          <p:nvSpPr>
            <p:cNvPr id="7931" name="Google Shape;7931;p76"/>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6"/>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6"/>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6"/>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6"/>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6"/>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6"/>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6"/>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76"/>
          <p:cNvGrpSpPr/>
          <p:nvPr/>
        </p:nvGrpSpPr>
        <p:grpSpPr>
          <a:xfrm>
            <a:off x="7983413" y="3364028"/>
            <a:ext cx="314662" cy="358436"/>
            <a:chOff x="-52023900" y="3590075"/>
            <a:chExt cx="279625" cy="318525"/>
          </a:xfrm>
        </p:grpSpPr>
        <p:sp>
          <p:nvSpPr>
            <p:cNvPr id="7940" name="Google Shape;7940;p76"/>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6"/>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6"/>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6"/>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6"/>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6"/>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6"/>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76"/>
          <p:cNvGrpSpPr/>
          <p:nvPr/>
        </p:nvGrpSpPr>
        <p:grpSpPr>
          <a:xfrm>
            <a:off x="5746654" y="1532546"/>
            <a:ext cx="358971" cy="358971"/>
            <a:chOff x="-57173375" y="3198925"/>
            <a:chExt cx="319000" cy="319000"/>
          </a:xfrm>
        </p:grpSpPr>
        <p:sp>
          <p:nvSpPr>
            <p:cNvPr id="7948" name="Google Shape;7948;p76"/>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6"/>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6"/>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6"/>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76"/>
          <p:cNvGrpSpPr/>
          <p:nvPr/>
        </p:nvGrpSpPr>
        <p:grpSpPr>
          <a:xfrm>
            <a:off x="5747541" y="2009987"/>
            <a:ext cx="357198" cy="314690"/>
            <a:chOff x="-57176525" y="3610050"/>
            <a:chExt cx="317425" cy="279650"/>
          </a:xfrm>
        </p:grpSpPr>
        <p:sp>
          <p:nvSpPr>
            <p:cNvPr id="7953" name="Google Shape;7953;p76"/>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6"/>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6"/>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6"/>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6"/>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76"/>
          <p:cNvGrpSpPr/>
          <p:nvPr/>
        </p:nvGrpSpPr>
        <p:grpSpPr>
          <a:xfrm>
            <a:off x="5779179" y="2428542"/>
            <a:ext cx="323524" cy="358774"/>
            <a:chOff x="-57162350" y="3982000"/>
            <a:chExt cx="287500" cy="318825"/>
          </a:xfrm>
        </p:grpSpPr>
        <p:sp>
          <p:nvSpPr>
            <p:cNvPr id="7959" name="Google Shape;7959;p76"/>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6"/>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6"/>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6"/>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6"/>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6"/>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6"/>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6"/>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76"/>
          <p:cNvGrpSpPr/>
          <p:nvPr/>
        </p:nvGrpSpPr>
        <p:grpSpPr>
          <a:xfrm>
            <a:off x="7957995" y="1532546"/>
            <a:ext cx="358099" cy="356326"/>
            <a:chOff x="-55202750" y="3198925"/>
            <a:chExt cx="318225" cy="316650"/>
          </a:xfrm>
        </p:grpSpPr>
        <p:sp>
          <p:nvSpPr>
            <p:cNvPr id="7968" name="Google Shape;7968;p76"/>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6"/>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76"/>
          <p:cNvGrpSpPr/>
          <p:nvPr/>
        </p:nvGrpSpPr>
        <p:grpSpPr>
          <a:xfrm>
            <a:off x="7968629" y="1987846"/>
            <a:ext cx="336830" cy="358099"/>
            <a:chOff x="-55194875" y="3590375"/>
            <a:chExt cx="299325" cy="318225"/>
          </a:xfrm>
        </p:grpSpPr>
        <p:sp>
          <p:nvSpPr>
            <p:cNvPr id="7971" name="Google Shape;7971;p76"/>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6"/>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6"/>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6"/>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6"/>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76"/>
          <p:cNvGrpSpPr/>
          <p:nvPr/>
        </p:nvGrpSpPr>
        <p:grpSpPr>
          <a:xfrm>
            <a:off x="7973247" y="2430117"/>
            <a:ext cx="357198" cy="357198"/>
            <a:chOff x="-55203525" y="3983400"/>
            <a:chExt cx="317425" cy="317425"/>
          </a:xfrm>
        </p:grpSpPr>
        <p:sp>
          <p:nvSpPr>
            <p:cNvPr id="7977" name="Google Shape;7977;p76"/>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6"/>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6"/>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76"/>
          <p:cNvGrpSpPr/>
          <p:nvPr/>
        </p:nvGrpSpPr>
        <p:grpSpPr>
          <a:xfrm>
            <a:off x="6639727" y="2887174"/>
            <a:ext cx="335930" cy="358971"/>
            <a:chOff x="-53232900" y="3192625"/>
            <a:chExt cx="298525" cy="319000"/>
          </a:xfrm>
        </p:grpSpPr>
        <p:sp>
          <p:nvSpPr>
            <p:cNvPr id="7981" name="Google Shape;7981;p76"/>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6"/>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6"/>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6"/>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6"/>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6"/>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6"/>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6"/>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76"/>
          <p:cNvGrpSpPr/>
          <p:nvPr/>
        </p:nvGrpSpPr>
        <p:grpSpPr>
          <a:xfrm>
            <a:off x="6629093" y="3358148"/>
            <a:ext cx="357198" cy="356326"/>
            <a:chOff x="-53242350" y="3584850"/>
            <a:chExt cx="317425" cy="316650"/>
          </a:xfrm>
        </p:grpSpPr>
        <p:sp>
          <p:nvSpPr>
            <p:cNvPr id="7990" name="Google Shape;7990;p76"/>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6"/>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6"/>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6"/>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6"/>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76"/>
          <p:cNvGrpSpPr/>
          <p:nvPr/>
        </p:nvGrpSpPr>
        <p:grpSpPr>
          <a:xfrm>
            <a:off x="6650362" y="3820849"/>
            <a:ext cx="314662" cy="358999"/>
            <a:chOff x="-53224225" y="3976300"/>
            <a:chExt cx="279625" cy="319025"/>
          </a:xfrm>
        </p:grpSpPr>
        <p:sp>
          <p:nvSpPr>
            <p:cNvPr id="7996" name="Google Shape;7996;p76"/>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6"/>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6"/>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6"/>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6"/>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6"/>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6"/>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76"/>
          <p:cNvGrpSpPr/>
          <p:nvPr/>
        </p:nvGrpSpPr>
        <p:grpSpPr>
          <a:xfrm>
            <a:off x="7961258" y="3828529"/>
            <a:ext cx="358971" cy="358408"/>
            <a:chOff x="-52043575" y="3983125"/>
            <a:chExt cx="319000" cy="318500"/>
          </a:xfrm>
        </p:grpSpPr>
        <p:sp>
          <p:nvSpPr>
            <p:cNvPr id="8004" name="Google Shape;8004;p76"/>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6"/>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6"/>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6"/>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6"/>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6"/>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6"/>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6"/>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6"/>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76"/>
          <p:cNvGrpSpPr/>
          <p:nvPr/>
        </p:nvGrpSpPr>
        <p:grpSpPr>
          <a:xfrm>
            <a:off x="6215199" y="1532546"/>
            <a:ext cx="314662" cy="358971"/>
            <a:chOff x="-56766175" y="3198925"/>
            <a:chExt cx="279625" cy="319000"/>
          </a:xfrm>
        </p:grpSpPr>
        <p:sp>
          <p:nvSpPr>
            <p:cNvPr id="8014" name="Google Shape;8014;p76"/>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6"/>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6"/>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6"/>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6"/>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6"/>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6"/>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76"/>
          <p:cNvGrpSpPr/>
          <p:nvPr/>
        </p:nvGrpSpPr>
        <p:grpSpPr>
          <a:xfrm>
            <a:off x="6214313" y="1987846"/>
            <a:ext cx="316434" cy="358099"/>
            <a:chOff x="-56766175" y="3590375"/>
            <a:chExt cx="281200" cy="318225"/>
          </a:xfrm>
        </p:grpSpPr>
        <p:sp>
          <p:nvSpPr>
            <p:cNvPr id="8022" name="Google Shape;8022;p76"/>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6"/>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6"/>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6"/>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76"/>
          <p:cNvGrpSpPr/>
          <p:nvPr/>
        </p:nvGrpSpPr>
        <p:grpSpPr>
          <a:xfrm>
            <a:off x="6251269" y="2429217"/>
            <a:ext cx="272126" cy="358099"/>
            <a:chOff x="-56747275" y="3982600"/>
            <a:chExt cx="241825" cy="318225"/>
          </a:xfrm>
        </p:grpSpPr>
        <p:sp>
          <p:nvSpPr>
            <p:cNvPr id="8027" name="Google Shape;8027;p76"/>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6"/>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6"/>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6"/>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6"/>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6"/>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6"/>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76"/>
          <p:cNvGrpSpPr/>
          <p:nvPr/>
        </p:nvGrpSpPr>
        <p:grpSpPr>
          <a:xfrm>
            <a:off x="4881188" y="2894264"/>
            <a:ext cx="314662" cy="358971"/>
            <a:chOff x="-54793175" y="3198925"/>
            <a:chExt cx="279625" cy="319000"/>
          </a:xfrm>
        </p:grpSpPr>
        <p:sp>
          <p:nvSpPr>
            <p:cNvPr id="8035" name="Google Shape;8035;p76"/>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6"/>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6"/>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6"/>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6"/>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6"/>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6"/>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2" name="Google Shape;8042;p76"/>
          <p:cNvGrpSpPr/>
          <p:nvPr/>
        </p:nvGrpSpPr>
        <p:grpSpPr>
          <a:xfrm>
            <a:off x="4859020" y="3371455"/>
            <a:ext cx="358999" cy="342991"/>
            <a:chOff x="-54812875" y="3596675"/>
            <a:chExt cx="319025" cy="304800"/>
          </a:xfrm>
        </p:grpSpPr>
        <p:sp>
          <p:nvSpPr>
            <p:cNvPr id="8043" name="Google Shape;8043;p76"/>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6"/>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6"/>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6"/>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6"/>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6"/>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6"/>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0" name="Google Shape;8050;p76"/>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6"/>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2" name="Google Shape;8052;p76"/>
          <p:cNvGrpSpPr/>
          <p:nvPr/>
        </p:nvGrpSpPr>
        <p:grpSpPr>
          <a:xfrm>
            <a:off x="4881188" y="3827938"/>
            <a:ext cx="314662" cy="358099"/>
            <a:chOff x="-54793175" y="3982600"/>
            <a:chExt cx="279625" cy="318225"/>
          </a:xfrm>
        </p:grpSpPr>
        <p:sp>
          <p:nvSpPr>
            <p:cNvPr id="8053" name="Google Shape;8053;p76"/>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6"/>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6"/>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6"/>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6"/>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6"/>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6"/>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0" name="Google Shape;8060;p76"/>
          <p:cNvGrpSpPr/>
          <p:nvPr/>
        </p:nvGrpSpPr>
        <p:grpSpPr>
          <a:xfrm>
            <a:off x="7092647" y="2887174"/>
            <a:ext cx="314662" cy="358099"/>
            <a:chOff x="-52832000" y="3192625"/>
            <a:chExt cx="279625" cy="318225"/>
          </a:xfrm>
        </p:grpSpPr>
        <p:sp>
          <p:nvSpPr>
            <p:cNvPr id="8061" name="Google Shape;8061;p76"/>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6"/>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6"/>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6"/>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6"/>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6"/>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6"/>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6"/>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76"/>
          <p:cNvGrpSpPr/>
          <p:nvPr/>
        </p:nvGrpSpPr>
        <p:grpSpPr>
          <a:xfrm>
            <a:off x="7070492" y="3359048"/>
            <a:ext cx="358971" cy="357198"/>
            <a:chOff x="-52851675" y="3585650"/>
            <a:chExt cx="319000" cy="317425"/>
          </a:xfrm>
        </p:grpSpPr>
        <p:sp>
          <p:nvSpPr>
            <p:cNvPr id="8070" name="Google Shape;8070;p76"/>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6"/>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6"/>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6"/>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6"/>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6"/>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76"/>
          <p:cNvGrpSpPr/>
          <p:nvPr/>
        </p:nvGrpSpPr>
        <p:grpSpPr>
          <a:xfrm>
            <a:off x="7092647" y="3820849"/>
            <a:ext cx="314662" cy="358999"/>
            <a:chOff x="-52832000" y="3976300"/>
            <a:chExt cx="279625" cy="319025"/>
          </a:xfrm>
        </p:grpSpPr>
        <p:sp>
          <p:nvSpPr>
            <p:cNvPr id="8077" name="Google Shape;8077;p76"/>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6"/>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6"/>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6"/>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6"/>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76"/>
          <p:cNvGrpSpPr/>
          <p:nvPr/>
        </p:nvGrpSpPr>
        <p:grpSpPr>
          <a:xfrm>
            <a:off x="6209853" y="4275497"/>
            <a:ext cx="316434" cy="358099"/>
            <a:chOff x="-51633225" y="3198925"/>
            <a:chExt cx="281200" cy="318225"/>
          </a:xfrm>
        </p:grpSpPr>
        <p:sp>
          <p:nvSpPr>
            <p:cNvPr id="8083" name="Google Shape;8083;p76"/>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6"/>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6"/>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6"/>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6"/>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6"/>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6"/>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76"/>
          <p:cNvGrpSpPr/>
          <p:nvPr/>
        </p:nvGrpSpPr>
        <p:grpSpPr>
          <a:xfrm>
            <a:off x="6628676" y="1533418"/>
            <a:ext cx="365188" cy="357226"/>
            <a:chOff x="-56396775" y="3199700"/>
            <a:chExt cx="324525" cy="317450"/>
          </a:xfrm>
        </p:grpSpPr>
        <p:sp>
          <p:nvSpPr>
            <p:cNvPr id="8091" name="Google Shape;8091;p76"/>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6"/>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6"/>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6"/>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6"/>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6"/>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76"/>
          <p:cNvGrpSpPr/>
          <p:nvPr/>
        </p:nvGrpSpPr>
        <p:grpSpPr>
          <a:xfrm>
            <a:off x="6631771" y="1999353"/>
            <a:ext cx="358999" cy="335958"/>
            <a:chOff x="-56394425" y="3600600"/>
            <a:chExt cx="319025" cy="298550"/>
          </a:xfrm>
        </p:grpSpPr>
        <p:sp>
          <p:nvSpPr>
            <p:cNvPr id="8098" name="Google Shape;8098;p76"/>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6"/>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6"/>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76"/>
          <p:cNvGrpSpPr/>
          <p:nvPr/>
        </p:nvGrpSpPr>
        <p:grpSpPr>
          <a:xfrm>
            <a:off x="6662538" y="2430117"/>
            <a:ext cx="327068" cy="357198"/>
            <a:chOff x="-56379450" y="3983400"/>
            <a:chExt cx="290650" cy="317425"/>
          </a:xfrm>
        </p:grpSpPr>
        <p:sp>
          <p:nvSpPr>
            <p:cNvPr id="8102" name="Google Shape;8102;p76"/>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6"/>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6"/>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6"/>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6"/>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6"/>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6"/>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6"/>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6"/>
          <p:cNvGrpSpPr/>
          <p:nvPr/>
        </p:nvGrpSpPr>
        <p:grpSpPr>
          <a:xfrm>
            <a:off x="5326242" y="2894264"/>
            <a:ext cx="316434" cy="358971"/>
            <a:chOff x="-54401725" y="3198925"/>
            <a:chExt cx="281200" cy="319000"/>
          </a:xfrm>
        </p:grpSpPr>
        <p:sp>
          <p:nvSpPr>
            <p:cNvPr id="8111" name="Google Shape;8111;p76"/>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6"/>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6"/>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6"/>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6"/>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6"/>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6"/>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6"/>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6"/>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6"/>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6"/>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76"/>
          <p:cNvGrpSpPr/>
          <p:nvPr/>
        </p:nvGrpSpPr>
        <p:grpSpPr>
          <a:xfrm>
            <a:off x="5327128" y="3364365"/>
            <a:ext cx="314662" cy="358099"/>
            <a:chOff x="-54401725" y="3590375"/>
            <a:chExt cx="279625" cy="318225"/>
          </a:xfrm>
        </p:grpSpPr>
        <p:sp>
          <p:nvSpPr>
            <p:cNvPr id="8123" name="Google Shape;8123;p76"/>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6"/>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6"/>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6"/>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6"/>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6"/>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76"/>
          <p:cNvGrpSpPr/>
          <p:nvPr/>
        </p:nvGrpSpPr>
        <p:grpSpPr>
          <a:xfrm>
            <a:off x="5324920" y="3827938"/>
            <a:ext cx="319079" cy="358099"/>
            <a:chOff x="-54403300" y="3982600"/>
            <a:chExt cx="283550" cy="318225"/>
          </a:xfrm>
        </p:grpSpPr>
        <p:sp>
          <p:nvSpPr>
            <p:cNvPr id="8130" name="Google Shape;8130;p76"/>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6"/>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6"/>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6"/>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6"/>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76"/>
          <p:cNvGrpSpPr/>
          <p:nvPr/>
        </p:nvGrpSpPr>
        <p:grpSpPr>
          <a:xfrm>
            <a:off x="7512313" y="2889172"/>
            <a:ext cx="356298" cy="356973"/>
            <a:chOff x="-52458650" y="3194400"/>
            <a:chExt cx="316625" cy="317225"/>
          </a:xfrm>
        </p:grpSpPr>
        <p:sp>
          <p:nvSpPr>
            <p:cNvPr id="8136" name="Google Shape;8136;p76"/>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6"/>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6"/>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6"/>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6"/>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6"/>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6"/>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6"/>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76"/>
          <p:cNvGrpSpPr/>
          <p:nvPr/>
        </p:nvGrpSpPr>
        <p:grpSpPr>
          <a:xfrm>
            <a:off x="7521611" y="3358148"/>
            <a:ext cx="337703" cy="357845"/>
            <a:chOff x="-52450000" y="3584850"/>
            <a:chExt cx="300100" cy="318000"/>
          </a:xfrm>
        </p:grpSpPr>
        <p:sp>
          <p:nvSpPr>
            <p:cNvPr id="8145" name="Google Shape;8145;p76"/>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6"/>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6"/>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6"/>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6"/>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6"/>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6"/>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76"/>
          <p:cNvGrpSpPr/>
          <p:nvPr/>
        </p:nvGrpSpPr>
        <p:grpSpPr>
          <a:xfrm>
            <a:off x="7533131" y="3822621"/>
            <a:ext cx="314662" cy="357226"/>
            <a:chOff x="-52440550" y="3977875"/>
            <a:chExt cx="279625" cy="317450"/>
          </a:xfrm>
        </p:grpSpPr>
        <p:sp>
          <p:nvSpPr>
            <p:cNvPr id="8153" name="Google Shape;8153;p76"/>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6"/>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6"/>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6"/>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6"/>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6"/>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6"/>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6"/>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76"/>
          <p:cNvGrpSpPr/>
          <p:nvPr/>
        </p:nvGrpSpPr>
        <p:grpSpPr>
          <a:xfrm>
            <a:off x="6645066" y="4278827"/>
            <a:ext cx="314662" cy="358999"/>
            <a:chOff x="-51623775" y="3584850"/>
            <a:chExt cx="279625" cy="319025"/>
          </a:xfrm>
        </p:grpSpPr>
        <p:sp>
          <p:nvSpPr>
            <p:cNvPr id="8162" name="Google Shape;8162;p76"/>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6"/>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6"/>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6"/>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6"/>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6"/>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6"/>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6"/>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6"/>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74"/>
        <p:cNvGrpSpPr/>
        <p:nvPr/>
      </p:nvGrpSpPr>
      <p:grpSpPr>
        <a:xfrm>
          <a:off x="0" y="0"/>
          <a:ext cx="0" cy="0"/>
          <a:chOff x="0" y="0"/>
          <a:chExt cx="0" cy="0"/>
        </a:xfrm>
      </p:grpSpPr>
      <p:sp>
        <p:nvSpPr>
          <p:cNvPr id="8175" name="Google Shape;8175;p77"/>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176" name="Google Shape;8176;p77"/>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177" name="Google Shape;8177;p77"/>
          <p:cNvGrpSpPr/>
          <p:nvPr/>
        </p:nvGrpSpPr>
        <p:grpSpPr>
          <a:xfrm>
            <a:off x="885675" y="1539249"/>
            <a:ext cx="276003" cy="357300"/>
            <a:chOff x="-50469125" y="3183175"/>
            <a:chExt cx="233150" cy="301825"/>
          </a:xfrm>
        </p:grpSpPr>
        <p:sp>
          <p:nvSpPr>
            <p:cNvPr id="8178" name="Google Shape;8178;p77"/>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7"/>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7"/>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77"/>
          <p:cNvGrpSpPr/>
          <p:nvPr/>
        </p:nvGrpSpPr>
        <p:grpSpPr>
          <a:xfrm>
            <a:off x="845574" y="1974651"/>
            <a:ext cx="356205" cy="355288"/>
            <a:chOff x="-50504575" y="3550975"/>
            <a:chExt cx="300900" cy="300125"/>
          </a:xfrm>
        </p:grpSpPr>
        <p:sp>
          <p:nvSpPr>
            <p:cNvPr id="8182" name="Google Shape;8182;p77"/>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7"/>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7"/>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7"/>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77"/>
          <p:cNvGrpSpPr/>
          <p:nvPr/>
        </p:nvGrpSpPr>
        <p:grpSpPr>
          <a:xfrm>
            <a:off x="845574" y="2412893"/>
            <a:ext cx="356205" cy="354341"/>
            <a:chOff x="-50503000" y="3921175"/>
            <a:chExt cx="300900" cy="299325"/>
          </a:xfrm>
        </p:grpSpPr>
        <p:sp>
          <p:nvSpPr>
            <p:cNvPr id="8187" name="Google Shape;8187;p77"/>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7"/>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7"/>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7"/>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7"/>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77"/>
          <p:cNvGrpSpPr/>
          <p:nvPr/>
        </p:nvGrpSpPr>
        <p:grpSpPr>
          <a:xfrm>
            <a:off x="3049627" y="1558811"/>
            <a:ext cx="355258" cy="356205"/>
            <a:chOff x="-48630025" y="3199700"/>
            <a:chExt cx="300100" cy="300900"/>
          </a:xfrm>
        </p:grpSpPr>
        <p:sp>
          <p:nvSpPr>
            <p:cNvPr id="8193" name="Google Shape;8193;p77"/>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7"/>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7"/>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77"/>
          <p:cNvGrpSpPr/>
          <p:nvPr/>
        </p:nvGrpSpPr>
        <p:grpSpPr>
          <a:xfrm>
            <a:off x="3049627" y="1996107"/>
            <a:ext cx="355258" cy="355258"/>
            <a:chOff x="-48630025" y="3569100"/>
            <a:chExt cx="300100" cy="300100"/>
          </a:xfrm>
        </p:grpSpPr>
        <p:sp>
          <p:nvSpPr>
            <p:cNvPr id="8197" name="Google Shape;8197;p77"/>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7"/>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7"/>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7"/>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7"/>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7"/>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7"/>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7"/>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7"/>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7"/>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77"/>
          <p:cNvGrpSpPr/>
          <p:nvPr/>
        </p:nvGrpSpPr>
        <p:grpSpPr>
          <a:xfrm>
            <a:off x="3050101" y="2433403"/>
            <a:ext cx="354311" cy="353394"/>
            <a:chOff x="-48629225" y="3938500"/>
            <a:chExt cx="299300" cy="298525"/>
          </a:xfrm>
        </p:grpSpPr>
        <p:sp>
          <p:nvSpPr>
            <p:cNvPr id="8208" name="Google Shape;8208;p77"/>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7"/>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7"/>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7"/>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77"/>
          <p:cNvGrpSpPr/>
          <p:nvPr/>
        </p:nvGrpSpPr>
        <p:grpSpPr>
          <a:xfrm>
            <a:off x="1785504" y="2904744"/>
            <a:ext cx="311458" cy="354341"/>
            <a:chOff x="-46762575" y="3200500"/>
            <a:chExt cx="263100" cy="299325"/>
          </a:xfrm>
        </p:grpSpPr>
        <p:sp>
          <p:nvSpPr>
            <p:cNvPr id="8213" name="Google Shape;8213;p77"/>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7"/>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7"/>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7"/>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7"/>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77"/>
          <p:cNvGrpSpPr/>
          <p:nvPr/>
        </p:nvGrpSpPr>
        <p:grpSpPr>
          <a:xfrm>
            <a:off x="1763589" y="3363466"/>
            <a:ext cx="355288" cy="312375"/>
            <a:chOff x="-46779900" y="3588000"/>
            <a:chExt cx="300125" cy="263875"/>
          </a:xfrm>
        </p:grpSpPr>
        <p:sp>
          <p:nvSpPr>
            <p:cNvPr id="8219" name="Google Shape;8219;p77"/>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7"/>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7"/>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7"/>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77"/>
          <p:cNvGrpSpPr/>
          <p:nvPr/>
        </p:nvGrpSpPr>
        <p:grpSpPr>
          <a:xfrm>
            <a:off x="1764062" y="3778388"/>
            <a:ext cx="354341" cy="353394"/>
            <a:chOff x="-46779100" y="3938500"/>
            <a:chExt cx="299325" cy="298525"/>
          </a:xfrm>
        </p:grpSpPr>
        <p:sp>
          <p:nvSpPr>
            <p:cNvPr id="8224" name="Google Shape;8224;p77"/>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7"/>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77"/>
          <p:cNvGrpSpPr/>
          <p:nvPr/>
        </p:nvGrpSpPr>
        <p:grpSpPr>
          <a:xfrm>
            <a:off x="3971800" y="2911255"/>
            <a:ext cx="355258" cy="355288"/>
            <a:chOff x="-44924250" y="3206000"/>
            <a:chExt cx="300100" cy="300125"/>
          </a:xfrm>
        </p:grpSpPr>
        <p:sp>
          <p:nvSpPr>
            <p:cNvPr id="8227" name="Google Shape;8227;p77"/>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7"/>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7"/>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7"/>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7"/>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77"/>
          <p:cNvGrpSpPr/>
          <p:nvPr/>
        </p:nvGrpSpPr>
        <p:grpSpPr>
          <a:xfrm>
            <a:off x="1286286" y="1539249"/>
            <a:ext cx="355258" cy="355258"/>
            <a:chOff x="-50134375" y="3183175"/>
            <a:chExt cx="300100" cy="300100"/>
          </a:xfrm>
        </p:grpSpPr>
        <p:sp>
          <p:nvSpPr>
            <p:cNvPr id="8233" name="Google Shape;8233;p77"/>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7"/>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7"/>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7"/>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7"/>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7"/>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7"/>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7"/>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7"/>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7"/>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77"/>
          <p:cNvGrpSpPr/>
          <p:nvPr/>
        </p:nvGrpSpPr>
        <p:grpSpPr>
          <a:xfrm>
            <a:off x="1286286" y="1974651"/>
            <a:ext cx="355258" cy="355288"/>
            <a:chOff x="-50134375" y="3550975"/>
            <a:chExt cx="300100" cy="300125"/>
          </a:xfrm>
        </p:grpSpPr>
        <p:sp>
          <p:nvSpPr>
            <p:cNvPr id="8244" name="Google Shape;8244;p77"/>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7"/>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77"/>
          <p:cNvGrpSpPr/>
          <p:nvPr/>
        </p:nvGrpSpPr>
        <p:grpSpPr>
          <a:xfrm>
            <a:off x="1286286" y="2412183"/>
            <a:ext cx="355258" cy="355051"/>
            <a:chOff x="-50134375" y="3920575"/>
            <a:chExt cx="300100" cy="299925"/>
          </a:xfrm>
        </p:grpSpPr>
        <p:sp>
          <p:nvSpPr>
            <p:cNvPr id="8247" name="Google Shape;8247;p77"/>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7"/>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7"/>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77"/>
          <p:cNvGrpSpPr/>
          <p:nvPr/>
        </p:nvGrpSpPr>
        <p:grpSpPr>
          <a:xfrm>
            <a:off x="3497010" y="1559758"/>
            <a:ext cx="357123" cy="355258"/>
            <a:chOff x="-48262200" y="3200500"/>
            <a:chExt cx="301675" cy="300100"/>
          </a:xfrm>
        </p:grpSpPr>
        <p:sp>
          <p:nvSpPr>
            <p:cNvPr id="8251" name="Google Shape;8251;p77"/>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7"/>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7"/>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7"/>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7"/>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7"/>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7"/>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7"/>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7"/>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77"/>
          <p:cNvGrpSpPr/>
          <p:nvPr/>
        </p:nvGrpSpPr>
        <p:grpSpPr>
          <a:xfrm>
            <a:off x="3526383" y="1996847"/>
            <a:ext cx="298377" cy="354519"/>
            <a:chOff x="-48233050" y="3569725"/>
            <a:chExt cx="252050" cy="299475"/>
          </a:xfrm>
        </p:grpSpPr>
        <p:sp>
          <p:nvSpPr>
            <p:cNvPr id="8261" name="Google Shape;8261;p77"/>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7"/>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7"/>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77"/>
          <p:cNvGrpSpPr/>
          <p:nvPr/>
        </p:nvGrpSpPr>
        <p:grpSpPr>
          <a:xfrm>
            <a:off x="3550148" y="2430591"/>
            <a:ext cx="250847" cy="358070"/>
            <a:chOff x="-48216525" y="3936125"/>
            <a:chExt cx="211900" cy="302475"/>
          </a:xfrm>
        </p:grpSpPr>
        <p:sp>
          <p:nvSpPr>
            <p:cNvPr id="8265" name="Google Shape;8265;p77"/>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7"/>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7"/>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7"/>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77"/>
          <p:cNvGrpSpPr/>
          <p:nvPr/>
        </p:nvGrpSpPr>
        <p:grpSpPr>
          <a:xfrm>
            <a:off x="2205866" y="2905661"/>
            <a:ext cx="355258" cy="355288"/>
            <a:chOff x="-46410500" y="3201275"/>
            <a:chExt cx="300100" cy="300125"/>
          </a:xfrm>
        </p:grpSpPr>
        <p:sp>
          <p:nvSpPr>
            <p:cNvPr id="8270" name="Google Shape;8270;p77"/>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7"/>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7"/>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7"/>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7"/>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77"/>
          <p:cNvGrpSpPr/>
          <p:nvPr/>
        </p:nvGrpSpPr>
        <p:grpSpPr>
          <a:xfrm>
            <a:off x="2205866" y="3341092"/>
            <a:ext cx="355258" cy="356205"/>
            <a:chOff x="-46409700" y="3569100"/>
            <a:chExt cx="300100" cy="300900"/>
          </a:xfrm>
        </p:grpSpPr>
        <p:sp>
          <p:nvSpPr>
            <p:cNvPr id="8276" name="Google Shape;8276;p77"/>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7"/>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7"/>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7"/>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7"/>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77"/>
          <p:cNvGrpSpPr/>
          <p:nvPr/>
        </p:nvGrpSpPr>
        <p:grpSpPr>
          <a:xfrm>
            <a:off x="2193747" y="3776524"/>
            <a:ext cx="379497" cy="358070"/>
            <a:chOff x="-46422300" y="3936925"/>
            <a:chExt cx="320575" cy="302475"/>
          </a:xfrm>
        </p:grpSpPr>
        <p:sp>
          <p:nvSpPr>
            <p:cNvPr id="8282" name="Google Shape;8282;p77"/>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7"/>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77"/>
          <p:cNvGrpSpPr/>
          <p:nvPr/>
        </p:nvGrpSpPr>
        <p:grpSpPr>
          <a:xfrm>
            <a:off x="3971326" y="3330852"/>
            <a:ext cx="356205" cy="355258"/>
            <a:chOff x="-44914800" y="3560450"/>
            <a:chExt cx="300900" cy="300100"/>
          </a:xfrm>
        </p:grpSpPr>
        <p:sp>
          <p:nvSpPr>
            <p:cNvPr id="8285" name="Google Shape;8285;p77"/>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7"/>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7"/>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7"/>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7"/>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77"/>
          <p:cNvGrpSpPr/>
          <p:nvPr/>
        </p:nvGrpSpPr>
        <p:grpSpPr>
          <a:xfrm>
            <a:off x="1726378" y="1539486"/>
            <a:ext cx="354311" cy="354104"/>
            <a:chOff x="-49764975" y="3183375"/>
            <a:chExt cx="299300" cy="299125"/>
          </a:xfrm>
        </p:grpSpPr>
        <p:sp>
          <p:nvSpPr>
            <p:cNvPr id="8291" name="Google Shape;8291;p77"/>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7"/>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7"/>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7"/>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7"/>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7"/>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7"/>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7"/>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7"/>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77"/>
          <p:cNvGrpSpPr/>
          <p:nvPr/>
        </p:nvGrpSpPr>
        <p:grpSpPr>
          <a:xfrm>
            <a:off x="1726378" y="1974947"/>
            <a:ext cx="354311" cy="355909"/>
            <a:chOff x="-49764975" y="3551225"/>
            <a:chExt cx="299300" cy="300650"/>
          </a:xfrm>
        </p:grpSpPr>
        <p:sp>
          <p:nvSpPr>
            <p:cNvPr id="8301" name="Google Shape;8301;p77"/>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7"/>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7"/>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7"/>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7"/>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7"/>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7"/>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7"/>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7"/>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7"/>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7"/>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77"/>
          <p:cNvGrpSpPr/>
          <p:nvPr/>
        </p:nvGrpSpPr>
        <p:grpSpPr>
          <a:xfrm>
            <a:off x="1724040" y="2411710"/>
            <a:ext cx="358987" cy="355525"/>
            <a:chOff x="-49766550" y="3920175"/>
            <a:chExt cx="303250" cy="300325"/>
          </a:xfrm>
        </p:grpSpPr>
        <p:sp>
          <p:nvSpPr>
            <p:cNvPr id="8313" name="Google Shape;8313;p77"/>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7"/>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7"/>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7"/>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7"/>
          <p:cNvGrpSpPr/>
          <p:nvPr/>
        </p:nvGrpSpPr>
        <p:grpSpPr>
          <a:xfrm>
            <a:off x="3939571" y="1559758"/>
            <a:ext cx="357123" cy="354341"/>
            <a:chOff x="-47892800" y="3200500"/>
            <a:chExt cx="301675" cy="299325"/>
          </a:xfrm>
        </p:grpSpPr>
        <p:sp>
          <p:nvSpPr>
            <p:cNvPr id="8318" name="Google Shape;8318;p77"/>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7"/>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7"/>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7"/>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7"/>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7"/>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77"/>
          <p:cNvGrpSpPr/>
          <p:nvPr/>
        </p:nvGrpSpPr>
        <p:grpSpPr>
          <a:xfrm>
            <a:off x="4003437" y="1996107"/>
            <a:ext cx="229391" cy="355258"/>
            <a:chOff x="-47839250" y="3569100"/>
            <a:chExt cx="193775" cy="300100"/>
          </a:xfrm>
        </p:grpSpPr>
        <p:sp>
          <p:nvSpPr>
            <p:cNvPr id="8325" name="Google Shape;8325;p77"/>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7"/>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7"/>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7"/>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7"/>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7"/>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77"/>
          <p:cNvGrpSpPr/>
          <p:nvPr/>
        </p:nvGrpSpPr>
        <p:grpSpPr>
          <a:xfrm>
            <a:off x="3940503" y="2432456"/>
            <a:ext cx="355258" cy="356205"/>
            <a:chOff x="-47892800" y="3937700"/>
            <a:chExt cx="300100" cy="300900"/>
          </a:xfrm>
        </p:grpSpPr>
        <p:sp>
          <p:nvSpPr>
            <p:cNvPr id="8332" name="Google Shape;8332;p77"/>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7"/>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7"/>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7"/>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7"/>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7"/>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7"/>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7"/>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77"/>
          <p:cNvGrpSpPr/>
          <p:nvPr/>
        </p:nvGrpSpPr>
        <p:grpSpPr>
          <a:xfrm>
            <a:off x="2645798" y="2926170"/>
            <a:ext cx="355258" cy="311458"/>
            <a:chOff x="-46042675" y="3218600"/>
            <a:chExt cx="300100" cy="263100"/>
          </a:xfrm>
        </p:grpSpPr>
        <p:sp>
          <p:nvSpPr>
            <p:cNvPr id="8341" name="Google Shape;8341;p77"/>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7"/>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7"/>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7"/>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7"/>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7"/>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77"/>
          <p:cNvGrpSpPr/>
          <p:nvPr/>
        </p:nvGrpSpPr>
        <p:grpSpPr>
          <a:xfrm>
            <a:off x="2645798" y="3340619"/>
            <a:ext cx="355258" cy="323118"/>
            <a:chOff x="-46042675" y="3568700"/>
            <a:chExt cx="300100" cy="272950"/>
          </a:xfrm>
        </p:grpSpPr>
        <p:sp>
          <p:nvSpPr>
            <p:cNvPr id="8348" name="Google Shape;8348;p77"/>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7"/>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7"/>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7"/>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77"/>
          <p:cNvGrpSpPr/>
          <p:nvPr/>
        </p:nvGrpSpPr>
        <p:grpSpPr>
          <a:xfrm>
            <a:off x="2687749" y="3777589"/>
            <a:ext cx="271357" cy="356057"/>
            <a:chOff x="-46007225" y="3937825"/>
            <a:chExt cx="229225" cy="300775"/>
          </a:xfrm>
        </p:grpSpPr>
        <p:sp>
          <p:nvSpPr>
            <p:cNvPr id="8353" name="Google Shape;8353;p77"/>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7"/>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7"/>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7"/>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7"/>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7"/>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7"/>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7"/>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7"/>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7"/>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77"/>
          <p:cNvGrpSpPr/>
          <p:nvPr/>
        </p:nvGrpSpPr>
        <p:grpSpPr>
          <a:xfrm>
            <a:off x="3993241" y="3767675"/>
            <a:ext cx="312375" cy="357596"/>
            <a:chOff x="-44895900" y="3929450"/>
            <a:chExt cx="263875" cy="302075"/>
          </a:xfrm>
        </p:grpSpPr>
        <p:sp>
          <p:nvSpPr>
            <p:cNvPr id="8364" name="Google Shape;8364;p77"/>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7"/>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7"/>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7"/>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7"/>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7"/>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77"/>
          <p:cNvGrpSpPr/>
          <p:nvPr/>
        </p:nvGrpSpPr>
        <p:grpSpPr>
          <a:xfrm>
            <a:off x="2167060" y="1550436"/>
            <a:ext cx="356205" cy="332885"/>
            <a:chOff x="-49397175" y="3192625"/>
            <a:chExt cx="300900" cy="281200"/>
          </a:xfrm>
        </p:grpSpPr>
        <p:sp>
          <p:nvSpPr>
            <p:cNvPr id="8371" name="Google Shape;8371;p77"/>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7"/>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7"/>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7"/>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7"/>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7"/>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7"/>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77"/>
          <p:cNvGrpSpPr/>
          <p:nvPr/>
        </p:nvGrpSpPr>
        <p:grpSpPr>
          <a:xfrm>
            <a:off x="2193163" y="1974651"/>
            <a:ext cx="304000" cy="356205"/>
            <a:chOff x="-49375900" y="3550975"/>
            <a:chExt cx="256800" cy="300900"/>
          </a:xfrm>
        </p:grpSpPr>
        <p:sp>
          <p:nvSpPr>
            <p:cNvPr id="8379" name="Google Shape;8379;p77"/>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7"/>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7"/>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7"/>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7"/>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7"/>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7"/>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7"/>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7"/>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7"/>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7"/>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77"/>
          <p:cNvGrpSpPr/>
          <p:nvPr/>
        </p:nvGrpSpPr>
        <p:grpSpPr>
          <a:xfrm>
            <a:off x="2188516" y="2411946"/>
            <a:ext cx="313293" cy="356205"/>
            <a:chOff x="-49378250" y="3920375"/>
            <a:chExt cx="264650" cy="300900"/>
          </a:xfrm>
        </p:grpSpPr>
        <p:sp>
          <p:nvSpPr>
            <p:cNvPr id="8391" name="Google Shape;8391;p77"/>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7"/>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7"/>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7"/>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7"/>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7"/>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7"/>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77"/>
          <p:cNvGrpSpPr/>
          <p:nvPr/>
        </p:nvGrpSpPr>
        <p:grpSpPr>
          <a:xfrm>
            <a:off x="907504" y="2904744"/>
            <a:ext cx="312375" cy="357123"/>
            <a:chOff x="-47505300" y="3200500"/>
            <a:chExt cx="263875" cy="301675"/>
          </a:xfrm>
        </p:grpSpPr>
        <p:sp>
          <p:nvSpPr>
            <p:cNvPr id="8399" name="Google Shape;8399;p77"/>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7"/>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7"/>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7"/>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7"/>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7"/>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7"/>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7"/>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7"/>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7"/>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7"/>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7"/>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7"/>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77"/>
          <p:cNvGrpSpPr/>
          <p:nvPr/>
        </p:nvGrpSpPr>
        <p:grpSpPr>
          <a:xfrm>
            <a:off x="885604" y="3341092"/>
            <a:ext cx="356176" cy="355051"/>
            <a:chOff x="-47524975" y="3569100"/>
            <a:chExt cx="300875" cy="299925"/>
          </a:xfrm>
        </p:grpSpPr>
        <p:sp>
          <p:nvSpPr>
            <p:cNvPr id="8413" name="Google Shape;8413;p77"/>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7"/>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7"/>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7"/>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7"/>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77"/>
          <p:cNvGrpSpPr/>
          <p:nvPr/>
        </p:nvGrpSpPr>
        <p:grpSpPr>
          <a:xfrm>
            <a:off x="886062" y="3820354"/>
            <a:ext cx="355258" cy="270410"/>
            <a:chOff x="-47523400" y="3973950"/>
            <a:chExt cx="300100" cy="228425"/>
          </a:xfrm>
        </p:grpSpPr>
        <p:sp>
          <p:nvSpPr>
            <p:cNvPr id="8419" name="Google Shape;8419;p77"/>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7"/>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7"/>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7"/>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7"/>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77"/>
          <p:cNvGrpSpPr/>
          <p:nvPr/>
        </p:nvGrpSpPr>
        <p:grpSpPr>
          <a:xfrm>
            <a:off x="3091183" y="2903353"/>
            <a:ext cx="354341" cy="357596"/>
            <a:chOff x="-45673275" y="3199325"/>
            <a:chExt cx="299325" cy="302075"/>
          </a:xfrm>
        </p:grpSpPr>
        <p:sp>
          <p:nvSpPr>
            <p:cNvPr id="8425" name="Google Shape;8425;p77"/>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7"/>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7"/>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77"/>
          <p:cNvGrpSpPr/>
          <p:nvPr/>
        </p:nvGrpSpPr>
        <p:grpSpPr>
          <a:xfrm>
            <a:off x="3090251" y="3361602"/>
            <a:ext cx="356205" cy="314240"/>
            <a:chOff x="-45674075" y="3586425"/>
            <a:chExt cx="300900" cy="265450"/>
          </a:xfrm>
        </p:grpSpPr>
        <p:sp>
          <p:nvSpPr>
            <p:cNvPr id="8429" name="Google Shape;8429;p77"/>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7"/>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1" name="Google Shape;8431;p77"/>
          <p:cNvGrpSpPr/>
          <p:nvPr/>
        </p:nvGrpSpPr>
        <p:grpSpPr>
          <a:xfrm>
            <a:off x="3091183" y="3777441"/>
            <a:ext cx="354341" cy="356205"/>
            <a:chOff x="-45673275" y="3937700"/>
            <a:chExt cx="299325" cy="300900"/>
          </a:xfrm>
        </p:grpSpPr>
        <p:sp>
          <p:nvSpPr>
            <p:cNvPr id="8432" name="Google Shape;8432;p77"/>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7"/>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7"/>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7"/>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7"/>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7"/>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77"/>
          <p:cNvGrpSpPr/>
          <p:nvPr/>
        </p:nvGrpSpPr>
        <p:grpSpPr>
          <a:xfrm>
            <a:off x="2205349" y="4270225"/>
            <a:ext cx="356205" cy="356205"/>
            <a:chOff x="-44512325" y="3176075"/>
            <a:chExt cx="300900" cy="300900"/>
          </a:xfrm>
        </p:grpSpPr>
        <p:sp>
          <p:nvSpPr>
            <p:cNvPr id="8439" name="Google Shape;8439;p77"/>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7"/>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7"/>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77"/>
          <p:cNvGrpSpPr/>
          <p:nvPr/>
        </p:nvGrpSpPr>
        <p:grpSpPr>
          <a:xfrm>
            <a:off x="2608689" y="1539249"/>
            <a:ext cx="354341" cy="354341"/>
            <a:chOff x="-49027775" y="3183175"/>
            <a:chExt cx="299325" cy="299325"/>
          </a:xfrm>
        </p:grpSpPr>
        <p:sp>
          <p:nvSpPr>
            <p:cNvPr id="8443" name="Google Shape;8443;p77"/>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7"/>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7"/>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7"/>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77"/>
          <p:cNvGrpSpPr/>
          <p:nvPr/>
        </p:nvGrpSpPr>
        <p:grpSpPr>
          <a:xfrm>
            <a:off x="2608230" y="1974651"/>
            <a:ext cx="355258" cy="357152"/>
            <a:chOff x="-49027775" y="3550975"/>
            <a:chExt cx="300100" cy="301700"/>
          </a:xfrm>
        </p:grpSpPr>
        <p:sp>
          <p:nvSpPr>
            <p:cNvPr id="8448" name="Google Shape;8448;p77"/>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7"/>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7"/>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7"/>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7"/>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7"/>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7"/>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7"/>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7"/>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7"/>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77"/>
          <p:cNvGrpSpPr/>
          <p:nvPr/>
        </p:nvGrpSpPr>
        <p:grpSpPr>
          <a:xfrm>
            <a:off x="2606306" y="2411710"/>
            <a:ext cx="359106" cy="355525"/>
            <a:chOff x="-49031025" y="3920175"/>
            <a:chExt cx="303350" cy="300325"/>
          </a:xfrm>
        </p:grpSpPr>
        <p:sp>
          <p:nvSpPr>
            <p:cNvPr id="8459" name="Google Shape;8459;p77"/>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7"/>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7"/>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7"/>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7"/>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7"/>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77"/>
          <p:cNvGrpSpPr/>
          <p:nvPr/>
        </p:nvGrpSpPr>
        <p:grpSpPr>
          <a:xfrm>
            <a:off x="1322411" y="2904744"/>
            <a:ext cx="356176" cy="354341"/>
            <a:chOff x="-47155575" y="3200500"/>
            <a:chExt cx="300875" cy="299325"/>
          </a:xfrm>
        </p:grpSpPr>
        <p:sp>
          <p:nvSpPr>
            <p:cNvPr id="8466" name="Google Shape;8466;p77"/>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7"/>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7"/>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7"/>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7"/>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7"/>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77"/>
          <p:cNvGrpSpPr/>
          <p:nvPr/>
        </p:nvGrpSpPr>
        <p:grpSpPr>
          <a:xfrm>
            <a:off x="1322870" y="3341092"/>
            <a:ext cx="355258" cy="355258"/>
            <a:chOff x="-47154800" y="3569100"/>
            <a:chExt cx="300100" cy="300100"/>
          </a:xfrm>
        </p:grpSpPr>
        <p:sp>
          <p:nvSpPr>
            <p:cNvPr id="8473" name="Google Shape;8473;p77"/>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7"/>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7"/>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7"/>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7"/>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7"/>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77"/>
          <p:cNvGrpSpPr/>
          <p:nvPr/>
        </p:nvGrpSpPr>
        <p:grpSpPr>
          <a:xfrm>
            <a:off x="1323343" y="3779305"/>
            <a:ext cx="354311" cy="353423"/>
            <a:chOff x="-47154000" y="3939275"/>
            <a:chExt cx="299300" cy="298550"/>
          </a:xfrm>
        </p:grpSpPr>
        <p:sp>
          <p:nvSpPr>
            <p:cNvPr id="8480" name="Google Shape;8480;p77"/>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7"/>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7"/>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7"/>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77"/>
          <p:cNvGrpSpPr/>
          <p:nvPr/>
        </p:nvGrpSpPr>
        <p:grpSpPr>
          <a:xfrm>
            <a:off x="3548633" y="2904744"/>
            <a:ext cx="312375" cy="354341"/>
            <a:chOff x="-45286550" y="3200500"/>
            <a:chExt cx="263875" cy="299325"/>
          </a:xfrm>
        </p:grpSpPr>
        <p:sp>
          <p:nvSpPr>
            <p:cNvPr id="8485" name="Google Shape;8485;p77"/>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7"/>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7"/>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77"/>
          <p:cNvGrpSpPr/>
          <p:nvPr/>
        </p:nvGrpSpPr>
        <p:grpSpPr>
          <a:xfrm>
            <a:off x="3548633" y="3342039"/>
            <a:ext cx="312375" cy="354311"/>
            <a:chOff x="-45286550" y="3569900"/>
            <a:chExt cx="263875" cy="299300"/>
          </a:xfrm>
        </p:grpSpPr>
        <p:sp>
          <p:nvSpPr>
            <p:cNvPr id="8489" name="Google Shape;8489;p77"/>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7"/>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7"/>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7"/>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7"/>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7"/>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77"/>
          <p:cNvGrpSpPr/>
          <p:nvPr/>
        </p:nvGrpSpPr>
        <p:grpSpPr>
          <a:xfrm>
            <a:off x="3559820" y="3778388"/>
            <a:ext cx="290001" cy="355258"/>
            <a:chOff x="-45277900" y="3938500"/>
            <a:chExt cx="244975" cy="300100"/>
          </a:xfrm>
        </p:grpSpPr>
        <p:sp>
          <p:nvSpPr>
            <p:cNvPr id="8496" name="Google Shape;8496;p77"/>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7"/>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7"/>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7"/>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77"/>
          <p:cNvGrpSpPr/>
          <p:nvPr/>
        </p:nvGrpSpPr>
        <p:grpSpPr>
          <a:xfrm>
            <a:off x="2645769" y="4247490"/>
            <a:ext cx="355258" cy="355258"/>
            <a:chOff x="-44502875" y="3576975"/>
            <a:chExt cx="300100" cy="300100"/>
          </a:xfrm>
        </p:grpSpPr>
        <p:sp>
          <p:nvSpPr>
            <p:cNvPr id="8501" name="Google Shape;8501;p77"/>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7"/>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7"/>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77"/>
          <p:cNvGrpSpPr/>
          <p:nvPr/>
        </p:nvGrpSpPr>
        <p:grpSpPr>
          <a:xfrm>
            <a:off x="4858968" y="1532275"/>
            <a:ext cx="356221" cy="354973"/>
            <a:chOff x="-13947000" y="3212800"/>
            <a:chExt cx="353675" cy="352400"/>
          </a:xfrm>
        </p:grpSpPr>
        <p:sp>
          <p:nvSpPr>
            <p:cNvPr id="8505" name="Google Shape;8505;p77"/>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7"/>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7"/>
          <p:cNvGrpSpPr/>
          <p:nvPr/>
        </p:nvGrpSpPr>
        <p:grpSpPr>
          <a:xfrm>
            <a:off x="4858981" y="1973145"/>
            <a:ext cx="356196" cy="354670"/>
            <a:chOff x="-13946200" y="3647075"/>
            <a:chExt cx="353650" cy="352100"/>
          </a:xfrm>
        </p:grpSpPr>
        <p:sp>
          <p:nvSpPr>
            <p:cNvPr id="8508" name="Google Shape;8508;p77"/>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7"/>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7"/>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7"/>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7"/>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7"/>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4" name="Google Shape;8514;p77"/>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5" name="Google Shape;8515;p77"/>
          <p:cNvGrpSpPr/>
          <p:nvPr/>
        </p:nvGrpSpPr>
        <p:grpSpPr>
          <a:xfrm>
            <a:off x="6642374" y="1532628"/>
            <a:ext cx="357002" cy="354267"/>
            <a:chOff x="-12163025" y="3214275"/>
            <a:chExt cx="354450" cy="351700"/>
          </a:xfrm>
        </p:grpSpPr>
        <p:sp>
          <p:nvSpPr>
            <p:cNvPr id="8516" name="Google Shape;8516;p77"/>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7"/>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7"/>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77"/>
          <p:cNvGrpSpPr/>
          <p:nvPr/>
        </p:nvGrpSpPr>
        <p:grpSpPr>
          <a:xfrm>
            <a:off x="6643154" y="1972365"/>
            <a:ext cx="355441" cy="356232"/>
            <a:chOff x="-12160675" y="3647875"/>
            <a:chExt cx="352900" cy="353650"/>
          </a:xfrm>
        </p:grpSpPr>
        <p:sp>
          <p:nvSpPr>
            <p:cNvPr id="8520" name="Google Shape;8520;p77"/>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7"/>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7"/>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7"/>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7"/>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7"/>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7"/>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77"/>
          <p:cNvGrpSpPr/>
          <p:nvPr/>
        </p:nvGrpSpPr>
        <p:grpSpPr>
          <a:xfrm>
            <a:off x="6653870" y="2416821"/>
            <a:ext cx="354635" cy="356232"/>
            <a:chOff x="-12160675" y="4081850"/>
            <a:chExt cx="352100" cy="353650"/>
          </a:xfrm>
        </p:grpSpPr>
        <p:sp>
          <p:nvSpPr>
            <p:cNvPr id="8528" name="Google Shape;8528;p77"/>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7"/>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7"/>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7"/>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7"/>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7"/>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77"/>
          <p:cNvGrpSpPr/>
          <p:nvPr/>
        </p:nvGrpSpPr>
        <p:grpSpPr>
          <a:xfrm>
            <a:off x="4858836" y="2891264"/>
            <a:ext cx="355416" cy="355652"/>
            <a:chOff x="-10391650" y="3180600"/>
            <a:chExt cx="352875" cy="353075"/>
          </a:xfrm>
        </p:grpSpPr>
        <p:sp>
          <p:nvSpPr>
            <p:cNvPr id="8535" name="Google Shape;8535;p77"/>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7"/>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7"/>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7"/>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7"/>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7"/>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77"/>
          <p:cNvGrpSpPr/>
          <p:nvPr/>
        </p:nvGrpSpPr>
        <p:grpSpPr>
          <a:xfrm>
            <a:off x="4858835" y="3368062"/>
            <a:ext cx="354635" cy="353890"/>
            <a:chOff x="-10390875" y="3616350"/>
            <a:chExt cx="352100" cy="351325"/>
          </a:xfrm>
        </p:grpSpPr>
        <p:sp>
          <p:nvSpPr>
            <p:cNvPr id="8542" name="Google Shape;8542;p77"/>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7"/>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7"/>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77"/>
          <p:cNvGrpSpPr/>
          <p:nvPr/>
        </p:nvGrpSpPr>
        <p:grpSpPr>
          <a:xfrm>
            <a:off x="7525810" y="2892727"/>
            <a:ext cx="312585" cy="354670"/>
            <a:chOff x="-10370400" y="4049550"/>
            <a:chExt cx="310350" cy="352100"/>
          </a:xfrm>
        </p:grpSpPr>
        <p:sp>
          <p:nvSpPr>
            <p:cNvPr id="8546" name="Google Shape;8546;p77"/>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7"/>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7"/>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7"/>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7"/>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77"/>
          <p:cNvGrpSpPr/>
          <p:nvPr/>
        </p:nvGrpSpPr>
        <p:grpSpPr>
          <a:xfrm>
            <a:off x="6630066" y="2891668"/>
            <a:ext cx="379236" cy="354847"/>
            <a:chOff x="-8674650" y="3210975"/>
            <a:chExt cx="376525" cy="352275"/>
          </a:xfrm>
        </p:grpSpPr>
        <p:sp>
          <p:nvSpPr>
            <p:cNvPr id="8552" name="Google Shape;8552;p77"/>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7"/>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7"/>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7"/>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7"/>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7"/>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7"/>
          <p:cNvGrpSpPr/>
          <p:nvPr/>
        </p:nvGrpSpPr>
        <p:grpSpPr>
          <a:xfrm>
            <a:off x="5301563" y="1531633"/>
            <a:ext cx="356221" cy="356257"/>
            <a:chOff x="-13512225" y="3211525"/>
            <a:chExt cx="353675" cy="353675"/>
          </a:xfrm>
        </p:grpSpPr>
        <p:sp>
          <p:nvSpPr>
            <p:cNvPr id="8559" name="Google Shape;8559;p77"/>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7"/>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7"/>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7"/>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7"/>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7"/>
          <p:cNvGrpSpPr/>
          <p:nvPr/>
        </p:nvGrpSpPr>
        <p:grpSpPr>
          <a:xfrm>
            <a:off x="5301563" y="1973145"/>
            <a:ext cx="356221" cy="354670"/>
            <a:chOff x="-13512225" y="3647075"/>
            <a:chExt cx="353675" cy="352100"/>
          </a:xfrm>
        </p:grpSpPr>
        <p:sp>
          <p:nvSpPr>
            <p:cNvPr id="8565" name="Google Shape;8565;p77"/>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7"/>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7"/>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7"/>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7"/>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7"/>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7"/>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7"/>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7"/>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7"/>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77"/>
          <p:cNvGrpSpPr/>
          <p:nvPr/>
        </p:nvGrpSpPr>
        <p:grpSpPr>
          <a:xfrm>
            <a:off x="5311876" y="2417211"/>
            <a:ext cx="356221" cy="355451"/>
            <a:chOff x="-13512225" y="4080275"/>
            <a:chExt cx="353675" cy="352875"/>
          </a:xfrm>
        </p:grpSpPr>
        <p:sp>
          <p:nvSpPr>
            <p:cNvPr id="8576" name="Google Shape;8576;p77"/>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7"/>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7"/>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7"/>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7"/>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7"/>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7"/>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7"/>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7"/>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7"/>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7"/>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77"/>
          <p:cNvGrpSpPr/>
          <p:nvPr/>
        </p:nvGrpSpPr>
        <p:grpSpPr>
          <a:xfrm>
            <a:off x="7084956" y="1564572"/>
            <a:ext cx="356196" cy="290379"/>
            <a:chOff x="-11728250" y="3245400"/>
            <a:chExt cx="353650" cy="288275"/>
          </a:xfrm>
        </p:grpSpPr>
        <p:sp>
          <p:nvSpPr>
            <p:cNvPr id="8588" name="Google Shape;8588;p77"/>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7"/>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7"/>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7"/>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7"/>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3" name="Google Shape;8593;p77"/>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4" name="Google Shape;8594;p77"/>
          <p:cNvGrpSpPr/>
          <p:nvPr/>
        </p:nvGrpSpPr>
        <p:grpSpPr>
          <a:xfrm>
            <a:off x="7083760" y="1971660"/>
            <a:ext cx="358588" cy="357642"/>
            <a:chOff x="-11729050" y="3646475"/>
            <a:chExt cx="356025" cy="355050"/>
          </a:xfrm>
        </p:grpSpPr>
        <p:sp>
          <p:nvSpPr>
            <p:cNvPr id="8595" name="Google Shape;8595;p77"/>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7"/>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7"/>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7"/>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7"/>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7"/>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7"/>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7"/>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7"/>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7"/>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7"/>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6" name="Google Shape;8606;p77"/>
          <p:cNvGrpSpPr/>
          <p:nvPr/>
        </p:nvGrpSpPr>
        <p:grpSpPr>
          <a:xfrm>
            <a:off x="7117464" y="2417211"/>
            <a:ext cx="311804" cy="355451"/>
            <a:chOff x="-11703850" y="4081850"/>
            <a:chExt cx="309575" cy="352875"/>
          </a:xfrm>
        </p:grpSpPr>
        <p:sp>
          <p:nvSpPr>
            <p:cNvPr id="8607" name="Google Shape;8607;p77"/>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7"/>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7"/>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7"/>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7"/>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7"/>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7"/>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7"/>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77"/>
          <p:cNvGrpSpPr/>
          <p:nvPr/>
        </p:nvGrpSpPr>
        <p:grpSpPr>
          <a:xfrm>
            <a:off x="5306120" y="2891364"/>
            <a:ext cx="357002" cy="355451"/>
            <a:chOff x="-9958475" y="3180025"/>
            <a:chExt cx="354450" cy="352875"/>
          </a:xfrm>
        </p:grpSpPr>
        <p:sp>
          <p:nvSpPr>
            <p:cNvPr id="8616" name="Google Shape;8616;p77"/>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7"/>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7"/>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77"/>
          <p:cNvGrpSpPr/>
          <p:nvPr/>
        </p:nvGrpSpPr>
        <p:grpSpPr>
          <a:xfrm>
            <a:off x="5315247" y="3367345"/>
            <a:ext cx="337966" cy="355325"/>
            <a:chOff x="-9949025" y="3615575"/>
            <a:chExt cx="335550" cy="352750"/>
          </a:xfrm>
        </p:grpSpPr>
        <p:sp>
          <p:nvSpPr>
            <p:cNvPr id="8620" name="Google Shape;8620;p77"/>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7"/>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7"/>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77"/>
          <p:cNvGrpSpPr/>
          <p:nvPr/>
        </p:nvGrpSpPr>
        <p:grpSpPr>
          <a:xfrm>
            <a:off x="7950093" y="2890851"/>
            <a:ext cx="360175" cy="358423"/>
            <a:chOff x="-9961625" y="4048175"/>
            <a:chExt cx="357600" cy="355825"/>
          </a:xfrm>
        </p:grpSpPr>
        <p:sp>
          <p:nvSpPr>
            <p:cNvPr id="8624" name="Google Shape;8624;p77"/>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7"/>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7"/>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7"/>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7"/>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7"/>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77"/>
          <p:cNvGrpSpPr/>
          <p:nvPr/>
        </p:nvGrpSpPr>
        <p:grpSpPr>
          <a:xfrm>
            <a:off x="6636814" y="3366363"/>
            <a:ext cx="364959" cy="357289"/>
            <a:chOff x="-8680950" y="3624225"/>
            <a:chExt cx="362350" cy="354700"/>
          </a:xfrm>
        </p:grpSpPr>
        <p:sp>
          <p:nvSpPr>
            <p:cNvPr id="8631" name="Google Shape;8631;p77"/>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7"/>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7"/>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7"/>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7"/>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7"/>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77"/>
          <p:cNvGrpSpPr/>
          <p:nvPr/>
        </p:nvGrpSpPr>
        <p:grpSpPr>
          <a:xfrm>
            <a:off x="5773058" y="1532024"/>
            <a:ext cx="313365" cy="355476"/>
            <a:chOff x="-13056975" y="3212300"/>
            <a:chExt cx="311125" cy="352900"/>
          </a:xfrm>
        </p:grpSpPr>
        <p:sp>
          <p:nvSpPr>
            <p:cNvPr id="8638" name="Google Shape;8638;p77"/>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7"/>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7"/>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7"/>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77"/>
          <p:cNvGrpSpPr/>
          <p:nvPr/>
        </p:nvGrpSpPr>
        <p:grpSpPr>
          <a:xfrm>
            <a:off x="5750446" y="1972818"/>
            <a:ext cx="358588" cy="355325"/>
            <a:chOff x="-13077450" y="3647075"/>
            <a:chExt cx="356025" cy="352750"/>
          </a:xfrm>
        </p:grpSpPr>
        <p:sp>
          <p:nvSpPr>
            <p:cNvPr id="8643" name="Google Shape;8643;p77"/>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7"/>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7"/>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77"/>
          <p:cNvGrpSpPr/>
          <p:nvPr/>
        </p:nvGrpSpPr>
        <p:grpSpPr>
          <a:xfrm>
            <a:off x="5761552" y="2416418"/>
            <a:ext cx="357002" cy="357037"/>
            <a:chOff x="-13079025" y="4079475"/>
            <a:chExt cx="354450" cy="354450"/>
          </a:xfrm>
        </p:grpSpPr>
        <p:sp>
          <p:nvSpPr>
            <p:cNvPr id="8647" name="Google Shape;8647;p77"/>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7"/>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7"/>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7"/>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77"/>
          <p:cNvGrpSpPr/>
          <p:nvPr/>
        </p:nvGrpSpPr>
        <p:grpSpPr>
          <a:xfrm>
            <a:off x="7534619" y="1532427"/>
            <a:ext cx="356221" cy="354670"/>
            <a:chOff x="-11292700" y="3213875"/>
            <a:chExt cx="353675" cy="352100"/>
          </a:xfrm>
        </p:grpSpPr>
        <p:sp>
          <p:nvSpPr>
            <p:cNvPr id="8652" name="Google Shape;8652;p77"/>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7"/>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7"/>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7"/>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7"/>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7"/>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7"/>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77"/>
          <p:cNvGrpSpPr/>
          <p:nvPr/>
        </p:nvGrpSpPr>
        <p:grpSpPr>
          <a:xfrm>
            <a:off x="7528677" y="1972365"/>
            <a:ext cx="368106" cy="356232"/>
            <a:chOff x="-11299000" y="3647875"/>
            <a:chExt cx="365475" cy="353650"/>
          </a:xfrm>
        </p:grpSpPr>
        <p:sp>
          <p:nvSpPr>
            <p:cNvPr id="8660" name="Google Shape;8660;p77"/>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7"/>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7"/>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7"/>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7"/>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7"/>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77"/>
          <p:cNvGrpSpPr/>
          <p:nvPr/>
        </p:nvGrpSpPr>
        <p:grpSpPr>
          <a:xfrm>
            <a:off x="7544139" y="2428316"/>
            <a:ext cx="357808" cy="333240"/>
            <a:chOff x="-11295075" y="4092875"/>
            <a:chExt cx="355250" cy="330825"/>
          </a:xfrm>
        </p:grpSpPr>
        <p:sp>
          <p:nvSpPr>
            <p:cNvPr id="8667" name="Google Shape;8667;p77"/>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7"/>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7"/>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7"/>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7"/>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77"/>
          <p:cNvGrpSpPr/>
          <p:nvPr/>
        </p:nvGrpSpPr>
        <p:grpSpPr>
          <a:xfrm>
            <a:off x="5769739" y="2891364"/>
            <a:ext cx="312585" cy="355451"/>
            <a:chOff x="-9500075" y="3180800"/>
            <a:chExt cx="310350" cy="352875"/>
          </a:xfrm>
        </p:grpSpPr>
        <p:sp>
          <p:nvSpPr>
            <p:cNvPr id="8673" name="Google Shape;8673;p77"/>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7"/>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7"/>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7"/>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7"/>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7"/>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7"/>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7"/>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7"/>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77"/>
          <p:cNvGrpSpPr/>
          <p:nvPr/>
        </p:nvGrpSpPr>
        <p:grpSpPr>
          <a:xfrm>
            <a:off x="5747530" y="3366879"/>
            <a:ext cx="356221" cy="356257"/>
            <a:chOff x="-9523700" y="3614000"/>
            <a:chExt cx="353675" cy="353675"/>
          </a:xfrm>
        </p:grpSpPr>
        <p:sp>
          <p:nvSpPr>
            <p:cNvPr id="8683" name="Google Shape;8683;p77"/>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7"/>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7"/>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7"/>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7"/>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7"/>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7"/>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7"/>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7"/>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77"/>
          <p:cNvGrpSpPr/>
          <p:nvPr/>
        </p:nvGrpSpPr>
        <p:grpSpPr>
          <a:xfrm>
            <a:off x="7532481" y="3389521"/>
            <a:ext cx="356221" cy="354670"/>
            <a:chOff x="-9523700" y="4049550"/>
            <a:chExt cx="353675" cy="352100"/>
          </a:xfrm>
        </p:grpSpPr>
        <p:sp>
          <p:nvSpPr>
            <p:cNvPr id="8693" name="Google Shape;8693;p77"/>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7"/>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7"/>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7"/>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7"/>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7"/>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7"/>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77"/>
          <p:cNvGrpSpPr/>
          <p:nvPr/>
        </p:nvGrpSpPr>
        <p:grpSpPr>
          <a:xfrm>
            <a:off x="7088596" y="3389494"/>
            <a:ext cx="357002" cy="311029"/>
            <a:chOff x="-8209150" y="3659675"/>
            <a:chExt cx="354450" cy="308775"/>
          </a:xfrm>
        </p:grpSpPr>
        <p:sp>
          <p:nvSpPr>
            <p:cNvPr id="8701" name="Google Shape;8701;p77"/>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7"/>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7"/>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7"/>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7"/>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7"/>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77"/>
          <p:cNvGrpSpPr/>
          <p:nvPr/>
        </p:nvGrpSpPr>
        <p:grpSpPr>
          <a:xfrm>
            <a:off x="6191845" y="1532024"/>
            <a:ext cx="356221" cy="355476"/>
            <a:chOff x="-12643475" y="3212300"/>
            <a:chExt cx="353675" cy="352900"/>
          </a:xfrm>
        </p:grpSpPr>
        <p:sp>
          <p:nvSpPr>
            <p:cNvPr id="8708" name="Google Shape;8708;p77"/>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7"/>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7"/>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7"/>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7"/>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7"/>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7"/>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7"/>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7"/>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77"/>
          <p:cNvGrpSpPr/>
          <p:nvPr/>
        </p:nvGrpSpPr>
        <p:grpSpPr>
          <a:xfrm>
            <a:off x="6191845" y="1983798"/>
            <a:ext cx="356221" cy="333366"/>
            <a:chOff x="-12643475" y="3657325"/>
            <a:chExt cx="353675" cy="330950"/>
          </a:xfrm>
        </p:grpSpPr>
        <p:sp>
          <p:nvSpPr>
            <p:cNvPr id="8718" name="Google Shape;8718;p77"/>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7"/>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7"/>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7"/>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7"/>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7"/>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77"/>
          <p:cNvGrpSpPr/>
          <p:nvPr/>
        </p:nvGrpSpPr>
        <p:grpSpPr>
          <a:xfrm>
            <a:off x="6202157" y="2418407"/>
            <a:ext cx="356221" cy="353059"/>
            <a:chOff x="-12643475" y="4081850"/>
            <a:chExt cx="353675" cy="350500"/>
          </a:xfrm>
        </p:grpSpPr>
        <p:sp>
          <p:nvSpPr>
            <p:cNvPr id="8725" name="Google Shape;8725;p77"/>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7"/>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7"/>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7"/>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9" name="Google Shape;8729;p77"/>
          <p:cNvGrpSpPr/>
          <p:nvPr/>
        </p:nvGrpSpPr>
        <p:grpSpPr>
          <a:xfrm>
            <a:off x="7974847" y="1532427"/>
            <a:ext cx="355416" cy="354670"/>
            <a:chOff x="-10857925" y="3213875"/>
            <a:chExt cx="352875" cy="352100"/>
          </a:xfrm>
        </p:grpSpPr>
        <p:sp>
          <p:nvSpPr>
            <p:cNvPr id="8730" name="Google Shape;8730;p77"/>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7"/>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7"/>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7"/>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7"/>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7"/>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7"/>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7"/>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7"/>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7"/>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0" name="Google Shape;8740;p77"/>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1" name="Google Shape;8741;p77"/>
          <p:cNvGrpSpPr/>
          <p:nvPr/>
        </p:nvGrpSpPr>
        <p:grpSpPr>
          <a:xfrm>
            <a:off x="7984757" y="2428316"/>
            <a:ext cx="356221" cy="333240"/>
            <a:chOff x="-10858725" y="4092875"/>
            <a:chExt cx="353675" cy="330825"/>
          </a:xfrm>
        </p:grpSpPr>
        <p:sp>
          <p:nvSpPr>
            <p:cNvPr id="8742" name="Google Shape;8742;p77"/>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7"/>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7"/>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7"/>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7"/>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7"/>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7"/>
          <p:cNvGrpSpPr/>
          <p:nvPr/>
        </p:nvGrpSpPr>
        <p:grpSpPr>
          <a:xfrm>
            <a:off x="6191762" y="2891855"/>
            <a:ext cx="356096" cy="354469"/>
            <a:chOff x="-9089725" y="3180200"/>
            <a:chExt cx="353550" cy="351900"/>
          </a:xfrm>
        </p:grpSpPr>
        <p:sp>
          <p:nvSpPr>
            <p:cNvPr id="8749" name="Google Shape;8749;p77"/>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7"/>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77"/>
          <p:cNvGrpSpPr/>
          <p:nvPr/>
        </p:nvGrpSpPr>
        <p:grpSpPr>
          <a:xfrm>
            <a:off x="6243280" y="3367282"/>
            <a:ext cx="252278" cy="355451"/>
            <a:chOff x="-9039300" y="3614000"/>
            <a:chExt cx="250475" cy="352875"/>
          </a:xfrm>
        </p:grpSpPr>
        <p:sp>
          <p:nvSpPr>
            <p:cNvPr id="8752" name="Google Shape;8752;p77"/>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7"/>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77"/>
          <p:cNvGrpSpPr/>
          <p:nvPr/>
        </p:nvGrpSpPr>
        <p:grpSpPr>
          <a:xfrm>
            <a:off x="7975246" y="3389521"/>
            <a:ext cx="354635" cy="354670"/>
            <a:chOff x="-9088150" y="4049550"/>
            <a:chExt cx="352100" cy="352100"/>
          </a:xfrm>
        </p:grpSpPr>
        <p:sp>
          <p:nvSpPr>
            <p:cNvPr id="8755" name="Google Shape;8755;p77"/>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7"/>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7"/>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7"/>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7"/>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7"/>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77"/>
          <p:cNvGrpSpPr/>
          <p:nvPr/>
        </p:nvGrpSpPr>
        <p:grpSpPr>
          <a:xfrm>
            <a:off x="7109610" y="2891754"/>
            <a:ext cx="315757" cy="354670"/>
            <a:chOff x="-8191825" y="3174500"/>
            <a:chExt cx="313500" cy="352100"/>
          </a:xfrm>
        </p:grpSpPr>
        <p:sp>
          <p:nvSpPr>
            <p:cNvPr id="8762" name="Google Shape;8762;p77"/>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7"/>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7"/>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68"/>
        <p:cNvGrpSpPr/>
        <p:nvPr/>
      </p:nvGrpSpPr>
      <p:grpSpPr>
        <a:xfrm>
          <a:off x="0" y="0"/>
          <a:ext cx="0" cy="0"/>
          <a:chOff x="0" y="0"/>
          <a:chExt cx="0" cy="0"/>
        </a:xfrm>
      </p:grpSpPr>
      <p:sp>
        <p:nvSpPr>
          <p:cNvPr id="8769" name="Google Shape;8769;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8770" name="Google Shape;8770;p78"/>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1" name="Google Shape;8771;p78"/>
          <p:cNvGrpSpPr/>
          <p:nvPr/>
        </p:nvGrpSpPr>
        <p:grpSpPr>
          <a:xfrm>
            <a:off x="748855" y="2243507"/>
            <a:ext cx="452798" cy="449473"/>
            <a:chOff x="-21322300" y="3693325"/>
            <a:chExt cx="306400" cy="304150"/>
          </a:xfrm>
        </p:grpSpPr>
        <p:sp>
          <p:nvSpPr>
            <p:cNvPr id="8772" name="Google Shape;8772;p78"/>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8"/>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8"/>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8"/>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8"/>
          <p:cNvGrpSpPr/>
          <p:nvPr/>
        </p:nvGrpSpPr>
        <p:grpSpPr>
          <a:xfrm>
            <a:off x="748263" y="2810244"/>
            <a:ext cx="453980" cy="422540"/>
            <a:chOff x="-21322300" y="4077125"/>
            <a:chExt cx="307200" cy="285925"/>
          </a:xfrm>
        </p:grpSpPr>
        <p:sp>
          <p:nvSpPr>
            <p:cNvPr id="8777" name="Google Shape;8777;p78"/>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8"/>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8"/>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8"/>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8"/>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8"/>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8"/>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8"/>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8"/>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8"/>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8"/>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8"/>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78"/>
          <p:cNvGrpSpPr/>
          <p:nvPr/>
        </p:nvGrpSpPr>
        <p:grpSpPr>
          <a:xfrm>
            <a:off x="3525440" y="1689128"/>
            <a:ext cx="451653" cy="450212"/>
            <a:chOff x="-19394200" y="3333800"/>
            <a:chExt cx="305625" cy="304650"/>
          </a:xfrm>
        </p:grpSpPr>
        <p:sp>
          <p:nvSpPr>
            <p:cNvPr id="8790" name="Google Shape;8790;p78"/>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8"/>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8"/>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8"/>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8"/>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8"/>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8"/>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8"/>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8"/>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78"/>
          <p:cNvGrpSpPr/>
          <p:nvPr/>
        </p:nvGrpSpPr>
        <p:grpSpPr>
          <a:xfrm>
            <a:off x="3524276" y="2243580"/>
            <a:ext cx="453980" cy="449325"/>
            <a:chOff x="-19396575" y="3708500"/>
            <a:chExt cx="307200" cy="304050"/>
          </a:xfrm>
        </p:grpSpPr>
        <p:sp>
          <p:nvSpPr>
            <p:cNvPr id="8800" name="Google Shape;8800;p78"/>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8"/>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8"/>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78"/>
          <p:cNvGrpSpPr/>
          <p:nvPr/>
        </p:nvGrpSpPr>
        <p:grpSpPr>
          <a:xfrm>
            <a:off x="3518457" y="2796461"/>
            <a:ext cx="465618" cy="450101"/>
            <a:chOff x="-19394200" y="4084200"/>
            <a:chExt cx="315075" cy="304575"/>
          </a:xfrm>
        </p:grpSpPr>
        <p:sp>
          <p:nvSpPr>
            <p:cNvPr id="8804" name="Google Shape;8804;p78"/>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8"/>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8"/>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8"/>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8"/>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8"/>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78"/>
          <p:cNvGrpSpPr/>
          <p:nvPr/>
        </p:nvGrpSpPr>
        <p:grpSpPr>
          <a:xfrm>
            <a:off x="6324167" y="1689001"/>
            <a:ext cx="400447" cy="450470"/>
            <a:chOff x="-17526750" y="3309200"/>
            <a:chExt cx="270975" cy="304825"/>
          </a:xfrm>
        </p:grpSpPr>
        <p:sp>
          <p:nvSpPr>
            <p:cNvPr id="8811" name="Google Shape;8811;p78"/>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8"/>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8"/>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8"/>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8"/>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78"/>
          <p:cNvGrpSpPr/>
          <p:nvPr/>
        </p:nvGrpSpPr>
        <p:grpSpPr>
          <a:xfrm>
            <a:off x="6300319" y="2244173"/>
            <a:ext cx="448143" cy="448143"/>
            <a:chOff x="-17542500" y="3684100"/>
            <a:chExt cx="303250" cy="303250"/>
          </a:xfrm>
        </p:grpSpPr>
        <p:sp>
          <p:nvSpPr>
            <p:cNvPr id="8817" name="Google Shape;8817;p78"/>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8"/>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8"/>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8"/>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8"/>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8"/>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8"/>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78"/>
          <p:cNvGrpSpPr/>
          <p:nvPr/>
        </p:nvGrpSpPr>
        <p:grpSpPr>
          <a:xfrm>
            <a:off x="6299728" y="2810817"/>
            <a:ext cx="449325" cy="421395"/>
            <a:chOff x="-17542500" y="4068450"/>
            <a:chExt cx="304050" cy="285150"/>
          </a:xfrm>
        </p:grpSpPr>
        <p:sp>
          <p:nvSpPr>
            <p:cNvPr id="8825" name="Google Shape;8825;p78"/>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8"/>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8"/>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8"/>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8"/>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8"/>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78"/>
          <p:cNvGrpSpPr/>
          <p:nvPr/>
        </p:nvGrpSpPr>
        <p:grpSpPr>
          <a:xfrm>
            <a:off x="3530150" y="3342211"/>
            <a:ext cx="343404" cy="449325"/>
            <a:chOff x="-15652200" y="3335975"/>
            <a:chExt cx="232375" cy="304050"/>
          </a:xfrm>
        </p:grpSpPr>
        <p:sp>
          <p:nvSpPr>
            <p:cNvPr id="8832" name="Google Shape;8832;p78"/>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8"/>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8"/>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8"/>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8"/>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8"/>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8"/>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8"/>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8"/>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78"/>
          <p:cNvGrpSpPr/>
          <p:nvPr/>
        </p:nvGrpSpPr>
        <p:grpSpPr>
          <a:xfrm>
            <a:off x="1303491" y="1689573"/>
            <a:ext cx="450470" cy="449325"/>
            <a:chOff x="-20946600" y="3317850"/>
            <a:chExt cx="304825" cy="304050"/>
          </a:xfrm>
        </p:grpSpPr>
        <p:sp>
          <p:nvSpPr>
            <p:cNvPr id="8842" name="Google Shape;8842;p78"/>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8"/>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8"/>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78"/>
          <p:cNvGrpSpPr/>
          <p:nvPr/>
        </p:nvGrpSpPr>
        <p:grpSpPr>
          <a:xfrm>
            <a:off x="1304064" y="2243729"/>
            <a:ext cx="449325" cy="449030"/>
            <a:chOff x="-20945825" y="3692175"/>
            <a:chExt cx="304050" cy="303850"/>
          </a:xfrm>
        </p:grpSpPr>
        <p:sp>
          <p:nvSpPr>
            <p:cNvPr id="8846" name="Google Shape;8846;p78"/>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8"/>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8"/>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8"/>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78"/>
          <p:cNvGrpSpPr/>
          <p:nvPr/>
        </p:nvGrpSpPr>
        <p:grpSpPr>
          <a:xfrm>
            <a:off x="1329667" y="2797442"/>
            <a:ext cx="398119" cy="448143"/>
            <a:chOff x="-20930075" y="4066100"/>
            <a:chExt cx="269400" cy="303250"/>
          </a:xfrm>
        </p:grpSpPr>
        <p:sp>
          <p:nvSpPr>
            <p:cNvPr id="8851" name="Google Shape;8851;p78"/>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8"/>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78"/>
          <p:cNvGrpSpPr/>
          <p:nvPr/>
        </p:nvGrpSpPr>
        <p:grpSpPr>
          <a:xfrm>
            <a:off x="4110888" y="1689848"/>
            <a:ext cx="372516" cy="448771"/>
            <a:chOff x="-18994100" y="3334775"/>
            <a:chExt cx="252075" cy="303675"/>
          </a:xfrm>
        </p:grpSpPr>
        <p:sp>
          <p:nvSpPr>
            <p:cNvPr id="8854" name="Google Shape;8854;p78"/>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8"/>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8"/>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8"/>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78"/>
          <p:cNvGrpSpPr/>
          <p:nvPr/>
        </p:nvGrpSpPr>
        <p:grpSpPr>
          <a:xfrm>
            <a:off x="4125445" y="2244743"/>
            <a:ext cx="343404" cy="446998"/>
            <a:chOff x="-18983850" y="3710075"/>
            <a:chExt cx="232375" cy="302475"/>
          </a:xfrm>
        </p:grpSpPr>
        <p:sp>
          <p:nvSpPr>
            <p:cNvPr id="8859" name="Google Shape;8859;p78"/>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8"/>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8"/>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8"/>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78"/>
          <p:cNvGrpSpPr/>
          <p:nvPr/>
        </p:nvGrpSpPr>
        <p:grpSpPr>
          <a:xfrm>
            <a:off x="4071911" y="2797422"/>
            <a:ext cx="450470" cy="448180"/>
            <a:chOff x="-19020075" y="4084200"/>
            <a:chExt cx="304825" cy="303275"/>
          </a:xfrm>
        </p:grpSpPr>
        <p:sp>
          <p:nvSpPr>
            <p:cNvPr id="8864" name="Google Shape;8864;p78"/>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8"/>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8"/>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8"/>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8"/>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8"/>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8"/>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8"/>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8"/>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78"/>
          <p:cNvGrpSpPr/>
          <p:nvPr/>
        </p:nvGrpSpPr>
        <p:grpSpPr>
          <a:xfrm>
            <a:off x="6889176" y="1689001"/>
            <a:ext cx="396937" cy="450470"/>
            <a:chOff x="-17149475" y="3309200"/>
            <a:chExt cx="268600" cy="304825"/>
          </a:xfrm>
        </p:grpSpPr>
        <p:sp>
          <p:nvSpPr>
            <p:cNvPr id="8874" name="Google Shape;8874;p78"/>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8"/>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78"/>
          <p:cNvGrpSpPr/>
          <p:nvPr/>
        </p:nvGrpSpPr>
        <p:grpSpPr>
          <a:xfrm>
            <a:off x="6862982" y="2258120"/>
            <a:ext cx="449325" cy="420249"/>
            <a:chOff x="-17168375" y="3692750"/>
            <a:chExt cx="304050" cy="284375"/>
          </a:xfrm>
        </p:grpSpPr>
        <p:sp>
          <p:nvSpPr>
            <p:cNvPr id="8877" name="Google Shape;8877;p78"/>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8"/>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8"/>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8"/>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8"/>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8"/>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8"/>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78"/>
          <p:cNvGrpSpPr/>
          <p:nvPr/>
        </p:nvGrpSpPr>
        <p:grpSpPr>
          <a:xfrm>
            <a:off x="6859491" y="2796852"/>
            <a:ext cx="456308" cy="449325"/>
            <a:chOff x="-17170750" y="4058800"/>
            <a:chExt cx="308775" cy="304050"/>
          </a:xfrm>
        </p:grpSpPr>
        <p:sp>
          <p:nvSpPr>
            <p:cNvPr id="8885" name="Google Shape;8885;p78"/>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8"/>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8"/>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8"/>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8"/>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8"/>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8"/>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8"/>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8"/>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8"/>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8"/>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8"/>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8"/>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8"/>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8"/>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8"/>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8"/>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78"/>
          <p:cNvGrpSpPr/>
          <p:nvPr/>
        </p:nvGrpSpPr>
        <p:grpSpPr>
          <a:xfrm>
            <a:off x="5721388" y="3343358"/>
            <a:ext cx="450470" cy="446998"/>
            <a:chOff x="-15688425" y="3707725"/>
            <a:chExt cx="304825" cy="302475"/>
          </a:xfrm>
        </p:grpSpPr>
        <p:sp>
          <p:nvSpPr>
            <p:cNvPr id="8903" name="Google Shape;8903;p78"/>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8"/>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8"/>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8"/>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8"/>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8"/>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78"/>
          <p:cNvGrpSpPr/>
          <p:nvPr/>
        </p:nvGrpSpPr>
        <p:grpSpPr>
          <a:xfrm>
            <a:off x="1865544" y="1690441"/>
            <a:ext cx="451653" cy="447589"/>
            <a:chOff x="-20572500" y="3319025"/>
            <a:chExt cx="305625" cy="302875"/>
          </a:xfrm>
        </p:grpSpPr>
        <p:sp>
          <p:nvSpPr>
            <p:cNvPr id="8910" name="Google Shape;8910;p78"/>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8"/>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78"/>
          <p:cNvGrpSpPr/>
          <p:nvPr/>
        </p:nvGrpSpPr>
        <p:grpSpPr>
          <a:xfrm>
            <a:off x="1866708" y="2305410"/>
            <a:ext cx="449325" cy="325670"/>
            <a:chOff x="-20571700" y="3722875"/>
            <a:chExt cx="304050" cy="220375"/>
          </a:xfrm>
        </p:grpSpPr>
        <p:sp>
          <p:nvSpPr>
            <p:cNvPr id="8913" name="Google Shape;8913;p78"/>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8"/>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8"/>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8"/>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8"/>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8"/>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8"/>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78"/>
          <p:cNvGrpSpPr/>
          <p:nvPr/>
        </p:nvGrpSpPr>
        <p:grpSpPr>
          <a:xfrm>
            <a:off x="1866135" y="2796278"/>
            <a:ext cx="450470" cy="450470"/>
            <a:chOff x="-20571700" y="4066875"/>
            <a:chExt cx="304825" cy="304825"/>
          </a:xfrm>
        </p:grpSpPr>
        <p:sp>
          <p:nvSpPr>
            <p:cNvPr id="8921" name="Google Shape;8921;p78"/>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8"/>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8"/>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8"/>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8"/>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8"/>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78"/>
          <p:cNvGrpSpPr/>
          <p:nvPr/>
        </p:nvGrpSpPr>
        <p:grpSpPr>
          <a:xfrm>
            <a:off x="4632837" y="1688259"/>
            <a:ext cx="453980" cy="451948"/>
            <a:chOff x="-18645175" y="3334200"/>
            <a:chExt cx="307200" cy="305825"/>
          </a:xfrm>
        </p:grpSpPr>
        <p:sp>
          <p:nvSpPr>
            <p:cNvPr id="8928" name="Google Shape;8928;p78"/>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8"/>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8"/>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8"/>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8"/>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78"/>
          <p:cNvGrpSpPr/>
          <p:nvPr/>
        </p:nvGrpSpPr>
        <p:grpSpPr>
          <a:xfrm>
            <a:off x="4633429" y="2242989"/>
            <a:ext cx="452798" cy="450507"/>
            <a:chOff x="-18645175" y="3708500"/>
            <a:chExt cx="306400" cy="304850"/>
          </a:xfrm>
        </p:grpSpPr>
        <p:sp>
          <p:nvSpPr>
            <p:cNvPr id="8934" name="Google Shape;8934;p78"/>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8"/>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8"/>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8"/>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8"/>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8"/>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8"/>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78"/>
          <p:cNvGrpSpPr/>
          <p:nvPr/>
        </p:nvGrpSpPr>
        <p:grpSpPr>
          <a:xfrm>
            <a:off x="4631101" y="2795630"/>
            <a:ext cx="457453" cy="451763"/>
            <a:chOff x="-18647525" y="4082625"/>
            <a:chExt cx="309550" cy="305700"/>
          </a:xfrm>
        </p:grpSpPr>
        <p:sp>
          <p:nvSpPr>
            <p:cNvPr id="8942" name="Google Shape;8942;p78"/>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8"/>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8"/>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8"/>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78"/>
          <p:cNvGrpSpPr/>
          <p:nvPr/>
        </p:nvGrpSpPr>
        <p:grpSpPr>
          <a:xfrm>
            <a:off x="7441485" y="1689592"/>
            <a:ext cx="395755" cy="449288"/>
            <a:chOff x="-16775350" y="3309200"/>
            <a:chExt cx="267800" cy="304025"/>
          </a:xfrm>
        </p:grpSpPr>
        <p:sp>
          <p:nvSpPr>
            <p:cNvPr id="8947" name="Google Shape;8947;p78"/>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8"/>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8"/>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78"/>
          <p:cNvGrpSpPr/>
          <p:nvPr/>
        </p:nvGrpSpPr>
        <p:grpSpPr>
          <a:xfrm>
            <a:off x="7441485" y="2241827"/>
            <a:ext cx="395755" cy="452835"/>
            <a:chOff x="-16775350" y="3683300"/>
            <a:chExt cx="267800" cy="306425"/>
          </a:xfrm>
        </p:grpSpPr>
        <p:sp>
          <p:nvSpPr>
            <p:cNvPr id="8951" name="Google Shape;8951;p78"/>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8"/>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8"/>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78"/>
          <p:cNvGrpSpPr/>
          <p:nvPr/>
        </p:nvGrpSpPr>
        <p:grpSpPr>
          <a:xfrm>
            <a:off x="7413536" y="2796870"/>
            <a:ext cx="451653" cy="449288"/>
            <a:chOff x="-16794250" y="4058225"/>
            <a:chExt cx="305625" cy="304025"/>
          </a:xfrm>
        </p:grpSpPr>
        <p:sp>
          <p:nvSpPr>
            <p:cNvPr id="8955" name="Google Shape;8955;p78"/>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8"/>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8"/>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8"/>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8"/>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8"/>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8"/>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8"/>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8"/>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4" name="Google Shape;8964;p78"/>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5" name="Google Shape;8965;p78"/>
          <p:cNvGrpSpPr/>
          <p:nvPr/>
        </p:nvGrpSpPr>
        <p:grpSpPr>
          <a:xfrm>
            <a:off x="2414953" y="1689573"/>
            <a:ext cx="457453" cy="449325"/>
            <a:chOff x="-20199150" y="3317850"/>
            <a:chExt cx="309550" cy="304050"/>
          </a:xfrm>
        </p:grpSpPr>
        <p:sp>
          <p:nvSpPr>
            <p:cNvPr id="8966" name="Google Shape;8966;p78"/>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8"/>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8"/>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8"/>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8"/>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8"/>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8"/>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78"/>
          <p:cNvGrpSpPr/>
          <p:nvPr/>
        </p:nvGrpSpPr>
        <p:grpSpPr>
          <a:xfrm>
            <a:off x="2417281" y="2242861"/>
            <a:ext cx="452798" cy="450766"/>
            <a:chOff x="-20199150" y="3693150"/>
            <a:chExt cx="306400" cy="305025"/>
          </a:xfrm>
        </p:grpSpPr>
        <p:sp>
          <p:nvSpPr>
            <p:cNvPr id="8974" name="Google Shape;8974;p78"/>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8"/>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8"/>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8"/>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8"/>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8"/>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78"/>
          <p:cNvGrpSpPr/>
          <p:nvPr/>
        </p:nvGrpSpPr>
        <p:grpSpPr>
          <a:xfrm>
            <a:off x="2417854" y="2795687"/>
            <a:ext cx="451653" cy="451653"/>
            <a:chOff x="-20197575" y="4066875"/>
            <a:chExt cx="305625" cy="305625"/>
          </a:xfrm>
        </p:grpSpPr>
        <p:sp>
          <p:nvSpPr>
            <p:cNvPr id="8981" name="Google Shape;8981;p78"/>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8"/>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8"/>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8"/>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8"/>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8"/>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8"/>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8"/>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78"/>
          <p:cNvGrpSpPr/>
          <p:nvPr/>
        </p:nvGrpSpPr>
        <p:grpSpPr>
          <a:xfrm>
            <a:off x="5200071" y="1687520"/>
            <a:ext cx="449325" cy="453426"/>
            <a:chOff x="-18271050" y="3333200"/>
            <a:chExt cx="304050" cy="306825"/>
          </a:xfrm>
        </p:grpSpPr>
        <p:sp>
          <p:nvSpPr>
            <p:cNvPr id="8990" name="Google Shape;8990;p78"/>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8"/>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8"/>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8"/>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8"/>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78"/>
          <p:cNvGrpSpPr/>
          <p:nvPr/>
        </p:nvGrpSpPr>
        <p:grpSpPr>
          <a:xfrm>
            <a:off x="5200644" y="2244171"/>
            <a:ext cx="448180" cy="448143"/>
            <a:chOff x="-18270275" y="3710875"/>
            <a:chExt cx="303275" cy="303250"/>
          </a:xfrm>
        </p:grpSpPr>
        <p:sp>
          <p:nvSpPr>
            <p:cNvPr id="8996" name="Google Shape;8996;p78"/>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8"/>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8"/>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8"/>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8"/>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8"/>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78"/>
          <p:cNvGrpSpPr/>
          <p:nvPr/>
        </p:nvGrpSpPr>
        <p:grpSpPr>
          <a:xfrm>
            <a:off x="5254196" y="2797422"/>
            <a:ext cx="341076" cy="448180"/>
            <a:chOff x="-18234025" y="4084200"/>
            <a:chExt cx="230800" cy="303275"/>
          </a:xfrm>
        </p:grpSpPr>
        <p:sp>
          <p:nvSpPr>
            <p:cNvPr id="9003" name="Google Shape;9003;p78"/>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8"/>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8"/>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78"/>
          <p:cNvGrpSpPr/>
          <p:nvPr/>
        </p:nvGrpSpPr>
        <p:grpSpPr>
          <a:xfrm>
            <a:off x="2366751" y="3341641"/>
            <a:ext cx="449325" cy="450470"/>
            <a:chOff x="-16419350" y="3308400"/>
            <a:chExt cx="304050" cy="304825"/>
          </a:xfrm>
        </p:grpSpPr>
        <p:sp>
          <p:nvSpPr>
            <p:cNvPr id="9007" name="Google Shape;9007;p78"/>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8"/>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8"/>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8"/>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8"/>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8"/>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8"/>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78"/>
          <p:cNvGrpSpPr/>
          <p:nvPr/>
        </p:nvGrpSpPr>
        <p:grpSpPr>
          <a:xfrm>
            <a:off x="4638306" y="3340423"/>
            <a:ext cx="395755" cy="452872"/>
            <a:chOff x="-16401225" y="3683275"/>
            <a:chExt cx="267800" cy="306450"/>
          </a:xfrm>
        </p:grpSpPr>
        <p:sp>
          <p:nvSpPr>
            <p:cNvPr id="9015" name="Google Shape;9015;p78"/>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8"/>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8"/>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8"/>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8"/>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8"/>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8"/>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78"/>
          <p:cNvGrpSpPr/>
          <p:nvPr/>
        </p:nvGrpSpPr>
        <p:grpSpPr>
          <a:xfrm>
            <a:off x="8003755" y="2797062"/>
            <a:ext cx="450470" cy="448180"/>
            <a:chOff x="-16419350" y="4058200"/>
            <a:chExt cx="304825" cy="303275"/>
          </a:xfrm>
        </p:grpSpPr>
        <p:sp>
          <p:nvSpPr>
            <p:cNvPr id="9023" name="Google Shape;9023;p78"/>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8"/>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8"/>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8"/>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8"/>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8"/>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8"/>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78"/>
          <p:cNvGrpSpPr/>
          <p:nvPr/>
        </p:nvGrpSpPr>
        <p:grpSpPr>
          <a:xfrm>
            <a:off x="4030643" y="3343080"/>
            <a:ext cx="450507" cy="447589"/>
            <a:chOff x="-15296200" y="3326900"/>
            <a:chExt cx="304850" cy="302875"/>
          </a:xfrm>
        </p:grpSpPr>
        <p:sp>
          <p:nvSpPr>
            <p:cNvPr id="9031" name="Google Shape;9031;p78"/>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8"/>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8"/>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8"/>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8"/>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78"/>
          <p:cNvGrpSpPr/>
          <p:nvPr/>
        </p:nvGrpSpPr>
        <p:grpSpPr>
          <a:xfrm>
            <a:off x="2946296" y="1706881"/>
            <a:ext cx="486566" cy="414708"/>
            <a:chOff x="-19835275" y="3330250"/>
            <a:chExt cx="329250" cy="280625"/>
          </a:xfrm>
        </p:grpSpPr>
        <p:sp>
          <p:nvSpPr>
            <p:cNvPr id="9037" name="Google Shape;9037;p78"/>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8"/>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8"/>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78"/>
          <p:cNvGrpSpPr/>
          <p:nvPr/>
        </p:nvGrpSpPr>
        <p:grpSpPr>
          <a:xfrm>
            <a:off x="2964325" y="2243470"/>
            <a:ext cx="450507" cy="449547"/>
            <a:chOff x="-19822675" y="3692750"/>
            <a:chExt cx="304850" cy="304200"/>
          </a:xfrm>
        </p:grpSpPr>
        <p:sp>
          <p:nvSpPr>
            <p:cNvPr id="9041" name="Google Shape;9041;p78"/>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8"/>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8"/>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8"/>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8"/>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78"/>
          <p:cNvGrpSpPr/>
          <p:nvPr/>
        </p:nvGrpSpPr>
        <p:grpSpPr>
          <a:xfrm>
            <a:off x="2964916" y="2796278"/>
            <a:ext cx="449325" cy="450470"/>
            <a:chOff x="-19822675" y="4066875"/>
            <a:chExt cx="304050" cy="304825"/>
          </a:xfrm>
        </p:grpSpPr>
        <p:sp>
          <p:nvSpPr>
            <p:cNvPr id="9047" name="Google Shape;9047;p78"/>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8"/>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8"/>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8"/>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8"/>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8"/>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78"/>
          <p:cNvGrpSpPr/>
          <p:nvPr/>
        </p:nvGrpSpPr>
        <p:grpSpPr>
          <a:xfrm>
            <a:off x="5773985" y="1689571"/>
            <a:ext cx="399302" cy="449325"/>
            <a:chOff x="-17878825" y="3334400"/>
            <a:chExt cx="270200" cy="304050"/>
          </a:xfrm>
        </p:grpSpPr>
        <p:sp>
          <p:nvSpPr>
            <p:cNvPr id="9054" name="Google Shape;9054;p78"/>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8"/>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8"/>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8"/>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8"/>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8"/>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8"/>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78"/>
          <p:cNvGrpSpPr/>
          <p:nvPr/>
        </p:nvGrpSpPr>
        <p:grpSpPr>
          <a:xfrm>
            <a:off x="5747809" y="2242416"/>
            <a:ext cx="451653" cy="451653"/>
            <a:chOff x="-17896150" y="3709300"/>
            <a:chExt cx="305625" cy="305625"/>
          </a:xfrm>
        </p:grpSpPr>
        <p:sp>
          <p:nvSpPr>
            <p:cNvPr id="9062" name="Google Shape;9062;p78"/>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8"/>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8"/>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8"/>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78"/>
          <p:cNvGrpSpPr/>
          <p:nvPr/>
        </p:nvGrpSpPr>
        <p:grpSpPr>
          <a:xfrm>
            <a:off x="5775740" y="2795686"/>
            <a:ext cx="395792" cy="451653"/>
            <a:chOff x="-17878025" y="4082625"/>
            <a:chExt cx="267825" cy="305625"/>
          </a:xfrm>
        </p:grpSpPr>
        <p:sp>
          <p:nvSpPr>
            <p:cNvPr id="9067" name="Google Shape;9067;p78"/>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8"/>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8"/>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8"/>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8"/>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8"/>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8"/>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78"/>
          <p:cNvGrpSpPr/>
          <p:nvPr/>
        </p:nvGrpSpPr>
        <p:grpSpPr>
          <a:xfrm>
            <a:off x="2919632" y="3355015"/>
            <a:ext cx="450507" cy="423722"/>
            <a:chOff x="-16044450" y="3317850"/>
            <a:chExt cx="304850" cy="286725"/>
          </a:xfrm>
        </p:grpSpPr>
        <p:sp>
          <p:nvSpPr>
            <p:cNvPr id="9075" name="Google Shape;9075;p78"/>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8"/>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8"/>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8"/>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9" name="Google Shape;9079;p78"/>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0" name="Google Shape;9080;p78"/>
          <p:cNvGrpSpPr/>
          <p:nvPr/>
        </p:nvGrpSpPr>
        <p:grpSpPr>
          <a:xfrm>
            <a:off x="8042149" y="2243724"/>
            <a:ext cx="373662" cy="449030"/>
            <a:chOff x="-16018450" y="4058400"/>
            <a:chExt cx="252850" cy="303850"/>
          </a:xfrm>
        </p:grpSpPr>
        <p:sp>
          <p:nvSpPr>
            <p:cNvPr id="9081" name="Google Shape;9081;p78"/>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8"/>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8"/>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8"/>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5" name="Google Shape;9085;p78"/>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sp>
        <p:nvSpPr>
          <p:cNvPr id="233" name="Google Shape;233;p37"/>
          <p:cNvSpPr txBox="1">
            <a:spLocks noGrp="1"/>
          </p:cNvSpPr>
          <p:nvPr>
            <p:ph type="title"/>
          </p:nvPr>
        </p:nvSpPr>
        <p:spPr>
          <a:xfrm>
            <a:off x="726100" y="356016"/>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a) Tính chất nhiệt đới</a:t>
            </a:r>
            <a:endParaRPr dirty="0"/>
          </a:p>
        </p:txBody>
      </p:sp>
      <p:sp>
        <p:nvSpPr>
          <p:cNvPr id="234" name="Google Shape;234;p37"/>
          <p:cNvSpPr txBox="1">
            <a:spLocks noGrp="1"/>
          </p:cNvSpPr>
          <p:nvPr>
            <p:ph type="subTitle" idx="1"/>
          </p:nvPr>
        </p:nvSpPr>
        <p:spPr>
          <a:xfrm>
            <a:off x="841263" y="1317149"/>
            <a:ext cx="3187811" cy="2102326"/>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dirty="0"/>
              <a:t> Biểu hiện:</a:t>
            </a:r>
          </a:p>
          <a:p>
            <a:pPr marL="0" lvl="0" indent="0" algn="l" rtl="0">
              <a:spcBef>
                <a:spcPts val="0"/>
              </a:spcBef>
              <a:spcAft>
                <a:spcPts val="1600"/>
              </a:spcAft>
              <a:buNone/>
            </a:pPr>
            <a:r>
              <a:rPr lang="en" dirty="0"/>
              <a:t>- </a:t>
            </a:r>
            <a:r>
              <a:rPr lang="en" dirty="0">
                <a:solidFill>
                  <a:srgbClr val="616161"/>
                </a:solidFill>
              </a:rPr>
              <a:t>Nhiệt độ trung bình năm </a:t>
            </a:r>
            <a:r>
              <a:rPr lang="en" dirty="0">
                <a:solidFill>
                  <a:srgbClr val="81BDD9"/>
                </a:solidFill>
              </a:rPr>
              <a:t>cao</a:t>
            </a:r>
            <a:r>
              <a:rPr lang="en" dirty="0"/>
              <a:t>: &gt; 20</a:t>
            </a:r>
            <a:r>
              <a:rPr lang="en" baseline="30000" dirty="0"/>
              <a:t> 0 </a:t>
            </a:r>
            <a:r>
              <a:rPr lang="en" dirty="0"/>
              <a:t>C (trừ vùng núi cao)</a:t>
            </a:r>
          </a:p>
          <a:p>
            <a:pPr marL="285750" lvl="0" indent="-285750" algn="l" rtl="0">
              <a:spcBef>
                <a:spcPts val="0"/>
              </a:spcBef>
              <a:spcAft>
                <a:spcPts val="1600"/>
              </a:spcAft>
              <a:buFontTx/>
              <a:buChar char="-"/>
            </a:pPr>
            <a:r>
              <a:rPr lang="en-US" dirty="0" err="1"/>
              <a:t>Cân</a:t>
            </a:r>
            <a:r>
              <a:rPr lang="en-US" dirty="0"/>
              <a:t> </a:t>
            </a:r>
            <a:r>
              <a:rPr lang="en-US" dirty="0" err="1"/>
              <a:t>bằng</a:t>
            </a:r>
            <a:r>
              <a:rPr lang="en-US" dirty="0"/>
              <a:t> </a:t>
            </a:r>
            <a:r>
              <a:rPr lang="en-US" dirty="0" err="1"/>
              <a:t>bức</a:t>
            </a:r>
            <a:r>
              <a:rPr lang="en-US" dirty="0"/>
              <a:t> </a:t>
            </a:r>
            <a:r>
              <a:rPr lang="en-US" dirty="0" err="1"/>
              <a:t>xạ</a:t>
            </a:r>
            <a:r>
              <a:rPr lang="en-US" dirty="0"/>
              <a:t> </a:t>
            </a:r>
            <a:r>
              <a:rPr lang="en-US" dirty="0" err="1">
                <a:solidFill>
                  <a:srgbClr val="82BDD9"/>
                </a:solidFill>
              </a:rPr>
              <a:t>dương</a:t>
            </a:r>
            <a:r>
              <a:rPr lang="en-US" dirty="0"/>
              <a:t>.</a:t>
            </a:r>
          </a:p>
          <a:p>
            <a:pPr marL="285750" lvl="0" indent="-285750" algn="l" rtl="0">
              <a:spcBef>
                <a:spcPts val="0"/>
              </a:spcBef>
              <a:spcAft>
                <a:spcPts val="1600"/>
              </a:spcAft>
              <a:buFontTx/>
              <a:buChar char="-"/>
            </a:pPr>
            <a:r>
              <a:rPr lang="en-US" dirty="0" err="1">
                <a:solidFill>
                  <a:srgbClr val="81BDD9"/>
                </a:solidFill>
              </a:rPr>
              <a:t>Nhiều</a:t>
            </a:r>
            <a:r>
              <a:rPr lang="en-US" dirty="0">
                <a:solidFill>
                  <a:srgbClr val="81BDD9"/>
                </a:solidFill>
              </a:rPr>
              <a:t> </a:t>
            </a:r>
            <a:r>
              <a:rPr lang="en-US" dirty="0" err="1">
                <a:solidFill>
                  <a:srgbClr val="81BDD9"/>
                </a:solidFill>
              </a:rPr>
              <a:t>nắng</a:t>
            </a:r>
            <a:r>
              <a:rPr lang="en-US" dirty="0"/>
              <a:t>.</a:t>
            </a:r>
            <a:endParaRPr dirty="0"/>
          </a:p>
        </p:txBody>
      </p:sp>
      <p:pic>
        <p:nvPicPr>
          <p:cNvPr id="2" name="Picture 1">
            <a:extLst>
              <a:ext uri="{FF2B5EF4-FFF2-40B4-BE49-F238E27FC236}">
                <a16:creationId xmlns:a16="http://schemas.microsoft.com/office/drawing/2014/main" id="{9E6D10E4-A488-41C9-8962-8E3C735603E9}"/>
              </a:ext>
            </a:extLst>
          </p:cNvPr>
          <p:cNvPicPr>
            <a:picLocks noChangeAspect="1"/>
          </p:cNvPicPr>
          <p:nvPr/>
        </p:nvPicPr>
        <p:blipFill rotWithShape="1">
          <a:blip r:embed="rId3"/>
          <a:srcRect t="62431" r="27923"/>
          <a:stretch/>
        </p:blipFill>
        <p:spPr>
          <a:xfrm>
            <a:off x="4226035" y="1128161"/>
            <a:ext cx="3974989" cy="2887177"/>
          </a:xfrm>
          <a:prstGeom prst="rect">
            <a:avLst/>
          </a:prstGeom>
        </p:spPr>
      </p:pic>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89"/>
        <p:cNvGrpSpPr/>
        <p:nvPr/>
      </p:nvGrpSpPr>
      <p:grpSpPr>
        <a:xfrm>
          <a:off x="0" y="0"/>
          <a:ext cx="0" cy="0"/>
          <a:chOff x="0" y="0"/>
          <a:chExt cx="0" cy="0"/>
        </a:xfrm>
      </p:grpSpPr>
      <p:sp>
        <p:nvSpPr>
          <p:cNvPr id="9090" name="Google Shape;9090;p7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091" name="Google Shape;9091;p79"/>
          <p:cNvGrpSpPr/>
          <p:nvPr/>
        </p:nvGrpSpPr>
        <p:grpSpPr>
          <a:xfrm>
            <a:off x="845901" y="1689241"/>
            <a:ext cx="442337" cy="419623"/>
            <a:chOff x="-6696925" y="3272575"/>
            <a:chExt cx="307200" cy="291425"/>
          </a:xfrm>
        </p:grpSpPr>
        <p:sp>
          <p:nvSpPr>
            <p:cNvPr id="9092" name="Google Shape;9092;p79"/>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9"/>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79"/>
          <p:cNvGrpSpPr/>
          <p:nvPr/>
        </p:nvGrpSpPr>
        <p:grpSpPr>
          <a:xfrm>
            <a:off x="845884" y="2204636"/>
            <a:ext cx="442373" cy="420775"/>
            <a:chOff x="-6690625" y="3631325"/>
            <a:chExt cx="307225" cy="292225"/>
          </a:xfrm>
        </p:grpSpPr>
        <p:sp>
          <p:nvSpPr>
            <p:cNvPr id="9095" name="Google Shape;9095;p79"/>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9"/>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9"/>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9"/>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9"/>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79"/>
          <p:cNvGrpSpPr/>
          <p:nvPr/>
        </p:nvGrpSpPr>
        <p:grpSpPr>
          <a:xfrm>
            <a:off x="868005" y="2756972"/>
            <a:ext cx="421927" cy="419371"/>
            <a:chOff x="-6689825" y="3992050"/>
            <a:chExt cx="293025" cy="291250"/>
          </a:xfrm>
        </p:grpSpPr>
        <p:sp>
          <p:nvSpPr>
            <p:cNvPr id="9101" name="Google Shape;9101;p79"/>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9"/>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9"/>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9"/>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9"/>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9"/>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9"/>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9"/>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9"/>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9"/>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9"/>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9"/>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3" name="Google Shape;9113;p79"/>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4" name="Google Shape;9114;p79"/>
          <p:cNvGrpSpPr/>
          <p:nvPr/>
        </p:nvGrpSpPr>
        <p:grpSpPr>
          <a:xfrm>
            <a:off x="3551317" y="2205192"/>
            <a:ext cx="423043" cy="419659"/>
            <a:chOff x="-4837325" y="3612425"/>
            <a:chExt cx="293800" cy="291450"/>
          </a:xfrm>
        </p:grpSpPr>
        <p:sp>
          <p:nvSpPr>
            <p:cNvPr id="9115" name="Google Shape;9115;p79"/>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9"/>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9"/>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79"/>
          <p:cNvGrpSpPr/>
          <p:nvPr/>
        </p:nvGrpSpPr>
        <p:grpSpPr>
          <a:xfrm>
            <a:off x="3564349" y="2756826"/>
            <a:ext cx="420775" cy="419659"/>
            <a:chOff x="-4837325" y="3971575"/>
            <a:chExt cx="292225" cy="291450"/>
          </a:xfrm>
        </p:grpSpPr>
        <p:sp>
          <p:nvSpPr>
            <p:cNvPr id="9119" name="Google Shape;9119;p79"/>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9"/>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9"/>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9"/>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9"/>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9"/>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79"/>
          <p:cNvGrpSpPr/>
          <p:nvPr/>
        </p:nvGrpSpPr>
        <p:grpSpPr>
          <a:xfrm>
            <a:off x="6256364" y="1714185"/>
            <a:ext cx="430998" cy="369730"/>
            <a:chOff x="-3037625" y="3254850"/>
            <a:chExt cx="299325" cy="256775"/>
          </a:xfrm>
        </p:grpSpPr>
        <p:sp>
          <p:nvSpPr>
            <p:cNvPr id="9126" name="Google Shape;9126;p79"/>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9"/>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9"/>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9"/>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79"/>
          <p:cNvGrpSpPr/>
          <p:nvPr/>
        </p:nvGrpSpPr>
        <p:grpSpPr>
          <a:xfrm>
            <a:off x="6260324" y="2204615"/>
            <a:ext cx="423079" cy="420811"/>
            <a:chOff x="-3031325" y="3597450"/>
            <a:chExt cx="293825" cy="292250"/>
          </a:xfrm>
        </p:grpSpPr>
        <p:sp>
          <p:nvSpPr>
            <p:cNvPr id="9131" name="Google Shape;9131;p79"/>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9"/>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9"/>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9"/>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79"/>
          <p:cNvGrpSpPr/>
          <p:nvPr/>
        </p:nvGrpSpPr>
        <p:grpSpPr>
          <a:xfrm>
            <a:off x="6272798" y="2781214"/>
            <a:ext cx="421927" cy="370882"/>
            <a:chOff x="-3030525" y="3973150"/>
            <a:chExt cx="293025" cy="257575"/>
          </a:xfrm>
        </p:grpSpPr>
        <p:sp>
          <p:nvSpPr>
            <p:cNvPr id="9136" name="Google Shape;9136;p79"/>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9"/>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79"/>
          <p:cNvGrpSpPr/>
          <p:nvPr/>
        </p:nvGrpSpPr>
        <p:grpSpPr>
          <a:xfrm>
            <a:off x="1374391" y="3369426"/>
            <a:ext cx="421927" cy="297195"/>
            <a:chOff x="-1199300" y="3279250"/>
            <a:chExt cx="293025" cy="206400"/>
          </a:xfrm>
        </p:grpSpPr>
        <p:sp>
          <p:nvSpPr>
            <p:cNvPr id="9139" name="Google Shape;9139;p79"/>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9"/>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9"/>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9"/>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79"/>
          <p:cNvGrpSpPr/>
          <p:nvPr/>
        </p:nvGrpSpPr>
        <p:grpSpPr>
          <a:xfrm>
            <a:off x="1381477" y="1688773"/>
            <a:ext cx="444605" cy="420559"/>
            <a:chOff x="-6338550" y="3272950"/>
            <a:chExt cx="308775" cy="292075"/>
          </a:xfrm>
        </p:grpSpPr>
        <p:sp>
          <p:nvSpPr>
            <p:cNvPr id="9144" name="Google Shape;9144;p79"/>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9"/>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9"/>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79"/>
          <p:cNvGrpSpPr/>
          <p:nvPr/>
        </p:nvGrpSpPr>
        <p:grpSpPr>
          <a:xfrm>
            <a:off x="1392817" y="2205194"/>
            <a:ext cx="421927" cy="419659"/>
            <a:chOff x="-6329100" y="3632100"/>
            <a:chExt cx="293025" cy="291450"/>
          </a:xfrm>
        </p:grpSpPr>
        <p:sp>
          <p:nvSpPr>
            <p:cNvPr id="9148" name="Google Shape;9148;p79"/>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9"/>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9"/>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79"/>
          <p:cNvGrpSpPr/>
          <p:nvPr/>
        </p:nvGrpSpPr>
        <p:grpSpPr>
          <a:xfrm>
            <a:off x="1405867" y="2756828"/>
            <a:ext cx="419623" cy="419659"/>
            <a:chOff x="-6329875" y="3992050"/>
            <a:chExt cx="291425" cy="291450"/>
          </a:xfrm>
        </p:grpSpPr>
        <p:sp>
          <p:nvSpPr>
            <p:cNvPr id="9152" name="Google Shape;9152;p79"/>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9"/>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9"/>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9"/>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79"/>
          <p:cNvGrpSpPr/>
          <p:nvPr/>
        </p:nvGrpSpPr>
        <p:grpSpPr>
          <a:xfrm>
            <a:off x="4092004" y="1687530"/>
            <a:ext cx="423079" cy="423043"/>
            <a:chOff x="-4478975" y="3251700"/>
            <a:chExt cx="293825" cy="293800"/>
          </a:xfrm>
        </p:grpSpPr>
        <p:sp>
          <p:nvSpPr>
            <p:cNvPr id="9157" name="Google Shape;9157;p79"/>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9"/>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9"/>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79"/>
          <p:cNvGrpSpPr/>
          <p:nvPr/>
        </p:nvGrpSpPr>
        <p:grpSpPr>
          <a:xfrm>
            <a:off x="4092004" y="2205192"/>
            <a:ext cx="423079" cy="419659"/>
            <a:chOff x="-4475825" y="3612425"/>
            <a:chExt cx="293825" cy="291450"/>
          </a:xfrm>
        </p:grpSpPr>
        <p:sp>
          <p:nvSpPr>
            <p:cNvPr id="9161" name="Google Shape;9161;p79"/>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9"/>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9"/>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79"/>
          <p:cNvGrpSpPr/>
          <p:nvPr/>
        </p:nvGrpSpPr>
        <p:grpSpPr>
          <a:xfrm>
            <a:off x="4101077" y="2756844"/>
            <a:ext cx="428730" cy="419623"/>
            <a:chOff x="-4480550" y="3970800"/>
            <a:chExt cx="297750" cy="291425"/>
          </a:xfrm>
        </p:grpSpPr>
        <p:sp>
          <p:nvSpPr>
            <p:cNvPr id="9165" name="Google Shape;9165;p79"/>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9"/>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79"/>
          <p:cNvGrpSpPr/>
          <p:nvPr/>
        </p:nvGrpSpPr>
        <p:grpSpPr>
          <a:xfrm>
            <a:off x="6804910" y="1689221"/>
            <a:ext cx="415123" cy="419659"/>
            <a:chOff x="-2668225" y="3239075"/>
            <a:chExt cx="288300" cy="291450"/>
          </a:xfrm>
        </p:grpSpPr>
        <p:sp>
          <p:nvSpPr>
            <p:cNvPr id="9168" name="Google Shape;9168;p79"/>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9"/>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9"/>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9"/>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9"/>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79"/>
          <p:cNvGrpSpPr/>
          <p:nvPr/>
        </p:nvGrpSpPr>
        <p:grpSpPr>
          <a:xfrm>
            <a:off x="6802066" y="2205191"/>
            <a:ext cx="420811" cy="419659"/>
            <a:chOff x="-2671375" y="3597450"/>
            <a:chExt cx="292250" cy="291450"/>
          </a:xfrm>
        </p:grpSpPr>
        <p:sp>
          <p:nvSpPr>
            <p:cNvPr id="9174" name="Google Shape;9174;p79"/>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9"/>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79"/>
          <p:cNvGrpSpPr/>
          <p:nvPr/>
        </p:nvGrpSpPr>
        <p:grpSpPr>
          <a:xfrm>
            <a:off x="6812849" y="2755691"/>
            <a:ext cx="423043" cy="421927"/>
            <a:chOff x="-2670575" y="3956600"/>
            <a:chExt cx="293800" cy="293025"/>
          </a:xfrm>
        </p:grpSpPr>
        <p:sp>
          <p:nvSpPr>
            <p:cNvPr id="9177" name="Google Shape;9177;p79"/>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9"/>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9"/>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9"/>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79"/>
          <p:cNvGrpSpPr/>
          <p:nvPr/>
        </p:nvGrpSpPr>
        <p:grpSpPr>
          <a:xfrm>
            <a:off x="3070370" y="3311947"/>
            <a:ext cx="426462" cy="418363"/>
            <a:chOff x="-1183550" y="3586525"/>
            <a:chExt cx="296175" cy="290550"/>
          </a:xfrm>
        </p:grpSpPr>
        <p:sp>
          <p:nvSpPr>
            <p:cNvPr id="9182" name="Google Shape;9182;p79"/>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9"/>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9"/>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9"/>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9"/>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9"/>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9"/>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9"/>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9"/>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79"/>
          <p:cNvGrpSpPr/>
          <p:nvPr/>
        </p:nvGrpSpPr>
        <p:grpSpPr>
          <a:xfrm>
            <a:off x="1928310" y="2203826"/>
            <a:ext cx="432150" cy="422395"/>
            <a:chOff x="-5974675" y="3632100"/>
            <a:chExt cx="300125" cy="293350"/>
          </a:xfrm>
        </p:grpSpPr>
        <p:sp>
          <p:nvSpPr>
            <p:cNvPr id="9192" name="Google Shape;9192;p79"/>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9"/>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9"/>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79"/>
          <p:cNvGrpSpPr/>
          <p:nvPr/>
        </p:nvGrpSpPr>
        <p:grpSpPr>
          <a:xfrm>
            <a:off x="1958351" y="2755694"/>
            <a:ext cx="395865" cy="421927"/>
            <a:chOff x="-5971525" y="3990475"/>
            <a:chExt cx="274925" cy="293025"/>
          </a:xfrm>
        </p:grpSpPr>
        <p:sp>
          <p:nvSpPr>
            <p:cNvPr id="9196" name="Google Shape;9196;p79"/>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9"/>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9"/>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9"/>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79"/>
          <p:cNvGrpSpPr/>
          <p:nvPr/>
        </p:nvGrpSpPr>
        <p:grpSpPr>
          <a:xfrm>
            <a:off x="4631558" y="1689798"/>
            <a:ext cx="420775" cy="418507"/>
            <a:chOff x="-4118225" y="3253275"/>
            <a:chExt cx="292225" cy="290650"/>
          </a:xfrm>
        </p:grpSpPr>
        <p:sp>
          <p:nvSpPr>
            <p:cNvPr id="9201" name="Google Shape;9201;p79"/>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9"/>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79"/>
          <p:cNvGrpSpPr/>
          <p:nvPr/>
        </p:nvGrpSpPr>
        <p:grpSpPr>
          <a:xfrm>
            <a:off x="4682008" y="2204922"/>
            <a:ext cx="319874" cy="420199"/>
            <a:chOff x="-4082800" y="3612425"/>
            <a:chExt cx="222150" cy="291825"/>
          </a:xfrm>
        </p:grpSpPr>
        <p:sp>
          <p:nvSpPr>
            <p:cNvPr id="9204" name="Google Shape;9204;p79"/>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9"/>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9"/>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79"/>
          <p:cNvGrpSpPr/>
          <p:nvPr/>
        </p:nvGrpSpPr>
        <p:grpSpPr>
          <a:xfrm>
            <a:off x="4643456" y="2769876"/>
            <a:ext cx="420775" cy="393561"/>
            <a:chOff x="-4118225" y="3990475"/>
            <a:chExt cx="292225" cy="273325"/>
          </a:xfrm>
        </p:grpSpPr>
        <p:sp>
          <p:nvSpPr>
            <p:cNvPr id="9208" name="Google Shape;9208;p79"/>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9"/>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9"/>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9"/>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9"/>
          <p:cNvGrpSpPr/>
          <p:nvPr/>
        </p:nvGrpSpPr>
        <p:grpSpPr>
          <a:xfrm>
            <a:off x="7354110" y="1688087"/>
            <a:ext cx="394713" cy="421927"/>
            <a:chOff x="-2312225" y="3238300"/>
            <a:chExt cx="274125" cy="293025"/>
          </a:xfrm>
        </p:grpSpPr>
        <p:sp>
          <p:nvSpPr>
            <p:cNvPr id="9213" name="Google Shape;9213;p79"/>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9"/>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9"/>
          <p:cNvGrpSpPr/>
          <p:nvPr/>
        </p:nvGrpSpPr>
        <p:grpSpPr>
          <a:xfrm>
            <a:off x="7341062" y="2153586"/>
            <a:ext cx="420811" cy="522864"/>
            <a:chOff x="-2310650" y="3525775"/>
            <a:chExt cx="292250" cy="363125"/>
          </a:xfrm>
        </p:grpSpPr>
        <p:sp>
          <p:nvSpPr>
            <p:cNvPr id="9216" name="Google Shape;9216;p79"/>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9"/>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9"/>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9"/>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79"/>
          <p:cNvGrpSpPr/>
          <p:nvPr/>
        </p:nvGrpSpPr>
        <p:grpSpPr>
          <a:xfrm>
            <a:off x="7351827" y="2756825"/>
            <a:ext cx="423079" cy="419659"/>
            <a:chOff x="-2310650" y="3958175"/>
            <a:chExt cx="293825" cy="291450"/>
          </a:xfrm>
        </p:grpSpPr>
        <p:sp>
          <p:nvSpPr>
            <p:cNvPr id="9221" name="Google Shape;9221;p79"/>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9"/>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79"/>
          <p:cNvGrpSpPr/>
          <p:nvPr/>
        </p:nvGrpSpPr>
        <p:grpSpPr>
          <a:xfrm>
            <a:off x="4718688" y="3308459"/>
            <a:ext cx="424159" cy="419659"/>
            <a:chOff x="-1182750" y="3962900"/>
            <a:chExt cx="294575" cy="291450"/>
          </a:xfrm>
        </p:grpSpPr>
        <p:sp>
          <p:nvSpPr>
            <p:cNvPr id="9224" name="Google Shape;9224;p79"/>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9"/>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9"/>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9"/>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9"/>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9"/>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9"/>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1" name="Google Shape;9231;p79"/>
          <p:cNvGrpSpPr/>
          <p:nvPr/>
        </p:nvGrpSpPr>
        <p:grpSpPr>
          <a:xfrm>
            <a:off x="2471824" y="1689223"/>
            <a:ext cx="424195" cy="419659"/>
            <a:chOff x="-5611575" y="3272950"/>
            <a:chExt cx="294600" cy="291450"/>
          </a:xfrm>
        </p:grpSpPr>
        <p:sp>
          <p:nvSpPr>
            <p:cNvPr id="9232" name="Google Shape;9232;p79"/>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9"/>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9"/>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9"/>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9"/>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79"/>
          <p:cNvGrpSpPr/>
          <p:nvPr/>
        </p:nvGrpSpPr>
        <p:grpSpPr>
          <a:xfrm>
            <a:off x="2471824" y="2205770"/>
            <a:ext cx="424195" cy="418507"/>
            <a:chOff x="-5613150" y="3632900"/>
            <a:chExt cx="294600" cy="290650"/>
          </a:xfrm>
        </p:grpSpPr>
        <p:sp>
          <p:nvSpPr>
            <p:cNvPr id="9238" name="Google Shape;9238;p79"/>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9"/>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79"/>
          <p:cNvGrpSpPr/>
          <p:nvPr/>
        </p:nvGrpSpPr>
        <p:grpSpPr>
          <a:xfrm>
            <a:off x="5155210" y="1689438"/>
            <a:ext cx="434634" cy="419227"/>
            <a:chOff x="-3768700" y="3253275"/>
            <a:chExt cx="301850" cy="291150"/>
          </a:xfrm>
        </p:grpSpPr>
        <p:sp>
          <p:nvSpPr>
            <p:cNvPr id="9241" name="Google Shape;9241;p79"/>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9"/>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9"/>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79"/>
          <p:cNvGrpSpPr/>
          <p:nvPr/>
        </p:nvGrpSpPr>
        <p:grpSpPr>
          <a:xfrm>
            <a:off x="5159293" y="2217090"/>
            <a:ext cx="426462" cy="395865"/>
            <a:chOff x="-3808700" y="3628950"/>
            <a:chExt cx="296175" cy="274925"/>
          </a:xfrm>
        </p:grpSpPr>
        <p:sp>
          <p:nvSpPr>
            <p:cNvPr id="9245" name="Google Shape;9245;p79"/>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9"/>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9"/>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79"/>
          <p:cNvGrpSpPr/>
          <p:nvPr/>
        </p:nvGrpSpPr>
        <p:grpSpPr>
          <a:xfrm>
            <a:off x="5224504" y="2756412"/>
            <a:ext cx="419443" cy="420487"/>
            <a:chOff x="-3771675" y="3971775"/>
            <a:chExt cx="291300" cy="292025"/>
          </a:xfrm>
        </p:grpSpPr>
        <p:sp>
          <p:nvSpPr>
            <p:cNvPr id="9249" name="Google Shape;9249;p79"/>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9"/>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9"/>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9"/>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9"/>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79"/>
          <p:cNvGrpSpPr/>
          <p:nvPr/>
        </p:nvGrpSpPr>
        <p:grpSpPr>
          <a:xfrm>
            <a:off x="7885948" y="1716461"/>
            <a:ext cx="420271" cy="320774"/>
            <a:chOff x="-1951475" y="3273100"/>
            <a:chExt cx="291875" cy="222775"/>
          </a:xfrm>
        </p:grpSpPr>
        <p:sp>
          <p:nvSpPr>
            <p:cNvPr id="9255" name="Google Shape;9255;p79"/>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9"/>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9"/>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79"/>
          <p:cNvGrpSpPr/>
          <p:nvPr/>
        </p:nvGrpSpPr>
        <p:grpSpPr>
          <a:xfrm>
            <a:off x="7883429" y="2205191"/>
            <a:ext cx="425310" cy="419659"/>
            <a:chOff x="-1951475" y="3597450"/>
            <a:chExt cx="295375" cy="291450"/>
          </a:xfrm>
        </p:grpSpPr>
        <p:sp>
          <p:nvSpPr>
            <p:cNvPr id="9259" name="Google Shape;9259;p79"/>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9"/>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9"/>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9"/>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79"/>
          <p:cNvGrpSpPr/>
          <p:nvPr/>
        </p:nvGrpSpPr>
        <p:grpSpPr>
          <a:xfrm>
            <a:off x="7885680" y="2756825"/>
            <a:ext cx="444605" cy="419659"/>
            <a:chOff x="-1960150" y="3956600"/>
            <a:chExt cx="308775" cy="291450"/>
          </a:xfrm>
        </p:grpSpPr>
        <p:sp>
          <p:nvSpPr>
            <p:cNvPr id="9264" name="Google Shape;9264;p79"/>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9"/>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79"/>
          <p:cNvGrpSpPr/>
          <p:nvPr/>
        </p:nvGrpSpPr>
        <p:grpSpPr>
          <a:xfrm>
            <a:off x="1939718" y="3307636"/>
            <a:ext cx="420775" cy="420775"/>
            <a:chOff x="-804700" y="3226500"/>
            <a:chExt cx="292225" cy="292225"/>
          </a:xfrm>
        </p:grpSpPr>
        <p:sp>
          <p:nvSpPr>
            <p:cNvPr id="9267" name="Google Shape;9267;p79"/>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9"/>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9"/>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9"/>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9"/>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9"/>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9"/>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79"/>
          <p:cNvGrpSpPr/>
          <p:nvPr/>
        </p:nvGrpSpPr>
        <p:grpSpPr>
          <a:xfrm>
            <a:off x="3019809" y="1688647"/>
            <a:ext cx="420775" cy="420811"/>
            <a:chOff x="-5251625" y="3272950"/>
            <a:chExt cx="292225" cy="292250"/>
          </a:xfrm>
        </p:grpSpPr>
        <p:sp>
          <p:nvSpPr>
            <p:cNvPr id="9275" name="Google Shape;9275;p79"/>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9"/>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9"/>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79"/>
          <p:cNvGrpSpPr/>
          <p:nvPr/>
        </p:nvGrpSpPr>
        <p:grpSpPr>
          <a:xfrm>
            <a:off x="3032265" y="2756270"/>
            <a:ext cx="419659" cy="420775"/>
            <a:chOff x="-5251625" y="3991275"/>
            <a:chExt cx="291450" cy="292225"/>
          </a:xfrm>
        </p:grpSpPr>
        <p:sp>
          <p:nvSpPr>
            <p:cNvPr id="9279" name="Google Shape;9279;p79"/>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9"/>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9"/>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9"/>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9"/>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79"/>
          <p:cNvGrpSpPr/>
          <p:nvPr/>
        </p:nvGrpSpPr>
        <p:grpSpPr>
          <a:xfrm>
            <a:off x="5772848" y="1689240"/>
            <a:ext cx="319874" cy="419623"/>
            <a:chOff x="-3365275" y="3253275"/>
            <a:chExt cx="222150" cy="291425"/>
          </a:xfrm>
        </p:grpSpPr>
        <p:sp>
          <p:nvSpPr>
            <p:cNvPr id="9285" name="Google Shape;9285;p79"/>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9"/>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79"/>
          <p:cNvGrpSpPr/>
          <p:nvPr/>
        </p:nvGrpSpPr>
        <p:grpSpPr>
          <a:xfrm>
            <a:off x="1933980" y="1689799"/>
            <a:ext cx="420811" cy="418507"/>
            <a:chOff x="-5971525" y="3273750"/>
            <a:chExt cx="292250" cy="290650"/>
          </a:xfrm>
        </p:grpSpPr>
        <p:sp>
          <p:nvSpPr>
            <p:cNvPr id="9288" name="Google Shape;9288;p79"/>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9"/>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79"/>
          <p:cNvGrpSpPr/>
          <p:nvPr/>
        </p:nvGrpSpPr>
        <p:grpSpPr>
          <a:xfrm>
            <a:off x="5746786" y="2204058"/>
            <a:ext cx="371998" cy="421927"/>
            <a:chOff x="-3383375" y="3611625"/>
            <a:chExt cx="258350" cy="293025"/>
          </a:xfrm>
        </p:grpSpPr>
        <p:sp>
          <p:nvSpPr>
            <p:cNvPr id="9291" name="Google Shape;9291;p79"/>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9"/>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79"/>
          <p:cNvGrpSpPr/>
          <p:nvPr/>
        </p:nvGrpSpPr>
        <p:grpSpPr>
          <a:xfrm>
            <a:off x="5809135" y="2756826"/>
            <a:ext cx="271097" cy="419659"/>
            <a:chOff x="-3347950" y="3971575"/>
            <a:chExt cx="188275" cy="291450"/>
          </a:xfrm>
        </p:grpSpPr>
        <p:sp>
          <p:nvSpPr>
            <p:cNvPr id="9294" name="Google Shape;9294;p79"/>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9"/>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9"/>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79"/>
          <p:cNvGrpSpPr/>
          <p:nvPr/>
        </p:nvGrpSpPr>
        <p:grpSpPr>
          <a:xfrm>
            <a:off x="858994" y="3307061"/>
            <a:ext cx="371998" cy="421927"/>
            <a:chOff x="-1575775" y="3238300"/>
            <a:chExt cx="258350" cy="293025"/>
          </a:xfrm>
        </p:grpSpPr>
        <p:sp>
          <p:nvSpPr>
            <p:cNvPr id="9298" name="Google Shape;9298;p79"/>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9"/>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9"/>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9"/>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9"/>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79"/>
          <p:cNvGrpSpPr/>
          <p:nvPr/>
        </p:nvGrpSpPr>
        <p:grpSpPr>
          <a:xfrm>
            <a:off x="4153362" y="3318663"/>
            <a:ext cx="421927" cy="399248"/>
            <a:chOff x="-1592325" y="3957400"/>
            <a:chExt cx="293025" cy="277275"/>
          </a:xfrm>
        </p:grpSpPr>
        <p:sp>
          <p:nvSpPr>
            <p:cNvPr id="9304" name="Google Shape;9304;p79"/>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9"/>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9"/>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9"/>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79"/>
          <p:cNvGrpSpPr/>
          <p:nvPr/>
        </p:nvGrpSpPr>
        <p:grpSpPr>
          <a:xfrm>
            <a:off x="3640232" y="3310744"/>
            <a:ext cx="369730" cy="420775"/>
            <a:chOff x="-778700" y="3612425"/>
            <a:chExt cx="256775" cy="292225"/>
          </a:xfrm>
        </p:grpSpPr>
        <p:sp>
          <p:nvSpPr>
            <p:cNvPr id="9309" name="Google Shape;9309;p79"/>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9"/>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9"/>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9"/>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9"/>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9"/>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79"/>
          <p:cNvGrpSpPr/>
          <p:nvPr/>
        </p:nvGrpSpPr>
        <p:grpSpPr>
          <a:xfrm>
            <a:off x="6111733" y="3828305"/>
            <a:ext cx="340731" cy="387641"/>
            <a:chOff x="7728464" y="1561258"/>
            <a:chExt cx="349719" cy="397866"/>
          </a:xfrm>
        </p:grpSpPr>
        <p:sp>
          <p:nvSpPr>
            <p:cNvPr id="9316" name="Google Shape;9316;p79"/>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9"/>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8" name="Google Shape;9318;p79"/>
          <p:cNvGrpSpPr/>
          <p:nvPr/>
        </p:nvGrpSpPr>
        <p:grpSpPr>
          <a:xfrm>
            <a:off x="4034702" y="3828305"/>
            <a:ext cx="387681" cy="387641"/>
            <a:chOff x="5611350" y="1561258"/>
            <a:chExt cx="397907" cy="397866"/>
          </a:xfrm>
        </p:grpSpPr>
        <p:sp>
          <p:nvSpPr>
            <p:cNvPr id="9319" name="Google Shape;9319;p79"/>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9"/>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9"/>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9"/>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79"/>
          <p:cNvGrpSpPr/>
          <p:nvPr/>
        </p:nvGrpSpPr>
        <p:grpSpPr>
          <a:xfrm>
            <a:off x="4553987" y="3925571"/>
            <a:ext cx="387610" cy="193109"/>
            <a:chOff x="6140660" y="1661097"/>
            <a:chExt cx="397835" cy="198202"/>
          </a:xfrm>
        </p:grpSpPr>
        <p:sp>
          <p:nvSpPr>
            <p:cNvPr id="9324" name="Google Shape;9324;p79"/>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9"/>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9"/>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9"/>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79"/>
          <p:cNvGrpSpPr/>
          <p:nvPr/>
        </p:nvGrpSpPr>
        <p:grpSpPr>
          <a:xfrm>
            <a:off x="5073202" y="3828305"/>
            <a:ext cx="387681" cy="387641"/>
            <a:chOff x="6669907" y="1561258"/>
            <a:chExt cx="397907" cy="397866"/>
          </a:xfrm>
        </p:grpSpPr>
        <p:sp>
          <p:nvSpPr>
            <p:cNvPr id="9329" name="Google Shape;9329;p79"/>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9"/>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9"/>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9"/>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9"/>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9"/>
          <p:cNvGrpSpPr/>
          <p:nvPr/>
        </p:nvGrpSpPr>
        <p:grpSpPr>
          <a:xfrm>
            <a:off x="5592488" y="3828305"/>
            <a:ext cx="387641" cy="387641"/>
            <a:chOff x="7199196" y="1561258"/>
            <a:chExt cx="397866" cy="397866"/>
          </a:xfrm>
        </p:grpSpPr>
        <p:sp>
          <p:nvSpPr>
            <p:cNvPr id="9335" name="Google Shape;9335;p79"/>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9"/>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9"/>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79"/>
          <p:cNvGrpSpPr/>
          <p:nvPr/>
        </p:nvGrpSpPr>
        <p:grpSpPr>
          <a:xfrm>
            <a:off x="1958433" y="3885842"/>
            <a:ext cx="387681" cy="272572"/>
            <a:chOff x="3386036" y="1746339"/>
            <a:chExt cx="397907" cy="279762"/>
          </a:xfrm>
        </p:grpSpPr>
        <p:sp>
          <p:nvSpPr>
            <p:cNvPr id="9339" name="Google Shape;9339;p79"/>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9"/>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79"/>
          <p:cNvGrpSpPr/>
          <p:nvPr/>
        </p:nvGrpSpPr>
        <p:grpSpPr>
          <a:xfrm>
            <a:off x="2483722" y="2756270"/>
            <a:ext cx="424195" cy="420775"/>
            <a:chOff x="-5613150" y="3991275"/>
            <a:chExt cx="294600" cy="292225"/>
          </a:xfrm>
        </p:grpSpPr>
        <p:sp>
          <p:nvSpPr>
            <p:cNvPr id="9342" name="Google Shape;9342;p79"/>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9"/>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9"/>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9"/>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9"/>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9"/>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9"/>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9"/>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9"/>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9"/>
          <p:cNvGrpSpPr/>
          <p:nvPr/>
        </p:nvGrpSpPr>
        <p:grpSpPr>
          <a:xfrm>
            <a:off x="2996130" y="3828288"/>
            <a:ext cx="387681" cy="387681"/>
            <a:chOff x="4417380" y="1687279"/>
            <a:chExt cx="397907" cy="397907"/>
          </a:xfrm>
        </p:grpSpPr>
        <p:sp>
          <p:nvSpPr>
            <p:cNvPr id="9352" name="Google Shape;9352;p79"/>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9"/>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9"/>
          <p:cNvGrpSpPr/>
          <p:nvPr/>
        </p:nvGrpSpPr>
        <p:grpSpPr>
          <a:xfrm>
            <a:off x="7942611" y="3308537"/>
            <a:ext cx="387661" cy="387661"/>
            <a:chOff x="2869999" y="1687279"/>
            <a:chExt cx="397887" cy="397887"/>
          </a:xfrm>
        </p:grpSpPr>
        <p:sp>
          <p:nvSpPr>
            <p:cNvPr id="9355" name="Google Shape;9355;p79"/>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9"/>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79"/>
          <p:cNvGrpSpPr/>
          <p:nvPr/>
        </p:nvGrpSpPr>
        <p:grpSpPr>
          <a:xfrm>
            <a:off x="2477718" y="3828664"/>
            <a:ext cx="386807" cy="386929"/>
            <a:chOff x="3902887" y="1687655"/>
            <a:chExt cx="397010" cy="397135"/>
          </a:xfrm>
        </p:grpSpPr>
        <p:sp>
          <p:nvSpPr>
            <p:cNvPr id="9358" name="Google Shape;9358;p79"/>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9"/>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79"/>
          <p:cNvGrpSpPr/>
          <p:nvPr/>
        </p:nvGrpSpPr>
        <p:grpSpPr>
          <a:xfrm>
            <a:off x="3515416" y="3828288"/>
            <a:ext cx="387681" cy="387681"/>
            <a:chOff x="4933458" y="1687279"/>
            <a:chExt cx="397907" cy="397907"/>
          </a:xfrm>
        </p:grpSpPr>
        <p:sp>
          <p:nvSpPr>
            <p:cNvPr id="9361" name="Google Shape;9361;p79"/>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9"/>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79"/>
          <p:cNvGrpSpPr/>
          <p:nvPr/>
        </p:nvGrpSpPr>
        <p:grpSpPr>
          <a:xfrm>
            <a:off x="6348367" y="3308537"/>
            <a:ext cx="387661" cy="387661"/>
            <a:chOff x="1379798" y="1723250"/>
            <a:chExt cx="397887" cy="397887"/>
          </a:xfrm>
        </p:grpSpPr>
        <p:sp>
          <p:nvSpPr>
            <p:cNvPr id="9364" name="Google Shape;9364;p7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79"/>
          <p:cNvGrpSpPr/>
          <p:nvPr/>
        </p:nvGrpSpPr>
        <p:grpSpPr>
          <a:xfrm>
            <a:off x="5286246" y="3308537"/>
            <a:ext cx="387681" cy="387661"/>
            <a:chOff x="266768" y="1721375"/>
            <a:chExt cx="397907" cy="397887"/>
          </a:xfrm>
        </p:grpSpPr>
        <p:sp>
          <p:nvSpPr>
            <p:cNvPr id="9369" name="Google Shape;9369;p7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79"/>
          <p:cNvGrpSpPr/>
          <p:nvPr/>
        </p:nvGrpSpPr>
        <p:grpSpPr>
          <a:xfrm>
            <a:off x="5817327" y="3308537"/>
            <a:ext cx="387641" cy="387661"/>
            <a:chOff x="864491" y="1723250"/>
            <a:chExt cx="397866" cy="397887"/>
          </a:xfrm>
        </p:grpSpPr>
        <p:sp>
          <p:nvSpPr>
            <p:cNvPr id="9372" name="Google Shape;9372;p7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5" name="Google Shape;9375;p79"/>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6" name="Google Shape;9376;p79"/>
          <p:cNvGrpSpPr/>
          <p:nvPr/>
        </p:nvGrpSpPr>
        <p:grpSpPr>
          <a:xfrm>
            <a:off x="3016407" y="2204348"/>
            <a:ext cx="427578" cy="421351"/>
            <a:chOff x="-5254775" y="3631325"/>
            <a:chExt cx="296950" cy="292625"/>
          </a:xfrm>
        </p:grpSpPr>
        <p:sp>
          <p:nvSpPr>
            <p:cNvPr id="9377" name="Google Shape;9377;p79"/>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9"/>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9"/>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9"/>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9"/>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9"/>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9"/>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9"/>
          <p:cNvGrpSpPr/>
          <p:nvPr/>
        </p:nvGrpSpPr>
        <p:grpSpPr>
          <a:xfrm>
            <a:off x="7411672" y="3308924"/>
            <a:ext cx="387539" cy="386888"/>
            <a:chOff x="2408992" y="1722875"/>
            <a:chExt cx="397761" cy="397093"/>
          </a:xfrm>
        </p:grpSpPr>
        <p:sp>
          <p:nvSpPr>
            <p:cNvPr id="9385" name="Google Shape;9385;p79"/>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9"/>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79"/>
          <p:cNvGrpSpPr/>
          <p:nvPr/>
        </p:nvGrpSpPr>
        <p:grpSpPr>
          <a:xfrm>
            <a:off x="2503892" y="3309051"/>
            <a:ext cx="423079" cy="424159"/>
            <a:chOff x="-1591550" y="3597475"/>
            <a:chExt cx="293825" cy="294575"/>
          </a:xfrm>
        </p:grpSpPr>
        <p:sp>
          <p:nvSpPr>
            <p:cNvPr id="9388" name="Google Shape;9388;p79"/>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9"/>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9"/>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94"/>
        <p:cNvGrpSpPr/>
        <p:nvPr/>
      </p:nvGrpSpPr>
      <p:grpSpPr>
        <a:xfrm>
          <a:off x="0" y="0"/>
          <a:ext cx="0" cy="0"/>
          <a:chOff x="0" y="0"/>
          <a:chExt cx="0" cy="0"/>
        </a:xfrm>
      </p:grpSpPr>
      <p:pic>
        <p:nvPicPr>
          <p:cNvPr id="9395" name="Google Shape;9395;p8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82"/>
        <p:cNvGrpSpPr/>
        <p:nvPr/>
      </p:nvGrpSpPr>
      <p:grpSpPr>
        <a:xfrm>
          <a:off x="0" y="0"/>
          <a:ext cx="0" cy="0"/>
          <a:chOff x="0" y="0"/>
          <a:chExt cx="0" cy="0"/>
        </a:xfrm>
      </p:grpSpPr>
      <p:sp>
        <p:nvSpPr>
          <p:cNvPr id="384" name="Google Shape;384;p38"/>
          <p:cNvSpPr txBox="1">
            <a:spLocks noGrp="1"/>
          </p:cNvSpPr>
          <p:nvPr>
            <p:ph type="subTitle" idx="1"/>
          </p:nvPr>
        </p:nvSpPr>
        <p:spPr>
          <a:xfrm>
            <a:off x="4899378" y="3028683"/>
            <a:ext cx="3770488" cy="1840236"/>
          </a:xfrm>
          <a:prstGeom prst="rect">
            <a:avLst/>
          </a:prstGeom>
        </p:spPr>
        <p:txBody>
          <a:bodyPr spcFirstLastPara="1" wrap="square" lIns="91425" tIns="91425" rIns="91425" bIns="91425" anchor="t" anchorCtr="0">
            <a:noAutofit/>
          </a:bodyPr>
          <a:lstStyle/>
          <a:p>
            <a:pPr marL="0" lvl="0" indent="0" algn="just" rtl="0">
              <a:spcBef>
                <a:spcPts val="0"/>
              </a:spcBef>
              <a:spcAft>
                <a:spcPts val="1600"/>
              </a:spcAft>
              <a:buNone/>
            </a:pPr>
            <a:r>
              <a:rPr lang="en" sz="2000" dirty="0"/>
              <a:t>Nguyên nhân: nằm trong vùng nội chí tuyến, góc nhập xạ lớn, tất cả các địa điểm đều có 2 lần Mặt Trời lên thiên đỉnh.</a:t>
            </a:r>
            <a:endParaRPr sz="2000" dirty="0"/>
          </a:p>
        </p:txBody>
      </p:sp>
      <p:pic>
        <p:nvPicPr>
          <p:cNvPr id="6" name="Picture 5" descr="A picture containing ceramic ware, porcelain&#10;&#10;Description automatically generated">
            <a:extLst>
              <a:ext uri="{FF2B5EF4-FFF2-40B4-BE49-F238E27FC236}">
                <a16:creationId xmlns:a16="http://schemas.microsoft.com/office/drawing/2014/main" id="{50B79B27-13EF-4C6E-906A-2ACA820FCD25}"/>
              </a:ext>
            </a:extLst>
          </p:cNvPr>
          <p:cNvPicPr>
            <a:picLocks noChangeAspect="1"/>
          </p:cNvPicPr>
          <p:nvPr/>
        </p:nvPicPr>
        <p:blipFill>
          <a:blip r:embed="rId3"/>
          <a:stretch>
            <a:fillRect/>
          </a:stretch>
        </p:blipFill>
        <p:spPr>
          <a:xfrm>
            <a:off x="2099167" y="2937731"/>
            <a:ext cx="1648556" cy="1648556"/>
          </a:xfrm>
          <a:prstGeom prst="rect">
            <a:avLst/>
          </a:prstGeom>
        </p:spPr>
      </p:pic>
      <p:pic>
        <p:nvPicPr>
          <p:cNvPr id="11" name="Picture 10" descr="A picture containing text&#10;&#10;Description automatically generated">
            <a:extLst>
              <a:ext uri="{FF2B5EF4-FFF2-40B4-BE49-F238E27FC236}">
                <a16:creationId xmlns:a16="http://schemas.microsoft.com/office/drawing/2014/main" id="{A57DC7BA-0027-4DB6-B502-B10FFEF68227}"/>
              </a:ext>
            </a:extLst>
          </p:cNvPr>
          <p:cNvPicPr>
            <a:picLocks noChangeAspect="1"/>
          </p:cNvPicPr>
          <p:nvPr/>
        </p:nvPicPr>
        <p:blipFill>
          <a:blip r:embed="rId4"/>
          <a:stretch>
            <a:fillRect/>
          </a:stretch>
        </p:blipFill>
        <p:spPr>
          <a:xfrm>
            <a:off x="987556" y="785814"/>
            <a:ext cx="2984369" cy="1985962"/>
          </a:xfrm>
          <a:prstGeom prst="rect">
            <a:avLst/>
          </a:prstGeom>
        </p:spPr>
      </p:pic>
      <p:pic>
        <p:nvPicPr>
          <p:cNvPr id="13" name="Picture 12" descr="A picture containing outdoor, silhouette&#10;&#10;Description automatically generated">
            <a:extLst>
              <a:ext uri="{FF2B5EF4-FFF2-40B4-BE49-F238E27FC236}">
                <a16:creationId xmlns:a16="http://schemas.microsoft.com/office/drawing/2014/main" id="{DD758818-9B07-4AFA-9B85-3E18E53032FE}"/>
              </a:ext>
            </a:extLst>
          </p:cNvPr>
          <p:cNvPicPr>
            <a:picLocks noChangeAspect="1"/>
          </p:cNvPicPr>
          <p:nvPr/>
        </p:nvPicPr>
        <p:blipFill>
          <a:blip r:embed="rId5"/>
          <a:stretch>
            <a:fillRect/>
          </a:stretch>
        </p:blipFill>
        <p:spPr>
          <a:xfrm>
            <a:off x="5282707" y="156345"/>
            <a:ext cx="2489693" cy="2489693"/>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25"/>
        <p:cNvGrpSpPr/>
        <p:nvPr/>
      </p:nvGrpSpPr>
      <p:grpSpPr>
        <a:xfrm>
          <a:off x="0" y="0"/>
          <a:ext cx="0" cy="0"/>
          <a:chOff x="0" y="0"/>
          <a:chExt cx="0" cy="0"/>
        </a:xfrm>
      </p:grpSpPr>
      <p:sp>
        <p:nvSpPr>
          <p:cNvPr id="226" name="Google Shape;226;p36"/>
          <p:cNvSpPr txBox="1">
            <a:spLocks noGrp="1"/>
          </p:cNvSpPr>
          <p:nvPr>
            <p:ph type="title"/>
          </p:nvPr>
        </p:nvSpPr>
        <p:spPr>
          <a:xfrm>
            <a:off x="2346449" y="2150850"/>
            <a:ext cx="5664075" cy="73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dirty="0"/>
              <a:t>Lượng mưa, độ ẩm lớn</a:t>
            </a:r>
            <a:endParaRPr sz="4800" dirty="0"/>
          </a:p>
        </p:txBody>
      </p:sp>
      <p:sp>
        <p:nvSpPr>
          <p:cNvPr id="227" name="Google Shape;227;p36"/>
          <p:cNvSpPr txBox="1">
            <a:spLocks noGrp="1"/>
          </p:cNvSpPr>
          <p:nvPr>
            <p:ph type="title" idx="2"/>
          </p:nvPr>
        </p:nvSpPr>
        <p:spPr>
          <a:xfrm>
            <a:off x="3981750" y="1137150"/>
            <a:ext cx="1180500" cy="1013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b) </a:t>
            </a:r>
            <a:endParaRPr dirty="0"/>
          </a:p>
        </p:txBody>
      </p:sp>
      <p:sp>
        <p:nvSpPr>
          <p:cNvPr id="228" name="Google Shape;228;p36"/>
          <p:cNvSpPr txBox="1">
            <a:spLocks noGrp="1"/>
          </p:cNvSpPr>
          <p:nvPr>
            <p:ph type="subTitle" idx="1"/>
          </p:nvPr>
        </p:nvSpPr>
        <p:spPr>
          <a:xfrm>
            <a:off x="2715950" y="2988825"/>
            <a:ext cx="4892600" cy="1017525"/>
          </a:xfrm>
          <a:prstGeom prst="rect">
            <a:avLst/>
          </a:prstGeom>
        </p:spPr>
        <p:txBody>
          <a:bodyPr spcFirstLastPara="1" wrap="square" lIns="91425" tIns="91425" rIns="91425" bIns="91425" anchor="t" anchorCtr="0">
            <a:noAutofit/>
          </a:bodyPr>
          <a:lstStyle/>
          <a:p>
            <a:pPr marL="0" lvl="0" indent="0" algn="just" rtl="0">
              <a:spcBef>
                <a:spcPts val="0"/>
              </a:spcBef>
              <a:spcAft>
                <a:spcPts val="1600"/>
              </a:spcAft>
              <a:buNone/>
            </a:pPr>
            <a:r>
              <a:rPr lang="en" dirty="0"/>
              <a:t>Căn cứ vào Atlat Địa lí Việt Nam, SGK và hiểu biết của bản thân, trình bày biểu hiện và nguyên nhân của lượng mưa, độ ẩm lớn ở nước ta?</a:t>
            </a:r>
            <a:endParaRPr dirty="0"/>
          </a:p>
        </p:txBody>
      </p:sp>
    </p:spTree>
    <p:extLst>
      <p:ext uri="{BB962C8B-B14F-4D97-AF65-F5344CB8AC3E}">
        <p14:creationId xmlns:p14="http://schemas.microsoft.com/office/powerpoint/2010/main" val="181427147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sp>
        <p:nvSpPr>
          <p:cNvPr id="233" name="Google Shape;233;p37"/>
          <p:cNvSpPr txBox="1">
            <a:spLocks noGrp="1"/>
          </p:cNvSpPr>
          <p:nvPr>
            <p:ph type="title"/>
          </p:nvPr>
        </p:nvSpPr>
        <p:spPr>
          <a:xfrm>
            <a:off x="726100" y="356016"/>
            <a:ext cx="769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b) Lượng mưa, độ ẩm lớn</a:t>
            </a:r>
            <a:endParaRPr dirty="0"/>
          </a:p>
        </p:txBody>
      </p:sp>
      <p:sp>
        <p:nvSpPr>
          <p:cNvPr id="234" name="Google Shape;234;p37"/>
          <p:cNvSpPr txBox="1">
            <a:spLocks noGrp="1"/>
          </p:cNvSpPr>
          <p:nvPr>
            <p:ph type="subTitle" idx="1"/>
          </p:nvPr>
        </p:nvSpPr>
        <p:spPr>
          <a:xfrm>
            <a:off x="726100" y="1317149"/>
            <a:ext cx="3473562" cy="2698189"/>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dirty="0"/>
              <a:t> Biểu hiện:</a:t>
            </a:r>
          </a:p>
          <a:p>
            <a:pPr marL="0" lvl="0" indent="0" algn="l" rtl="0">
              <a:spcBef>
                <a:spcPts val="0"/>
              </a:spcBef>
              <a:spcAft>
                <a:spcPts val="1600"/>
              </a:spcAft>
              <a:buNone/>
            </a:pPr>
            <a:r>
              <a:rPr lang="en" dirty="0"/>
              <a:t>- </a:t>
            </a:r>
            <a:r>
              <a:rPr lang="en" dirty="0">
                <a:solidFill>
                  <a:srgbClr val="616161"/>
                </a:solidFill>
              </a:rPr>
              <a:t>Lượng mưa </a:t>
            </a:r>
            <a:r>
              <a:rPr lang="en" dirty="0">
                <a:solidFill>
                  <a:srgbClr val="81BDD9"/>
                </a:solidFill>
              </a:rPr>
              <a:t>lớn, trung bình năm 1500 – 2000 mm/ năm</a:t>
            </a:r>
            <a:r>
              <a:rPr lang="en" dirty="0"/>
              <a:t> (trừ khối núi cao, sườn đón gió)</a:t>
            </a:r>
          </a:p>
          <a:p>
            <a:pPr marL="285750" lvl="0" indent="-285750" algn="l" rtl="0">
              <a:spcBef>
                <a:spcPts val="0"/>
              </a:spcBef>
              <a:spcAft>
                <a:spcPts val="1600"/>
              </a:spcAft>
              <a:buFontTx/>
              <a:buChar char="-"/>
            </a:pPr>
            <a:r>
              <a:rPr lang="en-US" dirty="0" err="1">
                <a:solidFill>
                  <a:srgbClr val="616161"/>
                </a:solidFill>
              </a:rPr>
              <a:t>Độ</a:t>
            </a:r>
            <a:r>
              <a:rPr lang="en-US" dirty="0">
                <a:solidFill>
                  <a:srgbClr val="616161"/>
                </a:solidFill>
              </a:rPr>
              <a:t> </a:t>
            </a:r>
            <a:r>
              <a:rPr lang="en-US" dirty="0" err="1">
                <a:solidFill>
                  <a:srgbClr val="616161"/>
                </a:solidFill>
              </a:rPr>
              <a:t>ẩm</a:t>
            </a:r>
            <a:r>
              <a:rPr lang="en-US" dirty="0">
                <a:solidFill>
                  <a:srgbClr val="616161"/>
                </a:solidFill>
              </a:rPr>
              <a:t> </a:t>
            </a:r>
            <a:r>
              <a:rPr lang="en-US" dirty="0" err="1">
                <a:solidFill>
                  <a:srgbClr val="616161"/>
                </a:solidFill>
              </a:rPr>
              <a:t>không</a:t>
            </a:r>
            <a:r>
              <a:rPr lang="en-US" dirty="0">
                <a:solidFill>
                  <a:srgbClr val="616161"/>
                </a:solidFill>
              </a:rPr>
              <a:t> </a:t>
            </a:r>
            <a:r>
              <a:rPr lang="en-US" dirty="0" err="1">
                <a:solidFill>
                  <a:srgbClr val="616161"/>
                </a:solidFill>
              </a:rPr>
              <a:t>khí</a:t>
            </a:r>
            <a:r>
              <a:rPr lang="en-US" dirty="0">
                <a:solidFill>
                  <a:srgbClr val="616161"/>
                </a:solidFill>
              </a:rPr>
              <a:t> </a:t>
            </a:r>
            <a:r>
              <a:rPr lang="en-US" dirty="0" err="1">
                <a:solidFill>
                  <a:srgbClr val="82BDD9"/>
                </a:solidFill>
              </a:rPr>
              <a:t>cao</a:t>
            </a:r>
            <a:r>
              <a:rPr lang="en-US" dirty="0">
                <a:solidFill>
                  <a:srgbClr val="82BDD9"/>
                </a:solidFill>
              </a:rPr>
              <a:t> (&gt; 80%)</a:t>
            </a:r>
            <a:r>
              <a:rPr lang="en-US" dirty="0"/>
              <a:t>.</a:t>
            </a:r>
          </a:p>
          <a:p>
            <a:pPr marL="285750" lvl="0" indent="-285750" algn="l" rtl="0">
              <a:spcBef>
                <a:spcPts val="0"/>
              </a:spcBef>
              <a:spcAft>
                <a:spcPts val="1600"/>
              </a:spcAft>
              <a:buFontTx/>
              <a:buChar char="-"/>
            </a:pPr>
            <a:r>
              <a:rPr lang="en-US" dirty="0" err="1">
                <a:solidFill>
                  <a:srgbClr val="616161"/>
                </a:solidFill>
              </a:rPr>
              <a:t>Cân</a:t>
            </a:r>
            <a:r>
              <a:rPr lang="en-US" dirty="0">
                <a:solidFill>
                  <a:srgbClr val="616161"/>
                </a:solidFill>
              </a:rPr>
              <a:t> </a:t>
            </a:r>
            <a:r>
              <a:rPr lang="en-US" dirty="0" err="1">
                <a:solidFill>
                  <a:srgbClr val="616161"/>
                </a:solidFill>
              </a:rPr>
              <a:t>bằng</a:t>
            </a:r>
            <a:r>
              <a:rPr lang="en-US" dirty="0">
                <a:solidFill>
                  <a:srgbClr val="616161"/>
                </a:solidFill>
              </a:rPr>
              <a:t> </a:t>
            </a:r>
            <a:r>
              <a:rPr lang="en-US" dirty="0" err="1">
                <a:solidFill>
                  <a:srgbClr val="616161"/>
                </a:solidFill>
              </a:rPr>
              <a:t>ẩm</a:t>
            </a:r>
            <a:r>
              <a:rPr lang="en-US" dirty="0">
                <a:solidFill>
                  <a:srgbClr val="616161"/>
                </a:solidFill>
              </a:rPr>
              <a:t> </a:t>
            </a:r>
            <a:r>
              <a:rPr lang="en-US" dirty="0" err="1">
                <a:solidFill>
                  <a:srgbClr val="616161"/>
                </a:solidFill>
              </a:rPr>
              <a:t>luôn</a:t>
            </a:r>
            <a:r>
              <a:rPr lang="en-US" dirty="0">
                <a:solidFill>
                  <a:srgbClr val="616161"/>
                </a:solidFill>
              </a:rPr>
              <a:t> </a:t>
            </a:r>
            <a:r>
              <a:rPr lang="en-US" dirty="0" err="1">
                <a:solidFill>
                  <a:srgbClr val="616161"/>
                </a:solidFill>
              </a:rPr>
              <a:t>luôn</a:t>
            </a:r>
            <a:r>
              <a:rPr lang="en-US" dirty="0">
                <a:solidFill>
                  <a:srgbClr val="616161"/>
                </a:solidFill>
              </a:rPr>
              <a:t> </a:t>
            </a:r>
            <a:r>
              <a:rPr lang="en-US" dirty="0" err="1">
                <a:solidFill>
                  <a:srgbClr val="81BDD9"/>
                </a:solidFill>
              </a:rPr>
              <a:t>dương</a:t>
            </a:r>
            <a:r>
              <a:rPr lang="en-US" dirty="0">
                <a:solidFill>
                  <a:srgbClr val="81BDD9"/>
                </a:solidFill>
              </a:rPr>
              <a:t>.</a:t>
            </a:r>
            <a:endParaRPr dirty="0"/>
          </a:p>
        </p:txBody>
      </p:sp>
      <p:pic>
        <p:nvPicPr>
          <p:cNvPr id="4" name="Picture 3" descr="Map&#10;&#10;Description automatically generated">
            <a:extLst>
              <a:ext uri="{FF2B5EF4-FFF2-40B4-BE49-F238E27FC236}">
                <a16:creationId xmlns:a16="http://schemas.microsoft.com/office/drawing/2014/main" id="{CC718524-633B-406E-B05D-895C0685E22E}"/>
              </a:ext>
            </a:extLst>
          </p:cNvPr>
          <p:cNvPicPr>
            <a:picLocks noChangeAspect="1"/>
          </p:cNvPicPr>
          <p:nvPr/>
        </p:nvPicPr>
        <p:blipFill rotWithShape="1">
          <a:blip r:embed="rId3"/>
          <a:srcRect l="71378" t="30743" b="36217"/>
          <a:stretch/>
        </p:blipFill>
        <p:spPr>
          <a:xfrm>
            <a:off x="5838825" y="1414791"/>
            <a:ext cx="1439708" cy="2313917"/>
          </a:xfrm>
          <a:prstGeom prst="rect">
            <a:avLst/>
          </a:prstGeom>
        </p:spPr>
      </p:pic>
      <p:pic>
        <p:nvPicPr>
          <p:cNvPr id="7" name="Picture 6" descr="Map&#10;&#10;Description automatically generated">
            <a:extLst>
              <a:ext uri="{FF2B5EF4-FFF2-40B4-BE49-F238E27FC236}">
                <a16:creationId xmlns:a16="http://schemas.microsoft.com/office/drawing/2014/main" id="{E039A958-835E-4978-BA88-472BD2161A9B}"/>
              </a:ext>
            </a:extLst>
          </p:cNvPr>
          <p:cNvPicPr>
            <a:picLocks noChangeAspect="1"/>
          </p:cNvPicPr>
          <p:nvPr/>
        </p:nvPicPr>
        <p:blipFill rotWithShape="1">
          <a:blip r:embed="rId3"/>
          <a:srcRect l="71378" t="61960" b="5000"/>
          <a:stretch/>
        </p:blipFill>
        <p:spPr>
          <a:xfrm>
            <a:off x="7199467" y="1414791"/>
            <a:ext cx="1439708" cy="2313917"/>
          </a:xfrm>
          <a:prstGeom prst="rect">
            <a:avLst/>
          </a:prstGeom>
        </p:spPr>
      </p:pic>
      <p:pic>
        <p:nvPicPr>
          <p:cNvPr id="6" name="Picture 5">
            <a:extLst>
              <a:ext uri="{FF2B5EF4-FFF2-40B4-BE49-F238E27FC236}">
                <a16:creationId xmlns:a16="http://schemas.microsoft.com/office/drawing/2014/main" id="{72C2FE84-7A14-4ADC-AC93-1A0E7AA6F0F7}"/>
              </a:ext>
            </a:extLst>
          </p:cNvPr>
          <p:cNvPicPr>
            <a:picLocks noChangeAspect="1"/>
          </p:cNvPicPr>
          <p:nvPr/>
        </p:nvPicPr>
        <p:blipFill rotWithShape="1">
          <a:blip r:embed="rId3"/>
          <a:srcRect l="66697" b="68066"/>
          <a:stretch/>
        </p:blipFill>
        <p:spPr>
          <a:xfrm>
            <a:off x="4199662" y="1414791"/>
            <a:ext cx="1675265" cy="2313917"/>
          </a:xfrm>
          <a:prstGeom prst="rect">
            <a:avLst/>
          </a:prstGeom>
        </p:spPr>
      </p:pic>
    </p:spTree>
    <p:extLst>
      <p:ext uri="{BB962C8B-B14F-4D97-AF65-F5344CB8AC3E}">
        <p14:creationId xmlns:p14="http://schemas.microsoft.com/office/powerpoint/2010/main" val="2295070568"/>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par>
    </p:tnLst>
  </p:timing>
</p:sld>
</file>

<file path=ppt/theme/theme1.xml><?xml version="1.0" encoding="utf-8"?>
<a:theme xmlns:a="http://schemas.openxmlformats.org/drawingml/2006/main" name="World Сountries Lesson by Slidesgo">
  <a:themeElements>
    <a:clrScheme name="Simple Light">
      <a:dk1>
        <a:srgbClr val="54597F"/>
      </a:dk1>
      <a:lt1>
        <a:srgbClr val="FFFFFF"/>
      </a:lt1>
      <a:dk2>
        <a:srgbClr val="595959"/>
      </a:dk2>
      <a:lt2>
        <a:srgbClr val="EEEEEE"/>
      </a:lt2>
      <a:accent1>
        <a:srgbClr val="83BCD9"/>
      </a:accent1>
      <a:accent2>
        <a:srgbClr val="F6759D"/>
      </a:accent2>
      <a:accent3>
        <a:srgbClr val="F6B854"/>
      </a:accent3>
      <a:accent4>
        <a:srgbClr val="F77C36"/>
      </a:accent4>
      <a:accent5>
        <a:srgbClr val="8199C9"/>
      </a:accent5>
      <a:accent6>
        <a:srgbClr val="788F75"/>
      </a:accent6>
      <a:hlink>
        <a:srgbClr val="54597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2240</TotalTime>
  <Words>2128</Words>
  <Application>Microsoft Office PowerPoint</Application>
  <PresentationFormat>On-screen Show (16:9)</PresentationFormat>
  <Paragraphs>344</Paragraphs>
  <Slides>61</Slides>
  <Notes>58</Notes>
  <HiddenSlides>0</HiddenSlides>
  <MMClips>2</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61</vt:i4>
      </vt:variant>
    </vt:vector>
  </HeadingPairs>
  <TitlesOfParts>
    <vt:vector size="75" baseType="lpstr">
      <vt:lpstr>Proxima Nova</vt:lpstr>
      <vt:lpstr>Cairo</vt:lpstr>
      <vt:lpstr>Neucha</vt:lpstr>
      <vt:lpstr>Nunito Sans</vt:lpstr>
      <vt:lpstr>Roboto Condensed Light</vt:lpstr>
      <vt:lpstr>Amatic SC</vt:lpstr>
      <vt:lpstr>Damion</vt:lpstr>
      <vt:lpstr>Calibri</vt:lpstr>
      <vt:lpstr>Proxima Nova Semibold</vt:lpstr>
      <vt:lpstr>Roboto Medium</vt:lpstr>
      <vt:lpstr>Arial</vt:lpstr>
      <vt:lpstr>Source Sans Pro Light</vt:lpstr>
      <vt:lpstr>World Сountries Lesson by Slidesgo</vt:lpstr>
      <vt:lpstr>Slidesgo Final Pages</vt:lpstr>
      <vt:lpstr>PowerPoint Presentation</vt:lpstr>
      <vt:lpstr>Thiên nhiên nhiệt đới ẩm gió mùa</vt:lpstr>
      <vt:lpstr>PowerPoint Presentation</vt:lpstr>
      <vt:lpstr>1) Khí hậu nhiệt đới ẩm gió mùa</vt:lpstr>
      <vt:lpstr>Tính chất nhiệt đới</vt:lpstr>
      <vt:lpstr>a) Tính chất nhiệt đới</vt:lpstr>
      <vt:lpstr>PowerPoint Presentation</vt:lpstr>
      <vt:lpstr>Lượng mưa, độ ẩm lớn</vt:lpstr>
      <vt:lpstr>b) Lượng mưa, độ ẩm lớn</vt:lpstr>
      <vt:lpstr>PowerPoint Presentation</vt:lpstr>
      <vt:lpstr>Gió mùa</vt:lpstr>
      <vt:lpstr>Gió mùa mùa đông</vt:lpstr>
      <vt:lpstr>Gió mùa mùa đông</vt:lpstr>
      <vt:lpstr>Gió mùa mùa đông</vt:lpstr>
      <vt:lpstr>PowerPoint Presentation</vt:lpstr>
      <vt:lpstr>Gió mùa mùa hạ</vt:lpstr>
      <vt:lpstr>Một số hiện tượng thời tiết ảnh hưởng tới nước ta</vt:lpstr>
      <vt:lpstr>Gió mùa mùa hạ</vt:lpstr>
      <vt:lpstr>Sự phân hóa khí hậu</vt:lpstr>
      <vt:lpstr>PowerPoint Presentation</vt:lpstr>
      <vt:lpstr>What is This Topic About</vt:lpstr>
      <vt:lpstr>A Picture Always Reinforce the Concept </vt:lpstr>
      <vt:lpstr>Thiên nhiên nhiệt đới ẩm gió mùa</vt:lpstr>
      <vt:lpstr>Features of the Topic</vt:lpstr>
      <vt:lpstr>333,000.00</vt:lpstr>
      <vt:lpstr>Practical Uses of This Subjects</vt:lpstr>
      <vt:lpstr>Visual Examples</vt:lpstr>
      <vt:lpstr>A Picture is Worth a Thousand Words</vt:lpstr>
      <vt:lpstr>Did You Know This</vt:lpstr>
      <vt:lpstr>Problem and Solution</vt:lpstr>
      <vt:lpstr>Awesome Words</vt:lpstr>
      <vt:lpstr>Process</vt:lpstr>
      <vt:lpstr>Overview Diagram</vt:lpstr>
      <vt:lpstr>This is a Chart</vt:lpstr>
      <vt:lpstr>4,498,300</vt:lpstr>
      <vt:lpstr>Exercise</vt:lpstr>
      <vt:lpstr>Timeline Always Works Fine</vt:lpstr>
      <vt:lpstr>Assignment</vt:lpstr>
      <vt:lpstr>This is a Table</vt:lpstr>
      <vt:lpstr>Sneak Peek</vt:lpstr>
      <vt:lpstr>Thanks!</vt:lpstr>
      <vt:lpstr>Alternative Resources</vt:lpstr>
      <vt:lpstr>Resources</vt:lpstr>
      <vt:lpstr>Instructions for use (free users)</vt:lpstr>
      <vt:lpstr>Instructions for use (premium users)</vt:lpstr>
      <vt:lpstr>Fonts &amp; colors used</vt:lpstr>
      <vt:lpstr>Stories by Freepik</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Thiên nhiên nhiệt đới ẩm gió mùa</dc:title>
  <cp:lastModifiedBy>X270</cp:lastModifiedBy>
  <cp:revision>6</cp:revision>
  <dcterms:modified xsi:type="dcterms:W3CDTF">2022-10-28T02:17:21Z</dcterms:modified>
</cp:coreProperties>
</file>