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78"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186" autoAdjust="0"/>
  </p:normalViewPr>
  <p:slideViewPr>
    <p:cSldViewPr>
      <p:cViewPr varScale="1">
        <p:scale>
          <a:sx n="106" d="100"/>
          <a:sy n="106" d="100"/>
        </p:scale>
        <p:origin x="-176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82DDA8-A6F2-4CAC-86B4-7F040D76F317}" type="datetimeFigureOut">
              <a:rPr lang="en-US" smtClean="0"/>
              <a:t>8/23/2024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4DDC55-25CE-4B56-BFC0-1412B482A8BF}" type="slidenum">
              <a:rPr lang="en-US" smtClean="0"/>
              <a:t>‹#›</a:t>
            </a:fld>
            <a:endParaRPr lang="en-US"/>
          </a:p>
        </p:txBody>
      </p:sp>
    </p:spTree>
    <p:extLst>
      <p:ext uri="{BB962C8B-B14F-4D97-AF65-F5344CB8AC3E}">
        <p14:creationId xmlns:p14="http://schemas.microsoft.com/office/powerpoint/2010/main" val="782906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4DDC55-25CE-4B56-BFC0-1412B482A8BF}" type="slidenum">
              <a:rPr lang="en-US" smtClean="0"/>
              <a:t>5</a:t>
            </a:fld>
            <a:endParaRPr lang="en-US"/>
          </a:p>
        </p:txBody>
      </p:sp>
    </p:spTree>
    <p:extLst>
      <p:ext uri="{BB962C8B-B14F-4D97-AF65-F5344CB8AC3E}">
        <p14:creationId xmlns:p14="http://schemas.microsoft.com/office/powerpoint/2010/main" val="1109268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4DDC55-25CE-4B56-BFC0-1412B482A8BF}" type="slidenum">
              <a:rPr lang="en-US" smtClean="0"/>
              <a:t>7</a:t>
            </a:fld>
            <a:endParaRPr lang="en-US"/>
          </a:p>
        </p:txBody>
      </p:sp>
    </p:spTree>
    <p:extLst>
      <p:ext uri="{BB962C8B-B14F-4D97-AF65-F5344CB8AC3E}">
        <p14:creationId xmlns:p14="http://schemas.microsoft.com/office/powerpoint/2010/main" val="698931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54AD88-8FF2-4871-8E5E-D3BB811970E2}" type="datetimeFigureOut">
              <a:rPr lang="en-US" smtClean="0"/>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1BF05-EAE2-4CAC-8E46-8EE09DD8E3F6}" type="slidenum">
              <a:rPr lang="en-US" smtClean="0"/>
              <a:t>‹#›</a:t>
            </a:fld>
            <a:endParaRPr lang="en-US"/>
          </a:p>
        </p:txBody>
      </p:sp>
    </p:spTree>
    <p:extLst>
      <p:ext uri="{BB962C8B-B14F-4D97-AF65-F5344CB8AC3E}">
        <p14:creationId xmlns:p14="http://schemas.microsoft.com/office/powerpoint/2010/main" val="3265279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54AD88-8FF2-4871-8E5E-D3BB811970E2}" type="datetimeFigureOut">
              <a:rPr lang="en-US" smtClean="0"/>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1BF05-EAE2-4CAC-8E46-8EE09DD8E3F6}" type="slidenum">
              <a:rPr lang="en-US" smtClean="0"/>
              <a:t>‹#›</a:t>
            </a:fld>
            <a:endParaRPr lang="en-US"/>
          </a:p>
        </p:txBody>
      </p:sp>
    </p:spTree>
    <p:extLst>
      <p:ext uri="{BB962C8B-B14F-4D97-AF65-F5344CB8AC3E}">
        <p14:creationId xmlns:p14="http://schemas.microsoft.com/office/powerpoint/2010/main" val="1885393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54AD88-8FF2-4871-8E5E-D3BB811970E2}" type="datetimeFigureOut">
              <a:rPr lang="en-US" smtClean="0"/>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1BF05-EAE2-4CAC-8E46-8EE09DD8E3F6}" type="slidenum">
              <a:rPr lang="en-US" smtClean="0"/>
              <a:t>‹#›</a:t>
            </a:fld>
            <a:endParaRPr lang="en-US"/>
          </a:p>
        </p:txBody>
      </p:sp>
    </p:spTree>
    <p:extLst>
      <p:ext uri="{BB962C8B-B14F-4D97-AF65-F5344CB8AC3E}">
        <p14:creationId xmlns:p14="http://schemas.microsoft.com/office/powerpoint/2010/main" val="3817307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54AD88-8FF2-4871-8E5E-D3BB811970E2}" type="datetimeFigureOut">
              <a:rPr lang="en-US" smtClean="0"/>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1BF05-EAE2-4CAC-8E46-8EE09DD8E3F6}" type="slidenum">
              <a:rPr lang="en-US" smtClean="0"/>
              <a:t>‹#›</a:t>
            </a:fld>
            <a:endParaRPr lang="en-US"/>
          </a:p>
        </p:txBody>
      </p:sp>
    </p:spTree>
    <p:extLst>
      <p:ext uri="{BB962C8B-B14F-4D97-AF65-F5344CB8AC3E}">
        <p14:creationId xmlns:p14="http://schemas.microsoft.com/office/powerpoint/2010/main" val="3959194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54AD88-8FF2-4871-8E5E-D3BB811970E2}" type="datetimeFigureOut">
              <a:rPr lang="en-US" smtClean="0"/>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1BF05-EAE2-4CAC-8E46-8EE09DD8E3F6}" type="slidenum">
              <a:rPr lang="en-US" smtClean="0"/>
              <a:t>‹#›</a:t>
            </a:fld>
            <a:endParaRPr lang="en-US"/>
          </a:p>
        </p:txBody>
      </p:sp>
    </p:spTree>
    <p:extLst>
      <p:ext uri="{BB962C8B-B14F-4D97-AF65-F5344CB8AC3E}">
        <p14:creationId xmlns:p14="http://schemas.microsoft.com/office/powerpoint/2010/main" val="1398250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54AD88-8FF2-4871-8E5E-D3BB811970E2}" type="datetimeFigureOut">
              <a:rPr lang="en-US" smtClean="0"/>
              <a:t>8/23/2024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D1BF05-EAE2-4CAC-8E46-8EE09DD8E3F6}" type="slidenum">
              <a:rPr lang="en-US" smtClean="0"/>
              <a:t>‹#›</a:t>
            </a:fld>
            <a:endParaRPr lang="en-US"/>
          </a:p>
        </p:txBody>
      </p:sp>
    </p:spTree>
    <p:extLst>
      <p:ext uri="{BB962C8B-B14F-4D97-AF65-F5344CB8AC3E}">
        <p14:creationId xmlns:p14="http://schemas.microsoft.com/office/powerpoint/2010/main" val="4108674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54AD88-8FF2-4871-8E5E-D3BB811970E2}" type="datetimeFigureOut">
              <a:rPr lang="en-US" smtClean="0"/>
              <a:t>8/23/2024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D1BF05-EAE2-4CAC-8E46-8EE09DD8E3F6}" type="slidenum">
              <a:rPr lang="en-US" smtClean="0"/>
              <a:t>‹#›</a:t>
            </a:fld>
            <a:endParaRPr lang="en-US"/>
          </a:p>
        </p:txBody>
      </p:sp>
    </p:spTree>
    <p:extLst>
      <p:ext uri="{BB962C8B-B14F-4D97-AF65-F5344CB8AC3E}">
        <p14:creationId xmlns:p14="http://schemas.microsoft.com/office/powerpoint/2010/main" val="2620701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54AD88-8FF2-4871-8E5E-D3BB811970E2}" type="datetimeFigureOut">
              <a:rPr lang="en-US" smtClean="0"/>
              <a:t>8/23/2024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D1BF05-EAE2-4CAC-8E46-8EE09DD8E3F6}" type="slidenum">
              <a:rPr lang="en-US" smtClean="0"/>
              <a:t>‹#›</a:t>
            </a:fld>
            <a:endParaRPr lang="en-US"/>
          </a:p>
        </p:txBody>
      </p:sp>
    </p:spTree>
    <p:extLst>
      <p:ext uri="{BB962C8B-B14F-4D97-AF65-F5344CB8AC3E}">
        <p14:creationId xmlns:p14="http://schemas.microsoft.com/office/powerpoint/2010/main" val="227081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54AD88-8FF2-4871-8E5E-D3BB811970E2}" type="datetimeFigureOut">
              <a:rPr lang="en-US" smtClean="0"/>
              <a:t>8/23/2024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D1BF05-EAE2-4CAC-8E46-8EE09DD8E3F6}" type="slidenum">
              <a:rPr lang="en-US" smtClean="0"/>
              <a:t>‹#›</a:t>
            </a:fld>
            <a:endParaRPr lang="en-US"/>
          </a:p>
        </p:txBody>
      </p:sp>
    </p:spTree>
    <p:extLst>
      <p:ext uri="{BB962C8B-B14F-4D97-AF65-F5344CB8AC3E}">
        <p14:creationId xmlns:p14="http://schemas.microsoft.com/office/powerpoint/2010/main" val="3589773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54AD88-8FF2-4871-8E5E-D3BB811970E2}" type="datetimeFigureOut">
              <a:rPr lang="en-US" smtClean="0"/>
              <a:t>8/23/2024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D1BF05-EAE2-4CAC-8E46-8EE09DD8E3F6}" type="slidenum">
              <a:rPr lang="en-US" smtClean="0"/>
              <a:t>‹#›</a:t>
            </a:fld>
            <a:endParaRPr lang="en-US"/>
          </a:p>
        </p:txBody>
      </p:sp>
    </p:spTree>
    <p:extLst>
      <p:ext uri="{BB962C8B-B14F-4D97-AF65-F5344CB8AC3E}">
        <p14:creationId xmlns:p14="http://schemas.microsoft.com/office/powerpoint/2010/main" val="593988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54AD88-8FF2-4871-8E5E-D3BB811970E2}" type="datetimeFigureOut">
              <a:rPr lang="en-US" smtClean="0"/>
              <a:t>8/23/2024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D1BF05-EAE2-4CAC-8E46-8EE09DD8E3F6}" type="slidenum">
              <a:rPr lang="en-US" smtClean="0"/>
              <a:t>‹#›</a:t>
            </a:fld>
            <a:endParaRPr lang="en-US"/>
          </a:p>
        </p:txBody>
      </p:sp>
    </p:spTree>
    <p:extLst>
      <p:ext uri="{BB962C8B-B14F-4D97-AF65-F5344CB8AC3E}">
        <p14:creationId xmlns:p14="http://schemas.microsoft.com/office/powerpoint/2010/main" val="648794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54AD88-8FF2-4871-8E5E-D3BB811970E2}" type="datetimeFigureOut">
              <a:rPr lang="en-US" smtClean="0"/>
              <a:t>8/23/2024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D1BF05-EAE2-4CAC-8E46-8EE09DD8E3F6}" type="slidenum">
              <a:rPr lang="en-US" smtClean="0"/>
              <a:t>‹#›</a:t>
            </a:fld>
            <a:endParaRPr lang="en-US"/>
          </a:p>
        </p:txBody>
      </p:sp>
    </p:spTree>
    <p:extLst>
      <p:ext uri="{BB962C8B-B14F-4D97-AF65-F5344CB8AC3E}">
        <p14:creationId xmlns:p14="http://schemas.microsoft.com/office/powerpoint/2010/main" val="14394944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04665"/>
            <a:ext cx="7772400" cy="1296143"/>
          </a:xfrm>
        </p:spPr>
        <p:txBody>
          <a:bodyPr/>
          <a:lstStyle/>
          <a:p>
            <a:r>
              <a:rPr lang="en-US" dirty="0" smtClean="0">
                <a:solidFill>
                  <a:srgbClr val="FF0000"/>
                </a:solidFill>
                <a:latin typeface="Times New Roman" pitchFamily="18" charset="0"/>
                <a:cs typeface="Times New Roman" pitchFamily="18" charset="0"/>
              </a:rPr>
              <a:t>GIỚI THIỆU SÁCH</a:t>
            </a:r>
            <a:endParaRPr lang="en-US"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1115616" y="3212976"/>
            <a:ext cx="6400800" cy="1752600"/>
          </a:xfrm>
        </p:spPr>
        <p:txBody>
          <a:bodyPr/>
          <a:lstStyle/>
          <a:p>
            <a:endParaRPr lang="en-US"/>
          </a:p>
        </p:txBody>
      </p:sp>
      <p:pic>
        <p:nvPicPr>
          <p:cNvPr id="1026" name="Picture 2" descr="C:\Users\Administrator\Downloads\Thúy ngày hội đ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916832"/>
            <a:ext cx="8082609" cy="4617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2176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218258"/>
          </a:xfrm>
        </p:spPr>
        <p:txBody>
          <a:bodyPr>
            <a:normAutofit/>
          </a:bodyPr>
          <a:lstStyle/>
          <a:p>
            <a:r>
              <a:rPr lang="en-US" dirty="0" err="1" smtClean="0">
                <a:solidFill>
                  <a:srgbClr val="FF0000"/>
                </a:solidFill>
                <a:latin typeface="Times New Roman" pitchFamily="18" charset="0"/>
                <a:cs typeface="Times New Roman" pitchFamily="18" charset="0"/>
              </a:rPr>
              <a:t>Xin</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chân</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thành</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cảm</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ơn</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tất</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cả</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quý</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vị</a:t>
            </a:r>
            <a:r>
              <a:rPr lang="en-US" dirty="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Đại</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biểu</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quý</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thầy</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cô</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và</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các</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bạn</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học</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sinh</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đã</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quan</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tâm</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lắng</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nghe</a:t>
            </a:r>
            <a:r>
              <a:rPr lang="en-US" dirty="0" smtClean="0">
                <a:solidFill>
                  <a:srgbClr val="FF0000"/>
                </a:solidFill>
                <a:latin typeface="Times New Roman" pitchFamily="18" charset="0"/>
                <a:cs typeface="Times New Roman" pitchFamily="18" charset="0"/>
              </a:rPr>
              <a:t>!</a:t>
            </a:r>
            <a:endParaRPr lang="en-US"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2636912"/>
            <a:ext cx="8229600" cy="3489251"/>
          </a:xfrm>
        </p:spPr>
        <p:txBody>
          <a:bodyPr/>
          <a:lstStyle/>
          <a:p>
            <a:endParaRPr lang="en-US"/>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564904"/>
            <a:ext cx="8352928"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487081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229600" cy="936104"/>
          </a:xfrm>
        </p:spPr>
        <p:txBody>
          <a:bodyPr/>
          <a:lstStyle/>
          <a:p>
            <a:r>
              <a:rPr lang="en-US" dirty="0" smtClean="0">
                <a:solidFill>
                  <a:srgbClr val="00B050"/>
                </a:solidFill>
                <a:latin typeface="Times New Roman" pitchFamily="18" charset="0"/>
                <a:cs typeface="Times New Roman" pitchFamily="18" charset="0"/>
              </a:rPr>
              <a:t>BỆNH TỰ KỶ</a:t>
            </a:r>
            <a:endParaRPr lang="en-US" dirty="0">
              <a:solidFill>
                <a:srgbClr val="00B050"/>
              </a:solidFill>
              <a:latin typeface="Times New Roman" pitchFamily="18" charset="0"/>
              <a:cs typeface="Times New Roman" pitchFamily="18" charset="0"/>
            </a:endParaRPr>
          </a:p>
        </p:txBody>
      </p:sp>
      <p:pic>
        <p:nvPicPr>
          <p:cNvPr id="4" name="Picture 2" descr="C:\Users\pc\Desktop\tu-ky.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196752"/>
            <a:ext cx="8352927" cy="532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2060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856984" cy="792088"/>
          </a:xfrm>
        </p:spPr>
        <p:txBody>
          <a:bodyPr>
            <a:normAutofit/>
          </a:bodyPr>
          <a:lstStyle/>
          <a:p>
            <a:r>
              <a:rPr lang="en-US" sz="2800" dirty="0" smtClean="0">
                <a:solidFill>
                  <a:srgbClr val="00B0F0"/>
                </a:solidFill>
                <a:latin typeface="Times New Roman" pitchFamily="18" charset="0"/>
                <a:cs typeface="Times New Roman" pitchFamily="18" charset="0"/>
              </a:rPr>
              <a:t>TRƯỜNG CHUYÊN BIỆT HY VỌNG QUY NHƠN</a:t>
            </a:r>
            <a:endParaRPr lang="en-US" sz="2800" dirty="0">
              <a:solidFill>
                <a:srgbClr val="00B0F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980728"/>
            <a:ext cx="8568952"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89699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95736" y="133237"/>
            <a:ext cx="5256584" cy="6536123"/>
          </a:xfrm>
        </p:spPr>
        <p:txBody>
          <a:bodyPr/>
          <a:lstStyle/>
          <a:p>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133237"/>
            <a:ext cx="5256584" cy="65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151269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080120"/>
          </a:xfrm>
        </p:spPr>
        <p:txBody>
          <a:bodyPr>
            <a:normAutofit fontScale="90000"/>
          </a:bodyPr>
          <a:lstStyle/>
          <a:p>
            <a:r>
              <a:rPr lang="en-US" dirty="0" smtClean="0"/>
              <a:t/>
            </a:r>
            <a:br>
              <a:rPr lang="en-US" dirty="0" smtClean="0"/>
            </a:br>
            <a:r>
              <a:rPr lang="en-US" dirty="0"/>
              <a:t/>
            </a:r>
            <a:br>
              <a:rPr lang="en-US" dirty="0"/>
            </a:b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539552" y="116633"/>
            <a:ext cx="8229600" cy="648071"/>
          </a:xfrm>
        </p:spPr>
        <p:txBody>
          <a:bodyPr/>
          <a:lstStyle/>
          <a:p>
            <a:pPr marL="0" indent="0" algn="ctr">
              <a:buNone/>
            </a:pPr>
            <a:r>
              <a:rPr lang="en-US" dirty="0" smtClean="0">
                <a:latin typeface="Times New Roman" pitchFamily="18" charset="0"/>
                <a:cs typeface="Times New Roman" pitchFamily="18" charset="0"/>
              </a:rPr>
              <a:t>CHƯƠNG I: NGÕ TỐI</a:t>
            </a:r>
            <a:endParaRPr lang="en-US"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836712"/>
            <a:ext cx="8496944"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90338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008112"/>
          </a:xfrm>
        </p:spPr>
        <p:txBody>
          <a:bodyPr>
            <a:normAutofit/>
          </a:bodyPr>
          <a:lstStyle/>
          <a:p>
            <a:r>
              <a:rPr lang="en-US" sz="4000" dirty="0" smtClean="0">
                <a:solidFill>
                  <a:srgbClr val="FF0000"/>
                </a:solidFill>
                <a:latin typeface="Times New Roman" pitchFamily="18" charset="0"/>
                <a:cs typeface="Times New Roman" pitchFamily="18" charset="0"/>
              </a:rPr>
              <a:t>CHƯƠNG II: CÕI TAI ƯƠNG</a:t>
            </a:r>
            <a:endParaRPr lang="en-US" sz="4000"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268760"/>
            <a:ext cx="8460504"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84532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648"/>
            <a:ext cx="9036496" cy="1080120"/>
          </a:xfrm>
        </p:spPr>
        <p:txBody>
          <a:bodyPr>
            <a:noAutofit/>
          </a:bodyPr>
          <a:lstStyle/>
          <a:p>
            <a:pPr algn="l"/>
            <a:r>
              <a:rPr lang="en-US" sz="3400" dirty="0" smtClean="0">
                <a:latin typeface="Times New Roman" pitchFamily="18" charset="0"/>
                <a:cs typeface="Times New Roman" pitchFamily="18" charset="0"/>
              </a:rPr>
              <a:t>CHƯƠNG III: THỨC ĐÊM MỚI BIẾT ĐÊM DÀI</a:t>
            </a:r>
            <a:endParaRPr lang="en-US" sz="3400"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196752"/>
            <a:ext cx="8568952"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704203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8"/>
            <a:ext cx="8496944" cy="922114"/>
          </a:xfrm>
        </p:spPr>
        <p:txBody>
          <a:bodyPr>
            <a:normAutofit fontScale="90000"/>
          </a:bodyPr>
          <a:lstStyle/>
          <a:p>
            <a:r>
              <a:rPr lang="en-US" sz="3600" dirty="0" smtClean="0">
                <a:solidFill>
                  <a:srgbClr val="FF0000"/>
                </a:solidFill>
                <a:latin typeface="Times New Roman" pitchFamily="18" charset="0"/>
                <a:cs typeface="Times New Roman" pitchFamily="18" charset="0"/>
              </a:rPr>
              <a:t>CHƯƠNG IV: ĐƯỢC YÊU THƯƠNG SƯỞI ẤM</a:t>
            </a:r>
            <a:endParaRPr lang="en-US" sz="3600"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124744"/>
            <a:ext cx="8229600" cy="5001419"/>
          </a:xfrm>
        </p:spPr>
        <p:txBody>
          <a:bodyPr/>
          <a:lstStyle/>
          <a:p>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24744"/>
            <a:ext cx="8640960"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397632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5904656"/>
          </a:xfrm>
        </p:spPr>
        <p:txBody>
          <a:bodyPr>
            <a:normAutofit/>
          </a:bodyPr>
          <a:lstStyle/>
          <a:p>
            <a:pPr algn="just"/>
            <a:r>
              <a:rPr lang="en-US" sz="3600" dirty="0" err="1" smtClean="0">
                <a:latin typeface="Times New Roman" pitchFamily="18" charset="0"/>
                <a:cs typeface="Times New Roman" pitchFamily="18" charset="0"/>
              </a:rPr>
              <a:t>Thông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điệp</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Hãy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quan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tâm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nhiều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hơn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nữa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những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trẻ</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không</a:t>
            </a:r>
            <a:r>
              <a:rPr lang="en-US" sz="3600" dirty="0" smtClean="0">
                <a:latin typeface="Times New Roman" pitchFamily="18" charset="0"/>
                <a:cs typeface="Times New Roman" pitchFamily="18" charset="0"/>
              </a:rPr>
              <a:t> may </a:t>
            </a:r>
            <a:r>
              <a:rPr lang="en-US" sz="3600" dirty="0" err="1" smtClean="0">
                <a:latin typeface="Times New Roman" pitchFamily="18" charset="0"/>
                <a:cs typeface="Times New Roman" pitchFamily="18" charset="0"/>
              </a:rPr>
              <a:t>bị</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mắc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bệnh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tự</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kỷ</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một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thái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độ</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ân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cần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một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ánh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mắt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cảm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thông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là</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liều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thuốc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giúp</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trẻ</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tự</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kỷ</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và</a:t>
            </a:r>
            <a:r>
              <a:rPr lang="en-US" sz="3600" dirty="0" smtClean="0">
                <a:latin typeface="Times New Roman" pitchFamily="18" charset="0"/>
                <a:cs typeface="Times New Roman" pitchFamily="18" charset="0"/>
              </a:rPr>
              <a:t> cha </a:t>
            </a:r>
            <a:r>
              <a:rPr lang="en-US" sz="3600" dirty="0" err="1" smtClean="0">
                <a:latin typeface="Times New Roman" pitchFamily="18" charset="0"/>
                <a:cs typeface="Times New Roman" pitchFamily="18" charset="0"/>
              </a:rPr>
              <a:t>mẹ</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đứng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vững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tiếp</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tục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bước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trên</a:t>
            </a:r>
            <a:r>
              <a:rPr lang="en-US" sz="3600" dirty="0" smtClean="0">
                <a:latin typeface="Times New Roman" pitchFamily="18" charset="0"/>
                <a:cs typeface="Times New Roman" pitchFamily="18" charset="0"/>
              </a:rPr>
              <a:t> con </a:t>
            </a:r>
            <a:r>
              <a:rPr lang="en-US" sz="3600" dirty="0" err="1" smtClean="0">
                <a:latin typeface="Times New Roman" pitchFamily="18" charset="0"/>
                <a:cs typeface="Times New Roman" pitchFamily="18" charset="0"/>
              </a:rPr>
              <a:t>đường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đầy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chông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gai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Chỉ</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có</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tình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thương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mới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vượt</a:t>
            </a:r>
            <a:r>
              <a:rPr lang="en-US" sz="3600" dirty="0" smtClean="0">
                <a:latin typeface="Times New Roman" pitchFamily="18" charset="0"/>
                <a:cs typeface="Times New Roman" pitchFamily="18" charset="0"/>
              </a:rPr>
              <a:t> qua </a:t>
            </a:r>
            <a:r>
              <a:rPr lang="en-US" sz="3600" dirty="0" err="1" smtClean="0">
                <a:latin typeface="Times New Roman" pitchFamily="18" charset="0"/>
                <a:cs typeface="Times New Roman" pitchFamily="18" charset="0"/>
              </a:rPr>
              <a:t>tất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cả</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100627927"/>
      </p:ext>
    </p:extLst>
  </p:cSld>
  <p:clrMapOvr>
    <a:masterClrMapping/>
  </p:clrMapOvr>
  <p:transition spd="slow">
    <p:wheel spokes="1"/>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591</TotalTime>
  <Words>132</Words>
  <Application>Microsoft Office PowerPoint</Application>
  <PresentationFormat>On-screen Show (4:3)</PresentationFormat>
  <Paragraphs>12</Paragraphs>
  <Slides>10</Slides>
  <Notes>2</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GIỚI THIỆU SÁCH</vt:lpstr>
      <vt:lpstr>BỆNH TỰ KỶ</vt:lpstr>
      <vt:lpstr>TRƯỜNG CHUYÊN BIỆT HY VỌNG QUY NHƠN</vt:lpstr>
      <vt:lpstr>PowerPoint Presentation</vt:lpstr>
      <vt:lpstr>  </vt:lpstr>
      <vt:lpstr>CHƯƠNG II: CÕI TAI ƯƠNG</vt:lpstr>
      <vt:lpstr>CHƯƠNG III: THỨC ĐÊM MỚI BIẾT ĐÊM DÀI</vt:lpstr>
      <vt:lpstr>CHƯƠNG IV: ĐƯỢC YÊU THƯƠNG SƯỞI ẤM</vt:lpstr>
      <vt:lpstr>Thông điệp: Hãy quan tâm nhiều hơn nữa những trẻ không may bị mắc bệnh tự kỷ, một thái độ ân cần, một ánh mắt cảm thông là liều thuốc giúp trẻ tự kỷ và cha mẹ đứng vững, tiếp tục bước trên con đường đầy chông gai. Chỉ có tình thương mới vượt qua tất cả.</vt:lpstr>
      <vt:lpstr>Xin chân thành cảm ơn tất cả quý vị Đại biểu, quý thầy cô và các bạn học sinh đã quan tâm lắng nghe!</vt:lpstr>
    </vt:vector>
  </TitlesOfParts>
  <Company>Truong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Ngày hội đọc sách 2019</dc:title>
  <dc:creator>Administrator</dc:creator>
  <cp:lastModifiedBy>pc</cp:lastModifiedBy>
  <cp:revision>50</cp:revision>
  <dcterms:created xsi:type="dcterms:W3CDTF">2019-04-03T02:07:46Z</dcterms:created>
  <dcterms:modified xsi:type="dcterms:W3CDTF">2024-08-23T09:09:32Z</dcterms:modified>
</cp:coreProperties>
</file>