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3" r:id="rId3"/>
    <p:sldMasterId id="2147485015" r:id="rId4"/>
    <p:sldMasterId id="2147485027" r:id="rId5"/>
  </p:sldMasterIdLst>
  <p:notesMasterIdLst>
    <p:notesMasterId r:id="rId26"/>
  </p:notesMasterIdLst>
  <p:sldIdLst>
    <p:sldId id="382" r:id="rId6"/>
    <p:sldId id="453" r:id="rId7"/>
    <p:sldId id="328" r:id="rId8"/>
    <p:sldId id="475" r:id="rId9"/>
    <p:sldId id="462" r:id="rId10"/>
    <p:sldId id="411" r:id="rId11"/>
    <p:sldId id="367" r:id="rId12"/>
    <p:sldId id="372" r:id="rId13"/>
    <p:sldId id="485" r:id="rId14"/>
    <p:sldId id="482" r:id="rId15"/>
    <p:sldId id="486" r:id="rId16"/>
    <p:sldId id="487" r:id="rId17"/>
    <p:sldId id="488" r:id="rId18"/>
    <p:sldId id="489" r:id="rId19"/>
    <p:sldId id="490" r:id="rId20"/>
    <p:sldId id="260" r:id="rId21"/>
    <p:sldId id="491" r:id="rId22"/>
    <p:sldId id="493" r:id="rId23"/>
    <p:sldId id="451" r:id="rId24"/>
    <p:sldId id="452" r:id="rId25"/>
  </p:sldIdLst>
  <p:sldSz cx="9144000" cy="5143500" type="screen16x9"/>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C63B10"/>
    <a:srgbClr val="1920A3"/>
    <a:srgbClr val="0033CC"/>
    <a:srgbClr val="0099FF"/>
    <a:srgbClr val="8430A6"/>
    <a:srgbClr val="12E426"/>
    <a:srgbClr val="288C40"/>
    <a:srgbClr val="22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6" autoAdjust="0"/>
    <p:restoredTop sz="89411" autoAdjust="0"/>
  </p:normalViewPr>
  <p:slideViewPr>
    <p:cSldViewPr>
      <p:cViewPr>
        <p:scale>
          <a:sx n="70" d="100"/>
          <a:sy n="70" d="100"/>
        </p:scale>
        <p:origin x="1373" y="562"/>
      </p:cViewPr>
      <p:guideLst>
        <p:guide orient="horz" pos="1596"/>
        <p:guide pos="2880"/>
      </p:guideLst>
    </p:cSldViewPr>
  </p:slideViewPr>
  <p:notesTextViewPr>
    <p:cViewPr>
      <p:scale>
        <a:sx n="100" d="100"/>
        <a:sy n="100" d="100"/>
      </p:scale>
      <p:origin x="0" y="0"/>
    </p:cViewPr>
  </p:notesTextViewPr>
  <p:sorterViewPr>
    <p:cViewPr>
      <p:scale>
        <a:sx n="66" d="100"/>
        <a:sy n="66" d="100"/>
      </p:scale>
      <p:origin x="0" y="348"/>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B7C8A2D1-8180-4EC6-B5CF-B484110C98EA}" type="datetimeFigureOut">
              <a:rPr lang="en-US"/>
              <a:pPr>
                <a:defRPr/>
              </a:pPr>
              <a:t>2/23/2025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smtClean="0"/>
            </a:lvl1pPr>
          </a:lstStyle>
          <a:p>
            <a:pPr>
              <a:defRPr/>
            </a:pPr>
            <a:fld id="{6CA4E5EC-29A5-4671-A7CA-905F0AF8035F}" type="slidenum">
              <a:rPr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21507"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72CC35D-08FB-4E57-824D-4E4C6622AE42}" type="slidenum">
              <a:rPr altLang="vi-VN" sz="1200"/>
              <a:pPr/>
              <a:t>3</a:t>
            </a:fld>
            <a:endParaRPr lang="en-US" altLang="vi-VN"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14</a:t>
            </a:fld>
            <a:endParaRPr lang="en-US" altLang="vi-VN" sz="1200"/>
          </a:p>
        </p:txBody>
      </p:sp>
    </p:spTree>
    <p:extLst>
      <p:ext uri="{BB962C8B-B14F-4D97-AF65-F5344CB8AC3E}">
        <p14:creationId xmlns:p14="http://schemas.microsoft.com/office/powerpoint/2010/main" val="142719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55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4D6E385-C7ED-4AD0-90C5-BA8F68F81C86}" type="slidenum">
              <a:rPr altLang="vi-VN" sz="1200"/>
              <a:pPr/>
              <a:t>20</a:t>
            </a:fld>
            <a:endParaRPr lang="en-US" altLang="vi-V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BF7FBA5-EED7-4660-B39C-4BD51AE7C97E}" type="slidenum">
              <a:rPr altLang="vi-VN" sz="1200"/>
              <a:pPr/>
              <a:t>4</a:t>
            </a:fld>
            <a:endParaRPr lang="en-US" altLang="vi-V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29699"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DD9029F-189F-47FC-80A8-9D0ACD19F617}" type="slidenum">
              <a:rPr altLang="vi-VN" sz="1200"/>
              <a:pPr/>
              <a:t>7</a:t>
            </a:fld>
            <a:endParaRPr lang="en-US" altLang="vi-V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33795"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8BD596D-B9E7-456C-9F66-9276164D7706}" type="slidenum">
              <a:rPr altLang="vi-VN" sz="1200"/>
              <a:pPr/>
              <a:t>8</a:t>
            </a:fld>
            <a:endParaRPr lang="en-US" altLang="vi-V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9</a:t>
            </a:fld>
            <a:endParaRPr lang="en-US" altLang="vi-VN" sz="1200"/>
          </a:p>
        </p:txBody>
      </p:sp>
    </p:spTree>
    <p:extLst>
      <p:ext uri="{BB962C8B-B14F-4D97-AF65-F5344CB8AC3E}">
        <p14:creationId xmlns:p14="http://schemas.microsoft.com/office/powerpoint/2010/main" val="145769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10</a:t>
            </a:fld>
            <a:endParaRPr lang="en-US" altLang="vi-V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11</a:t>
            </a:fld>
            <a:endParaRPr lang="en-US" altLang="vi-VN" sz="1200"/>
          </a:p>
        </p:txBody>
      </p:sp>
    </p:spTree>
    <p:extLst>
      <p:ext uri="{BB962C8B-B14F-4D97-AF65-F5344CB8AC3E}">
        <p14:creationId xmlns:p14="http://schemas.microsoft.com/office/powerpoint/2010/main" val="251107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12</a:t>
            </a:fld>
            <a:endParaRPr lang="en-US" altLang="vi-VN" sz="1200"/>
          </a:p>
        </p:txBody>
      </p:sp>
    </p:spTree>
    <p:extLst>
      <p:ext uri="{BB962C8B-B14F-4D97-AF65-F5344CB8AC3E}">
        <p14:creationId xmlns:p14="http://schemas.microsoft.com/office/powerpoint/2010/main" val="54331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77C5CB5-7CEE-4433-9055-16E0D326C72C}" type="slidenum">
              <a:rPr altLang="vi-VN" sz="1200"/>
              <a:pPr/>
              <a:t>13</a:t>
            </a:fld>
            <a:endParaRPr lang="en-US" altLang="vi-VN" sz="1200"/>
          </a:p>
        </p:txBody>
      </p:sp>
    </p:spTree>
    <p:extLst>
      <p:ext uri="{BB962C8B-B14F-4D97-AF65-F5344CB8AC3E}">
        <p14:creationId xmlns:p14="http://schemas.microsoft.com/office/powerpoint/2010/main" val="48787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98"/>
            <a:ext cx="7772400" cy="1102712"/>
          </a:xfrm>
        </p:spPr>
        <p:txBody>
          <a:bodyPr/>
          <a:lstStyle/>
          <a:p>
            <a:r>
              <a:rPr lang="en-US" noProof="1"/>
              <a:t>Click to edit Master title style</a:t>
            </a:r>
          </a:p>
        </p:txBody>
      </p:sp>
      <p:sp>
        <p:nvSpPr>
          <p:cNvPr id="3" name="Subtitle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3BFF1-A412-49B3-815C-980B81CBF3DC}"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63563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5D251-A6E0-4AAB-AC35-6E0284F5B216}"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76265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5"/>
            <a:ext cx="2057400" cy="438941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6015"/>
            <a:ext cx="6019800" cy="4389411"/>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AD5E6-80BF-49E9-A2D7-566E1B3571FE}"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75045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noProof="1"/>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20366DA-EFB2-46EE-891E-7CF6DC2F7F64}" type="datetimeFigureOut">
              <a:rPr lang="en-US"/>
              <a:pPr>
                <a:defRPr/>
              </a:pPr>
              <a:t>2/23/2025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120992A-941F-4D7B-88EF-94C21DD76AE1}" type="slidenum">
              <a:rPr altLang="en-US"/>
              <a:pPr>
                <a:defRPr/>
              </a:pPr>
              <a:t>‹#›</a:t>
            </a:fld>
            <a:endParaRPr lang="en-US" altLang="en-US"/>
          </a:p>
        </p:txBody>
      </p:sp>
    </p:spTree>
    <p:extLst>
      <p:ext uri="{BB962C8B-B14F-4D97-AF65-F5344CB8AC3E}">
        <p14:creationId xmlns:p14="http://schemas.microsoft.com/office/powerpoint/2010/main" val="174125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BEA5AD95-7CDB-4BC1-B9DD-9FC443B51CA5}" type="datetimeFigureOut">
              <a:rPr lang="en-US"/>
              <a:pPr>
                <a:defRPr/>
              </a:pPr>
              <a:t>2/23/2025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A3C62D7-369C-4690-96B4-DBFFD38895FA}" type="slidenum">
              <a:rPr altLang="en-US"/>
              <a:pPr>
                <a:defRPr/>
              </a:pPr>
              <a:t>‹#›</a:t>
            </a:fld>
            <a:endParaRPr lang="en-US" altLang="en-US"/>
          </a:p>
        </p:txBody>
      </p:sp>
    </p:spTree>
    <p:extLst>
      <p:ext uri="{BB962C8B-B14F-4D97-AF65-F5344CB8AC3E}">
        <p14:creationId xmlns:p14="http://schemas.microsoft.com/office/powerpoint/2010/main" val="8267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9C5D2049-5A0A-42B1-829F-46ED39171C67}" type="datetimeFigureOut">
              <a:rPr lang="en-US"/>
              <a:pPr>
                <a:defRPr/>
              </a:pPr>
              <a:t>2/23/2025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3994CA8-AA3B-430B-B91A-F22F0CE240CD}" type="slidenum">
              <a:rPr altLang="en-US"/>
              <a:pPr>
                <a:defRPr/>
              </a:pPr>
              <a:t>‹#›</a:t>
            </a:fld>
            <a:endParaRPr lang="en-US" altLang="en-US"/>
          </a:p>
        </p:txBody>
      </p:sp>
    </p:spTree>
    <p:extLst>
      <p:ext uri="{BB962C8B-B14F-4D97-AF65-F5344CB8AC3E}">
        <p14:creationId xmlns:p14="http://schemas.microsoft.com/office/powerpoint/2010/main" val="303510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98D5498-EDA1-438B-9DEA-754544935048}" type="datetimeFigureOut">
              <a:rPr lang="en-US"/>
              <a:pPr>
                <a:defRPr/>
              </a:pPr>
              <a:t>2/23/2025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20F7B0E-7B6F-460A-AAE1-A07848CFCBBD}" type="slidenum">
              <a:rPr altLang="en-US"/>
              <a:pPr>
                <a:defRPr/>
              </a:pPr>
              <a:t>‹#›</a:t>
            </a:fld>
            <a:endParaRPr lang="en-US" altLang="en-US"/>
          </a:p>
        </p:txBody>
      </p:sp>
    </p:spTree>
    <p:extLst>
      <p:ext uri="{BB962C8B-B14F-4D97-AF65-F5344CB8AC3E}">
        <p14:creationId xmlns:p14="http://schemas.microsoft.com/office/powerpoint/2010/main" val="396218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47799DA6-F145-4644-A48C-D92C6A45CEC1}" type="datetimeFigureOut">
              <a:rPr lang="en-US"/>
              <a:pPr>
                <a:defRPr/>
              </a:pPr>
              <a:t>2/23/2025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184539C-BC16-4570-9F19-427F3AEE931B}" type="slidenum">
              <a:rPr altLang="en-US"/>
              <a:pPr>
                <a:defRPr/>
              </a:pPr>
              <a:t>‹#›</a:t>
            </a:fld>
            <a:endParaRPr lang="en-US" altLang="en-US"/>
          </a:p>
        </p:txBody>
      </p:sp>
    </p:spTree>
    <p:extLst>
      <p:ext uri="{BB962C8B-B14F-4D97-AF65-F5344CB8AC3E}">
        <p14:creationId xmlns:p14="http://schemas.microsoft.com/office/powerpoint/2010/main" val="4161031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4418EA79-A119-41CA-9801-D19C741CF73A}" type="datetimeFigureOut">
              <a:rPr lang="en-US"/>
              <a:pPr>
                <a:defRPr/>
              </a:pPr>
              <a:t>2/23/2025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7FF413D-5A6E-43BE-9139-51C06C861A2F}" type="slidenum">
              <a:rPr altLang="en-US"/>
              <a:pPr>
                <a:defRPr/>
              </a:pPr>
              <a:t>‹#›</a:t>
            </a:fld>
            <a:endParaRPr lang="en-US" altLang="en-US"/>
          </a:p>
        </p:txBody>
      </p:sp>
    </p:spTree>
    <p:extLst>
      <p:ext uri="{BB962C8B-B14F-4D97-AF65-F5344CB8AC3E}">
        <p14:creationId xmlns:p14="http://schemas.microsoft.com/office/powerpoint/2010/main" val="43892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D90AD6E0-6ED2-4EEC-91DF-0DAB669C8C52}" type="datetimeFigureOut">
              <a:rPr lang="en-US"/>
              <a:pPr>
                <a:defRPr/>
              </a:pPr>
              <a:t>2/23/2025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20C81B4-547C-411A-BA90-DBF539E75924}" type="slidenum">
              <a:rPr altLang="en-US"/>
              <a:pPr>
                <a:defRPr/>
              </a:pPr>
              <a:t>‹#›</a:t>
            </a:fld>
            <a:endParaRPr lang="en-US" altLang="en-US"/>
          </a:p>
        </p:txBody>
      </p:sp>
    </p:spTree>
    <p:extLst>
      <p:ext uri="{BB962C8B-B14F-4D97-AF65-F5344CB8AC3E}">
        <p14:creationId xmlns:p14="http://schemas.microsoft.com/office/powerpoint/2010/main" val="20018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4CF29638-BFF5-4A3A-A30E-6A594F63579C}" type="datetimeFigureOut">
              <a:rPr lang="en-US"/>
              <a:pPr>
                <a:defRPr/>
              </a:pPr>
              <a:t>2/23/2025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2C057A6-6F94-498A-9B02-5BD3FB2650AC}" type="slidenum">
              <a:rPr altLang="en-US"/>
              <a:pPr>
                <a:defRPr/>
              </a:pPr>
              <a:t>‹#›</a:t>
            </a:fld>
            <a:endParaRPr lang="en-US" altLang="en-US"/>
          </a:p>
        </p:txBody>
      </p:sp>
    </p:spTree>
    <p:extLst>
      <p:ext uri="{BB962C8B-B14F-4D97-AF65-F5344CB8AC3E}">
        <p14:creationId xmlns:p14="http://schemas.microsoft.com/office/powerpoint/2010/main" val="197756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83BFE-28D7-4CFC-8BF3-572F862CFD38}"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112193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4B7C7174-FF60-458D-A47C-FF5E78AA478C}" type="datetimeFigureOut">
              <a:rPr lang="en-US"/>
              <a:pPr>
                <a:defRPr/>
              </a:pPr>
              <a:t>2/23/2025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46F6E7B-CEEB-4B09-B38E-94D1545C16B7}" type="slidenum">
              <a:rPr altLang="en-US"/>
              <a:pPr>
                <a:defRPr/>
              </a:pPr>
              <a:t>‹#›</a:t>
            </a:fld>
            <a:endParaRPr lang="en-US" altLang="en-US"/>
          </a:p>
        </p:txBody>
      </p:sp>
    </p:spTree>
    <p:extLst>
      <p:ext uri="{BB962C8B-B14F-4D97-AF65-F5344CB8AC3E}">
        <p14:creationId xmlns:p14="http://schemas.microsoft.com/office/powerpoint/2010/main" val="1076796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6E5BCB0-1E90-4C60-899A-C59DF9B72D23}" type="datetimeFigureOut">
              <a:rPr lang="en-US"/>
              <a:pPr>
                <a:defRPr/>
              </a:pPr>
              <a:t>2/23/2025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AEA11-9D99-428B-B294-F1C35C24BFAE}" type="slidenum">
              <a:rPr altLang="en-US"/>
              <a:pPr>
                <a:defRPr/>
              </a:pPr>
              <a:t>‹#›</a:t>
            </a:fld>
            <a:endParaRPr lang="en-US" altLang="en-US"/>
          </a:p>
        </p:txBody>
      </p:sp>
    </p:spTree>
    <p:extLst>
      <p:ext uri="{BB962C8B-B14F-4D97-AF65-F5344CB8AC3E}">
        <p14:creationId xmlns:p14="http://schemas.microsoft.com/office/powerpoint/2010/main" val="4267724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A7EF575-C4B1-4DBB-A512-76082B30B549}" type="datetimeFigureOut">
              <a:rPr lang="en-US"/>
              <a:pPr>
                <a:defRPr/>
              </a:pPr>
              <a:t>2/23/2025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5E568D8-5B04-4C65-8D35-46C65279AD1C}" type="slidenum">
              <a:rPr altLang="en-US"/>
              <a:pPr>
                <a:defRPr/>
              </a:pPr>
              <a:t>‹#›</a:t>
            </a:fld>
            <a:endParaRPr lang="en-US" altLang="en-US"/>
          </a:p>
        </p:txBody>
      </p:sp>
    </p:spTree>
    <p:extLst>
      <p:ext uri="{BB962C8B-B14F-4D97-AF65-F5344CB8AC3E}">
        <p14:creationId xmlns:p14="http://schemas.microsoft.com/office/powerpoint/2010/main" val="3956122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2" name="图片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252413"/>
            <a:ext cx="87407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8"/>
          <p:cNvPicPr>
            <a:picLocks noChangeAspect="1" noChangeArrowheads="1"/>
          </p:cNvPicPr>
          <p:nvPr userDrawn="1"/>
        </p:nvPicPr>
        <p:blipFill>
          <a:blip r:embed="rId3">
            <a:extLst>
              <a:ext uri="{28A0092B-C50C-407E-A947-70E740481C1C}">
                <a14:useLocalDpi xmlns:a14="http://schemas.microsoft.com/office/drawing/2010/main" val="0"/>
              </a:ext>
            </a:extLst>
          </a:blip>
          <a:srcRect l="66515" b="75098"/>
          <a:stretch>
            <a:fillRect/>
          </a:stretch>
        </p:blipFill>
        <p:spPr bwMode="auto">
          <a:xfrm rot="17520652">
            <a:off x="-931863" y="-395288"/>
            <a:ext cx="2265363"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AA7A9979-58DD-4CAC-9AB8-32C6379AD9D1}" type="datetimeFigureOut">
              <a:rPr lang="en-US"/>
              <a:pPr>
                <a:defRPr/>
              </a:pPr>
              <a:t>2/23/2025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3960F9F3-CF17-47C4-8B4D-F077D8B65DE5}" type="slidenum">
              <a:rPr altLang="en-US"/>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50421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98"/>
            <a:ext cx="7772400" cy="1102712"/>
          </a:xfrm>
        </p:spPr>
        <p:txBody>
          <a:bodyPr/>
          <a:lstStyle/>
          <a:p>
            <a:r>
              <a:rPr lang="en-US" noProof="1"/>
              <a:t>Click to edit Master title style</a:t>
            </a:r>
          </a:p>
        </p:txBody>
      </p:sp>
      <p:sp>
        <p:nvSpPr>
          <p:cNvPr id="3" name="Subtitle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4231D8-2E06-4818-AD7E-2CDA4C1FD18D}"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932003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6AE87-0816-47E7-8DAB-C8DCC46486D8}"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40413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753"/>
            <a:ext cx="7772400" cy="1021735"/>
          </a:xfrm>
        </p:spPr>
        <p:txBody>
          <a:bodyPr anchor="t"/>
          <a:lstStyle>
            <a:lvl1pPr algn="l">
              <a:defRPr sz="3000" b="1" cap="all"/>
            </a:lvl1pPr>
          </a:lstStyle>
          <a:p>
            <a:r>
              <a:rPr lang="en-US" noProof="1"/>
              <a:t>Click to edit Master title style</a:t>
            </a:r>
          </a:p>
        </p:txBody>
      </p:sp>
      <p:sp>
        <p:nvSpPr>
          <p:cNvPr id="3" name="Text Placeholder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53021-FEA5-473A-BBB5-0CF4FCCDA554}"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883838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174D2-A4D2-4E2F-ACEC-C3E7285589E8}"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8209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0B2520-CD7E-498F-8CEC-B3E7BC9E093A}"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484524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0D7654-69A8-4BA3-A1B0-56870EC9E347}"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80236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753"/>
            <a:ext cx="7772400" cy="1021735"/>
          </a:xfrm>
        </p:spPr>
        <p:txBody>
          <a:bodyPr anchor="t"/>
          <a:lstStyle>
            <a:lvl1pPr algn="l">
              <a:defRPr sz="3000" b="1" cap="all"/>
            </a:lvl1pPr>
          </a:lstStyle>
          <a:p>
            <a:r>
              <a:rPr lang="en-US" noProof="1"/>
              <a:t>Click to edit Master title style</a:t>
            </a:r>
          </a:p>
        </p:txBody>
      </p:sp>
      <p:sp>
        <p:nvSpPr>
          <p:cNvPr id="3" name="Text Placeholder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AADCA-7E9F-4B03-8A08-92EBF390DBE4}"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200023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022DA2-C2AD-4C0B-B9C9-FBCCCF49E0C7}"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963408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23"/>
            <a:ext cx="3008313" cy="871690"/>
          </a:xfrm>
        </p:spPr>
        <p:txBody>
          <a:bodyPr anchor="b"/>
          <a:lstStyle>
            <a:lvl1pPr algn="l">
              <a:defRPr sz="1500" b="1"/>
            </a:lvl1pPr>
          </a:lstStyle>
          <a:p>
            <a:r>
              <a:rPr lang="en-US" noProof="1"/>
              <a:t>Click to edit Master title style</a:t>
            </a:r>
          </a:p>
        </p:txBody>
      </p:sp>
      <p:sp>
        <p:nvSpPr>
          <p:cNvPr id="3" name="Content Placeholder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1CBEE-F1B9-49D1-8160-47FFB20E1B1B}"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043761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080"/>
            <a:ext cx="5486400" cy="425128"/>
          </a:xfrm>
        </p:spPr>
        <p:txBody>
          <a:bodyPr anchor="b"/>
          <a:lstStyle>
            <a:lvl1pPr algn="l">
              <a:defRPr sz="1500" b="1"/>
            </a:lvl1pPr>
          </a:lstStyle>
          <a:p>
            <a:r>
              <a:rPr lang="en-US" noProof="1"/>
              <a:t>Click to edit Master title style</a:t>
            </a:r>
          </a:p>
        </p:txBody>
      </p:sp>
      <p:sp>
        <p:nvSpPr>
          <p:cNvPr id="3" name="Picture Placeholder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en-US" noProof="0"/>
          </a:p>
        </p:txBody>
      </p:sp>
      <p:sp>
        <p:nvSpPr>
          <p:cNvPr id="4" name="Text Placeholder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EA03B-6C3D-4A05-B741-091AED813A04}"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819312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67900-46E8-4C91-BB31-5ACA318908BC}"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583563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5"/>
            <a:ext cx="2057400" cy="438941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6015"/>
            <a:ext cx="6019800" cy="4389411"/>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77AD8-A482-4F55-9678-126EE74128C1}"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86184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7F7353B-2457-4D81-B683-BD791675D2F3}" type="slidenum">
              <a:rPr lang="en-US" altLang="vi-VN" smtClean="0"/>
              <a:pPr>
                <a:defRPr/>
              </a:pPr>
              <a:t>‹#›</a:t>
            </a:fld>
            <a:endParaRPr lang="en-US" altLang="vi-VN">
              <a:latin typeface="Times New Roman" panose="02020603050405020304" pitchFamily="18" charset="0"/>
            </a:endParaRPr>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04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2B85E4-4EBE-4E42-B08D-993C2D21FE60}"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338921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85921B-2A4A-419C-B972-A9BE6B0346C7}" type="slidenum">
              <a:rPr lang="en-US" altLang="vi-VN" smtClean="0"/>
              <a:pPr>
                <a:defRPr/>
              </a:pPr>
              <a:t>‹#›</a:t>
            </a:fld>
            <a:endParaRPr lang="en-US" altLang="vi-VN">
              <a:latin typeface="Times New Roman" panose="02020603050405020304" pitchFamily="18" charset="0"/>
            </a:endParaRPr>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449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2F7607-7CFA-4052-A256-18FF9969D14D}"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755601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5A362F-8B58-405D-8477-52E903B08F79}"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95855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7494D-DB63-4FA7-BDFA-4B190FBE3777}"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066570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94848F3-96B7-4E9A-801E-6F170F20EEDC}"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533366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42B688-D646-43EC-A03F-00DDB667C650}"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773373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40FEFC-76BF-42A6-9A40-D9209FFDD53B}"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558469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09F603-69AC-4474-9300-8BBE33DAF4C9}"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115041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E3141C-78F2-4E7D-B233-D8E5C2EC3175}"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488266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D9325A-CE37-4F92-AA88-F74C9FAA7F33}"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761261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noProof="1"/>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AAFE96B6-FCAA-47EC-ACCA-4D5691EF3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76270C5-C6E7-441A-A1F1-DDAE2EF97B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0B076A-48C0-4842-9033-288CA16ACC45}"/>
              </a:ext>
            </a:extLst>
          </p:cNvPr>
          <p:cNvSpPr>
            <a:spLocks noGrp="1"/>
          </p:cNvSpPr>
          <p:nvPr>
            <p:ph type="sldNum" sz="quarter" idx="12"/>
          </p:nvPr>
        </p:nvSpPr>
        <p:spPr/>
        <p:txBody>
          <a:bodyPr/>
          <a:lstStyle>
            <a:lvl1pPr>
              <a:defRPr/>
            </a:lvl1pPr>
          </a:lstStyle>
          <a:p>
            <a:pPr>
              <a:defRPr/>
            </a:pPr>
            <a:fld id="{D0D523D2-9926-4AA0-8115-A7BFF9E27599}" type="slidenum">
              <a:rPr lang="en-US" altLang="en-US"/>
              <a:pPr>
                <a:defRPr/>
              </a:pPr>
              <a:t>‹#›</a:t>
            </a:fld>
            <a:endParaRPr lang="en-US" altLang="en-US"/>
          </a:p>
        </p:txBody>
      </p:sp>
    </p:spTree>
    <p:extLst>
      <p:ext uri="{BB962C8B-B14F-4D97-AF65-F5344CB8AC3E}">
        <p14:creationId xmlns:p14="http://schemas.microsoft.com/office/powerpoint/2010/main" val="2591403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826E9E77-B4FB-4BD7-B0BE-760BDAA466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283408-C66E-40B7-892D-118B88034A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CCF88F-5A4B-448D-AB1E-AFE215EB21B7}"/>
              </a:ext>
            </a:extLst>
          </p:cNvPr>
          <p:cNvSpPr>
            <a:spLocks noGrp="1"/>
          </p:cNvSpPr>
          <p:nvPr>
            <p:ph type="sldNum" sz="quarter" idx="12"/>
          </p:nvPr>
        </p:nvSpPr>
        <p:spPr/>
        <p:txBody>
          <a:bodyPr/>
          <a:lstStyle>
            <a:lvl1pPr>
              <a:defRPr/>
            </a:lvl1pPr>
          </a:lstStyle>
          <a:p>
            <a:pPr>
              <a:defRPr/>
            </a:pPr>
            <a:fld id="{F7FBF673-A2C4-44D7-8A6D-090334B97B68}" type="slidenum">
              <a:rPr lang="en-US" altLang="en-US"/>
              <a:pPr>
                <a:defRPr/>
              </a:pPr>
              <a:t>‹#›</a:t>
            </a:fld>
            <a:endParaRPr lang="en-US" altLang="en-US"/>
          </a:p>
        </p:txBody>
      </p:sp>
    </p:spTree>
    <p:extLst>
      <p:ext uri="{BB962C8B-B14F-4D97-AF65-F5344CB8AC3E}">
        <p14:creationId xmlns:p14="http://schemas.microsoft.com/office/powerpoint/2010/main" val="1654782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noProof="1"/>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EFA688AE-FC5D-405B-AF05-16363D4DA0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76CD7E-DB6C-452F-B22C-83658AF108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2DAE2E-38F8-4DC1-926C-FDA54C9E15C6}"/>
              </a:ext>
            </a:extLst>
          </p:cNvPr>
          <p:cNvSpPr>
            <a:spLocks noGrp="1"/>
          </p:cNvSpPr>
          <p:nvPr>
            <p:ph type="sldNum" sz="quarter" idx="12"/>
          </p:nvPr>
        </p:nvSpPr>
        <p:spPr/>
        <p:txBody>
          <a:bodyPr/>
          <a:lstStyle>
            <a:lvl1pPr>
              <a:defRPr/>
            </a:lvl1pPr>
          </a:lstStyle>
          <a:p>
            <a:pPr>
              <a:defRPr/>
            </a:pPr>
            <a:fld id="{9B58E765-1B9C-4A4F-A9C4-196A01B37B0F}" type="slidenum">
              <a:rPr lang="en-US" altLang="en-US"/>
              <a:pPr>
                <a:defRPr/>
              </a:pPr>
              <a:t>‹#›</a:t>
            </a:fld>
            <a:endParaRPr lang="en-US" altLang="en-US"/>
          </a:p>
        </p:txBody>
      </p:sp>
    </p:spTree>
    <p:extLst>
      <p:ext uri="{BB962C8B-B14F-4D97-AF65-F5344CB8AC3E}">
        <p14:creationId xmlns:p14="http://schemas.microsoft.com/office/powerpoint/2010/main" val="3736452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9E8C7CCC-441A-419A-A78F-D98BCE77389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ABD953-7615-43BC-95E9-A6AABB8427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FE09E7-04EE-4806-9290-4A8BAC9F6EF0}"/>
              </a:ext>
            </a:extLst>
          </p:cNvPr>
          <p:cNvSpPr>
            <a:spLocks noGrp="1"/>
          </p:cNvSpPr>
          <p:nvPr>
            <p:ph type="sldNum" sz="quarter" idx="12"/>
          </p:nvPr>
        </p:nvSpPr>
        <p:spPr/>
        <p:txBody>
          <a:bodyPr/>
          <a:lstStyle>
            <a:lvl1pPr>
              <a:defRPr/>
            </a:lvl1pPr>
          </a:lstStyle>
          <a:p>
            <a:pPr>
              <a:defRPr/>
            </a:pPr>
            <a:fld id="{470154E7-3FEB-4D5E-AE74-02F712F9DF31}" type="slidenum">
              <a:rPr lang="en-US" altLang="en-US"/>
              <a:pPr>
                <a:defRPr/>
              </a:pPr>
              <a:t>‹#›</a:t>
            </a:fld>
            <a:endParaRPr lang="en-US" altLang="en-US"/>
          </a:p>
        </p:txBody>
      </p:sp>
    </p:spTree>
    <p:extLst>
      <p:ext uri="{BB962C8B-B14F-4D97-AF65-F5344CB8AC3E}">
        <p14:creationId xmlns:p14="http://schemas.microsoft.com/office/powerpoint/2010/main" val="187290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6B0E0B-1C87-433C-A02A-689506F6954B}"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239763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C5F80E5-7EF6-4FE8-8F9F-BB0E0CEE974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0840AED-55DB-43F7-B40B-DDC4875C7B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03E22D-AED0-466D-999A-D3FE4F072F78}"/>
              </a:ext>
            </a:extLst>
          </p:cNvPr>
          <p:cNvSpPr>
            <a:spLocks noGrp="1"/>
          </p:cNvSpPr>
          <p:nvPr>
            <p:ph type="sldNum" sz="quarter" idx="12"/>
          </p:nvPr>
        </p:nvSpPr>
        <p:spPr/>
        <p:txBody>
          <a:bodyPr/>
          <a:lstStyle>
            <a:lvl1pPr>
              <a:defRPr/>
            </a:lvl1pPr>
          </a:lstStyle>
          <a:p>
            <a:pPr>
              <a:defRPr/>
            </a:pPr>
            <a:fld id="{BDB38E6B-0A98-41A6-AEBF-5126ED07E688}" type="slidenum">
              <a:rPr lang="en-US" altLang="en-US"/>
              <a:pPr>
                <a:defRPr/>
              </a:pPr>
              <a:t>‹#›</a:t>
            </a:fld>
            <a:endParaRPr lang="en-US" altLang="en-US"/>
          </a:p>
        </p:txBody>
      </p:sp>
    </p:spTree>
    <p:extLst>
      <p:ext uri="{BB962C8B-B14F-4D97-AF65-F5344CB8AC3E}">
        <p14:creationId xmlns:p14="http://schemas.microsoft.com/office/powerpoint/2010/main" val="652965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920D53C1-D5D8-4FB5-B3DC-4006834C54F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E5C2C38-3FA9-4FB7-90E0-AAF61A224B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201A14-B2A2-4058-839E-7F67CC408B67}"/>
              </a:ext>
            </a:extLst>
          </p:cNvPr>
          <p:cNvSpPr>
            <a:spLocks noGrp="1"/>
          </p:cNvSpPr>
          <p:nvPr>
            <p:ph type="sldNum" sz="quarter" idx="12"/>
          </p:nvPr>
        </p:nvSpPr>
        <p:spPr/>
        <p:txBody>
          <a:bodyPr/>
          <a:lstStyle>
            <a:lvl1pPr>
              <a:defRPr/>
            </a:lvl1pPr>
          </a:lstStyle>
          <a:p>
            <a:pPr>
              <a:defRPr/>
            </a:pPr>
            <a:fld id="{EAA895D2-3368-458E-94F7-7DF454E8BFE0}" type="slidenum">
              <a:rPr lang="en-US" altLang="en-US"/>
              <a:pPr>
                <a:defRPr/>
              </a:pPr>
              <a:t>‹#›</a:t>
            </a:fld>
            <a:endParaRPr lang="en-US" altLang="en-US"/>
          </a:p>
        </p:txBody>
      </p:sp>
    </p:spTree>
    <p:extLst>
      <p:ext uri="{BB962C8B-B14F-4D97-AF65-F5344CB8AC3E}">
        <p14:creationId xmlns:p14="http://schemas.microsoft.com/office/powerpoint/2010/main" val="419057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1473DD-2DF2-4BB8-A5A6-38C968DC729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F42624C-192F-4243-AAEB-32D5FF2AE3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19A7C7C-756B-423C-97FC-3969E7F0BB42}"/>
              </a:ext>
            </a:extLst>
          </p:cNvPr>
          <p:cNvSpPr>
            <a:spLocks noGrp="1"/>
          </p:cNvSpPr>
          <p:nvPr>
            <p:ph type="sldNum" sz="quarter" idx="12"/>
          </p:nvPr>
        </p:nvSpPr>
        <p:spPr/>
        <p:txBody>
          <a:bodyPr/>
          <a:lstStyle>
            <a:lvl1pPr>
              <a:defRPr/>
            </a:lvl1pPr>
          </a:lstStyle>
          <a:p>
            <a:pPr>
              <a:defRPr/>
            </a:pPr>
            <a:fld id="{7535AC91-DFE3-45D8-B692-897DBB568B62}" type="slidenum">
              <a:rPr lang="en-US" altLang="en-US"/>
              <a:pPr>
                <a:defRPr/>
              </a:pPr>
              <a:t>‹#›</a:t>
            </a:fld>
            <a:endParaRPr lang="en-US" altLang="en-US"/>
          </a:p>
        </p:txBody>
      </p:sp>
    </p:spTree>
    <p:extLst>
      <p:ext uri="{BB962C8B-B14F-4D97-AF65-F5344CB8AC3E}">
        <p14:creationId xmlns:p14="http://schemas.microsoft.com/office/powerpoint/2010/main" val="609961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noProof="1"/>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1"/>
              <a:t>Click to edit Master text styles</a:t>
            </a:r>
          </a:p>
        </p:txBody>
      </p:sp>
      <p:sp>
        <p:nvSpPr>
          <p:cNvPr id="5" name="Date Placeholder 3">
            <a:extLst>
              <a:ext uri="{FF2B5EF4-FFF2-40B4-BE49-F238E27FC236}">
                <a16:creationId xmlns:a16="http://schemas.microsoft.com/office/drawing/2014/main" id="{20E5C315-72DC-4624-B917-4500B954FDE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972AE1-92F6-416A-9C71-BE1A07628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3EC683-DF1A-4A7B-8AB1-1B554206CA09}"/>
              </a:ext>
            </a:extLst>
          </p:cNvPr>
          <p:cNvSpPr>
            <a:spLocks noGrp="1"/>
          </p:cNvSpPr>
          <p:nvPr>
            <p:ph type="sldNum" sz="quarter" idx="12"/>
          </p:nvPr>
        </p:nvSpPr>
        <p:spPr/>
        <p:txBody>
          <a:bodyPr/>
          <a:lstStyle>
            <a:lvl1pPr>
              <a:defRPr/>
            </a:lvl1pPr>
          </a:lstStyle>
          <a:p>
            <a:pPr>
              <a:defRPr/>
            </a:pPr>
            <a:fld id="{F484C3F5-FD6C-4F5F-8F51-E7D6C7D724FE}" type="slidenum">
              <a:rPr lang="en-US" altLang="en-US"/>
              <a:pPr>
                <a:defRPr/>
              </a:pPr>
              <a:t>‹#›</a:t>
            </a:fld>
            <a:endParaRPr lang="en-US" altLang="en-US"/>
          </a:p>
        </p:txBody>
      </p:sp>
    </p:spTree>
    <p:extLst>
      <p:ext uri="{BB962C8B-B14F-4D97-AF65-F5344CB8AC3E}">
        <p14:creationId xmlns:p14="http://schemas.microsoft.com/office/powerpoint/2010/main" val="3029020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noProof="1"/>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1"/>
              <a:t>Click to edit Master text styles</a:t>
            </a:r>
          </a:p>
        </p:txBody>
      </p:sp>
      <p:sp>
        <p:nvSpPr>
          <p:cNvPr id="5" name="Date Placeholder 3">
            <a:extLst>
              <a:ext uri="{FF2B5EF4-FFF2-40B4-BE49-F238E27FC236}">
                <a16:creationId xmlns:a16="http://schemas.microsoft.com/office/drawing/2014/main" id="{8849CDD8-B405-4859-AF8E-FB23F808D4D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B63F63D-50F7-4D76-AD3C-F738C8E364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7310F9-6446-4D57-BA4F-B6930748C486}"/>
              </a:ext>
            </a:extLst>
          </p:cNvPr>
          <p:cNvSpPr>
            <a:spLocks noGrp="1"/>
          </p:cNvSpPr>
          <p:nvPr>
            <p:ph type="sldNum" sz="quarter" idx="12"/>
          </p:nvPr>
        </p:nvSpPr>
        <p:spPr/>
        <p:txBody>
          <a:bodyPr/>
          <a:lstStyle>
            <a:lvl1pPr>
              <a:defRPr/>
            </a:lvl1pPr>
          </a:lstStyle>
          <a:p>
            <a:pPr>
              <a:defRPr/>
            </a:pPr>
            <a:fld id="{AF2EAF7F-8859-48D9-9EB1-2ED75EA6E3CA}" type="slidenum">
              <a:rPr lang="en-US" altLang="en-US"/>
              <a:pPr>
                <a:defRPr/>
              </a:pPr>
              <a:t>‹#›</a:t>
            </a:fld>
            <a:endParaRPr lang="en-US" altLang="en-US"/>
          </a:p>
        </p:txBody>
      </p:sp>
    </p:spTree>
    <p:extLst>
      <p:ext uri="{BB962C8B-B14F-4D97-AF65-F5344CB8AC3E}">
        <p14:creationId xmlns:p14="http://schemas.microsoft.com/office/powerpoint/2010/main" val="1243150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B4F442DF-34EC-492E-8394-7FD14D4452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E80E39-10FE-44EA-B3DE-2DB3A7BEB8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D497B9-69AD-4577-BCC5-B8E5779081F6}"/>
              </a:ext>
            </a:extLst>
          </p:cNvPr>
          <p:cNvSpPr>
            <a:spLocks noGrp="1"/>
          </p:cNvSpPr>
          <p:nvPr>
            <p:ph type="sldNum" sz="quarter" idx="12"/>
          </p:nvPr>
        </p:nvSpPr>
        <p:spPr/>
        <p:txBody>
          <a:bodyPr/>
          <a:lstStyle>
            <a:lvl1pPr>
              <a:defRPr/>
            </a:lvl1pPr>
          </a:lstStyle>
          <a:p>
            <a:pPr>
              <a:defRPr/>
            </a:pPr>
            <a:fld id="{6DF61E02-74E3-4943-8E74-D5E6D37DBA0B}" type="slidenum">
              <a:rPr lang="en-US" altLang="en-US"/>
              <a:pPr>
                <a:defRPr/>
              </a:pPr>
              <a:t>‹#›</a:t>
            </a:fld>
            <a:endParaRPr lang="en-US" altLang="en-US"/>
          </a:p>
        </p:txBody>
      </p:sp>
    </p:spTree>
    <p:extLst>
      <p:ext uri="{BB962C8B-B14F-4D97-AF65-F5344CB8AC3E}">
        <p14:creationId xmlns:p14="http://schemas.microsoft.com/office/powerpoint/2010/main" val="765696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E336826-3DE2-488A-9D06-9E304E6FBB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9453C7A-C47D-4E35-81A1-79559F65A6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1F9827-EFEA-45FA-A81A-EC76F3ACF35D}"/>
              </a:ext>
            </a:extLst>
          </p:cNvPr>
          <p:cNvSpPr>
            <a:spLocks noGrp="1"/>
          </p:cNvSpPr>
          <p:nvPr>
            <p:ph type="sldNum" sz="quarter" idx="12"/>
          </p:nvPr>
        </p:nvSpPr>
        <p:spPr/>
        <p:txBody>
          <a:bodyPr/>
          <a:lstStyle>
            <a:lvl1pPr>
              <a:defRPr/>
            </a:lvl1pPr>
          </a:lstStyle>
          <a:p>
            <a:pPr>
              <a:defRPr/>
            </a:pPr>
            <a:fld id="{E88FF059-F0A5-425E-9F6C-75C483AC2A03}" type="slidenum">
              <a:rPr lang="en-US" altLang="en-US"/>
              <a:pPr>
                <a:defRPr/>
              </a:pPr>
              <a:t>‹#›</a:t>
            </a:fld>
            <a:endParaRPr lang="en-US" altLang="en-US"/>
          </a:p>
        </p:txBody>
      </p:sp>
    </p:spTree>
    <p:extLst>
      <p:ext uri="{BB962C8B-B14F-4D97-AF65-F5344CB8AC3E}">
        <p14:creationId xmlns:p14="http://schemas.microsoft.com/office/powerpoint/2010/main" val="251311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294995-A18A-4E6C-8AF2-9EA5DBB583FE}"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8222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625C31-1F4E-44FE-8765-EF67F10B42B9}"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13638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23"/>
            <a:ext cx="3008313" cy="871690"/>
          </a:xfrm>
        </p:spPr>
        <p:txBody>
          <a:bodyPr anchor="b"/>
          <a:lstStyle>
            <a:lvl1pPr algn="l">
              <a:defRPr sz="1500" b="1"/>
            </a:lvl1pPr>
          </a:lstStyle>
          <a:p>
            <a:r>
              <a:rPr lang="en-US" noProof="1"/>
              <a:t>Click to edit Master title style</a:t>
            </a:r>
          </a:p>
        </p:txBody>
      </p:sp>
      <p:sp>
        <p:nvSpPr>
          <p:cNvPr id="3" name="Content Placeholder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3CCE10-E563-4E58-B24A-3EFCB7E30C0B}"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200248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080"/>
            <a:ext cx="5486400" cy="425128"/>
          </a:xfrm>
        </p:spPr>
        <p:txBody>
          <a:bodyPr anchor="b"/>
          <a:lstStyle>
            <a:lvl1pPr algn="l">
              <a:defRPr sz="1500" b="1"/>
            </a:lvl1pPr>
          </a:lstStyle>
          <a:p>
            <a:r>
              <a:rPr lang="en-US" noProof="1"/>
              <a:t>Click to edit Master title style</a:t>
            </a:r>
          </a:p>
        </p:txBody>
      </p:sp>
      <p:sp>
        <p:nvSpPr>
          <p:cNvPr id="3" name="Picture Placeholder 2"/>
          <p:cNvSpPr>
            <a:spLocks noGrp="1"/>
          </p:cNvSpPr>
          <p:nvPr>
            <p:ph type="pic" idx="1"/>
          </p:nvPr>
        </p:nvSpPr>
        <p:spPr>
          <a:xfrm>
            <a:off x="1792288" y="459662"/>
            <a:ext cx="5486400"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en-US" noProof="0"/>
          </a:p>
        </p:txBody>
      </p:sp>
      <p:sp>
        <p:nvSpPr>
          <p:cNvPr id="4" name="Text Placeholder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D0B97-CB8C-4B92-9AB0-98B1EAC42A89}" type="slidenum">
              <a:rPr altLang="vi-VN"/>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382409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4294967295"/>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VnTime" panose="020B7200000000000000"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VnTime" panose="020B7200000000000000"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noProof="1" smtClean="0">
                <a:latin typeface=".VnTime" pitchFamily="34" charset="0"/>
              </a:defRPr>
            </a:lvl1pPr>
          </a:lstStyle>
          <a:p>
            <a:pPr>
              <a:defRPr/>
            </a:pPr>
            <a:fld id="{6B30CDA2-1083-42DA-B3E2-89C33D4EF05A}" type="slidenum">
              <a:rPr altLang="vi-VN"/>
              <a:pPr>
                <a:defRPr/>
              </a:pPr>
              <a:t>‹#›</a:t>
            </a:fld>
            <a:endParaRPr lang="en-US" altLang="vi-VN">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VnTime" panose="020B7200000000000000" pitchFamily="34" charset="0"/>
        </a:defRPr>
      </a:lvl2pPr>
      <a:lvl3pPr algn="ctr" rtl="0" eaLnBrk="0" fontAlgn="base" hangingPunct="0">
        <a:spcBef>
          <a:spcPct val="0"/>
        </a:spcBef>
        <a:spcAft>
          <a:spcPct val="0"/>
        </a:spcAft>
        <a:defRPr sz="3300">
          <a:solidFill>
            <a:schemeClr val="tx2"/>
          </a:solidFill>
          <a:latin typeface=".VnTime" panose="020B7200000000000000" pitchFamily="34" charset="0"/>
        </a:defRPr>
      </a:lvl3pPr>
      <a:lvl4pPr algn="ctr" rtl="0" eaLnBrk="0" fontAlgn="base" hangingPunct="0">
        <a:spcBef>
          <a:spcPct val="0"/>
        </a:spcBef>
        <a:spcAft>
          <a:spcPct val="0"/>
        </a:spcAft>
        <a:defRPr sz="3300">
          <a:solidFill>
            <a:schemeClr val="tx2"/>
          </a:solidFill>
          <a:latin typeface=".VnTime" panose="020B7200000000000000" pitchFamily="34" charset="0"/>
        </a:defRPr>
      </a:lvl4pPr>
      <a:lvl5pPr algn="ctr" rtl="0" eaLnBrk="0" fontAlgn="base" hangingPunct="0">
        <a:spcBef>
          <a:spcPct val="0"/>
        </a:spcBef>
        <a:spcAft>
          <a:spcPct val="0"/>
        </a:spcAft>
        <a:defRPr sz="3300">
          <a:solidFill>
            <a:schemeClr val="tx2"/>
          </a:solidFill>
          <a:latin typeface=".VnTime" panose="020B7200000000000000" pitchFamily="34" charset="0"/>
        </a:defRPr>
      </a:lvl5pPr>
      <a:lvl6pPr marL="457200" algn="ctr" rtl="0" fontAlgn="base">
        <a:spcBef>
          <a:spcPct val="0"/>
        </a:spcBef>
        <a:spcAft>
          <a:spcPct val="0"/>
        </a:spcAft>
        <a:defRPr sz="4400">
          <a:solidFill>
            <a:schemeClr val="tx2"/>
          </a:solidFill>
          <a:latin typeface=".VnTime" panose="020B7200000000000000" pitchFamily="34" charset="0"/>
        </a:defRPr>
      </a:lvl6pPr>
      <a:lvl7pPr marL="914400" algn="ctr" rtl="0" fontAlgn="base">
        <a:spcBef>
          <a:spcPct val="0"/>
        </a:spcBef>
        <a:spcAft>
          <a:spcPct val="0"/>
        </a:spcAft>
        <a:defRPr sz="4400">
          <a:solidFill>
            <a:schemeClr val="tx2"/>
          </a:solidFill>
          <a:latin typeface=".VnTime" panose="020B7200000000000000" pitchFamily="34" charset="0"/>
        </a:defRPr>
      </a:lvl7pPr>
      <a:lvl8pPr marL="1371600" algn="ctr" rtl="0" fontAlgn="base">
        <a:spcBef>
          <a:spcPct val="0"/>
        </a:spcBef>
        <a:spcAft>
          <a:spcPct val="0"/>
        </a:spcAft>
        <a:defRPr sz="4400">
          <a:solidFill>
            <a:schemeClr val="tx2"/>
          </a:solidFill>
          <a:latin typeface=".VnTime" panose="020B7200000000000000" pitchFamily="34" charset="0"/>
        </a:defRPr>
      </a:lvl8pPr>
      <a:lvl9pPr marL="1828800" algn="ctr" rtl="0" fontAlgn="base">
        <a:spcBef>
          <a:spcPct val="0"/>
        </a:spcBef>
        <a:spcAft>
          <a:spcPct val="0"/>
        </a:spcAft>
        <a:defRPr sz="4400">
          <a:solidFill>
            <a:schemeClr val="tx2"/>
          </a:solidFill>
          <a:latin typeface=".VnTime" panose="020B7200000000000000" pitchFamily="34" charset="0"/>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213" indent="-214313" algn="l" rtl="0" eaLnBrk="0" fontAlgn="base" hangingPunct="0">
        <a:spcBef>
          <a:spcPct val="15000"/>
        </a:spcBef>
        <a:spcAft>
          <a:spcPct val="0"/>
        </a:spcAft>
        <a:buChar char="–"/>
        <a:defRPr sz="2100">
          <a:solidFill>
            <a:schemeClr val="tx1"/>
          </a:solidFill>
          <a:latin typeface="+mn-lt"/>
        </a:defRPr>
      </a:lvl2pPr>
      <a:lvl3pPr marL="857250" indent="-171450" algn="l" rtl="0" eaLnBrk="0" fontAlgn="base" hangingPunct="0">
        <a:spcBef>
          <a:spcPct val="15000"/>
        </a:spcBef>
        <a:spcAft>
          <a:spcPct val="0"/>
        </a:spcAft>
        <a:buChar char="•"/>
        <a:defRPr>
          <a:solidFill>
            <a:schemeClr val="tx1"/>
          </a:solidFill>
          <a:latin typeface="+mn-lt"/>
        </a:defRPr>
      </a:lvl3pPr>
      <a:lvl4pPr marL="1200150" indent="-171450" algn="l" rtl="0" eaLnBrk="0" fontAlgn="base" hangingPunct="0">
        <a:spcBef>
          <a:spcPct val="15000"/>
        </a:spcBef>
        <a:spcAft>
          <a:spcPct val="0"/>
        </a:spcAft>
        <a:buChar char="–"/>
        <a:defRPr sz="1500">
          <a:solidFill>
            <a:schemeClr val="tx1"/>
          </a:solidFill>
          <a:latin typeface="+mn-lt"/>
        </a:defRPr>
      </a:lvl4pPr>
      <a:lvl5pPr marL="1543050" indent="-171450" algn="l" rtl="0" eaLnBrk="0" fontAlgn="base" hangingPunct="0">
        <a:spcBef>
          <a:spcPct val="15000"/>
        </a:spcBef>
        <a:spcAft>
          <a:spcPct val="0"/>
        </a:spcAft>
        <a:buChar char="»"/>
        <a:defRPr sz="1500">
          <a:solidFill>
            <a:schemeClr val="tx1"/>
          </a:solidFill>
          <a:latin typeface="+mn-lt"/>
        </a:defRPr>
      </a:lvl5pPr>
      <a:lvl6pPr marL="1886585" indent="-171450" algn="l" rtl="0" fontAlgn="base">
        <a:spcBef>
          <a:spcPct val="15000"/>
        </a:spcBef>
        <a:spcAft>
          <a:spcPct val="0"/>
        </a:spcAft>
        <a:buChar char="»"/>
        <a:defRPr sz="1500">
          <a:solidFill>
            <a:schemeClr val="tx1"/>
          </a:solidFill>
          <a:latin typeface="+mn-lt"/>
        </a:defRPr>
      </a:lvl6pPr>
      <a:lvl7pPr marL="2229485" indent="-171450" algn="l" rtl="0" fontAlgn="base">
        <a:spcBef>
          <a:spcPct val="15000"/>
        </a:spcBef>
        <a:spcAft>
          <a:spcPct val="0"/>
        </a:spcAft>
        <a:buChar char="»"/>
        <a:defRPr sz="1500">
          <a:solidFill>
            <a:schemeClr val="tx1"/>
          </a:solidFill>
          <a:latin typeface="+mn-lt"/>
        </a:defRPr>
      </a:lvl7pPr>
      <a:lvl8pPr marL="2572385" indent="-171450" algn="l" rtl="0" fontAlgn="base">
        <a:spcBef>
          <a:spcPct val="15000"/>
        </a:spcBef>
        <a:spcAft>
          <a:spcPct val="0"/>
        </a:spcAft>
        <a:buChar char="»"/>
        <a:defRPr sz="1500">
          <a:solidFill>
            <a:schemeClr val="tx1"/>
          </a:solidFill>
          <a:latin typeface="+mn-lt"/>
        </a:defRPr>
      </a:lvl8pPr>
      <a:lvl9pPr marL="2915285" indent="-171450" algn="l" rtl="0" fontAlgn="base">
        <a:spcBef>
          <a:spcPct val="15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75" name="Text Placeholder 2"/>
          <p:cNvSpPr>
            <a:spLocks noGrp="1" noChangeArrowheads="1"/>
          </p:cNvSpPr>
          <p:nvPr>
            <p:ph type="body" idx="4294967295"/>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EC09D96A-E917-45C9-A9A7-A88685C4028D}" type="datetimeFigureOut">
              <a:rPr lang="en-US"/>
              <a:pPr>
                <a:defRPr/>
              </a:pPr>
              <a:t>2/23/2025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noProof="1" smtClean="0">
                <a:solidFill>
                  <a:srgbClr val="898989"/>
                </a:solidFill>
                <a:latin typeface="Calibri" panose="020F0502020204030204" pitchFamily="34" charset="0"/>
              </a:defRPr>
            </a:lvl1pPr>
          </a:lstStyle>
          <a:p>
            <a:pPr>
              <a:defRPr/>
            </a:pPr>
            <a:fld id="{D6B23CCD-BFE4-411C-8681-4FF43AD28533}" type="slidenum">
              <a:rPr altLang="en-US"/>
              <a:pPr>
                <a:defRPr/>
              </a:pPr>
              <a:t>‹#›</a:t>
            </a:fld>
            <a:endParaRPr lang="en-US" altLang="en-US">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Rectangle 3"/>
          <p:cNvSpPr>
            <a:spLocks noGrp="1" noChangeArrowheads="1"/>
          </p:cNvSpPr>
          <p:nvPr>
            <p:ph type="body" idx="4294967295"/>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VnTime" panose="020B7200000000000000"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VnTime" panose="020B7200000000000000"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noProof="1" smtClean="0">
                <a:latin typeface=".VnTime" pitchFamily="34" charset="0"/>
              </a:defRPr>
            </a:lvl1pPr>
          </a:lstStyle>
          <a:p>
            <a:pPr>
              <a:defRPr/>
            </a:pPr>
            <a:fld id="{84FA6E96-8B14-4787-A8E9-2597667E31F2}" type="slidenum">
              <a:rPr altLang="vi-VN"/>
              <a:pPr>
                <a:defRPr/>
              </a:pPr>
              <a:t>‹#›</a:t>
            </a:fld>
            <a:endParaRPr lang="en-US" altLang="vi-VN">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 id="2147484999" r:id="rId8"/>
    <p:sldLayoutId id="2147485000" r:id="rId9"/>
    <p:sldLayoutId id="2147485001" r:id="rId10"/>
    <p:sldLayoutId id="2147485002"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VnTime" panose="020B7200000000000000" pitchFamily="34" charset="0"/>
        </a:defRPr>
      </a:lvl2pPr>
      <a:lvl3pPr algn="ctr" rtl="0" eaLnBrk="0" fontAlgn="base" hangingPunct="0">
        <a:spcBef>
          <a:spcPct val="0"/>
        </a:spcBef>
        <a:spcAft>
          <a:spcPct val="0"/>
        </a:spcAft>
        <a:defRPr sz="3300">
          <a:solidFill>
            <a:schemeClr val="tx2"/>
          </a:solidFill>
          <a:latin typeface=".VnTime" panose="020B7200000000000000" pitchFamily="34" charset="0"/>
        </a:defRPr>
      </a:lvl3pPr>
      <a:lvl4pPr algn="ctr" rtl="0" eaLnBrk="0" fontAlgn="base" hangingPunct="0">
        <a:spcBef>
          <a:spcPct val="0"/>
        </a:spcBef>
        <a:spcAft>
          <a:spcPct val="0"/>
        </a:spcAft>
        <a:defRPr sz="3300">
          <a:solidFill>
            <a:schemeClr val="tx2"/>
          </a:solidFill>
          <a:latin typeface=".VnTime" panose="020B7200000000000000" pitchFamily="34" charset="0"/>
        </a:defRPr>
      </a:lvl4pPr>
      <a:lvl5pPr algn="ctr" rtl="0" eaLnBrk="0" fontAlgn="base" hangingPunct="0">
        <a:spcBef>
          <a:spcPct val="0"/>
        </a:spcBef>
        <a:spcAft>
          <a:spcPct val="0"/>
        </a:spcAft>
        <a:defRPr sz="3300">
          <a:solidFill>
            <a:schemeClr val="tx2"/>
          </a:solidFill>
          <a:latin typeface=".VnTime" panose="020B7200000000000000" pitchFamily="34" charset="0"/>
        </a:defRPr>
      </a:lvl5pPr>
      <a:lvl6pPr marL="457200" algn="ctr" rtl="0" fontAlgn="base">
        <a:spcBef>
          <a:spcPct val="0"/>
        </a:spcBef>
        <a:spcAft>
          <a:spcPct val="0"/>
        </a:spcAft>
        <a:defRPr sz="4400">
          <a:solidFill>
            <a:schemeClr val="tx2"/>
          </a:solidFill>
          <a:latin typeface=".VnTime" panose="020B7200000000000000" pitchFamily="34" charset="0"/>
        </a:defRPr>
      </a:lvl6pPr>
      <a:lvl7pPr marL="914400" algn="ctr" rtl="0" fontAlgn="base">
        <a:spcBef>
          <a:spcPct val="0"/>
        </a:spcBef>
        <a:spcAft>
          <a:spcPct val="0"/>
        </a:spcAft>
        <a:defRPr sz="4400">
          <a:solidFill>
            <a:schemeClr val="tx2"/>
          </a:solidFill>
          <a:latin typeface=".VnTime" panose="020B7200000000000000" pitchFamily="34" charset="0"/>
        </a:defRPr>
      </a:lvl7pPr>
      <a:lvl8pPr marL="1371600" algn="ctr" rtl="0" fontAlgn="base">
        <a:spcBef>
          <a:spcPct val="0"/>
        </a:spcBef>
        <a:spcAft>
          <a:spcPct val="0"/>
        </a:spcAft>
        <a:defRPr sz="4400">
          <a:solidFill>
            <a:schemeClr val="tx2"/>
          </a:solidFill>
          <a:latin typeface=".VnTime" panose="020B7200000000000000" pitchFamily="34" charset="0"/>
        </a:defRPr>
      </a:lvl8pPr>
      <a:lvl9pPr marL="1828800" algn="ctr" rtl="0" fontAlgn="base">
        <a:spcBef>
          <a:spcPct val="0"/>
        </a:spcBef>
        <a:spcAft>
          <a:spcPct val="0"/>
        </a:spcAft>
        <a:defRPr sz="4400">
          <a:solidFill>
            <a:schemeClr val="tx2"/>
          </a:solidFill>
          <a:latin typeface=".VnTime" panose="020B7200000000000000" pitchFamily="34" charset="0"/>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213" indent="-214313" algn="l" rtl="0" eaLnBrk="0" fontAlgn="base" hangingPunct="0">
        <a:spcBef>
          <a:spcPct val="15000"/>
        </a:spcBef>
        <a:spcAft>
          <a:spcPct val="0"/>
        </a:spcAft>
        <a:buChar char="–"/>
        <a:defRPr sz="2100">
          <a:solidFill>
            <a:schemeClr val="tx1"/>
          </a:solidFill>
          <a:latin typeface="+mn-lt"/>
        </a:defRPr>
      </a:lvl2pPr>
      <a:lvl3pPr marL="857250" indent="-171450" algn="l" rtl="0" eaLnBrk="0" fontAlgn="base" hangingPunct="0">
        <a:spcBef>
          <a:spcPct val="15000"/>
        </a:spcBef>
        <a:spcAft>
          <a:spcPct val="0"/>
        </a:spcAft>
        <a:buChar char="•"/>
        <a:defRPr>
          <a:solidFill>
            <a:schemeClr val="tx1"/>
          </a:solidFill>
          <a:latin typeface="+mn-lt"/>
        </a:defRPr>
      </a:lvl3pPr>
      <a:lvl4pPr marL="1200150" indent="-171450" algn="l" rtl="0" eaLnBrk="0" fontAlgn="base" hangingPunct="0">
        <a:spcBef>
          <a:spcPct val="15000"/>
        </a:spcBef>
        <a:spcAft>
          <a:spcPct val="0"/>
        </a:spcAft>
        <a:buChar char="–"/>
        <a:defRPr sz="1500">
          <a:solidFill>
            <a:schemeClr val="tx1"/>
          </a:solidFill>
          <a:latin typeface="+mn-lt"/>
        </a:defRPr>
      </a:lvl4pPr>
      <a:lvl5pPr marL="1543050" indent="-171450" algn="l" rtl="0" eaLnBrk="0" fontAlgn="base" hangingPunct="0">
        <a:spcBef>
          <a:spcPct val="15000"/>
        </a:spcBef>
        <a:spcAft>
          <a:spcPct val="0"/>
        </a:spcAft>
        <a:buChar char="»"/>
        <a:defRPr sz="1500">
          <a:solidFill>
            <a:schemeClr val="tx1"/>
          </a:solidFill>
          <a:latin typeface="+mn-lt"/>
        </a:defRPr>
      </a:lvl5pPr>
      <a:lvl6pPr marL="1886585" indent="-171450" algn="l" rtl="0" fontAlgn="base">
        <a:spcBef>
          <a:spcPct val="15000"/>
        </a:spcBef>
        <a:spcAft>
          <a:spcPct val="0"/>
        </a:spcAft>
        <a:buChar char="»"/>
        <a:defRPr sz="1500">
          <a:solidFill>
            <a:schemeClr val="tx1"/>
          </a:solidFill>
          <a:latin typeface="+mn-lt"/>
        </a:defRPr>
      </a:lvl6pPr>
      <a:lvl7pPr marL="2229485" indent="-171450" algn="l" rtl="0" fontAlgn="base">
        <a:spcBef>
          <a:spcPct val="15000"/>
        </a:spcBef>
        <a:spcAft>
          <a:spcPct val="0"/>
        </a:spcAft>
        <a:buChar char="»"/>
        <a:defRPr sz="1500">
          <a:solidFill>
            <a:schemeClr val="tx1"/>
          </a:solidFill>
          <a:latin typeface="+mn-lt"/>
        </a:defRPr>
      </a:lvl7pPr>
      <a:lvl8pPr marL="2572385" indent="-171450" algn="l" rtl="0" fontAlgn="base">
        <a:spcBef>
          <a:spcPct val="15000"/>
        </a:spcBef>
        <a:spcAft>
          <a:spcPct val="0"/>
        </a:spcAft>
        <a:buChar char="»"/>
        <a:defRPr sz="1500">
          <a:solidFill>
            <a:schemeClr val="tx1"/>
          </a:solidFill>
          <a:latin typeface="+mn-lt"/>
        </a:defRPr>
      </a:lvl8pPr>
      <a:lvl9pPr marL="2915285" indent="-171450" algn="l" rtl="0" fontAlgn="base">
        <a:spcBef>
          <a:spcPct val="15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a:defRPr/>
            </a:pPr>
            <a:fld id="{6B30CDA2-1083-42DA-B3E2-89C33D4EF05A}" type="slidenum">
              <a:rPr lang="en-US" altLang="vi-VN" smtClean="0"/>
              <a:pPr>
                <a:defRPr/>
              </a:pPr>
              <a:t>‹#›</a:t>
            </a:fld>
            <a:endParaRPr lang="en-US" altLang="vi-VN">
              <a:latin typeface="Times New Roman" panose="02020603050405020304" pitchFamily="18" charset="0"/>
            </a:endParaRPr>
          </a:p>
        </p:txBody>
      </p:sp>
    </p:spTree>
    <p:extLst>
      <p:ext uri="{BB962C8B-B14F-4D97-AF65-F5344CB8AC3E}">
        <p14:creationId xmlns:p14="http://schemas.microsoft.com/office/powerpoint/2010/main" val="4117360804"/>
      </p:ext>
    </p:extLst>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6BA2F0-C4C4-4E65-94CA-FA50F741A03B}"/>
              </a:ext>
            </a:extLst>
          </p:cNvPr>
          <p:cNvSpPr>
            <a:spLocks noGrp="1" noChangeArrowheads="1"/>
          </p:cNvSpPr>
          <p:nvPr>
            <p:ph type="title" idx="4294967295"/>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A4B21A-86F6-40D7-9304-0E9D88966A43}"/>
              </a:ext>
            </a:extLst>
          </p:cNvPr>
          <p:cNvSpPr>
            <a:spLocks noGrp="1" noChangeArrowheads="1"/>
          </p:cNvSpPr>
          <p:nvPr>
            <p:ph type="body" idx="4294967295"/>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0D053A-0A2B-4EC1-9ECF-7DDF0F0FEA55}"/>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A3DB94D5-05CB-428E-B45B-36A61CBF9ADA}"/>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C960AFB-A1F6-4F24-9510-603362AB871C}"/>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pPr>
              <a:defRPr/>
            </a:pPr>
            <a:fld id="{67832F40-D179-42C1-92BD-A7E97BFC686B}" type="slidenum">
              <a:rPr lang="en-US" altLang="en-US"/>
              <a:pPr>
                <a:defRPr/>
              </a:pPr>
              <a:t>‹#›</a:t>
            </a:fld>
            <a:endParaRPr lang="en-US" altLang="en-US"/>
          </a:p>
        </p:txBody>
      </p:sp>
    </p:spTree>
    <p:extLst>
      <p:ext uri="{BB962C8B-B14F-4D97-AF65-F5344CB8AC3E}">
        <p14:creationId xmlns:p14="http://schemas.microsoft.com/office/powerpoint/2010/main" val="240567132"/>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slideLayout" Target="../slideLayouts/slideLayout52.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16.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slideLayout" Target="../slideLayouts/slideLayout52.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16.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slideLayout" Target="../slideLayouts/slideLayout52.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16.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2.xml"/><Relationship Id="rId1" Type="http://schemas.openxmlformats.org/officeDocument/2006/relationships/tags" Target="../tags/tag4.xml"/><Relationship Id="rId5" Type="http://schemas.openxmlformats.org/officeDocument/2006/relationships/image" Target="../media/image17.gif"/><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audio" Target="../media/audio4.wav"/><Relationship Id="rId7" Type="http://schemas.openxmlformats.org/officeDocument/2006/relationships/hyperlink" Target="YouTube%20-%20Tet%20den%20roi.flv.flv" TargetMode="External"/><Relationship Id="rId2" Type="http://schemas.openxmlformats.org/officeDocument/2006/relationships/slideLayout" Target="../slideLayouts/slideLayout30.xml"/><Relationship Id="rId1" Type="http://schemas.openxmlformats.org/officeDocument/2006/relationships/audio" Target="tuoi_than_tien.mid" TargetMode="External"/><Relationship Id="rId6" Type="http://schemas.openxmlformats.org/officeDocument/2006/relationships/image" Target="../media/image20.gif"/><Relationship Id="rId5" Type="http://schemas.openxmlformats.org/officeDocument/2006/relationships/image" Target="../media/image19.gif"/><Relationship Id="rId10" Type="http://schemas.openxmlformats.org/officeDocument/2006/relationships/image" Target="../media/image23.gif"/><Relationship Id="rId4" Type="http://schemas.openxmlformats.org/officeDocument/2006/relationships/audio" Target="../media/audio7.wav"/><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9126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4"/>
          <p:cNvSpPr>
            <a:spLocks noChangeArrowheads="1" noChangeShapeType="1" noTextEdit="1"/>
          </p:cNvSpPr>
          <p:nvPr/>
        </p:nvSpPr>
        <p:spPr bwMode="auto">
          <a:xfrm>
            <a:off x="381000" y="1943100"/>
            <a:ext cx="8305800" cy="1485900"/>
          </a:xfrm>
          <a:prstGeom prst="rect">
            <a:avLst/>
          </a:prstGeom>
        </p:spPr>
        <p:txBody>
          <a:bodyPr wrap="none" fromWordArt="1">
            <a:prstTxWarp prst="textPlain">
              <a:avLst>
                <a:gd name="adj" fmla="val 50000"/>
              </a:avLst>
            </a:prstTxWarp>
          </a:bodyPr>
          <a:lstStyle/>
          <a:p>
            <a:pPr algn="ctr"/>
            <a:r>
              <a:rPr lang="en-US" sz="3600" kern="10">
                <a:ln w="9525">
                  <a:solidFill>
                    <a:srgbClr val="FFFFFF"/>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cs typeface="Times New Roman" panose="02020603050405020304" pitchFamily="18" charset="0"/>
              </a:rPr>
              <a:t> </a:t>
            </a:r>
          </a:p>
        </p:txBody>
      </p:sp>
      <p:sp>
        <p:nvSpPr>
          <p:cNvPr id="18436" name="Text Box 8"/>
          <p:cNvSpPr txBox="1">
            <a:spLocks noChangeArrowheads="1"/>
          </p:cNvSpPr>
          <p:nvPr/>
        </p:nvSpPr>
        <p:spPr bwMode="auto">
          <a:xfrm>
            <a:off x="0" y="59055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75000"/>
              </a:lnSpc>
              <a:spcBef>
                <a:spcPct val="50000"/>
              </a:spcBef>
              <a:buFontTx/>
              <a:buNone/>
            </a:pPr>
            <a:r>
              <a:rPr lang="en-US" altLang="zh-CN" sz="3000" b="1">
                <a:solidFill>
                  <a:srgbClr val="000000"/>
                </a:solidFill>
                <a:latin typeface="Times New Roman" panose="02020603050405020304" pitchFamily="18" charset="0"/>
              </a:rPr>
              <a:t>TRƯỜNG CHUYÊN BIỆT HY VỌNG QUY NHƠN</a:t>
            </a:r>
            <a:endParaRPr lang="en-US" altLang="zh-CN" sz="3000" b="1">
              <a:solidFill>
                <a:srgbClr val="000000"/>
              </a:solidFill>
              <a:latin typeface="Times New Roman" panose="02020603050405020304" pitchFamily="18" charset="0"/>
              <a:cs typeface="Times New Roman" panose="02020603050405020304" pitchFamily="18" charset="0"/>
            </a:endParaRPr>
          </a:p>
        </p:txBody>
      </p:sp>
      <p:sp>
        <p:nvSpPr>
          <p:cNvPr id="18437" name="WordArt 5"/>
          <p:cNvSpPr>
            <a:spLocks noChangeArrowheads="1" noChangeShapeType="1" noTextEdit="1"/>
          </p:cNvSpPr>
          <p:nvPr/>
        </p:nvSpPr>
        <p:spPr bwMode="auto">
          <a:xfrm>
            <a:off x="1619250" y="1295400"/>
            <a:ext cx="6248400" cy="742950"/>
          </a:xfrm>
          <a:prstGeom prst="rect">
            <a:avLst/>
          </a:prstGeom>
        </p:spPr>
        <p:txBody>
          <a:bodyPr wrap="none" fromWordArt="1">
            <a:prstTxWarp prst="textPlain">
              <a:avLst>
                <a:gd name="adj" fmla="val 50000"/>
              </a:avLst>
            </a:prstTxWarp>
          </a:bodyPr>
          <a:lstStyle/>
          <a:p>
            <a:pPr algn="ctr"/>
            <a:r>
              <a:rPr lang="en-US" b="1" kern="10">
                <a:ln w="12700">
                  <a:solidFill>
                    <a:srgbClr val="FFFFFF"/>
                  </a:solidFill>
                  <a:round/>
                  <a:headEnd/>
                  <a:tailEnd/>
                </a:ln>
                <a:solidFill>
                  <a:srgbClr val="FF0000"/>
                </a:solidFill>
                <a:effectLst>
                  <a:outerShdw dist="45791" dir="2021404" algn="ctr" rotWithShape="0">
                    <a:srgbClr val="000000"/>
                  </a:outerShdw>
                </a:effectLst>
                <a:cs typeface="Times New Roman" panose="02020603050405020304" pitchFamily="18" charset="0"/>
              </a:rPr>
              <a:t>NHIỆT LIỆT CHÀO MỪNG </a:t>
            </a:r>
          </a:p>
        </p:txBody>
      </p:sp>
      <p:sp>
        <p:nvSpPr>
          <p:cNvPr id="18438" name="WordArt 6"/>
          <p:cNvSpPr>
            <a:spLocks noChangeShapeType="1" noTextEdit="1"/>
          </p:cNvSpPr>
          <p:nvPr/>
        </p:nvSpPr>
        <p:spPr bwMode="auto">
          <a:xfrm>
            <a:off x="2057400" y="2838450"/>
            <a:ext cx="5715000" cy="723900"/>
          </a:xfrm>
          <a:prstGeom prst="rect">
            <a:avLst/>
          </a:prstGeom>
        </p:spPr>
        <p:txBody>
          <a:bodyPr spcFirstLastPara="1" wrap="none" fromWordArt="1">
            <a:prstTxWarp prst="textArchUp">
              <a:avLst>
                <a:gd name="adj" fmla="val 10800041"/>
              </a:avLst>
            </a:prstTxWarp>
          </a:bodyPr>
          <a:lstStyle/>
          <a:p>
            <a:pPr algn="ctr"/>
            <a:r>
              <a:rPr lang="en-US" sz="3200" b="1" kern="10">
                <a:ln w="9525">
                  <a:solidFill>
                    <a:srgbClr val="0000FF"/>
                  </a:solidFill>
                  <a:round/>
                  <a:headEnd/>
                  <a:tailEnd/>
                </a:ln>
                <a:solidFill>
                  <a:srgbClr val="0000FF"/>
                </a:solidFill>
                <a:cs typeface="Times New Roman" panose="02020603050405020304" pitchFamily="18" charset="0"/>
              </a:rPr>
              <a:t>QUÍ THẦY CÔ GIÁO ĐẾN DỰ GIỜ </a:t>
            </a:r>
          </a:p>
          <a:p>
            <a:pPr algn="ctr"/>
            <a:r>
              <a:rPr lang="en-US" sz="3200" b="1" kern="10">
                <a:ln w="9525">
                  <a:solidFill>
                    <a:srgbClr val="0000FF"/>
                  </a:solidFill>
                  <a:round/>
                  <a:headEnd/>
                  <a:tailEnd/>
                </a:ln>
                <a:solidFill>
                  <a:srgbClr val="0000FF"/>
                </a:solidFill>
                <a:cs typeface="Times New Roman" panose="02020603050405020304" pitchFamily="18" charset="0"/>
              </a:rPr>
              <a:t> LỚP 2 KHIẾM THÍNH</a:t>
            </a:r>
          </a:p>
        </p:txBody>
      </p:sp>
      <p:sp>
        <p:nvSpPr>
          <p:cNvPr id="18439" name="TextBox 14"/>
          <p:cNvSpPr txBox="1">
            <a:spLocks noChangeArrowheads="1"/>
          </p:cNvSpPr>
          <p:nvPr/>
        </p:nvSpPr>
        <p:spPr bwMode="auto">
          <a:xfrm>
            <a:off x="228600" y="3006725"/>
            <a:ext cx="929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000" b="1">
                <a:solidFill>
                  <a:srgbClr val="FF0000"/>
                </a:solidFill>
                <a:latin typeface="Times New Roman" panose="02020603050405020304" pitchFamily="18" charset="0"/>
              </a:rPr>
              <a:t>SINH HOẠT LỚP</a:t>
            </a:r>
            <a:endParaRPr lang="en-US" altLang="zh-CN"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3" name="TextBox 2"/>
          <p:cNvSpPr txBox="1">
            <a:spLocks noChangeArrowheads="1"/>
          </p:cNvSpPr>
          <p:nvPr/>
        </p:nvSpPr>
        <p:spPr bwMode="auto">
          <a:xfrm>
            <a:off x="4953053" y="590602"/>
            <a:ext cx="403849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4800" b="1" dirty="0" err="1">
                <a:solidFill>
                  <a:srgbClr val="002060"/>
                </a:solidFill>
              </a:rPr>
              <a:t>Lớp</a:t>
            </a:r>
            <a:r>
              <a:rPr lang="en-US" altLang="en-US" sz="4800" b="1" dirty="0">
                <a:solidFill>
                  <a:srgbClr val="002060"/>
                </a:solidFill>
              </a:rPr>
              <a:t> 5A </a:t>
            </a:r>
            <a:r>
              <a:rPr lang="en-US" altLang="en-US" sz="4800" b="1" dirty="0" err="1">
                <a:solidFill>
                  <a:srgbClr val="002060"/>
                </a:solidFill>
              </a:rPr>
              <a:t>háo</a:t>
            </a:r>
            <a:r>
              <a:rPr lang="en-US" altLang="en-US" sz="4800" b="1" dirty="0">
                <a:solidFill>
                  <a:srgbClr val="002060"/>
                </a:solidFill>
              </a:rPr>
              <a:t> </a:t>
            </a:r>
            <a:r>
              <a:rPr lang="en-US" altLang="en-US" sz="4800" b="1" dirty="0" err="1">
                <a:solidFill>
                  <a:srgbClr val="002060"/>
                </a:solidFill>
              </a:rPr>
              <a:t>hức</a:t>
            </a:r>
            <a:r>
              <a:rPr lang="en-US" altLang="en-US" sz="4800" b="1" dirty="0">
                <a:solidFill>
                  <a:srgbClr val="002060"/>
                </a:solidFill>
              </a:rPr>
              <a:t> </a:t>
            </a:r>
            <a:r>
              <a:rPr lang="en-US" altLang="en-US" sz="4800" b="1" dirty="0" err="1">
                <a:solidFill>
                  <a:srgbClr val="002060"/>
                </a:solidFill>
              </a:rPr>
              <a:t>tham</a:t>
            </a:r>
            <a:r>
              <a:rPr lang="en-US" altLang="en-US" sz="4800" b="1" dirty="0">
                <a:solidFill>
                  <a:srgbClr val="002060"/>
                </a:solidFill>
              </a:rPr>
              <a:t> </a:t>
            </a:r>
            <a:r>
              <a:rPr lang="en-US" altLang="en-US" sz="4800" b="1" dirty="0" err="1">
                <a:solidFill>
                  <a:srgbClr val="002060"/>
                </a:solidFill>
              </a:rPr>
              <a:t>gia</a:t>
            </a:r>
            <a:r>
              <a:rPr lang="en-US" altLang="en-US" sz="4800" b="1" dirty="0">
                <a:solidFill>
                  <a:srgbClr val="002060"/>
                </a:solidFill>
              </a:rPr>
              <a:t> </a:t>
            </a:r>
            <a:r>
              <a:rPr lang="en-US" altLang="en-US" sz="4800" b="1" dirty="0" err="1">
                <a:solidFill>
                  <a:srgbClr val="002060"/>
                </a:solidFill>
              </a:rPr>
              <a:t>chuyến</a:t>
            </a:r>
            <a:r>
              <a:rPr lang="en-US" altLang="en-US" sz="4800" b="1" dirty="0">
                <a:solidFill>
                  <a:srgbClr val="002060"/>
                </a:solidFill>
              </a:rPr>
              <a:t> </a:t>
            </a:r>
            <a:r>
              <a:rPr lang="en-US" altLang="en-US" sz="4800" b="1" dirty="0" err="1">
                <a:solidFill>
                  <a:srgbClr val="002060"/>
                </a:solidFill>
              </a:rPr>
              <a:t>tham</a:t>
            </a:r>
            <a:r>
              <a:rPr lang="en-US" altLang="en-US" sz="4800" b="1" dirty="0">
                <a:solidFill>
                  <a:srgbClr val="002060"/>
                </a:solidFill>
              </a:rPr>
              <a:t> </a:t>
            </a:r>
            <a:r>
              <a:rPr lang="en-US" altLang="en-US" sz="4800" b="1" dirty="0" err="1">
                <a:solidFill>
                  <a:srgbClr val="002060"/>
                </a:solidFill>
              </a:rPr>
              <a:t>quan</a:t>
            </a:r>
            <a:r>
              <a:rPr lang="en-US" altLang="en-US" sz="4800" b="1" dirty="0">
                <a:solidFill>
                  <a:srgbClr val="002060"/>
                </a:solidFill>
              </a:rPr>
              <a:t> </a:t>
            </a:r>
            <a:r>
              <a:rPr lang="en-US" altLang="en-US" sz="4800" b="1" dirty="0" err="1">
                <a:solidFill>
                  <a:srgbClr val="002060"/>
                </a:solidFill>
              </a:rPr>
              <a:t>bảo</a:t>
            </a:r>
            <a:r>
              <a:rPr lang="en-US" altLang="en-US" sz="4800" b="1" dirty="0">
                <a:solidFill>
                  <a:srgbClr val="002060"/>
                </a:solidFill>
              </a:rPr>
              <a:t> </a:t>
            </a:r>
            <a:r>
              <a:rPr lang="en-US" altLang="en-US" sz="4800" b="1" dirty="0" err="1">
                <a:solidFill>
                  <a:srgbClr val="002060"/>
                </a:solidFill>
              </a:rPr>
              <a:t>tàng</a:t>
            </a:r>
            <a:r>
              <a:rPr lang="en-US" altLang="en-US" sz="4800" b="1" dirty="0">
                <a:solidFill>
                  <a:srgbClr val="002060"/>
                </a:solidFill>
              </a:rPr>
              <a:t> </a:t>
            </a:r>
            <a:r>
              <a:rPr lang="en-US" altLang="en-US" sz="4800" b="1" dirty="0" err="1">
                <a:solidFill>
                  <a:srgbClr val="002060"/>
                </a:solidFill>
              </a:rPr>
              <a:t>cùng</a:t>
            </a:r>
            <a:r>
              <a:rPr lang="en-US" altLang="en-US" sz="4800" b="1" dirty="0">
                <a:solidFill>
                  <a:srgbClr val="002060"/>
                </a:solidFill>
              </a:rPr>
              <a:t> </a:t>
            </a:r>
            <a:r>
              <a:rPr lang="en-US" altLang="en-US" sz="4800" b="1" dirty="0" err="1">
                <a:solidFill>
                  <a:srgbClr val="002060"/>
                </a:solidFill>
              </a:rPr>
              <a:t>cô</a:t>
            </a:r>
            <a:r>
              <a:rPr lang="en-US" altLang="en-US" sz="4800" b="1" dirty="0">
                <a:solidFill>
                  <a:srgbClr val="002060"/>
                </a:solidFill>
              </a:rPr>
              <a:t> </a:t>
            </a:r>
            <a:r>
              <a:rPr lang="en-US" altLang="en-US" sz="4800" b="1" dirty="0" err="1">
                <a:solidFill>
                  <a:srgbClr val="002060"/>
                </a:solidFill>
              </a:rPr>
              <a:t>giáo</a:t>
            </a:r>
            <a:r>
              <a:rPr lang="en-US" altLang="en-US" sz="4800" b="1" dirty="0">
                <a:solidFill>
                  <a:srgbClr val="00206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602"/>
            <a:ext cx="4572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57200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5" name="Rectangle 4"/>
          <p:cNvSpPr/>
          <p:nvPr/>
        </p:nvSpPr>
        <p:spPr bwMode="auto">
          <a:xfrm>
            <a:off x="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9" name="Rectangle 8"/>
          <p:cNvSpPr/>
          <p:nvPr/>
        </p:nvSpPr>
        <p:spPr bwMode="auto">
          <a:xfrm>
            <a:off x="9075421" y="-7363"/>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6" name="Rectangle 5"/>
          <p:cNvSpPr/>
          <p:nvPr/>
        </p:nvSpPr>
        <p:spPr bwMode="auto">
          <a:xfrm>
            <a:off x="22859" y="5113277"/>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0" name="Rectangle 9"/>
          <p:cNvSpPr/>
          <p:nvPr/>
        </p:nvSpPr>
        <p:spPr bwMode="auto">
          <a:xfrm>
            <a:off x="11430" y="-7363"/>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1" name="Rectangle 10"/>
          <p:cNvSpPr/>
          <p:nvPr/>
        </p:nvSpPr>
        <p:spPr bwMode="auto">
          <a:xfrm>
            <a:off x="4617718" y="-7363"/>
            <a:ext cx="4480593"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2" name="Rectangle 11"/>
          <p:cNvSpPr/>
          <p:nvPr/>
        </p:nvSpPr>
        <p:spPr bwMode="auto">
          <a:xfrm>
            <a:off x="4617718" y="5113277"/>
            <a:ext cx="4497474"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3" name="TextBox 2"/>
          <p:cNvSpPr txBox="1">
            <a:spLocks noChangeArrowheads="1"/>
          </p:cNvSpPr>
          <p:nvPr/>
        </p:nvSpPr>
        <p:spPr bwMode="auto">
          <a:xfrm>
            <a:off x="4646707" y="333375"/>
            <a:ext cx="438042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vi-VN" altLang="en-US" sz="4800" b="1" dirty="0">
                <a:solidFill>
                  <a:srgbClr val="002060"/>
                </a:solidFill>
              </a:rPr>
              <a:t>Nam, một cậu bé khiếm thính, rất thích thú khi được khám phá những mô hình cổ vật. </a:t>
            </a:r>
            <a:endParaRPr lang="en-US" altLang="en-US" sz="4800" b="1" dirty="0">
              <a:solidFill>
                <a:srgbClr val="002060"/>
              </a:solidFill>
            </a:endParaRPr>
          </a:p>
        </p:txBody>
      </p:sp>
      <p:sp>
        <p:nvSpPr>
          <p:cNvPr id="4" name="Rectangle 3"/>
          <p:cNvSpPr/>
          <p:nvPr/>
        </p:nvSpPr>
        <p:spPr bwMode="auto">
          <a:xfrm>
            <a:off x="457200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5" name="Rectangle 4"/>
          <p:cNvSpPr/>
          <p:nvPr/>
        </p:nvSpPr>
        <p:spPr bwMode="auto">
          <a:xfrm>
            <a:off x="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9" name="Rectangle 8"/>
          <p:cNvSpPr/>
          <p:nvPr/>
        </p:nvSpPr>
        <p:spPr bwMode="auto">
          <a:xfrm>
            <a:off x="9075421" y="-7363"/>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6" name="Rectangle 5"/>
          <p:cNvSpPr/>
          <p:nvPr/>
        </p:nvSpPr>
        <p:spPr bwMode="auto">
          <a:xfrm>
            <a:off x="22859" y="5113277"/>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0" name="Rectangle 9"/>
          <p:cNvSpPr/>
          <p:nvPr/>
        </p:nvSpPr>
        <p:spPr bwMode="auto">
          <a:xfrm>
            <a:off x="11430" y="-7363"/>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1" name="Rectangle 10"/>
          <p:cNvSpPr/>
          <p:nvPr/>
        </p:nvSpPr>
        <p:spPr bwMode="auto">
          <a:xfrm>
            <a:off x="4643182" y="-7363"/>
            <a:ext cx="4455129"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2" name="Rectangle 11"/>
          <p:cNvSpPr/>
          <p:nvPr/>
        </p:nvSpPr>
        <p:spPr bwMode="auto">
          <a:xfrm>
            <a:off x="4640578" y="5113277"/>
            <a:ext cx="4474614"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pic>
        <p:nvPicPr>
          <p:cNvPr id="1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62" y="808314"/>
            <a:ext cx="4395345" cy="34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27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3" name="TextBox 2"/>
          <p:cNvSpPr txBox="1">
            <a:spLocks noChangeArrowheads="1"/>
          </p:cNvSpPr>
          <p:nvPr/>
        </p:nvSpPr>
        <p:spPr bwMode="auto">
          <a:xfrm>
            <a:off x="4670997" y="38356"/>
            <a:ext cx="435096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4600" b="1" dirty="0" err="1">
                <a:solidFill>
                  <a:srgbClr val="002060"/>
                </a:solidFill>
              </a:rPr>
              <a:t>Vì</a:t>
            </a:r>
            <a:r>
              <a:rPr lang="en-US" altLang="en-US" sz="4600" b="1" dirty="0">
                <a:solidFill>
                  <a:srgbClr val="002060"/>
                </a:solidFill>
              </a:rPr>
              <a:t> </a:t>
            </a:r>
            <a:r>
              <a:rPr lang="en-US" altLang="en-US" sz="4600" b="1" dirty="0" err="1">
                <a:solidFill>
                  <a:srgbClr val="002060"/>
                </a:solidFill>
              </a:rPr>
              <a:t>mải</a:t>
            </a:r>
            <a:r>
              <a:rPr lang="en-US" altLang="en-US" sz="4600" b="1" dirty="0">
                <a:solidFill>
                  <a:srgbClr val="002060"/>
                </a:solidFill>
              </a:rPr>
              <a:t> </a:t>
            </a:r>
            <a:r>
              <a:rPr lang="en-US" altLang="en-US" sz="4600" b="1" dirty="0" err="1">
                <a:solidFill>
                  <a:srgbClr val="002060"/>
                </a:solidFill>
              </a:rPr>
              <a:t>mê</a:t>
            </a:r>
            <a:r>
              <a:rPr lang="en-US" altLang="en-US" sz="4600" b="1" dirty="0">
                <a:solidFill>
                  <a:srgbClr val="002060"/>
                </a:solidFill>
              </a:rPr>
              <a:t> </a:t>
            </a:r>
            <a:r>
              <a:rPr lang="en-US" altLang="en-US" sz="4600" b="1" dirty="0" err="1">
                <a:solidFill>
                  <a:srgbClr val="002060"/>
                </a:solidFill>
              </a:rPr>
              <a:t>quan</a:t>
            </a:r>
            <a:r>
              <a:rPr lang="en-US" altLang="en-US" sz="4600" b="1" dirty="0">
                <a:solidFill>
                  <a:srgbClr val="002060"/>
                </a:solidFill>
              </a:rPr>
              <a:t> </a:t>
            </a:r>
            <a:r>
              <a:rPr lang="en-US" altLang="en-US" sz="4600" b="1" dirty="0" err="1">
                <a:solidFill>
                  <a:srgbClr val="002060"/>
                </a:solidFill>
              </a:rPr>
              <a:t>sát</a:t>
            </a:r>
            <a:r>
              <a:rPr lang="en-US" altLang="en-US" sz="4600" b="1" dirty="0">
                <a:solidFill>
                  <a:srgbClr val="002060"/>
                </a:solidFill>
              </a:rPr>
              <a:t>, Nam </a:t>
            </a:r>
            <a:r>
              <a:rPr lang="en-US" altLang="en-US" sz="4600" b="1" dirty="0" err="1">
                <a:solidFill>
                  <a:srgbClr val="002060"/>
                </a:solidFill>
              </a:rPr>
              <a:t>không</a:t>
            </a:r>
            <a:r>
              <a:rPr lang="en-US" altLang="en-US" sz="4600" b="1" dirty="0">
                <a:solidFill>
                  <a:srgbClr val="002060"/>
                </a:solidFill>
              </a:rPr>
              <a:t> </a:t>
            </a:r>
            <a:r>
              <a:rPr lang="en-US" altLang="en-US" sz="4600" b="1" dirty="0" err="1">
                <a:solidFill>
                  <a:srgbClr val="002060"/>
                </a:solidFill>
              </a:rPr>
              <a:t>để</a:t>
            </a:r>
            <a:r>
              <a:rPr lang="en-US" altLang="en-US" sz="4600" b="1" dirty="0">
                <a:solidFill>
                  <a:srgbClr val="002060"/>
                </a:solidFill>
              </a:rPr>
              <a:t> ý </a:t>
            </a:r>
            <a:r>
              <a:rPr lang="en-US" altLang="en-US" sz="4600" b="1" dirty="0" err="1">
                <a:solidFill>
                  <a:srgbClr val="002060"/>
                </a:solidFill>
              </a:rPr>
              <a:t>cả</a:t>
            </a:r>
            <a:r>
              <a:rPr lang="en-US" altLang="en-US" sz="4600" b="1" dirty="0">
                <a:solidFill>
                  <a:srgbClr val="002060"/>
                </a:solidFill>
              </a:rPr>
              <a:t> </a:t>
            </a:r>
            <a:r>
              <a:rPr lang="en-US" altLang="en-US" sz="4600" b="1" dirty="0" err="1">
                <a:solidFill>
                  <a:srgbClr val="002060"/>
                </a:solidFill>
              </a:rPr>
              <a:t>lớp</a:t>
            </a:r>
            <a:r>
              <a:rPr lang="en-US" altLang="en-US" sz="4600" b="1" dirty="0">
                <a:solidFill>
                  <a:srgbClr val="002060"/>
                </a:solidFill>
              </a:rPr>
              <a:t> </a:t>
            </a:r>
            <a:r>
              <a:rPr lang="en-US" altLang="en-US" sz="4600" b="1" dirty="0" err="1">
                <a:solidFill>
                  <a:srgbClr val="002060"/>
                </a:solidFill>
              </a:rPr>
              <a:t>đã</a:t>
            </a:r>
            <a:r>
              <a:rPr lang="en-US" altLang="en-US" sz="4600" b="1" dirty="0">
                <a:solidFill>
                  <a:srgbClr val="002060"/>
                </a:solidFill>
              </a:rPr>
              <a:t> </a:t>
            </a:r>
            <a:r>
              <a:rPr lang="en-US" altLang="en-US" sz="4600" b="1" dirty="0" err="1">
                <a:solidFill>
                  <a:srgbClr val="002060"/>
                </a:solidFill>
              </a:rPr>
              <a:t>rời</a:t>
            </a:r>
            <a:r>
              <a:rPr lang="en-US" altLang="en-US" sz="4600" b="1" dirty="0">
                <a:solidFill>
                  <a:srgbClr val="002060"/>
                </a:solidFill>
              </a:rPr>
              <a:t> </a:t>
            </a:r>
            <a:r>
              <a:rPr lang="en-US" altLang="en-US" sz="4600" b="1" dirty="0" err="1">
                <a:solidFill>
                  <a:srgbClr val="002060"/>
                </a:solidFill>
              </a:rPr>
              <a:t>đi</a:t>
            </a:r>
            <a:r>
              <a:rPr lang="en-US" altLang="en-US" sz="4600" b="1" dirty="0">
                <a:solidFill>
                  <a:srgbClr val="002060"/>
                </a:solidFill>
              </a:rPr>
              <a:t>. </a:t>
            </a:r>
            <a:r>
              <a:rPr lang="en-US" altLang="en-US" sz="4600" b="1" dirty="0" err="1">
                <a:solidFill>
                  <a:srgbClr val="002060"/>
                </a:solidFill>
              </a:rPr>
              <a:t>Khi</a:t>
            </a:r>
            <a:r>
              <a:rPr lang="en-US" altLang="en-US" sz="4600" b="1" dirty="0">
                <a:solidFill>
                  <a:srgbClr val="002060"/>
                </a:solidFill>
              </a:rPr>
              <a:t> quay </a:t>
            </a:r>
            <a:r>
              <a:rPr lang="en-US" altLang="en-US" sz="4600" b="1" dirty="0" err="1">
                <a:solidFill>
                  <a:srgbClr val="002060"/>
                </a:solidFill>
              </a:rPr>
              <a:t>lại</a:t>
            </a:r>
            <a:r>
              <a:rPr lang="en-US" altLang="en-US" sz="4600" b="1" dirty="0">
                <a:solidFill>
                  <a:srgbClr val="002060"/>
                </a:solidFill>
              </a:rPr>
              <a:t>, </a:t>
            </a:r>
            <a:r>
              <a:rPr lang="en-US" altLang="en-US" sz="4600" b="1" dirty="0" err="1">
                <a:solidFill>
                  <a:srgbClr val="002060"/>
                </a:solidFill>
              </a:rPr>
              <a:t>cậu</a:t>
            </a:r>
            <a:r>
              <a:rPr lang="en-US" altLang="en-US" sz="4600" b="1" dirty="0">
                <a:solidFill>
                  <a:srgbClr val="002060"/>
                </a:solidFill>
              </a:rPr>
              <a:t> </a:t>
            </a:r>
            <a:r>
              <a:rPr lang="en-US" altLang="en-US" sz="4600" b="1" dirty="0" err="1">
                <a:solidFill>
                  <a:srgbClr val="002060"/>
                </a:solidFill>
              </a:rPr>
              <a:t>không</a:t>
            </a:r>
            <a:r>
              <a:rPr lang="en-US" altLang="en-US" sz="4600" b="1" dirty="0">
                <a:solidFill>
                  <a:srgbClr val="002060"/>
                </a:solidFill>
              </a:rPr>
              <a:t> </a:t>
            </a:r>
            <a:r>
              <a:rPr lang="en-US" altLang="en-US" sz="4600" b="1" dirty="0" err="1">
                <a:solidFill>
                  <a:srgbClr val="002060"/>
                </a:solidFill>
              </a:rPr>
              <a:t>thấy</a:t>
            </a:r>
            <a:r>
              <a:rPr lang="en-US" altLang="en-US" sz="4600" b="1" dirty="0">
                <a:solidFill>
                  <a:srgbClr val="002060"/>
                </a:solidFill>
              </a:rPr>
              <a:t> </a:t>
            </a:r>
            <a:r>
              <a:rPr lang="vi-VN" altLang="en-US" sz="4600" b="1" dirty="0">
                <a:solidFill>
                  <a:srgbClr val="002060"/>
                </a:solidFill>
              </a:rPr>
              <a:t>các bạn và cô giáo đâu cả.</a:t>
            </a:r>
            <a:endParaRPr lang="en-US" altLang="en-US" sz="4600" b="1" dirty="0">
              <a:solidFill>
                <a:srgbClr val="002060"/>
              </a:solidFill>
            </a:endParaRPr>
          </a:p>
        </p:txBody>
      </p:sp>
      <p:sp>
        <p:nvSpPr>
          <p:cNvPr id="4" name="Rectangle 3"/>
          <p:cNvSpPr/>
          <p:nvPr/>
        </p:nvSpPr>
        <p:spPr bwMode="auto">
          <a:xfrm>
            <a:off x="457200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5" name="Rectangle 4"/>
          <p:cNvSpPr/>
          <p:nvPr/>
        </p:nvSpPr>
        <p:spPr bwMode="auto">
          <a:xfrm>
            <a:off x="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9" name="Rectangle 8"/>
          <p:cNvSpPr/>
          <p:nvPr/>
        </p:nvSpPr>
        <p:spPr bwMode="auto">
          <a:xfrm>
            <a:off x="9075421" y="-7363"/>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6" name="Rectangle 5"/>
          <p:cNvSpPr/>
          <p:nvPr/>
        </p:nvSpPr>
        <p:spPr bwMode="auto">
          <a:xfrm>
            <a:off x="22859" y="5113277"/>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0" name="Rectangle 9"/>
          <p:cNvSpPr/>
          <p:nvPr/>
        </p:nvSpPr>
        <p:spPr bwMode="auto">
          <a:xfrm>
            <a:off x="11430" y="-7363"/>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1" name="Rectangle 10"/>
          <p:cNvSpPr/>
          <p:nvPr/>
        </p:nvSpPr>
        <p:spPr bwMode="auto">
          <a:xfrm>
            <a:off x="4617718" y="-7363"/>
            <a:ext cx="4480593"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2" name="Rectangle 11"/>
          <p:cNvSpPr/>
          <p:nvPr/>
        </p:nvSpPr>
        <p:spPr bwMode="auto">
          <a:xfrm>
            <a:off x="4617718" y="5113277"/>
            <a:ext cx="4497474"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8" y="355937"/>
            <a:ext cx="4469982" cy="4469982"/>
          </a:xfrm>
          <a:prstGeom prst="rect">
            <a:avLst/>
          </a:prstGeom>
        </p:spPr>
      </p:pic>
    </p:spTree>
    <p:extLst>
      <p:ext uri="{BB962C8B-B14F-4D97-AF65-F5344CB8AC3E}">
        <p14:creationId xmlns:p14="http://schemas.microsoft.com/office/powerpoint/2010/main" val="80160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3" name="TextBox 2"/>
          <p:cNvSpPr txBox="1">
            <a:spLocks noChangeArrowheads="1"/>
          </p:cNvSpPr>
          <p:nvPr/>
        </p:nvSpPr>
        <p:spPr bwMode="auto">
          <a:xfrm>
            <a:off x="4654633" y="271099"/>
            <a:ext cx="435096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vi-VN" altLang="en-US" sz="3200" b="1" dirty="0">
                <a:solidFill>
                  <a:srgbClr val="002060"/>
                </a:solidFill>
              </a:rPr>
              <a:t>Nam bắt đầu lo lắng nhưng nhớ lời mẹ dặn: </a:t>
            </a:r>
            <a:r>
              <a:rPr lang="vi-VN" altLang="en-US" sz="3200" b="1" dirty="0">
                <a:solidFill>
                  <a:srgbClr val="FF0000"/>
                </a:solidFill>
              </a:rPr>
              <a:t>bình tĩnh và tìm sự giúp đỡ</a:t>
            </a:r>
            <a:r>
              <a:rPr lang="vi-VN" altLang="en-US" sz="3200" b="1" dirty="0">
                <a:solidFill>
                  <a:srgbClr val="002060"/>
                </a:solidFill>
              </a:rPr>
              <a:t>. Cậu tìm một nhân viên bảo tàng, dùng giấy bút viết rằng mình bị lạc. Người nhân viên hiểu ra và lập tức thông báo qua bộ đàm.</a:t>
            </a:r>
            <a:endParaRPr lang="en-US" altLang="en-US" sz="3200" b="1" dirty="0">
              <a:solidFill>
                <a:srgbClr val="002060"/>
              </a:solidFill>
            </a:endParaRPr>
          </a:p>
        </p:txBody>
      </p:sp>
      <p:sp>
        <p:nvSpPr>
          <p:cNvPr id="4" name="Rectangle 3"/>
          <p:cNvSpPr/>
          <p:nvPr/>
        </p:nvSpPr>
        <p:spPr bwMode="auto">
          <a:xfrm>
            <a:off x="457200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5" name="Rectangle 4"/>
          <p:cNvSpPr/>
          <p:nvPr/>
        </p:nvSpPr>
        <p:spPr bwMode="auto">
          <a:xfrm>
            <a:off x="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9" name="Rectangle 8"/>
          <p:cNvSpPr/>
          <p:nvPr/>
        </p:nvSpPr>
        <p:spPr bwMode="auto">
          <a:xfrm>
            <a:off x="9075421" y="-7363"/>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6" name="Rectangle 5"/>
          <p:cNvSpPr/>
          <p:nvPr/>
        </p:nvSpPr>
        <p:spPr bwMode="auto">
          <a:xfrm>
            <a:off x="22859" y="5113277"/>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0" name="Rectangle 9"/>
          <p:cNvSpPr/>
          <p:nvPr/>
        </p:nvSpPr>
        <p:spPr bwMode="auto">
          <a:xfrm>
            <a:off x="11430" y="-7363"/>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1" name="Rectangle 10"/>
          <p:cNvSpPr/>
          <p:nvPr/>
        </p:nvSpPr>
        <p:spPr bwMode="auto">
          <a:xfrm>
            <a:off x="4617718" y="-7363"/>
            <a:ext cx="4480593"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2" name="Rectangle 11"/>
          <p:cNvSpPr/>
          <p:nvPr/>
        </p:nvSpPr>
        <p:spPr bwMode="auto">
          <a:xfrm>
            <a:off x="4617718" y="5113277"/>
            <a:ext cx="4497474"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826" t="-996" r="4436" b="337"/>
          <a:stretch/>
        </p:blipFill>
        <p:spPr>
          <a:xfrm>
            <a:off x="228715" y="971592"/>
            <a:ext cx="4331256" cy="3047921"/>
          </a:xfrm>
          <a:prstGeom prst="rect">
            <a:avLst/>
          </a:prstGeom>
        </p:spPr>
      </p:pic>
    </p:spTree>
    <p:extLst>
      <p:ext uri="{BB962C8B-B14F-4D97-AF65-F5344CB8AC3E}">
        <p14:creationId xmlns:p14="http://schemas.microsoft.com/office/powerpoint/2010/main" val="65444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3" name="TextBox 2"/>
          <p:cNvSpPr txBox="1">
            <a:spLocks noChangeArrowheads="1"/>
          </p:cNvSpPr>
          <p:nvPr/>
        </p:nvSpPr>
        <p:spPr bwMode="auto">
          <a:xfrm>
            <a:off x="4654633" y="271099"/>
            <a:ext cx="435096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vi-VN" altLang="en-US" sz="3600" b="1" dirty="0">
                <a:solidFill>
                  <a:srgbClr val="002060"/>
                </a:solidFill>
              </a:rPr>
              <a:t>Chỉ ít phút sau, cô giáo chạy đến, lo lắng ôm Nam. Cả lớp vui mừng khi thấy bạn an toàn. Từ đó, Nam cẩn thận hơn, luôn đi sát nhóm để không bị lạc.</a:t>
            </a:r>
          </a:p>
        </p:txBody>
      </p:sp>
      <p:sp>
        <p:nvSpPr>
          <p:cNvPr id="4" name="Rectangle 3"/>
          <p:cNvSpPr/>
          <p:nvPr/>
        </p:nvSpPr>
        <p:spPr bwMode="auto">
          <a:xfrm>
            <a:off x="457200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5" name="Rectangle 4"/>
          <p:cNvSpPr/>
          <p:nvPr/>
        </p:nvSpPr>
        <p:spPr bwMode="auto">
          <a:xfrm>
            <a:off x="0" y="0"/>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9" name="Rectangle 8"/>
          <p:cNvSpPr/>
          <p:nvPr/>
        </p:nvSpPr>
        <p:spPr bwMode="auto">
          <a:xfrm>
            <a:off x="9075421" y="-7363"/>
            <a:ext cx="45719" cy="51435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6" name="Rectangle 5"/>
          <p:cNvSpPr/>
          <p:nvPr/>
        </p:nvSpPr>
        <p:spPr bwMode="auto">
          <a:xfrm>
            <a:off x="22859" y="5113277"/>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0" name="Rectangle 9"/>
          <p:cNvSpPr/>
          <p:nvPr/>
        </p:nvSpPr>
        <p:spPr bwMode="auto">
          <a:xfrm>
            <a:off x="11430" y="-7363"/>
            <a:ext cx="4594860"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1" name="Rectangle 10"/>
          <p:cNvSpPr/>
          <p:nvPr/>
        </p:nvSpPr>
        <p:spPr bwMode="auto">
          <a:xfrm>
            <a:off x="4617718" y="-7363"/>
            <a:ext cx="4480593"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sp>
        <p:nvSpPr>
          <p:cNvPr id="12" name="Rectangle 11"/>
          <p:cNvSpPr/>
          <p:nvPr/>
        </p:nvSpPr>
        <p:spPr bwMode="auto">
          <a:xfrm>
            <a:off x="4617718" y="5113277"/>
            <a:ext cx="4497474" cy="4571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a:ln>
                <a:noFill/>
              </a:ln>
              <a:solidFill>
                <a:schemeClr val="tx1"/>
              </a:solidFill>
              <a:effectLst/>
              <a:latin typeface=".VnTime" panose="020B7200000000000000"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4" y="895394"/>
            <a:ext cx="4314028" cy="3200316"/>
          </a:xfrm>
          <a:prstGeom prst="rect">
            <a:avLst/>
          </a:prstGeom>
        </p:spPr>
      </p:pic>
    </p:spTree>
    <p:extLst>
      <p:ext uri="{BB962C8B-B14F-4D97-AF65-F5344CB8AC3E}">
        <p14:creationId xmlns:p14="http://schemas.microsoft.com/office/powerpoint/2010/main" val="2690362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utoShape 51">
            <a:extLst>
              <a:ext uri="{FF2B5EF4-FFF2-40B4-BE49-F238E27FC236}">
                <a16:creationId xmlns:a16="http://schemas.microsoft.com/office/drawing/2014/main" id="{978DF537-871A-45E4-9E3E-804E86E385B7}"/>
              </a:ext>
            </a:extLst>
          </p:cNvPr>
          <p:cNvSpPr>
            <a:spLocks noChangeArrowheads="1"/>
          </p:cNvSpPr>
          <p:nvPr/>
        </p:nvSpPr>
        <p:spPr bwMode="auto">
          <a:xfrm>
            <a:off x="1600200" y="926996"/>
            <a:ext cx="6096000"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altLang="en-US" sz="2800" b="1" dirty="0">
                <a:solidFill>
                  <a:schemeClr val="bg1"/>
                </a:solidFill>
              </a:rPr>
              <a:t>   </a:t>
            </a:r>
            <a:r>
              <a:rPr lang="vi-VN" altLang="en-US" sz="3200" b="1" dirty="0">
                <a:solidFill>
                  <a:schemeClr val="bg1"/>
                </a:solidFill>
              </a:rPr>
              <a:t>Khi bị lạc, Nam đã thể hiện thái </a:t>
            </a:r>
          </a:p>
          <a:p>
            <a:pPr algn="ctr"/>
            <a:r>
              <a:rPr lang="vi-VN" altLang="en-US" sz="3200" b="1" dirty="0">
                <a:solidFill>
                  <a:schemeClr val="bg1"/>
                </a:solidFill>
              </a:rPr>
              <a:t>độ như thế nào?</a:t>
            </a:r>
            <a:endParaRPr lang="en-US" altLang="en-US" sz="3200" b="1" dirty="0">
              <a:solidFill>
                <a:schemeClr val="bg1"/>
              </a:solidFill>
            </a:endParaRPr>
          </a:p>
        </p:txBody>
      </p:sp>
      <p:grpSp>
        <p:nvGrpSpPr>
          <p:cNvPr id="93" name="Group 51">
            <a:extLst>
              <a:ext uri="{FF2B5EF4-FFF2-40B4-BE49-F238E27FC236}">
                <a16:creationId xmlns:a16="http://schemas.microsoft.com/office/drawing/2014/main" id="{1FF92CFE-3E34-4B14-87D9-E1CF2392F0A4}"/>
              </a:ext>
            </a:extLst>
          </p:cNvPr>
          <p:cNvGrpSpPr>
            <a:grpSpLocks/>
          </p:cNvGrpSpPr>
          <p:nvPr/>
        </p:nvGrpSpPr>
        <p:grpSpPr bwMode="auto">
          <a:xfrm>
            <a:off x="165100" y="0"/>
            <a:ext cx="288926" cy="5175146"/>
            <a:chOff x="202295" y="-322943"/>
            <a:chExt cx="319314" cy="7180943"/>
          </a:xfrm>
        </p:grpSpPr>
        <p:sp>
          <p:nvSpPr>
            <p:cNvPr id="94" name="Rectangle 93">
              <a:extLst>
                <a:ext uri="{FF2B5EF4-FFF2-40B4-BE49-F238E27FC236}">
                  <a16:creationId xmlns:a16="http://schemas.microsoft.com/office/drawing/2014/main" id="{4B694E62-1A79-4B54-9BDF-CF8691B7CF6E}"/>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95" name="Rectangle 10">
              <a:extLst>
                <a:ext uri="{FF2B5EF4-FFF2-40B4-BE49-F238E27FC236}">
                  <a16:creationId xmlns:a16="http://schemas.microsoft.com/office/drawing/2014/main" id="{B1FCE6A4-C13E-4CF1-B910-F137BB6FA94F}"/>
                </a:ext>
              </a:extLst>
            </p:cNvPr>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altLang="en-US" sz="2000">
                <a:latin typeface=".VnTime" pitchFamily="34" charset="0"/>
              </a:endParaRPr>
            </a:p>
          </p:txBody>
        </p:sp>
        <p:sp>
          <p:nvSpPr>
            <p:cNvPr id="96" name="Rectangle 95">
              <a:extLst>
                <a:ext uri="{FF2B5EF4-FFF2-40B4-BE49-F238E27FC236}">
                  <a16:creationId xmlns:a16="http://schemas.microsoft.com/office/drawing/2014/main" id="{5C55275A-82DC-43E1-8D56-C4B2824510F3}"/>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97" name="AutoShape 51">
            <a:extLst>
              <a:ext uri="{FF2B5EF4-FFF2-40B4-BE49-F238E27FC236}">
                <a16:creationId xmlns:a16="http://schemas.microsoft.com/office/drawing/2014/main" id="{C91C87BE-8F66-4B3A-89EF-E619871DB27D}"/>
              </a:ext>
            </a:extLst>
          </p:cNvPr>
          <p:cNvSpPr>
            <a:spLocks noChangeArrowheads="1"/>
          </p:cNvSpPr>
          <p:nvPr/>
        </p:nvSpPr>
        <p:spPr bwMode="auto">
          <a:xfrm>
            <a:off x="1992190" y="2433878"/>
            <a:ext cx="503078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Khóc và không làm gì</a:t>
            </a:r>
            <a:endParaRPr lang="en-US" altLang="en-US" sz="3000" dirty="0"/>
          </a:p>
        </p:txBody>
      </p:sp>
      <p:pic>
        <p:nvPicPr>
          <p:cNvPr id="98" name="Picture 37" descr="Blue_chapterlist">
            <a:extLst>
              <a:ext uri="{FF2B5EF4-FFF2-40B4-BE49-F238E27FC236}">
                <a16:creationId xmlns:a16="http://schemas.microsoft.com/office/drawing/2014/main" id="{5B8B67EC-EB38-457A-93E1-7A416DF1CA0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26145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descr="Classicmode">
            <a:extLst>
              <a:ext uri="{FF2B5EF4-FFF2-40B4-BE49-F238E27FC236}">
                <a16:creationId xmlns:a16="http://schemas.microsoft.com/office/drawing/2014/main" id="{B01734C5-D975-42CA-911B-D8255AB9D77A}"/>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7688" y="23922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val 59">
            <a:hlinkHover r:id="" action="ppaction://noaction" highlightClick="1">
              <a:snd r:embed="rId10" name="cached_combo42.wav"/>
            </a:hlinkHover>
            <a:extLst>
              <a:ext uri="{FF2B5EF4-FFF2-40B4-BE49-F238E27FC236}">
                <a16:creationId xmlns:a16="http://schemas.microsoft.com/office/drawing/2014/main" id="{06C251B5-E69B-4618-BED8-7449A0B4AE42}"/>
              </a:ext>
            </a:extLst>
          </p:cNvPr>
          <p:cNvSpPr>
            <a:spLocks noChangeArrowheads="1"/>
          </p:cNvSpPr>
          <p:nvPr/>
        </p:nvSpPr>
        <p:spPr bwMode="auto">
          <a:xfrm>
            <a:off x="623888" y="24652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01" name="WordArt 226">
            <a:extLst>
              <a:ext uri="{FF2B5EF4-FFF2-40B4-BE49-F238E27FC236}">
                <a16:creationId xmlns:a16="http://schemas.microsoft.com/office/drawing/2014/main" id="{10B3E169-8B6C-4EBD-BF55-A744F32A332F}"/>
              </a:ext>
            </a:extLst>
          </p:cNvPr>
          <p:cNvSpPr>
            <a:spLocks noChangeArrowheads="1" noChangeShapeType="1" noTextEdit="1"/>
          </p:cNvSpPr>
          <p:nvPr/>
        </p:nvSpPr>
        <p:spPr bwMode="auto">
          <a:xfrm>
            <a:off x="830263" y="25779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02" name="AutoShape 51">
            <a:extLst>
              <a:ext uri="{FF2B5EF4-FFF2-40B4-BE49-F238E27FC236}">
                <a16:creationId xmlns:a16="http://schemas.microsoft.com/office/drawing/2014/main" id="{3DE846FC-D165-47F4-9A42-4D038BACFC02}"/>
              </a:ext>
            </a:extLst>
          </p:cNvPr>
          <p:cNvSpPr>
            <a:spLocks noChangeArrowheads="1"/>
          </p:cNvSpPr>
          <p:nvPr/>
        </p:nvSpPr>
        <p:spPr bwMode="auto">
          <a:xfrm>
            <a:off x="1977902" y="3376405"/>
            <a:ext cx="5045075"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3000" b="1" i="1" dirty="0" err="1">
                <a:solidFill>
                  <a:schemeClr val="bg1"/>
                </a:solidFill>
              </a:rPr>
              <a:t>Bình</a:t>
            </a:r>
            <a:r>
              <a:rPr lang="en-US" altLang="en-US" sz="3000" b="1" i="1" dirty="0">
                <a:solidFill>
                  <a:schemeClr val="bg1"/>
                </a:solidFill>
              </a:rPr>
              <a:t> </a:t>
            </a:r>
            <a:r>
              <a:rPr lang="en-US" altLang="en-US" sz="3000" b="1" i="1" dirty="0" err="1">
                <a:solidFill>
                  <a:schemeClr val="bg1"/>
                </a:solidFill>
              </a:rPr>
              <a:t>tĩnh</a:t>
            </a:r>
            <a:r>
              <a:rPr lang="en-US" altLang="en-US" sz="3000" b="1" i="1" dirty="0">
                <a:solidFill>
                  <a:schemeClr val="bg1"/>
                </a:solidFill>
              </a:rPr>
              <a:t> </a:t>
            </a:r>
            <a:r>
              <a:rPr lang="en-US" altLang="en-US" sz="3000" b="1" i="1" dirty="0" err="1">
                <a:solidFill>
                  <a:schemeClr val="bg1"/>
                </a:solidFill>
              </a:rPr>
              <a:t>và</a:t>
            </a:r>
            <a:r>
              <a:rPr lang="en-US" altLang="en-US" sz="3000" b="1" i="1" dirty="0">
                <a:solidFill>
                  <a:schemeClr val="bg1"/>
                </a:solidFill>
              </a:rPr>
              <a:t> </a:t>
            </a:r>
            <a:r>
              <a:rPr lang="en-US" altLang="en-US" sz="3000" b="1" i="1" dirty="0" err="1">
                <a:solidFill>
                  <a:schemeClr val="bg1"/>
                </a:solidFill>
              </a:rPr>
              <a:t>nhớ</a:t>
            </a:r>
            <a:r>
              <a:rPr lang="en-US" altLang="en-US" sz="3000" b="1" i="1" dirty="0">
                <a:solidFill>
                  <a:schemeClr val="bg1"/>
                </a:solidFill>
              </a:rPr>
              <a:t> </a:t>
            </a:r>
            <a:r>
              <a:rPr lang="en-US" altLang="en-US" sz="3000" b="1" i="1" dirty="0" err="1">
                <a:solidFill>
                  <a:schemeClr val="bg1"/>
                </a:solidFill>
              </a:rPr>
              <a:t>lời</a:t>
            </a:r>
            <a:r>
              <a:rPr lang="en-US" altLang="en-US" sz="3000" b="1" i="1" dirty="0">
                <a:solidFill>
                  <a:schemeClr val="bg1"/>
                </a:solidFill>
              </a:rPr>
              <a:t> </a:t>
            </a:r>
            <a:r>
              <a:rPr lang="en-US" altLang="en-US" sz="3000" b="1" i="1" dirty="0" err="1">
                <a:solidFill>
                  <a:schemeClr val="bg1"/>
                </a:solidFill>
              </a:rPr>
              <a:t>mẹ</a:t>
            </a:r>
            <a:r>
              <a:rPr lang="en-US" altLang="en-US" sz="3000" b="1" i="1" dirty="0">
                <a:solidFill>
                  <a:schemeClr val="bg1"/>
                </a:solidFill>
              </a:rPr>
              <a:t> </a:t>
            </a:r>
            <a:r>
              <a:rPr lang="en-US" altLang="en-US" sz="3000" b="1" i="1" dirty="0" err="1">
                <a:solidFill>
                  <a:schemeClr val="bg1"/>
                </a:solidFill>
              </a:rPr>
              <a:t>dặn</a:t>
            </a:r>
            <a:endParaRPr lang="en-US" altLang="en-US" sz="3000" dirty="0">
              <a:solidFill>
                <a:schemeClr val="bg1"/>
              </a:solidFill>
              <a:cs typeface="Times New Roman" panose="02020603050405020304" pitchFamily="18" charset="0"/>
            </a:endParaRPr>
          </a:p>
        </p:txBody>
      </p:sp>
      <p:pic>
        <p:nvPicPr>
          <p:cNvPr id="103" name="Picture 37" descr="Blue_chapterlist">
            <a:extLst>
              <a:ext uri="{FF2B5EF4-FFF2-40B4-BE49-F238E27FC236}">
                <a16:creationId xmlns:a16="http://schemas.microsoft.com/office/drawing/2014/main" id="{4FF9DA43-49AD-40E6-A1BB-448CA2BC51E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36051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39" descr="Classicmode">
            <a:extLst>
              <a:ext uri="{FF2B5EF4-FFF2-40B4-BE49-F238E27FC236}">
                <a16:creationId xmlns:a16="http://schemas.microsoft.com/office/drawing/2014/main" id="{85110A65-F172-4BD0-A1B4-F48B5A3974DF}"/>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33828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Oval 59">
            <a:hlinkHover r:id="" action="ppaction://noaction" highlightClick="1">
              <a:snd r:embed="rId10" name="cached_combo42.wav"/>
            </a:hlinkHover>
            <a:extLst>
              <a:ext uri="{FF2B5EF4-FFF2-40B4-BE49-F238E27FC236}">
                <a16:creationId xmlns:a16="http://schemas.microsoft.com/office/drawing/2014/main" id="{BE3E7023-0766-43BD-9E91-C1A8CE31925C}"/>
              </a:ext>
            </a:extLst>
          </p:cNvPr>
          <p:cNvSpPr>
            <a:spLocks noChangeArrowheads="1"/>
          </p:cNvSpPr>
          <p:nvPr/>
        </p:nvSpPr>
        <p:spPr bwMode="auto">
          <a:xfrm>
            <a:off x="604838" y="34558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06" name="WordArt 226">
            <a:extLst>
              <a:ext uri="{FF2B5EF4-FFF2-40B4-BE49-F238E27FC236}">
                <a16:creationId xmlns:a16="http://schemas.microsoft.com/office/drawing/2014/main" id="{2122D28D-8F94-4F3B-A90A-CB2CCED599F8}"/>
              </a:ext>
            </a:extLst>
          </p:cNvPr>
          <p:cNvSpPr>
            <a:spLocks noChangeArrowheads="1" noChangeShapeType="1" noTextEdit="1"/>
          </p:cNvSpPr>
          <p:nvPr/>
        </p:nvSpPr>
        <p:spPr bwMode="auto">
          <a:xfrm>
            <a:off x="811213" y="35685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07" name="AutoShape 51">
            <a:extLst>
              <a:ext uri="{FF2B5EF4-FFF2-40B4-BE49-F238E27FC236}">
                <a16:creationId xmlns:a16="http://schemas.microsoft.com/office/drawing/2014/main" id="{317844B3-5887-4D53-B1B9-504FA966F4DD}"/>
              </a:ext>
            </a:extLst>
          </p:cNvPr>
          <p:cNvSpPr>
            <a:spLocks noChangeArrowheads="1"/>
          </p:cNvSpPr>
          <p:nvPr/>
        </p:nvSpPr>
        <p:spPr bwMode="auto">
          <a:xfrm>
            <a:off x="2047875" y="4423908"/>
            <a:ext cx="5045075"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Sợ hãi</a:t>
            </a:r>
            <a:endParaRPr lang="en-US" altLang="en-US" sz="3000" dirty="0"/>
          </a:p>
        </p:txBody>
      </p:sp>
      <p:pic>
        <p:nvPicPr>
          <p:cNvPr id="108" name="Picture 37" descr="Blue_chapterlist">
            <a:extLst>
              <a:ext uri="{FF2B5EF4-FFF2-40B4-BE49-F238E27FC236}">
                <a16:creationId xmlns:a16="http://schemas.microsoft.com/office/drawing/2014/main" id="{1121713A-F33B-47AF-ACF1-8884DE92093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5957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39" descr="Classicmode">
            <a:extLst>
              <a:ext uri="{FF2B5EF4-FFF2-40B4-BE49-F238E27FC236}">
                <a16:creationId xmlns:a16="http://schemas.microsoft.com/office/drawing/2014/main" id="{54A94171-DF93-40B8-8454-9E742CD9A72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43734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Oval 59">
            <a:hlinkHover r:id="" action="ppaction://noaction" highlightClick="1">
              <a:snd r:embed="rId10" name="cached_combo42.wav"/>
            </a:hlinkHover>
            <a:extLst>
              <a:ext uri="{FF2B5EF4-FFF2-40B4-BE49-F238E27FC236}">
                <a16:creationId xmlns:a16="http://schemas.microsoft.com/office/drawing/2014/main" id="{6C545EC7-B862-47A6-A841-3DEE701D90B9}"/>
              </a:ext>
            </a:extLst>
          </p:cNvPr>
          <p:cNvSpPr>
            <a:spLocks noChangeArrowheads="1"/>
          </p:cNvSpPr>
          <p:nvPr/>
        </p:nvSpPr>
        <p:spPr bwMode="auto">
          <a:xfrm>
            <a:off x="604838" y="44464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11" name="WordArt 226">
            <a:extLst>
              <a:ext uri="{FF2B5EF4-FFF2-40B4-BE49-F238E27FC236}">
                <a16:creationId xmlns:a16="http://schemas.microsoft.com/office/drawing/2014/main" id="{A67D8ABB-12E4-40F0-8A3B-6B4386D69D21}"/>
              </a:ext>
            </a:extLst>
          </p:cNvPr>
          <p:cNvSpPr>
            <a:spLocks noChangeArrowheads="1" noChangeShapeType="1" noTextEdit="1"/>
          </p:cNvSpPr>
          <p:nvPr/>
        </p:nvSpPr>
        <p:spPr bwMode="auto">
          <a:xfrm>
            <a:off x="811213" y="45591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12" name="WordArt 226">
            <a:extLst>
              <a:ext uri="{FF2B5EF4-FFF2-40B4-BE49-F238E27FC236}">
                <a16:creationId xmlns:a16="http://schemas.microsoft.com/office/drawing/2014/main" id="{71DD76B0-EBA6-4ECA-ABCC-552BAD75355D}"/>
              </a:ext>
            </a:extLst>
          </p:cNvPr>
          <p:cNvSpPr>
            <a:spLocks noChangeArrowheads="1" noChangeShapeType="1" noTextEdit="1"/>
          </p:cNvSpPr>
          <p:nvPr/>
        </p:nvSpPr>
        <p:spPr bwMode="auto">
          <a:xfrm>
            <a:off x="811213" y="5549796"/>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sp>
        <p:nvSpPr>
          <p:cNvPr id="113" name="AutoShape 27">
            <a:extLst>
              <a:ext uri="{FF2B5EF4-FFF2-40B4-BE49-F238E27FC236}">
                <a16:creationId xmlns:a16="http://schemas.microsoft.com/office/drawing/2014/main" id="{8E201BEC-8F4A-4B36-A186-717DAF82CC3D}"/>
              </a:ext>
            </a:extLst>
          </p:cNvPr>
          <p:cNvSpPr>
            <a:spLocks noChangeArrowheads="1"/>
          </p:cNvSpPr>
          <p:nvPr/>
        </p:nvSpPr>
        <p:spPr bwMode="auto">
          <a:xfrm>
            <a:off x="544513" y="707921"/>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ltLang="en-US"/>
          </a:p>
        </p:txBody>
      </p:sp>
      <p:sp>
        <p:nvSpPr>
          <p:cNvPr id="114" name="WordArt 28">
            <a:extLst>
              <a:ext uri="{FF2B5EF4-FFF2-40B4-BE49-F238E27FC236}">
                <a16:creationId xmlns:a16="http://schemas.microsoft.com/office/drawing/2014/main" id="{D18FE7C9-EAFC-41D2-997A-671FFA74D940}"/>
              </a:ext>
            </a:extLst>
          </p:cNvPr>
          <p:cNvSpPr>
            <a:spLocks noChangeArrowheads="1" noChangeShapeType="1" noTextEdit="1"/>
          </p:cNvSpPr>
          <p:nvPr/>
        </p:nvSpPr>
        <p:spPr bwMode="auto">
          <a:xfrm>
            <a:off x="962025" y="1076221"/>
            <a:ext cx="685800"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VNI-Times"/>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a:t>
            </a: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1</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endParaRPr>
          </a:p>
        </p:txBody>
      </p:sp>
      <p:pic>
        <p:nvPicPr>
          <p:cNvPr id="115" name="Picture 29" descr="Picture1">
            <a:extLst>
              <a:ext uri="{FF2B5EF4-FFF2-40B4-BE49-F238E27FC236}">
                <a16:creationId xmlns:a16="http://schemas.microsoft.com/office/drawing/2014/main" id="{E59D1064-0C85-4C6B-AB82-0003D5E621DD}"/>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43" y="758031"/>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WordArt 30">
            <a:extLst>
              <a:ext uri="{FF2B5EF4-FFF2-40B4-BE49-F238E27FC236}">
                <a16:creationId xmlns:a16="http://schemas.microsoft.com/office/drawing/2014/main" id="{0EBA89BE-689C-4D60-8E4E-AC2A47999C94}"/>
              </a:ext>
            </a:extLst>
          </p:cNvPr>
          <p:cNvSpPr>
            <a:spLocks noChangeArrowheads="1" noChangeShapeType="1" noTextEdit="1"/>
          </p:cNvSpPr>
          <p:nvPr/>
        </p:nvSpPr>
        <p:spPr bwMode="auto">
          <a:xfrm>
            <a:off x="1638300" y="26988"/>
            <a:ext cx="5973763" cy="762000"/>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câu hỏi</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17" name="Picture 31" descr="people008">
            <a:extLst>
              <a:ext uri="{FF2B5EF4-FFF2-40B4-BE49-F238E27FC236}">
                <a16:creationId xmlns:a16="http://schemas.microsoft.com/office/drawing/2014/main" id="{E42CF8C5-034B-4AF5-B016-54EC167CE0D4}"/>
              </a:ext>
            </a:extLst>
          </p:cNvPr>
          <p:cNvPicPr>
            <a:picLocks noChangeAspect="1" noChangeArrowheads="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3938691"/>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WordArt 33">
            <a:extLst>
              <a:ext uri="{FF2B5EF4-FFF2-40B4-BE49-F238E27FC236}">
                <a16:creationId xmlns:a16="http://schemas.microsoft.com/office/drawing/2014/main" id="{B172369C-7313-442A-91A3-CD705AE657FA}"/>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119" name="WordArt 34">
            <a:extLst>
              <a:ext uri="{FF2B5EF4-FFF2-40B4-BE49-F238E27FC236}">
                <a16:creationId xmlns:a16="http://schemas.microsoft.com/office/drawing/2014/main" id="{325C0176-5731-4447-B549-7FD4A59F9BAA}"/>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20" name="WordArt 35">
            <a:extLst>
              <a:ext uri="{FF2B5EF4-FFF2-40B4-BE49-F238E27FC236}">
                <a16:creationId xmlns:a16="http://schemas.microsoft.com/office/drawing/2014/main" id="{EFF9986E-0919-4795-BE95-319A3E38D630}"/>
              </a:ext>
            </a:extLst>
          </p:cNvPr>
          <p:cNvSpPr>
            <a:spLocks noChangeArrowheads="1" noChangeShapeType="1" noTextEdit="1"/>
          </p:cNvSpPr>
          <p:nvPr/>
        </p:nvSpPr>
        <p:spPr bwMode="auto">
          <a:xfrm>
            <a:off x="8010403" y="2647846"/>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21" name="WordArt 36">
            <a:extLst>
              <a:ext uri="{FF2B5EF4-FFF2-40B4-BE49-F238E27FC236}">
                <a16:creationId xmlns:a16="http://schemas.microsoft.com/office/drawing/2014/main" id="{74B304BB-4F42-4081-855C-35649877BE0E}"/>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122" name="WordArt 37">
            <a:extLst>
              <a:ext uri="{FF2B5EF4-FFF2-40B4-BE49-F238E27FC236}">
                <a16:creationId xmlns:a16="http://schemas.microsoft.com/office/drawing/2014/main" id="{D2AA3FAC-2F2F-43E1-B506-B36E2D631F59}"/>
              </a:ext>
            </a:extLst>
          </p:cNvPr>
          <p:cNvSpPr>
            <a:spLocks noChangeArrowheads="1" noChangeShapeType="1" noTextEdit="1"/>
          </p:cNvSpPr>
          <p:nvPr/>
        </p:nvSpPr>
        <p:spPr bwMode="auto">
          <a:xfrm>
            <a:off x="8053265"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123" name="WordArt 38">
            <a:extLst>
              <a:ext uri="{FF2B5EF4-FFF2-40B4-BE49-F238E27FC236}">
                <a16:creationId xmlns:a16="http://schemas.microsoft.com/office/drawing/2014/main" id="{EF5FA1BD-F3B3-4B43-8214-0E74222647B5}"/>
              </a:ext>
            </a:extLst>
          </p:cNvPr>
          <p:cNvSpPr>
            <a:spLocks noChangeArrowheads="1" noChangeShapeType="1" noTextEdit="1"/>
          </p:cNvSpPr>
          <p:nvPr/>
        </p:nvSpPr>
        <p:spPr bwMode="auto">
          <a:xfrm>
            <a:off x="8019928"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124" name="WordArt 39">
            <a:extLst>
              <a:ext uri="{FF2B5EF4-FFF2-40B4-BE49-F238E27FC236}">
                <a16:creationId xmlns:a16="http://schemas.microsoft.com/office/drawing/2014/main" id="{EA17AC51-A366-4801-8945-57C5CC561F4B}"/>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125" name="WordArt 40">
            <a:extLst>
              <a:ext uri="{FF2B5EF4-FFF2-40B4-BE49-F238E27FC236}">
                <a16:creationId xmlns:a16="http://schemas.microsoft.com/office/drawing/2014/main" id="{4DB847C7-B6E3-4BFE-A068-F7D6C2FA4F3B}"/>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126" name="WordArt 41">
            <a:extLst>
              <a:ext uri="{FF2B5EF4-FFF2-40B4-BE49-F238E27FC236}">
                <a16:creationId xmlns:a16="http://schemas.microsoft.com/office/drawing/2014/main" id="{056CEE98-AE98-41A2-B5E1-70C09067591F}"/>
              </a:ext>
            </a:extLst>
          </p:cNvPr>
          <p:cNvSpPr>
            <a:spLocks noChangeArrowheads="1" noChangeShapeType="1" noTextEdit="1"/>
          </p:cNvSpPr>
          <p:nvPr/>
        </p:nvSpPr>
        <p:spPr bwMode="auto">
          <a:xfrm>
            <a:off x="8010403" y="2662134"/>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127" name="WordArt 42">
            <a:extLst>
              <a:ext uri="{FF2B5EF4-FFF2-40B4-BE49-F238E27FC236}">
                <a16:creationId xmlns:a16="http://schemas.microsoft.com/office/drawing/2014/main" id="{D375AF4B-F4FC-48EE-B307-3179B50451EF}"/>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128" name="WordArt 43">
            <a:extLst>
              <a:ext uri="{FF2B5EF4-FFF2-40B4-BE49-F238E27FC236}">
                <a16:creationId xmlns:a16="http://schemas.microsoft.com/office/drawing/2014/main" id="{7C4BBD23-ECBF-43C3-883B-34FC0676D4B9}"/>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134" name="Group 49">
            <a:extLst>
              <a:ext uri="{FF2B5EF4-FFF2-40B4-BE49-F238E27FC236}">
                <a16:creationId xmlns:a16="http://schemas.microsoft.com/office/drawing/2014/main" id="{89BD06FD-3D9A-4493-8CA2-C0776AF7E30A}"/>
              </a:ext>
            </a:extLst>
          </p:cNvPr>
          <p:cNvGrpSpPr>
            <a:grpSpLocks/>
          </p:cNvGrpSpPr>
          <p:nvPr/>
        </p:nvGrpSpPr>
        <p:grpSpPr bwMode="auto">
          <a:xfrm>
            <a:off x="7467478" y="823809"/>
            <a:ext cx="1752600" cy="1752600"/>
            <a:chOff x="4320" y="2928"/>
            <a:chExt cx="1104" cy="1104"/>
          </a:xfrm>
        </p:grpSpPr>
        <p:sp>
          <p:nvSpPr>
            <p:cNvPr id="135" name="AutoShape 50">
              <a:extLst>
                <a:ext uri="{FF2B5EF4-FFF2-40B4-BE49-F238E27FC236}">
                  <a16:creationId xmlns:a16="http://schemas.microsoft.com/office/drawing/2014/main" id="{33E03F42-6836-44AC-8E0D-180A9D703680}"/>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en-US" altLang="en-US" sz="6000" b="1">
                <a:solidFill>
                  <a:srgbClr val="FF0066"/>
                </a:solidFill>
                <a:latin typeface=".VnHelvetInsH" pitchFamily="34" charset="0"/>
              </a:endParaRPr>
            </a:p>
          </p:txBody>
        </p:sp>
        <p:sp>
          <p:nvSpPr>
            <p:cNvPr id="136" name="WordArt 51">
              <a:extLst>
                <a:ext uri="{FF2B5EF4-FFF2-40B4-BE49-F238E27FC236}">
                  <a16:creationId xmlns:a16="http://schemas.microsoft.com/office/drawing/2014/main" id="{0CA745EA-7D75-48E3-B987-68E6C396BC69}"/>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Tree>
    <p:custDataLst>
      <p:tags r:id="rId1"/>
    </p:custDataLst>
    <p:extLst>
      <p:ext uri="{BB962C8B-B14F-4D97-AF65-F5344CB8AC3E}">
        <p14:creationId xmlns:p14="http://schemas.microsoft.com/office/powerpoint/2010/main" val="26353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par>
                                <p:cTn id="10" presetID="53" presetClass="entr" presetSubtype="16"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113"/>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000" fill="hold"/>
                                        <p:tgtEl>
                                          <p:spTgt spid="92"/>
                                        </p:tgtEl>
                                        <p:attrNameLst>
                                          <p:attrName>ppt_x</p:attrName>
                                        </p:attrNameLst>
                                      </p:cBhvr>
                                      <p:tavLst>
                                        <p:tav tm="0">
                                          <p:val>
                                            <p:strVal val="0-#ppt_w/2"/>
                                          </p:val>
                                        </p:tav>
                                        <p:tav tm="100000">
                                          <p:val>
                                            <p:strVal val="#ppt_x"/>
                                          </p:val>
                                        </p:tav>
                                      </p:tavLst>
                                    </p:anim>
                                    <p:anim calcmode="lin" valueType="num">
                                      <p:cBhvr additive="base">
                                        <p:cTn id="20" dur="1000" fill="hold"/>
                                        <p:tgtEl>
                                          <p:spTgt spid="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98"/>
                                        </p:tgtEl>
                                        <p:attrNameLst>
                                          <p:attrName>style.visibility</p:attrName>
                                        </p:attrNameLst>
                                      </p:cBhvr>
                                      <p:to>
                                        <p:strVal val="visible"/>
                                      </p:to>
                                    </p:set>
                                    <p:animEffect transition="in" filter="checkerboard(across)">
                                      <p:cBhvr>
                                        <p:cTn id="23" dur="500"/>
                                        <p:tgtEl>
                                          <p:spTgt spid="98"/>
                                        </p:tgtEl>
                                      </p:cBhvr>
                                    </p:animEffect>
                                  </p:childTnLst>
                                </p:cTn>
                              </p:par>
                              <p:par>
                                <p:cTn id="24" presetID="5" presetClass="entr" presetSubtype="10" fill="hold" nodeType="withEffect">
                                  <p:stCondLst>
                                    <p:cond delay="2000"/>
                                  </p:stCondLst>
                                  <p:childTnLst>
                                    <p:set>
                                      <p:cBhvr>
                                        <p:cTn id="25" dur="1" fill="hold">
                                          <p:stCondLst>
                                            <p:cond delay="0"/>
                                          </p:stCondLst>
                                        </p:cTn>
                                        <p:tgtEl>
                                          <p:spTgt spid="99"/>
                                        </p:tgtEl>
                                        <p:attrNameLst>
                                          <p:attrName>style.visibility</p:attrName>
                                        </p:attrNameLst>
                                      </p:cBhvr>
                                      <p:to>
                                        <p:strVal val="visible"/>
                                      </p:to>
                                    </p:set>
                                    <p:animEffect transition="in" filter="checkerboard(across)">
                                      <p:cBhvr>
                                        <p:cTn id="26" dur="500"/>
                                        <p:tgtEl>
                                          <p:spTgt spid="99"/>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0"/>
                                        </p:tgtEl>
                                        <p:attrNameLst>
                                          <p:attrName>style.visibility</p:attrName>
                                        </p:attrNameLst>
                                      </p:cBhvr>
                                      <p:to>
                                        <p:strVal val="visible"/>
                                      </p:to>
                                    </p:set>
                                    <p:animEffect transition="in" filter="checkerboard(across)">
                                      <p:cBhvr>
                                        <p:cTn id="29" dur="500"/>
                                        <p:tgtEl>
                                          <p:spTgt spid="100"/>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1"/>
                                        </p:tgtEl>
                                        <p:attrNameLst>
                                          <p:attrName>style.visibility</p:attrName>
                                        </p:attrNameLst>
                                      </p:cBhvr>
                                      <p:to>
                                        <p:strVal val="visible"/>
                                      </p:to>
                                    </p:set>
                                    <p:animEffect transition="in" filter="checkerboard(across)">
                                      <p:cBhvr>
                                        <p:cTn id="32" dur="500"/>
                                        <p:tgtEl>
                                          <p:spTgt spid="101"/>
                                        </p:tgtEl>
                                      </p:cBhvr>
                                    </p:animEffect>
                                  </p:childTnLst>
                                </p:cTn>
                              </p:par>
                              <p:par>
                                <p:cTn id="33" presetID="22" presetClass="entr" presetSubtype="8" fill="hold" nodeType="withEffect">
                                  <p:stCondLst>
                                    <p:cond delay="2000"/>
                                  </p:stCondLst>
                                  <p:iterate type="lt">
                                    <p:tmAbs val="0"/>
                                  </p:iterate>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par>
                                <p:cTn id="36" presetID="5" presetClass="entr" presetSubtype="10" fill="hold" nodeType="withEffect">
                                  <p:stCondLst>
                                    <p:cond delay="3000"/>
                                  </p:stCondLst>
                                  <p:childTnLst>
                                    <p:set>
                                      <p:cBhvr>
                                        <p:cTn id="37" dur="1" fill="hold">
                                          <p:stCondLst>
                                            <p:cond delay="0"/>
                                          </p:stCondLst>
                                        </p:cTn>
                                        <p:tgtEl>
                                          <p:spTgt spid="103"/>
                                        </p:tgtEl>
                                        <p:attrNameLst>
                                          <p:attrName>style.visibility</p:attrName>
                                        </p:attrNameLst>
                                      </p:cBhvr>
                                      <p:to>
                                        <p:strVal val="visible"/>
                                      </p:to>
                                    </p:set>
                                    <p:animEffect transition="in" filter="checkerboard(across)">
                                      <p:cBhvr>
                                        <p:cTn id="38" dur="500"/>
                                        <p:tgtEl>
                                          <p:spTgt spid="103"/>
                                        </p:tgtEl>
                                      </p:cBhvr>
                                    </p:animEffect>
                                  </p:childTnLst>
                                </p:cTn>
                              </p:par>
                              <p:par>
                                <p:cTn id="39" presetID="5" presetClass="entr" presetSubtype="10" fill="hold" nodeType="withEffect">
                                  <p:stCondLst>
                                    <p:cond delay="3000"/>
                                  </p:stCondLst>
                                  <p:childTnLst>
                                    <p:set>
                                      <p:cBhvr>
                                        <p:cTn id="40" dur="1" fill="hold">
                                          <p:stCondLst>
                                            <p:cond delay="0"/>
                                          </p:stCondLst>
                                        </p:cTn>
                                        <p:tgtEl>
                                          <p:spTgt spid="104"/>
                                        </p:tgtEl>
                                        <p:attrNameLst>
                                          <p:attrName>style.visibility</p:attrName>
                                        </p:attrNameLst>
                                      </p:cBhvr>
                                      <p:to>
                                        <p:strVal val="visible"/>
                                      </p:to>
                                    </p:set>
                                    <p:animEffect transition="in" filter="checkerboard(across)">
                                      <p:cBhvr>
                                        <p:cTn id="41" dur="500"/>
                                        <p:tgtEl>
                                          <p:spTgt spid="104"/>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105"/>
                                        </p:tgtEl>
                                        <p:attrNameLst>
                                          <p:attrName>style.visibility</p:attrName>
                                        </p:attrNameLst>
                                      </p:cBhvr>
                                      <p:to>
                                        <p:strVal val="visible"/>
                                      </p:to>
                                    </p:set>
                                    <p:animEffect transition="in" filter="checkerboard(across)">
                                      <p:cBhvr>
                                        <p:cTn id="44" dur="500"/>
                                        <p:tgtEl>
                                          <p:spTgt spid="105"/>
                                        </p:tgtEl>
                                      </p:cBhvr>
                                    </p:animEffect>
                                  </p:childTnLst>
                                </p:cTn>
                              </p:par>
                              <p:par>
                                <p:cTn id="45" presetID="5" presetClass="entr" presetSubtype="10" fill="hold" nodeType="withEffect">
                                  <p:stCondLst>
                                    <p:cond delay="3000"/>
                                  </p:stCondLst>
                                  <p:childTnLst>
                                    <p:set>
                                      <p:cBhvr>
                                        <p:cTn id="46" dur="1" fill="hold">
                                          <p:stCondLst>
                                            <p:cond delay="0"/>
                                          </p:stCondLst>
                                        </p:cTn>
                                        <p:tgtEl>
                                          <p:spTgt spid="106"/>
                                        </p:tgtEl>
                                        <p:attrNameLst>
                                          <p:attrName>style.visibility</p:attrName>
                                        </p:attrNameLst>
                                      </p:cBhvr>
                                      <p:to>
                                        <p:strVal val="visible"/>
                                      </p:to>
                                    </p:set>
                                    <p:animEffect transition="in" filter="checkerboard(across)">
                                      <p:cBhvr>
                                        <p:cTn id="47" dur="500"/>
                                        <p:tgtEl>
                                          <p:spTgt spid="106"/>
                                        </p:tgtEl>
                                      </p:cBhvr>
                                    </p:animEffect>
                                  </p:childTnLst>
                                </p:cTn>
                              </p:par>
                              <p:par>
                                <p:cTn id="48" presetID="22" presetClass="entr" presetSubtype="8" fill="hold" nodeType="withEffect">
                                  <p:stCondLst>
                                    <p:cond delay="3000"/>
                                  </p:stCondLst>
                                  <p:iterate type="lt">
                                    <p:tmAbs val="0"/>
                                  </p:iterate>
                                  <p:childTnLst>
                                    <p:set>
                                      <p:cBhvr>
                                        <p:cTn id="49" dur="1" fill="hold">
                                          <p:stCondLst>
                                            <p:cond delay="0"/>
                                          </p:stCondLst>
                                        </p:cTn>
                                        <p:tgtEl>
                                          <p:spTgt spid="102"/>
                                        </p:tgtEl>
                                        <p:attrNameLst>
                                          <p:attrName>style.visibility</p:attrName>
                                        </p:attrNameLst>
                                      </p:cBhvr>
                                      <p:to>
                                        <p:strVal val="visible"/>
                                      </p:to>
                                    </p:set>
                                    <p:animEffect transition="in" filter="wipe(left)">
                                      <p:cBhvr>
                                        <p:cTn id="50" dur="500"/>
                                        <p:tgtEl>
                                          <p:spTgt spid="102"/>
                                        </p:tgtEl>
                                      </p:cBhvr>
                                    </p:animEffect>
                                  </p:childTnLst>
                                </p:cTn>
                              </p:par>
                              <p:par>
                                <p:cTn id="51" presetID="5" presetClass="entr" presetSubtype="10" fill="hold" nodeType="withEffect">
                                  <p:stCondLst>
                                    <p:cond delay="4000"/>
                                  </p:stCondLst>
                                  <p:childTnLst>
                                    <p:set>
                                      <p:cBhvr>
                                        <p:cTn id="52" dur="1" fill="hold">
                                          <p:stCondLst>
                                            <p:cond delay="0"/>
                                          </p:stCondLst>
                                        </p:cTn>
                                        <p:tgtEl>
                                          <p:spTgt spid="108"/>
                                        </p:tgtEl>
                                        <p:attrNameLst>
                                          <p:attrName>style.visibility</p:attrName>
                                        </p:attrNameLst>
                                      </p:cBhvr>
                                      <p:to>
                                        <p:strVal val="visible"/>
                                      </p:to>
                                    </p:set>
                                    <p:animEffect transition="in" filter="checkerboard(across)">
                                      <p:cBhvr>
                                        <p:cTn id="53" dur="500"/>
                                        <p:tgtEl>
                                          <p:spTgt spid="108"/>
                                        </p:tgtEl>
                                      </p:cBhvr>
                                    </p:animEffect>
                                  </p:childTnLst>
                                </p:cTn>
                              </p:par>
                              <p:par>
                                <p:cTn id="54" presetID="5" presetClass="entr" presetSubtype="10" fill="hold" nodeType="withEffect">
                                  <p:stCondLst>
                                    <p:cond delay="4000"/>
                                  </p:stCondLst>
                                  <p:childTnLst>
                                    <p:set>
                                      <p:cBhvr>
                                        <p:cTn id="55" dur="1" fill="hold">
                                          <p:stCondLst>
                                            <p:cond delay="0"/>
                                          </p:stCondLst>
                                        </p:cTn>
                                        <p:tgtEl>
                                          <p:spTgt spid="109"/>
                                        </p:tgtEl>
                                        <p:attrNameLst>
                                          <p:attrName>style.visibility</p:attrName>
                                        </p:attrNameLst>
                                      </p:cBhvr>
                                      <p:to>
                                        <p:strVal val="visible"/>
                                      </p:to>
                                    </p:set>
                                    <p:animEffect transition="in" filter="checkerboard(across)">
                                      <p:cBhvr>
                                        <p:cTn id="56" dur="500"/>
                                        <p:tgtEl>
                                          <p:spTgt spid="109"/>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10"/>
                                        </p:tgtEl>
                                        <p:attrNameLst>
                                          <p:attrName>style.visibility</p:attrName>
                                        </p:attrNameLst>
                                      </p:cBhvr>
                                      <p:to>
                                        <p:strVal val="visible"/>
                                      </p:to>
                                    </p:set>
                                    <p:animEffect transition="in" filter="checkerboard(across)">
                                      <p:cBhvr>
                                        <p:cTn id="59" dur="500"/>
                                        <p:tgtEl>
                                          <p:spTgt spid="110"/>
                                        </p:tgtEl>
                                      </p:cBhvr>
                                    </p:animEffect>
                                  </p:childTnLst>
                                </p:cTn>
                              </p:par>
                              <p:par>
                                <p:cTn id="60" presetID="5" presetClass="entr" presetSubtype="10" fill="hold" nodeType="withEffect">
                                  <p:stCondLst>
                                    <p:cond delay="4000"/>
                                  </p:stCondLst>
                                  <p:childTnLst>
                                    <p:set>
                                      <p:cBhvr>
                                        <p:cTn id="61" dur="1" fill="hold">
                                          <p:stCondLst>
                                            <p:cond delay="0"/>
                                          </p:stCondLst>
                                        </p:cTn>
                                        <p:tgtEl>
                                          <p:spTgt spid="111"/>
                                        </p:tgtEl>
                                        <p:attrNameLst>
                                          <p:attrName>style.visibility</p:attrName>
                                        </p:attrNameLst>
                                      </p:cBhvr>
                                      <p:to>
                                        <p:strVal val="visible"/>
                                      </p:to>
                                    </p:set>
                                    <p:animEffect transition="in" filter="checkerboard(across)">
                                      <p:cBhvr>
                                        <p:cTn id="62" dur="500"/>
                                        <p:tgtEl>
                                          <p:spTgt spid="111"/>
                                        </p:tgtEl>
                                      </p:cBhvr>
                                    </p:animEffect>
                                  </p:childTnLst>
                                </p:cTn>
                              </p:par>
                              <p:par>
                                <p:cTn id="63" presetID="22" presetClass="entr" presetSubtype="8" fill="hold" nodeType="withEffect">
                                  <p:stCondLst>
                                    <p:cond delay="4000"/>
                                  </p:stCondLst>
                                  <p:childTnLst>
                                    <p:set>
                                      <p:cBhvr>
                                        <p:cTn id="64" dur="1" fill="hold">
                                          <p:stCondLst>
                                            <p:cond delay="0"/>
                                          </p:stCondLst>
                                        </p:cTn>
                                        <p:tgtEl>
                                          <p:spTgt spid="107"/>
                                        </p:tgtEl>
                                        <p:attrNameLst>
                                          <p:attrName>style.visibility</p:attrName>
                                        </p:attrNameLst>
                                      </p:cBhvr>
                                      <p:to>
                                        <p:strVal val="visible"/>
                                      </p:to>
                                    </p:set>
                                    <p:animEffect transition="in" filter="wipe(left)">
                                      <p:cBhvr>
                                        <p:cTn id="65" dur="500"/>
                                        <p:tgtEl>
                                          <p:spTgt spid="107"/>
                                        </p:tgtEl>
                                      </p:cBhvr>
                                    </p:animEffect>
                                  </p:childTnLst>
                                </p:cTn>
                              </p:par>
                              <p:par>
                                <p:cTn id="66" presetID="5" presetClass="entr" presetSubtype="10" fill="hold" nodeType="withEffect">
                                  <p:stCondLst>
                                    <p:cond delay="5000"/>
                                  </p:stCondLst>
                                  <p:childTnLst>
                                    <p:set>
                                      <p:cBhvr>
                                        <p:cTn id="67" dur="1" fill="hold">
                                          <p:stCondLst>
                                            <p:cond delay="0"/>
                                          </p:stCondLst>
                                        </p:cTn>
                                        <p:tgtEl>
                                          <p:spTgt spid="112"/>
                                        </p:tgtEl>
                                        <p:attrNameLst>
                                          <p:attrName>style.visibility</p:attrName>
                                        </p:attrNameLst>
                                      </p:cBhvr>
                                      <p:to>
                                        <p:strVal val="visible"/>
                                      </p:to>
                                    </p:set>
                                    <p:animEffect transition="in" filter="checkerboard(across)">
                                      <p:cBhvr>
                                        <p:cTn id="68" dur="500"/>
                                        <p:tgtEl>
                                          <p:spTgt spid="112"/>
                                        </p:tgtEl>
                                      </p:cBhvr>
                                    </p:animEffect>
                                  </p:childTnLst>
                                </p:cTn>
                              </p:par>
                            </p:childTnLst>
                          </p:cTn>
                        </p:par>
                        <p:par>
                          <p:cTn id="69" fill="hold">
                            <p:stCondLst>
                              <p:cond delay="5500"/>
                            </p:stCondLst>
                            <p:childTnLst>
                              <p:par>
                                <p:cTn id="70" presetID="9" presetClass="entr" presetSubtype="0" fill="hold"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dissolve">
                                      <p:cBhvr>
                                        <p:cTn id="72" dur="500"/>
                                        <p:tgtEl>
                                          <p:spTgt spid="128"/>
                                        </p:tgtEl>
                                      </p:cBhvr>
                                    </p:animEffect>
                                  </p:childTnLst>
                                  <p:subTnLst>
                                    <p:audio>
                                      <p:cMediaNode>
                                        <p:cTn display="0" masterRel="sameClick">
                                          <p:stCondLst>
                                            <p:cond evt="begin" delay="0">
                                              <p:tn val="70"/>
                                            </p:cond>
                                          </p:stCondLst>
                                          <p:endCondLst>
                                            <p:cond evt="onStopAudio" delay="0">
                                              <p:tgtEl>
                                                <p:sldTgt/>
                                              </p:tgtEl>
                                            </p:cond>
                                          </p:endCondLst>
                                        </p:cTn>
                                        <p:tgtEl>
                                          <p:sndTgt r:embed="rId5" name="camera.wav"/>
                                        </p:tgtEl>
                                      </p:cMediaNode>
                                    </p:audio>
                                  </p:subTnLst>
                                </p:cTn>
                              </p:par>
                            </p:childTnLst>
                          </p:cTn>
                        </p:par>
                        <p:par>
                          <p:cTn id="73" fill="hold">
                            <p:stCondLst>
                              <p:cond delay="6000"/>
                            </p:stCondLst>
                            <p:childTnLst>
                              <p:par>
                                <p:cTn id="74" presetID="53" presetClass="exit" presetSubtype="16" fill="hold" nodeType="afterEffect">
                                  <p:stCondLst>
                                    <p:cond delay="0"/>
                                  </p:stCondLst>
                                  <p:childTnLst>
                                    <p:anim calcmode="lin" valueType="num">
                                      <p:cBhvr>
                                        <p:cTn id="75" dur="500"/>
                                        <p:tgtEl>
                                          <p:spTgt spid="128"/>
                                        </p:tgtEl>
                                        <p:attrNameLst>
                                          <p:attrName>ppt_w</p:attrName>
                                        </p:attrNameLst>
                                      </p:cBhvr>
                                      <p:tavLst>
                                        <p:tav tm="0">
                                          <p:val>
                                            <p:strVal val="ppt_w"/>
                                          </p:val>
                                        </p:tav>
                                        <p:tav tm="100000">
                                          <p:val>
                                            <p:fltVal val="0"/>
                                          </p:val>
                                        </p:tav>
                                      </p:tavLst>
                                    </p:anim>
                                    <p:anim calcmode="lin" valueType="num">
                                      <p:cBhvr>
                                        <p:cTn id="76" dur="500"/>
                                        <p:tgtEl>
                                          <p:spTgt spid="128"/>
                                        </p:tgtEl>
                                        <p:attrNameLst>
                                          <p:attrName>ppt_h</p:attrName>
                                        </p:attrNameLst>
                                      </p:cBhvr>
                                      <p:tavLst>
                                        <p:tav tm="0">
                                          <p:val>
                                            <p:strVal val="ppt_h"/>
                                          </p:val>
                                        </p:tav>
                                        <p:tav tm="100000">
                                          <p:val>
                                            <p:fltVal val="0"/>
                                          </p:val>
                                        </p:tav>
                                      </p:tavLst>
                                    </p:anim>
                                    <p:animEffect transition="out" filter="fade">
                                      <p:cBhvr>
                                        <p:cTn id="77" dur="500"/>
                                        <p:tgtEl>
                                          <p:spTgt spid="128"/>
                                        </p:tgtEl>
                                      </p:cBhvr>
                                    </p:animEffect>
                                    <p:set>
                                      <p:cBhvr>
                                        <p:cTn id="78" dur="1" fill="hold">
                                          <p:stCondLst>
                                            <p:cond delay="499"/>
                                          </p:stCondLst>
                                        </p:cTn>
                                        <p:tgtEl>
                                          <p:spTgt spid="128"/>
                                        </p:tgtEl>
                                        <p:attrNameLst>
                                          <p:attrName>style.visibility</p:attrName>
                                        </p:attrNameLst>
                                      </p:cBhvr>
                                      <p:to>
                                        <p:strVal val="hidden"/>
                                      </p:to>
                                    </p:set>
                                  </p:childTnLst>
                                </p:cTn>
                              </p:par>
                            </p:childTnLst>
                          </p:cTn>
                        </p:par>
                        <p:par>
                          <p:cTn id="79" fill="hold">
                            <p:stCondLst>
                              <p:cond delay="6500"/>
                            </p:stCondLst>
                            <p:childTnLst>
                              <p:par>
                                <p:cTn id="80" presetID="9" presetClass="entr" presetSubtype="0" fill="hold" nodeType="after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dissolve">
                                      <p:cBhvr>
                                        <p:cTn id="82" dur="500"/>
                                        <p:tgtEl>
                                          <p:spTgt spid="127"/>
                                        </p:tgtEl>
                                      </p:cBhvr>
                                    </p:animEffect>
                                  </p:childTnLst>
                                  <p:subTnLst>
                                    <p:audio>
                                      <p:cMediaNode>
                                        <p:cTn display="0" masterRel="sameClick">
                                          <p:stCondLst>
                                            <p:cond evt="begin" delay="0">
                                              <p:tn val="80"/>
                                            </p:cond>
                                          </p:stCondLst>
                                          <p:endCondLst>
                                            <p:cond evt="onStopAudio" delay="0">
                                              <p:tgtEl>
                                                <p:sldTgt/>
                                              </p:tgtEl>
                                            </p:cond>
                                          </p:endCondLst>
                                        </p:cTn>
                                        <p:tgtEl>
                                          <p:sndTgt r:embed="rId5" name="camera.wav"/>
                                        </p:tgtEl>
                                      </p:cMediaNode>
                                    </p:audio>
                                  </p:subTnLst>
                                </p:cTn>
                              </p:par>
                            </p:childTnLst>
                          </p:cTn>
                        </p:par>
                        <p:par>
                          <p:cTn id="83" fill="hold">
                            <p:stCondLst>
                              <p:cond delay="7000"/>
                            </p:stCondLst>
                            <p:childTnLst>
                              <p:par>
                                <p:cTn id="84" presetID="53" presetClass="exit" presetSubtype="16" fill="hold" nodeType="afterEffect">
                                  <p:stCondLst>
                                    <p:cond delay="0"/>
                                  </p:stCondLst>
                                  <p:childTnLst>
                                    <p:anim calcmode="lin" valueType="num">
                                      <p:cBhvr>
                                        <p:cTn id="85" dur="500"/>
                                        <p:tgtEl>
                                          <p:spTgt spid="127"/>
                                        </p:tgtEl>
                                        <p:attrNameLst>
                                          <p:attrName>ppt_w</p:attrName>
                                        </p:attrNameLst>
                                      </p:cBhvr>
                                      <p:tavLst>
                                        <p:tav tm="0">
                                          <p:val>
                                            <p:strVal val="ppt_w"/>
                                          </p:val>
                                        </p:tav>
                                        <p:tav tm="100000">
                                          <p:val>
                                            <p:fltVal val="0"/>
                                          </p:val>
                                        </p:tav>
                                      </p:tavLst>
                                    </p:anim>
                                    <p:anim calcmode="lin" valueType="num">
                                      <p:cBhvr>
                                        <p:cTn id="86" dur="500"/>
                                        <p:tgtEl>
                                          <p:spTgt spid="127"/>
                                        </p:tgtEl>
                                        <p:attrNameLst>
                                          <p:attrName>ppt_h</p:attrName>
                                        </p:attrNameLst>
                                      </p:cBhvr>
                                      <p:tavLst>
                                        <p:tav tm="0">
                                          <p:val>
                                            <p:strVal val="ppt_h"/>
                                          </p:val>
                                        </p:tav>
                                        <p:tav tm="100000">
                                          <p:val>
                                            <p:fltVal val="0"/>
                                          </p:val>
                                        </p:tav>
                                      </p:tavLst>
                                    </p:anim>
                                    <p:animEffect transition="out" filter="fade">
                                      <p:cBhvr>
                                        <p:cTn id="87" dur="500"/>
                                        <p:tgtEl>
                                          <p:spTgt spid="127"/>
                                        </p:tgtEl>
                                      </p:cBhvr>
                                    </p:animEffect>
                                    <p:set>
                                      <p:cBhvr>
                                        <p:cTn id="88" dur="1" fill="hold">
                                          <p:stCondLst>
                                            <p:cond delay="499"/>
                                          </p:stCondLst>
                                        </p:cTn>
                                        <p:tgtEl>
                                          <p:spTgt spid="127"/>
                                        </p:tgtEl>
                                        <p:attrNameLst>
                                          <p:attrName>style.visibility</p:attrName>
                                        </p:attrNameLst>
                                      </p:cBhvr>
                                      <p:to>
                                        <p:strVal val="hidden"/>
                                      </p:to>
                                    </p:set>
                                  </p:childTnLst>
                                </p:cTn>
                              </p:par>
                            </p:childTnLst>
                          </p:cTn>
                        </p:par>
                        <p:par>
                          <p:cTn id="89" fill="hold">
                            <p:stCondLst>
                              <p:cond delay="7500"/>
                            </p:stCondLst>
                            <p:childTnLst>
                              <p:par>
                                <p:cTn id="90" presetID="9" presetClass="entr" presetSubtype="0" fill="hold" nodeType="after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dissolve">
                                      <p:cBhvr>
                                        <p:cTn id="92" dur="500"/>
                                        <p:tgtEl>
                                          <p:spTgt spid="126"/>
                                        </p:tgtEl>
                                      </p:cBhvr>
                                    </p:animEffect>
                                  </p:childTnLst>
                                  <p:subTnLst>
                                    <p:audio>
                                      <p:cMediaNode>
                                        <p:cTn display="0" masterRel="sameClick">
                                          <p:stCondLst>
                                            <p:cond evt="begin" delay="0">
                                              <p:tn val="90"/>
                                            </p:cond>
                                          </p:stCondLst>
                                          <p:endCondLst>
                                            <p:cond evt="onStopAudio" delay="0">
                                              <p:tgtEl>
                                                <p:sldTgt/>
                                              </p:tgtEl>
                                            </p:cond>
                                          </p:endCondLst>
                                        </p:cTn>
                                        <p:tgtEl>
                                          <p:sndTgt r:embed="rId5" name="camera.wav"/>
                                        </p:tgtEl>
                                      </p:cMediaNode>
                                    </p:audio>
                                  </p:subTnLst>
                                </p:cTn>
                              </p:par>
                            </p:childTnLst>
                          </p:cTn>
                        </p:par>
                        <p:par>
                          <p:cTn id="93" fill="hold">
                            <p:stCondLst>
                              <p:cond delay="8000"/>
                            </p:stCondLst>
                            <p:childTnLst>
                              <p:par>
                                <p:cTn id="94" presetID="53" presetClass="exit" presetSubtype="16" fill="hold" nodeType="afterEffect">
                                  <p:stCondLst>
                                    <p:cond delay="0"/>
                                  </p:stCondLst>
                                  <p:childTnLst>
                                    <p:anim calcmode="lin" valueType="num">
                                      <p:cBhvr>
                                        <p:cTn id="95" dur="500"/>
                                        <p:tgtEl>
                                          <p:spTgt spid="126"/>
                                        </p:tgtEl>
                                        <p:attrNameLst>
                                          <p:attrName>ppt_w</p:attrName>
                                        </p:attrNameLst>
                                      </p:cBhvr>
                                      <p:tavLst>
                                        <p:tav tm="0">
                                          <p:val>
                                            <p:strVal val="ppt_w"/>
                                          </p:val>
                                        </p:tav>
                                        <p:tav tm="100000">
                                          <p:val>
                                            <p:fltVal val="0"/>
                                          </p:val>
                                        </p:tav>
                                      </p:tavLst>
                                    </p:anim>
                                    <p:anim calcmode="lin" valueType="num">
                                      <p:cBhvr>
                                        <p:cTn id="96" dur="500"/>
                                        <p:tgtEl>
                                          <p:spTgt spid="126"/>
                                        </p:tgtEl>
                                        <p:attrNameLst>
                                          <p:attrName>ppt_h</p:attrName>
                                        </p:attrNameLst>
                                      </p:cBhvr>
                                      <p:tavLst>
                                        <p:tav tm="0">
                                          <p:val>
                                            <p:strVal val="ppt_h"/>
                                          </p:val>
                                        </p:tav>
                                        <p:tav tm="100000">
                                          <p:val>
                                            <p:fltVal val="0"/>
                                          </p:val>
                                        </p:tav>
                                      </p:tavLst>
                                    </p:anim>
                                    <p:animEffect transition="out" filter="fade">
                                      <p:cBhvr>
                                        <p:cTn id="97" dur="500"/>
                                        <p:tgtEl>
                                          <p:spTgt spid="126"/>
                                        </p:tgtEl>
                                      </p:cBhvr>
                                    </p:animEffect>
                                    <p:set>
                                      <p:cBhvr>
                                        <p:cTn id="98" dur="1" fill="hold">
                                          <p:stCondLst>
                                            <p:cond delay="499"/>
                                          </p:stCondLst>
                                        </p:cTn>
                                        <p:tgtEl>
                                          <p:spTgt spid="126"/>
                                        </p:tgtEl>
                                        <p:attrNameLst>
                                          <p:attrName>style.visibility</p:attrName>
                                        </p:attrNameLst>
                                      </p:cBhvr>
                                      <p:to>
                                        <p:strVal val="hidden"/>
                                      </p:to>
                                    </p:set>
                                  </p:childTnLst>
                                </p:cTn>
                              </p:par>
                            </p:childTnLst>
                          </p:cTn>
                        </p:par>
                        <p:par>
                          <p:cTn id="99" fill="hold">
                            <p:stCondLst>
                              <p:cond delay="8500"/>
                            </p:stCondLst>
                            <p:childTnLst>
                              <p:par>
                                <p:cTn id="100" presetID="9" presetClass="entr" presetSubtype="0" fill="hold"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dissolve">
                                      <p:cBhvr>
                                        <p:cTn id="102" dur="500"/>
                                        <p:tgtEl>
                                          <p:spTgt spid="125"/>
                                        </p:tgtEl>
                                      </p:cBhvr>
                                    </p:animEffect>
                                  </p:childTnLst>
                                  <p:subTnLst>
                                    <p:audio>
                                      <p:cMediaNode>
                                        <p:cTn display="0" masterRel="sameClick">
                                          <p:stCondLst>
                                            <p:cond evt="begin" delay="0">
                                              <p:tn val="100"/>
                                            </p:cond>
                                          </p:stCondLst>
                                          <p:endCondLst>
                                            <p:cond evt="onStopAudio" delay="0">
                                              <p:tgtEl>
                                                <p:sldTgt/>
                                              </p:tgtEl>
                                            </p:cond>
                                          </p:endCondLst>
                                        </p:cTn>
                                        <p:tgtEl>
                                          <p:sndTgt r:embed="rId5" name="camera.wav"/>
                                        </p:tgtEl>
                                      </p:cMediaNode>
                                    </p:audio>
                                  </p:subTnLst>
                                </p:cTn>
                              </p:par>
                            </p:childTnLst>
                          </p:cTn>
                        </p:par>
                        <p:par>
                          <p:cTn id="103" fill="hold">
                            <p:stCondLst>
                              <p:cond delay="9000"/>
                            </p:stCondLst>
                            <p:childTnLst>
                              <p:par>
                                <p:cTn id="104" presetID="53" presetClass="exit" presetSubtype="16" fill="hold" nodeType="afterEffect">
                                  <p:stCondLst>
                                    <p:cond delay="0"/>
                                  </p:stCondLst>
                                  <p:childTnLst>
                                    <p:anim calcmode="lin" valueType="num">
                                      <p:cBhvr>
                                        <p:cTn id="105" dur="500"/>
                                        <p:tgtEl>
                                          <p:spTgt spid="125"/>
                                        </p:tgtEl>
                                        <p:attrNameLst>
                                          <p:attrName>ppt_w</p:attrName>
                                        </p:attrNameLst>
                                      </p:cBhvr>
                                      <p:tavLst>
                                        <p:tav tm="0">
                                          <p:val>
                                            <p:strVal val="ppt_w"/>
                                          </p:val>
                                        </p:tav>
                                        <p:tav tm="100000">
                                          <p:val>
                                            <p:fltVal val="0"/>
                                          </p:val>
                                        </p:tav>
                                      </p:tavLst>
                                    </p:anim>
                                    <p:anim calcmode="lin" valueType="num">
                                      <p:cBhvr>
                                        <p:cTn id="106" dur="500"/>
                                        <p:tgtEl>
                                          <p:spTgt spid="125"/>
                                        </p:tgtEl>
                                        <p:attrNameLst>
                                          <p:attrName>ppt_h</p:attrName>
                                        </p:attrNameLst>
                                      </p:cBhvr>
                                      <p:tavLst>
                                        <p:tav tm="0">
                                          <p:val>
                                            <p:strVal val="ppt_h"/>
                                          </p:val>
                                        </p:tav>
                                        <p:tav tm="100000">
                                          <p:val>
                                            <p:fltVal val="0"/>
                                          </p:val>
                                        </p:tav>
                                      </p:tavLst>
                                    </p:anim>
                                    <p:animEffect transition="out" filter="fade">
                                      <p:cBhvr>
                                        <p:cTn id="107" dur="500"/>
                                        <p:tgtEl>
                                          <p:spTgt spid="125"/>
                                        </p:tgtEl>
                                      </p:cBhvr>
                                    </p:animEffect>
                                    <p:set>
                                      <p:cBhvr>
                                        <p:cTn id="108" dur="1" fill="hold">
                                          <p:stCondLst>
                                            <p:cond delay="499"/>
                                          </p:stCondLst>
                                        </p:cTn>
                                        <p:tgtEl>
                                          <p:spTgt spid="125"/>
                                        </p:tgtEl>
                                        <p:attrNameLst>
                                          <p:attrName>style.visibility</p:attrName>
                                        </p:attrNameLst>
                                      </p:cBhvr>
                                      <p:to>
                                        <p:strVal val="hidden"/>
                                      </p:to>
                                    </p:set>
                                  </p:childTnLst>
                                </p:cTn>
                              </p:par>
                            </p:childTnLst>
                          </p:cTn>
                        </p:par>
                        <p:par>
                          <p:cTn id="109" fill="hold">
                            <p:stCondLst>
                              <p:cond delay="9500"/>
                            </p:stCondLst>
                            <p:childTnLst>
                              <p:par>
                                <p:cTn id="110" presetID="9" presetClass="entr" presetSubtype="0" fill="hold"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dissolve">
                                      <p:cBhvr>
                                        <p:cTn id="112" dur="500"/>
                                        <p:tgtEl>
                                          <p:spTgt spid="124"/>
                                        </p:tgtEl>
                                      </p:cBhvr>
                                    </p:animEffect>
                                  </p:childTnLst>
                                  <p:subTnLst>
                                    <p:audio>
                                      <p:cMediaNode>
                                        <p:cTn display="0" masterRel="sameClick">
                                          <p:stCondLst>
                                            <p:cond evt="begin" delay="0">
                                              <p:tn val="110"/>
                                            </p:cond>
                                          </p:stCondLst>
                                          <p:endCondLst>
                                            <p:cond evt="onStopAudio" delay="0">
                                              <p:tgtEl>
                                                <p:sldTgt/>
                                              </p:tgtEl>
                                            </p:cond>
                                          </p:endCondLst>
                                        </p:cTn>
                                        <p:tgtEl>
                                          <p:sndTgt r:embed="rId5" name="camera.wav"/>
                                        </p:tgtEl>
                                      </p:cMediaNode>
                                    </p:audio>
                                  </p:subTnLst>
                                </p:cTn>
                              </p:par>
                            </p:childTnLst>
                          </p:cTn>
                        </p:par>
                        <p:par>
                          <p:cTn id="113" fill="hold">
                            <p:stCondLst>
                              <p:cond delay="10000"/>
                            </p:stCondLst>
                            <p:childTnLst>
                              <p:par>
                                <p:cTn id="114" presetID="53" presetClass="exit" presetSubtype="16" fill="hold" nodeType="afterEffect">
                                  <p:stCondLst>
                                    <p:cond delay="0"/>
                                  </p:stCondLst>
                                  <p:childTnLst>
                                    <p:anim calcmode="lin" valueType="num">
                                      <p:cBhvr>
                                        <p:cTn id="115" dur="500"/>
                                        <p:tgtEl>
                                          <p:spTgt spid="124"/>
                                        </p:tgtEl>
                                        <p:attrNameLst>
                                          <p:attrName>ppt_w</p:attrName>
                                        </p:attrNameLst>
                                      </p:cBhvr>
                                      <p:tavLst>
                                        <p:tav tm="0">
                                          <p:val>
                                            <p:strVal val="ppt_w"/>
                                          </p:val>
                                        </p:tav>
                                        <p:tav tm="100000">
                                          <p:val>
                                            <p:fltVal val="0"/>
                                          </p:val>
                                        </p:tav>
                                      </p:tavLst>
                                    </p:anim>
                                    <p:anim calcmode="lin" valueType="num">
                                      <p:cBhvr>
                                        <p:cTn id="116" dur="500"/>
                                        <p:tgtEl>
                                          <p:spTgt spid="124"/>
                                        </p:tgtEl>
                                        <p:attrNameLst>
                                          <p:attrName>ppt_h</p:attrName>
                                        </p:attrNameLst>
                                      </p:cBhvr>
                                      <p:tavLst>
                                        <p:tav tm="0">
                                          <p:val>
                                            <p:strVal val="ppt_h"/>
                                          </p:val>
                                        </p:tav>
                                        <p:tav tm="100000">
                                          <p:val>
                                            <p:fltVal val="0"/>
                                          </p:val>
                                        </p:tav>
                                      </p:tavLst>
                                    </p:anim>
                                    <p:animEffect transition="out" filter="fade">
                                      <p:cBhvr>
                                        <p:cTn id="117" dur="500"/>
                                        <p:tgtEl>
                                          <p:spTgt spid="124"/>
                                        </p:tgtEl>
                                      </p:cBhvr>
                                    </p:animEffect>
                                    <p:set>
                                      <p:cBhvr>
                                        <p:cTn id="118" dur="1" fill="hold">
                                          <p:stCondLst>
                                            <p:cond delay="499"/>
                                          </p:stCondLst>
                                        </p:cTn>
                                        <p:tgtEl>
                                          <p:spTgt spid="124"/>
                                        </p:tgtEl>
                                        <p:attrNameLst>
                                          <p:attrName>style.visibility</p:attrName>
                                        </p:attrNameLst>
                                      </p:cBhvr>
                                      <p:to>
                                        <p:strVal val="hidden"/>
                                      </p:to>
                                    </p:set>
                                  </p:childTnLst>
                                </p:cTn>
                              </p:par>
                            </p:childTnLst>
                          </p:cTn>
                        </p:par>
                        <p:par>
                          <p:cTn id="119" fill="hold">
                            <p:stCondLst>
                              <p:cond delay="10500"/>
                            </p:stCondLst>
                            <p:childTnLst>
                              <p:par>
                                <p:cTn id="120" presetID="9" presetClass="entr" presetSubtype="0"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dissolve">
                                      <p:cBhvr>
                                        <p:cTn id="122" dur="500"/>
                                        <p:tgtEl>
                                          <p:spTgt spid="123"/>
                                        </p:tgtEl>
                                      </p:cBhvr>
                                    </p:animEffect>
                                  </p:childTnLst>
                                  <p:subTnLst>
                                    <p:audio>
                                      <p:cMediaNode>
                                        <p:cTn display="0" masterRel="sameClick">
                                          <p:stCondLst>
                                            <p:cond evt="begin" delay="0">
                                              <p:tn val="120"/>
                                            </p:cond>
                                          </p:stCondLst>
                                          <p:endCondLst>
                                            <p:cond evt="onStopAudio" delay="0">
                                              <p:tgtEl>
                                                <p:sldTgt/>
                                              </p:tgtEl>
                                            </p:cond>
                                          </p:endCondLst>
                                        </p:cTn>
                                        <p:tgtEl>
                                          <p:sndTgt r:embed="rId5" name="camera.wav"/>
                                        </p:tgtEl>
                                      </p:cMediaNode>
                                    </p:audio>
                                  </p:subTnLst>
                                </p:cTn>
                              </p:par>
                            </p:childTnLst>
                          </p:cTn>
                        </p:par>
                        <p:par>
                          <p:cTn id="123" fill="hold">
                            <p:stCondLst>
                              <p:cond delay="11000"/>
                            </p:stCondLst>
                            <p:childTnLst>
                              <p:par>
                                <p:cTn id="124" presetID="53" presetClass="exit" presetSubtype="16" fill="hold" nodeType="afterEffect">
                                  <p:stCondLst>
                                    <p:cond delay="0"/>
                                  </p:stCondLst>
                                  <p:childTnLst>
                                    <p:anim calcmode="lin" valueType="num">
                                      <p:cBhvr>
                                        <p:cTn id="125" dur="500"/>
                                        <p:tgtEl>
                                          <p:spTgt spid="123"/>
                                        </p:tgtEl>
                                        <p:attrNameLst>
                                          <p:attrName>ppt_w</p:attrName>
                                        </p:attrNameLst>
                                      </p:cBhvr>
                                      <p:tavLst>
                                        <p:tav tm="0">
                                          <p:val>
                                            <p:strVal val="ppt_w"/>
                                          </p:val>
                                        </p:tav>
                                        <p:tav tm="100000">
                                          <p:val>
                                            <p:fltVal val="0"/>
                                          </p:val>
                                        </p:tav>
                                      </p:tavLst>
                                    </p:anim>
                                    <p:anim calcmode="lin" valueType="num">
                                      <p:cBhvr>
                                        <p:cTn id="126" dur="500"/>
                                        <p:tgtEl>
                                          <p:spTgt spid="123"/>
                                        </p:tgtEl>
                                        <p:attrNameLst>
                                          <p:attrName>ppt_h</p:attrName>
                                        </p:attrNameLst>
                                      </p:cBhvr>
                                      <p:tavLst>
                                        <p:tav tm="0">
                                          <p:val>
                                            <p:strVal val="ppt_h"/>
                                          </p:val>
                                        </p:tav>
                                        <p:tav tm="100000">
                                          <p:val>
                                            <p:fltVal val="0"/>
                                          </p:val>
                                        </p:tav>
                                      </p:tavLst>
                                    </p:anim>
                                    <p:animEffect transition="out" filter="fade">
                                      <p:cBhvr>
                                        <p:cTn id="127" dur="500"/>
                                        <p:tgtEl>
                                          <p:spTgt spid="123"/>
                                        </p:tgtEl>
                                      </p:cBhvr>
                                    </p:animEffect>
                                    <p:set>
                                      <p:cBhvr>
                                        <p:cTn id="128" dur="1" fill="hold">
                                          <p:stCondLst>
                                            <p:cond delay="499"/>
                                          </p:stCondLst>
                                        </p:cTn>
                                        <p:tgtEl>
                                          <p:spTgt spid="123"/>
                                        </p:tgtEl>
                                        <p:attrNameLst>
                                          <p:attrName>style.visibility</p:attrName>
                                        </p:attrNameLst>
                                      </p:cBhvr>
                                      <p:to>
                                        <p:strVal val="hidden"/>
                                      </p:to>
                                    </p:set>
                                  </p:childTnLst>
                                </p:cTn>
                              </p:par>
                            </p:childTnLst>
                          </p:cTn>
                        </p:par>
                        <p:par>
                          <p:cTn id="129" fill="hold">
                            <p:stCondLst>
                              <p:cond delay="11500"/>
                            </p:stCondLst>
                            <p:childTnLst>
                              <p:par>
                                <p:cTn id="130" presetID="9" presetClass="entr" presetSubtype="0" fill="hold"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dissolve">
                                      <p:cBhvr>
                                        <p:cTn id="132" dur="500"/>
                                        <p:tgtEl>
                                          <p:spTgt spid="122"/>
                                        </p:tgtEl>
                                      </p:cBhvr>
                                    </p:animEffect>
                                  </p:childTnLst>
                                  <p:subTnLst>
                                    <p:audio>
                                      <p:cMediaNode>
                                        <p:cTn display="0" masterRel="sameClick">
                                          <p:stCondLst>
                                            <p:cond evt="begin" delay="0">
                                              <p:tn val="130"/>
                                            </p:cond>
                                          </p:stCondLst>
                                          <p:endCondLst>
                                            <p:cond evt="onStopAudio" delay="0">
                                              <p:tgtEl>
                                                <p:sldTgt/>
                                              </p:tgtEl>
                                            </p:cond>
                                          </p:endCondLst>
                                        </p:cTn>
                                        <p:tgtEl>
                                          <p:sndTgt r:embed="rId5" name="camera.wav"/>
                                        </p:tgtEl>
                                      </p:cMediaNode>
                                    </p:audio>
                                  </p:subTnLst>
                                </p:cTn>
                              </p:par>
                            </p:childTnLst>
                          </p:cTn>
                        </p:par>
                        <p:par>
                          <p:cTn id="133" fill="hold">
                            <p:stCondLst>
                              <p:cond delay="12000"/>
                            </p:stCondLst>
                            <p:childTnLst>
                              <p:par>
                                <p:cTn id="134" presetID="53" presetClass="exit" presetSubtype="16" fill="hold" nodeType="afterEffect">
                                  <p:stCondLst>
                                    <p:cond delay="0"/>
                                  </p:stCondLst>
                                  <p:childTnLst>
                                    <p:anim calcmode="lin" valueType="num">
                                      <p:cBhvr>
                                        <p:cTn id="135" dur="500"/>
                                        <p:tgtEl>
                                          <p:spTgt spid="122"/>
                                        </p:tgtEl>
                                        <p:attrNameLst>
                                          <p:attrName>ppt_w</p:attrName>
                                        </p:attrNameLst>
                                      </p:cBhvr>
                                      <p:tavLst>
                                        <p:tav tm="0">
                                          <p:val>
                                            <p:strVal val="ppt_w"/>
                                          </p:val>
                                        </p:tav>
                                        <p:tav tm="100000">
                                          <p:val>
                                            <p:fltVal val="0"/>
                                          </p:val>
                                        </p:tav>
                                      </p:tavLst>
                                    </p:anim>
                                    <p:anim calcmode="lin" valueType="num">
                                      <p:cBhvr>
                                        <p:cTn id="136" dur="500"/>
                                        <p:tgtEl>
                                          <p:spTgt spid="122"/>
                                        </p:tgtEl>
                                        <p:attrNameLst>
                                          <p:attrName>ppt_h</p:attrName>
                                        </p:attrNameLst>
                                      </p:cBhvr>
                                      <p:tavLst>
                                        <p:tav tm="0">
                                          <p:val>
                                            <p:strVal val="ppt_h"/>
                                          </p:val>
                                        </p:tav>
                                        <p:tav tm="100000">
                                          <p:val>
                                            <p:fltVal val="0"/>
                                          </p:val>
                                        </p:tav>
                                      </p:tavLst>
                                    </p:anim>
                                    <p:animEffect transition="out" filter="fade">
                                      <p:cBhvr>
                                        <p:cTn id="137" dur="500"/>
                                        <p:tgtEl>
                                          <p:spTgt spid="122"/>
                                        </p:tgtEl>
                                      </p:cBhvr>
                                    </p:animEffect>
                                    <p:set>
                                      <p:cBhvr>
                                        <p:cTn id="138" dur="1" fill="hold">
                                          <p:stCondLst>
                                            <p:cond delay="499"/>
                                          </p:stCondLst>
                                        </p:cTn>
                                        <p:tgtEl>
                                          <p:spTgt spid="122"/>
                                        </p:tgtEl>
                                        <p:attrNameLst>
                                          <p:attrName>style.visibility</p:attrName>
                                        </p:attrNameLst>
                                      </p:cBhvr>
                                      <p:to>
                                        <p:strVal val="hidden"/>
                                      </p:to>
                                    </p:set>
                                  </p:childTnLst>
                                </p:cTn>
                              </p:par>
                            </p:childTnLst>
                          </p:cTn>
                        </p:par>
                        <p:par>
                          <p:cTn id="139" fill="hold">
                            <p:stCondLst>
                              <p:cond delay="12500"/>
                            </p:stCondLst>
                            <p:childTnLst>
                              <p:par>
                                <p:cTn id="140" presetID="9" presetClass="entr" presetSubtype="0" fill="hold" nodeType="afterEffect">
                                  <p:stCondLst>
                                    <p:cond delay="0"/>
                                  </p:stCondLst>
                                  <p:childTnLst>
                                    <p:set>
                                      <p:cBhvr>
                                        <p:cTn id="141" dur="1" fill="hold">
                                          <p:stCondLst>
                                            <p:cond delay="0"/>
                                          </p:stCondLst>
                                        </p:cTn>
                                        <p:tgtEl>
                                          <p:spTgt spid="121"/>
                                        </p:tgtEl>
                                        <p:attrNameLst>
                                          <p:attrName>style.visibility</p:attrName>
                                        </p:attrNameLst>
                                      </p:cBhvr>
                                      <p:to>
                                        <p:strVal val="visible"/>
                                      </p:to>
                                    </p:set>
                                    <p:animEffect transition="in" filter="dissolve">
                                      <p:cBhvr>
                                        <p:cTn id="142" dur="500"/>
                                        <p:tgtEl>
                                          <p:spTgt spid="121"/>
                                        </p:tgtEl>
                                      </p:cBhvr>
                                    </p:animEffect>
                                  </p:childTnLst>
                                  <p:subTnLst>
                                    <p:audio>
                                      <p:cMediaNode>
                                        <p:cTn display="0" masterRel="sameClick">
                                          <p:stCondLst>
                                            <p:cond evt="begin" delay="0">
                                              <p:tn val="140"/>
                                            </p:cond>
                                          </p:stCondLst>
                                          <p:endCondLst>
                                            <p:cond evt="onStopAudio" delay="0">
                                              <p:tgtEl>
                                                <p:sldTgt/>
                                              </p:tgtEl>
                                            </p:cond>
                                          </p:endCondLst>
                                        </p:cTn>
                                        <p:tgtEl>
                                          <p:sndTgt r:embed="rId5" name="camera.wav"/>
                                        </p:tgtEl>
                                      </p:cMediaNode>
                                    </p:audio>
                                  </p:subTnLst>
                                </p:cTn>
                              </p:par>
                            </p:childTnLst>
                          </p:cTn>
                        </p:par>
                        <p:par>
                          <p:cTn id="143" fill="hold">
                            <p:stCondLst>
                              <p:cond delay="13000"/>
                            </p:stCondLst>
                            <p:childTnLst>
                              <p:par>
                                <p:cTn id="144" presetID="53" presetClass="exit" presetSubtype="16" fill="hold" nodeType="afterEffect">
                                  <p:stCondLst>
                                    <p:cond delay="0"/>
                                  </p:stCondLst>
                                  <p:childTnLst>
                                    <p:anim calcmode="lin" valueType="num">
                                      <p:cBhvr>
                                        <p:cTn id="145" dur="500"/>
                                        <p:tgtEl>
                                          <p:spTgt spid="121"/>
                                        </p:tgtEl>
                                        <p:attrNameLst>
                                          <p:attrName>ppt_w</p:attrName>
                                        </p:attrNameLst>
                                      </p:cBhvr>
                                      <p:tavLst>
                                        <p:tav tm="0">
                                          <p:val>
                                            <p:strVal val="ppt_w"/>
                                          </p:val>
                                        </p:tav>
                                        <p:tav tm="100000">
                                          <p:val>
                                            <p:fltVal val="0"/>
                                          </p:val>
                                        </p:tav>
                                      </p:tavLst>
                                    </p:anim>
                                    <p:anim calcmode="lin" valueType="num">
                                      <p:cBhvr>
                                        <p:cTn id="146" dur="500"/>
                                        <p:tgtEl>
                                          <p:spTgt spid="121"/>
                                        </p:tgtEl>
                                        <p:attrNameLst>
                                          <p:attrName>ppt_h</p:attrName>
                                        </p:attrNameLst>
                                      </p:cBhvr>
                                      <p:tavLst>
                                        <p:tav tm="0">
                                          <p:val>
                                            <p:strVal val="ppt_h"/>
                                          </p:val>
                                        </p:tav>
                                        <p:tav tm="100000">
                                          <p:val>
                                            <p:fltVal val="0"/>
                                          </p:val>
                                        </p:tav>
                                      </p:tavLst>
                                    </p:anim>
                                    <p:animEffect transition="out" filter="fade">
                                      <p:cBhvr>
                                        <p:cTn id="147" dur="500"/>
                                        <p:tgtEl>
                                          <p:spTgt spid="121"/>
                                        </p:tgtEl>
                                      </p:cBhvr>
                                    </p:animEffect>
                                    <p:set>
                                      <p:cBhvr>
                                        <p:cTn id="148" dur="1" fill="hold">
                                          <p:stCondLst>
                                            <p:cond delay="499"/>
                                          </p:stCondLst>
                                        </p:cTn>
                                        <p:tgtEl>
                                          <p:spTgt spid="121"/>
                                        </p:tgtEl>
                                        <p:attrNameLst>
                                          <p:attrName>style.visibility</p:attrName>
                                        </p:attrNameLst>
                                      </p:cBhvr>
                                      <p:to>
                                        <p:strVal val="hidden"/>
                                      </p:to>
                                    </p:set>
                                  </p:childTnLst>
                                </p:cTn>
                              </p:par>
                            </p:childTnLst>
                          </p:cTn>
                        </p:par>
                        <p:par>
                          <p:cTn id="149" fill="hold">
                            <p:stCondLst>
                              <p:cond delay="13500"/>
                            </p:stCondLst>
                            <p:childTnLst>
                              <p:par>
                                <p:cTn id="150" presetID="9" presetClass="entr" presetSubtype="0" fill="hold"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dissolve">
                                      <p:cBhvr>
                                        <p:cTn id="152" dur="500"/>
                                        <p:tgtEl>
                                          <p:spTgt spid="120"/>
                                        </p:tgtEl>
                                      </p:cBhvr>
                                    </p:animEffect>
                                  </p:childTnLst>
                                  <p:subTnLst>
                                    <p:audio>
                                      <p:cMediaNode>
                                        <p:cTn display="0" masterRel="sameClick">
                                          <p:stCondLst>
                                            <p:cond evt="begin" delay="0">
                                              <p:tn val="150"/>
                                            </p:cond>
                                          </p:stCondLst>
                                          <p:endCondLst>
                                            <p:cond evt="onStopAudio" delay="0">
                                              <p:tgtEl>
                                                <p:sldTgt/>
                                              </p:tgtEl>
                                            </p:cond>
                                          </p:endCondLst>
                                        </p:cTn>
                                        <p:tgtEl>
                                          <p:sndTgt r:embed="rId5" name="camera.wav"/>
                                        </p:tgtEl>
                                      </p:cMediaNode>
                                    </p:audio>
                                  </p:subTnLst>
                                </p:cTn>
                              </p:par>
                            </p:childTnLst>
                          </p:cTn>
                        </p:par>
                        <p:par>
                          <p:cTn id="153" fill="hold">
                            <p:stCondLst>
                              <p:cond delay="14000"/>
                            </p:stCondLst>
                            <p:childTnLst>
                              <p:par>
                                <p:cTn id="154" presetID="53" presetClass="exit" presetSubtype="16" fill="hold" nodeType="afterEffect">
                                  <p:stCondLst>
                                    <p:cond delay="0"/>
                                  </p:stCondLst>
                                  <p:childTnLst>
                                    <p:anim calcmode="lin" valueType="num">
                                      <p:cBhvr>
                                        <p:cTn id="155" dur="500"/>
                                        <p:tgtEl>
                                          <p:spTgt spid="120"/>
                                        </p:tgtEl>
                                        <p:attrNameLst>
                                          <p:attrName>ppt_w</p:attrName>
                                        </p:attrNameLst>
                                      </p:cBhvr>
                                      <p:tavLst>
                                        <p:tav tm="0">
                                          <p:val>
                                            <p:strVal val="ppt_w"/>
                                          </p:val>
                                        </p:tav>
                                        <p:tav tm="100000">
                                          <p:val>
                                            <p:fltVal val="0"/>
                                          </p:val>
                                        </p:tav>
                                      </p:tavLst>
                                    </p:anim>
                                    <p:anim calcmode="lin" valueType="num">
                                      <p:cBhvr>
                                        <p:cTn id="156" dur="500"/>
                                        <p:tgtEl>
                                          <p:spTgt spid="120"/>
                                        </p:tgtEl>
                                        <p:attrNameLst>
                                          <p:attrName>ppt_h</p:attrName>
                                        </p:attrNameLst>
                                      </p:cBhvr>
                                      <p:tavLst>
                                        <p:tav tm="0">
                                          <p:val>
                                            <p:strVal val="ppt_h"/>
                                          </p:val>
                                        </p:tav>
                                        <p:tav tm="100000">
                                          <p:val>
                                            <p:fltVal val="0"/>
                                          </p:val>
                                        </p:tav>
                                      </p:tavLst>
                                    </p:anim>
                                    <p:animEffect transition="out" filter="fade">
                                      <p:cBhvr>
                                        <p:cTn id="157" dur="500"/>
                                        <p:tgtEl>
                                          <p:spTgt spid="120"/>
                                        </p:tgtEl>
                                      </p:cBhvr>
                                    </p:animEffect>
                                    <p:set>
                                      <p:cBhvr>
                                        <p:cTn id="158" dur="1" fill="hold">
                                          <p:stCondLst>
                                            <p:cond delay="499"/>
                                          </p:stCondLst>
                                        </p:cTn>
                                        <p:tgtEl>
                                          <p:spTgt spid="120"/>
                                        </p:tgtEl>
                                        <p:attrNameLst>
                                          <p:attrName>style.visibility</p:attrName>
                                        </p:attrNameLst>
                                      </p:cBhvr>
                                      <p:to>
                                        <p:strVal val="hidden"/>
                                      </p:to>
                                    </p:set>
                                  </p:childTnLst>
                                </p:cTn>
                              </p:par>
                            </p:childTnLst>
                          </p:cTn>
                        </p:par>
                        <p:par>
                          <p:cTn id="159" fill="hold">
                            <p:stCondLst>
                              <p:cond delay="14500"/>
                            </p:stCondLst>
                            <p:childTnLst>
                              <p:par>
                                <p:cTn id="160" presetID="9" presetClass="entr" presetSubtype="0" fill="hold" nodeType="afterEffect">
                                  <p:stCondLst>
                                    <p:cond delay="0"/>
                                  </p:stCondLst>
                                  <p:childTnLst>
                                    <p:set>
                                      <p:cBhvr>
                                        <p:cTn id="161" dur="1" fill="hold">
                                          <p:stCondLst>
                                            <p:cond delay="0"/>
                                          </p:stCondLst>
                                        </p:cTn>
                                        <p:tgtEl>
                                          <p:spTgt spid="119"/>
                                        </p:tgtEl>
                                        <p:attrNameLst>
                                          <p:attrName>style.visibility</p:attrName>
                                        </p:attrNameLst>
                                      </p:cBhvr>
                                      <p:to>
                                        <p:strVal val="visible"/>
                                      </p:to>
                                    </p:set>
                                    <p:animEffect transition="in" filter="dissolve">
                                      <p:cBhvr>
                                        <p:cTn id="162" dur="500"/>
                                        <p:tgtEl>
                                          <p:spTgt spid="119"/>
                                        </p:tgtEl>
                                      </p:cBhvr>
                                    </p:animEffect>
                                  </p:childTnLst>
                                  <p:subTnLst>
                                    <p:audio>
                                      <p:cMediaNode>
                                        <p:cTn display="0" masterRel="sameClick">
                                          <p:stCondLst>
                                            <p:cond evt="begin" delay="0">
                                              <p:tn val="160"/>
                                            </p:cond>
                                          </p:stCondLst>
                                          <p:endCondLst>
                                            <p:cond evt="onStopAudio" delay="0">
                                              <p:tgtEl>
                                                <p:sldTgt/>
                                              </p:tgtEl>
                                            </p:cond>
                                          </p:endCondLst>
                                        </p:cTn>
                                        <p:tgtEl>
                                          <p:sndTgt r:embed="rId5" name="camera.wav"/>
                                        </p:tgtEl>
                                      </p:cMediaNode>
                                    </p:audio>
                                  </p:subTnLst>
                                </p:cTn>
                              </p:par>
                            </p:childTnLst>
                          </p:cTn>
                        </p:par>
                        <p:par>
                          <p:cTn id="163" fill="hold">
                            <p:stCondLst>
                              <p:cond delay="15000"/>
                            </p:stCondLst>
                            <p:childTnLst>
                              <p:par>
                                <p:cTn id="164" presetID="53" presetClass="exit" presetSubtype="16" fill="hold" nodeType="afterEffect">
                                  <p:stCondLst>
                                    <p:cond delay="0"/>
                                  </p:stCondLst>
                                  <p:childTnLst>
                                    <p:anim calcmode="lin" valueType="num">
                                      <p:cBhvr>
                                        <p:cTn id="165" dur="500"/>
                                        <p:tgtEl>
                                          <p:spTgt spid="119"/>
                                        </p:tgtEl>
                                        <p:attrNameLst>
                                          <p:attrName>ppt_w</p:attrName>
                                        </p:attrNameLst>
                                      </p:cBhvr>
                                      <p:tavLst>
                                        <p:tav tm="0">
                                          <p:val>
                                            <p:strVal val="ppt_w"/>
                                          </p:val>
                                        </p:tav>
                                        <p:tav tm="100000">
                                          <p:val>
                                            <p:fltVal val="0"/>
                                          </p:val>
                                        </p:tav>
                                      </p:tavLst>
                                    </p:anim>
                                    <p:anim calcmode="lin" valueType="num">
                                      <p:cBhvr>
                                        <p:cTn id="166" dur="500"/>
                                        <p:tgtEl>
                                          <p:spTgt spid="119"/>
                                        </p:tgtEl>
                                        <p:attrNameLst>
                                          <p:attrName>ppt_h</p:attrName>
                                        </p:attrNameLst>
                                      </p:cBhvr>
                                      <p:tavLst>
                                        <p:tav tm="0">
                                          <p:val>
                                            <p:strVal val="ppt_h"/>
                                          </p:val>
                                        </p:tav>
                                        <p:tav tm="100000">
                                          <p:val>
                                            <p:fltVal val="0"/>
                                          </p:val>
                                        </p:tav>
                                      </p:tavLst>
                                    </p:anim>
                                    <p:animEffect transition="out" filter="fade">
                                      <p:cBhvr>
                                        <p:cTn id="167" dur="500"/>
                                        <p:tgtEl>
                                          <p:spTgt spid="119"/>
                                        </p:tgtEl>
                                      </p:cBhvr>
                                    </p:animEffect>
                                    <p:set>
                                      <p:cBhvr>
                                        <p:cTn id="168" dur="1" fill="hold">
                                          <p:stCondLst>
                                            <p:cond delay="499"/>
                                          </p:stCondLst>
                                        </p:cTn>
                                        <p:tgtEl>
                                          <p:spTgt spid="119"/>
                                        </p:tgtEl>
                                        <p:attrNameLst>
                                          <p:attrName>style.visibility</p:attrName>
                                        </p:attrNameLst>
                                      </p:cBhvr>
                                      <p:to>
                                        <p:strVal val="hidden"/>
                                      </p:to>
                                    </p:set>
                                  </p:childTnLst>
                                </p:cTn>
                              </p:par>
                            </p:childTnLst>
                          </p:cTn>
                        </p:par>
                        <p:par>
                          <p:cTn id="169" fill="hold">
                            <p:stCondLst>
                              <p:cond delay="15500"/>
                            </p:stCondLst>
                            <p:childTnLst>
                              <p:par>
                                <p:cTn id="170" presetID="9" presetClass="entr" presetSubtype="0" fill="hold" nodeType="after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dissolve">
                                      <p:cBhvr>
                                        <p:cTn id="172" dur="500"/>
                                        <p:tgtEl>
                                          <p:spTgt spid="118"/>
                                        </p:tgtEl>
                                      </p:cBhvr>
                                    </p:animEffect>
                                  </p:childTnLst>
                                  <p:subTnLst>
                                    <p:audio>
                                      <p:cMediaNode>
                                        <p:cTn display="0" masterRel="sameClick">
                                          <p:stCondLst>
                                            <p:cond evt="begin" delay="0">
                                              <p:tn val="170"/>
                                            </p:cond>
                                          </p:stCondLst>
                                          <p:endCondLst>
                                            <p:cond evt="onStopAudio" delay="0">
                                              <p:tgtEl>
                                                <p:sldTgt/>
                                              </p:tgtEl>
                                            </p:cond>
                                          </p:endCondLst>
                                        </p:cTn>
                                        <p:tgtEl>
                                          <p:sndTgt r:embed="rId5" name="camera.wav"/>
                                        </p:tgtEl>
                                      </p:cMediaNode>
                                    </p:audio>
                                  </p:subTnLst>
                                </p:cTn>
                              </p:par>
                            </p:childTnLst>
                          </p:cTn>
                        </p:par>
                        <p:par>
                          <p:cTn id="173" fill="hold">
                            <p:stCondLst>
                              <p:cond delay="16000"/>
                            </p:stCondLst>
                            <p:childTnLst>
                              <p:par>
                                <p:cTn id="174" presetID="53" presetClass="exit" presetSubtype="16" fill="hold" nodeType="afterEffect">
                                  <p:stCondLst>
                                    <p:cond delay="0"/>
                                  </p:stCondLst>
                                  <p:childTnLst>
                                    <p:anim calcmode="lin" valueType="num">
                                      <p:cBhvr>
                                        <p:cTn id="175" dur="500"/>
                                        <p:tgtEl>
                                          <p:spTgt spid="118"/>
                                        </p:tgtEl>
                                        <p:attrNameLst>
                                          <p:attrName>ppt_w</p:attrName>
                                        </p:attrNameLst>
                                      </p:cBhvr>
                                      <p:tavLst>
                                        <p:tav tm="0">
                                          <p:val>
                                            <p:strVal val="ppt_w"/>
                                          </p:val>
                                        </p:tav>
                                        <p:tav tm="100000">
                                          <p:val>
                                            <p:fltVal val="0"/>
                                          </p:val>
                                        </p:tav>
                                      </p:tavLst>
                                    </p:anim>
                                    <p:anim calcmode="lin" valueType="num">
                                      <p:cBhvr>
                                        <p:cTn id="176" dur="500"/>
                                        <p:tgtEl>
                                          <p:spTgt spid="118"/>
                                        </p:tgtEl>
                                        <p:attrNameLst>
                                          <p:attrName>ppt_h</p:attrName>
                                        </p:attrNameLst>
                                      </p:cBhvr>
                                      <p:tavLst>
                                        <p:tav tm="0">
                                          <p:val>
                                            <p:strVal val="ppt_h"/>
                                          </p:val>
                                        </p:tav>
                                        <p:tav tm="100000">
                                          <p:val>
                                            <p:fltVal val="0"/>
                                          </p:val>
                                        </p:tav>
                                      </p:tavLst>
                                    </p:anim>
                                    <p:animEffect transition="out" filter="fade">
                                      <p:cBhvr>
                                        <p:cTn id="177" dur="500"/>
                                        <p:tgtEl>
                                          <p:spTgt spid="118"/>
                                        </p:tgtEl>
                                      </p:cBhvr>
                                    </p:animEffect>
                                    <p:set>
                                      <p:cBhvr>
                                        <p:cTn id="178" dur="1" fill="hold">
                                          <p:stCondLst>
                                            <p:cond delay="499"/>
                                          </p:stCondLst>
                                        </p:cTn>
                                        <p:tgtEl>
                                          <p:spTgt spid="118"/>
                                        </p:tgtEl>
                                        <p:attrNameLst>
                                          <p:attrName>style.visibility</p:attrName>
                                        </p:attrNameLst>
                                      </p:cBhvr>
                                      <p:to>
                                        <p:strVal val="hidden"/>
                                      </p:to>
                                    </p:set>
                                  </p:childTnLst>
                                </p:cTn>
                              </p:par>
                              <p:par>
                                <p:cTn id="179" presetID="53" presetClass="entr" presetSubtype="16" fill="hold" nodeType="withEffect">
                                  <p:stCondLst>
                                    <p:cond delay="0"/>
                                  </p:stCondLst>
                                  <p:childTnLst>
                                    <p:set>
                                      <p:cBhvr>
                                        <p:cTn id="180" dur="1" fill="hold">
                                          <p:stCondLst>
                                            <p:cond delay="0"/>
                                          </p:stCondLst>
                                        </p:cTn>
                                        <p:tgtEl>
                                          <p:spTgt spid="134"/>
                                        </p:tgtEl>
                                        <p:attrNameLst>
                                          <p:attrName>style.visibility</p:attrName>
                                        </p:attrNameLst>
                                      </p:cBhvr>
                                      <p:to>
                                        <p:strVal val="visible"/>
                                      </p:to>
                                    </p:set>
                                    <p:anim calcmode="lin" valueType="num">
                                      <p:cBhvr>
                                        <p:cTn id="181" dur="500" fill="hold"/>
                                        <p:tgtEl>
                                          <p:spTgt spid="134"/>
                                        </p:tgtEl>
                                        <p:attrNameLst>
                                          <p:attrName>ppt_w</p:attrName>
                                        </p:attrNameLst>
                                      </p:cBhvr>
                                      <p:tavLst>
                                        <p:tav tm="0">
                                          <p:val>
                                            <p:fltVal val="0"/>
                                          </p:val>
                                        </p:tav>
                                        <p:tav tm="100000">
                                          <p:val>
                                            <p:strVal val="#ppt_w"/>
                                          </p:val>
                                        </p:tav>
                                      </p:tavLst>
                                    </p:anim>
                                    <p:anim calcmode="lin" valueType="num">
                                      <p:cBhvr>
                                        <p:cTn id="182" dur="500" fill="hold"/>
                                        <p:tgtEl>
                                          <p:spTgt spid="134"/>
                                        </p:tgtEl>
                                        <p:attrNameLst>
                                          <p:attrName>ppt_h</p:attrName>
                                        </p:attrNameLst>
                                      </p:cBhvr>
                                      <p:tavLst>
                                        <p:tav tm="0">
                                          <p:val>
                                            <p:fltVal val="0"/>
                                          </p:val>
                                        </p:tav>
                                        <p:tav tm="100000">
                                          <p:val>
                                            <p:strVal val="#ppt_h"/>
                                          </p:val>
                                        </p:tav>
                                      </p:tavLst>
                                    </p:anim>
                                    <p:animEffect transition="in" filter="fade">
                                      <p:cBhvr>
                                        <p:cTn id="183" dur="500"/>
                                        <p:tgtEl>
                                          <p:spTgt spid="134"/>
                                        </p:tgtEl>
                                      </p:cBhvr>
                                    </p:animEffect>
                                  </p:childTnLst>
                                  <p:subTnLst>
                                    <p:audio>
                                      <p:cMediaNode>
                                        <p:cTn display="0" masterRel="sameClick">
                                          <p:stCondLst>
                                            <p:cond evt="begin" delay="0">
                                              <p:tn val="179"/>
                                            </p:cond>
                                          </p:stCondLst>
                                          <p:endCondLst>
                                            <p:cond evt="onStopAudio" delay="0">
                                              <p:tgtEl>
                                                <p:sldTgt/>
                                              </p:tgtEl>
                                            </p:cond>
                                          </p:endCondLst>
                                        </p:cTn>
                                        <p:tgtEl>
                                          <p:sndTgt r:embed="rId6" name="chimes.wav"/>
                                        </p:tgtEl>
                                      </p:cMediaNode>
                                    </p:audio>
                                  </p:subTnLst>
                                </p:cTn>
                              </p:par>
                            </p:childTnLst>
                          </p:cTn>
                        </p:par>
                      </p:childTnLst>
                    </p:cTn>
                  </p:par>
                  <p:par>
                    <p:cTn id="184" fill="hold">
                      <p:stCondLst>
                        <p:cond delay="indefinite"/>
                      </p:stCondLst>
                      <p:childTnLst>
                        <p:par>
                          <p:cTn id="185" fill="hold">
                            <p:stCondLst>
                              <p:cond delay="0"/>
                            </p:stCondLst>
                            <p:childTnLst>
                              <p:par>
                                <p:cTn id="186" presetID="2" presetClass="exit" presetSubtype="2" fill="hold" nodeType="clickEffect">
                                  <p:stCondLst>
                                    <p:cond delay="0"/>
                                  </p:stCondLst>
                                  <p:childTnLst>
                                    <p:anim calcmode="lin" valueType="num">
                                      <p:cBhvr additive="base">
                                        <p:cTn id="187" dur="500"/>
                                        <p:tgtEl>
                                          <p:spTgt spid="134"/>
                                        </p:tgtEl>
                                        <p:attrNameLst>
                                          <p:attrName>ppt_x</p:attrName>
                                        </p:attrNameLst>
                                      </p:cBhvr>
                                      <p:tavLst>
                                        <p:tav tm="0">
                                          <p:val>
                                            <p:strVal val="ppt_x"/>
                                          </p:val>
                                        </p:tav>
                                        <p:tav tm="100000">
                                          <p:val>
                                            <p:strVal val="1+ppt_w/2"/>
                                          </p:val>
                                        </p:tav>
                                      </p:tavLst>
                                    </p:anim>
                                    <p:anim calcmode="lin" valueType="num">
                                      <p:cBhvr additive="base">
                                        <p:cTn id="188" dur="500"/>
                                        <p:tgtEl>
                                          <p:spTgt spid="134"/>
                                        </p:tgtEl>
                                        <p:attrNameLst>
                                          <p:attrName>ppt_y</p:attrName>
                                        </p:attrNameLst>
                                      </p:cBhvr>
                                      <p:tavLst>
                                        <p:tav tm="0">
                                          <p:val>
                                            <p:strVal val="ppt_y"/>
                                          </p:val>
                                        </p:tav>
                                        <p:tav tm="100000">
                                          <p:val>
                                            <p:strVal val="ppt_y"/>
                                          </p:val>
                                        </p:tav>
                                      </p:tavLst>
                                    </p:anim>
                                    <p:set>
                                      <p:cBhvr>
                                        <p:cTn id="189" dur="1" fill="hold">
                                          <p:stCondLst>
                                            <p:cond delay="499"/>
                                          </p:stCondLst>
                                        </p:cTn>
                                        <p:tgtEl>
                                          <p:spTgt spid="134"/>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3" presetClass="emph" presetSubtype="0" fill="hold" grpId="0" nodeType="clickEffect">
                                  <p:stCondLst>
                                    <p:cond delay="0"/>
                                  </p:stCondLst>
                                  <p:iterate type="lt">
                                    <p:tmAbs val="0"/>
                                  </p:iterate>
                                  <p:childTnLst>
                                    <p:animClr clrSpc="hsl" dir="cw">
                                      <p:cBhvr override="childStyle">
                                        <p:cTn id="193" dur="500" fill="hold"/>
                                        <p:tgtEl>
                                          <p:spTgt spid="102"/>
                                        </p:tgtEl>
                                        <p:attrNameLst>
                                          <p:attrName>style.color</p:attrName>
                                        </p:attrNameLst>
                                      </p:cBhvr>
                                      <p:by>
                                        <p:hsl h="10842353" s="0" l="0"/>
                                      </p:by>
                                    </p:animClr>
                                    <p:animClr clrSpc="hsl" dir="cw">
                                      <p:cBhvr>
                                        <p:cTn id="194" dur="500" fill="hold"/>
                                        <p:tgtEl>
                                          <p:spTgt spid="102"/>
                                        </p:tgtEl>
                                        <p:attrNameLst>
                                          <p:attrName>fillcolor</p:attrName>
                                        </p:attrNameLst>
                                      </p:cBhvr>
                                      <p:by>
                                        <p:hsl h="10842353" s="0" l="0"/>
                                      </p:by>
                                    </p:animClr>
                                    <p:animClr clrSpc="hsl" dir="cw">
                                      <p:cBhvr>
                                        <p:cTn id="195" dur="500" fill="hold"/>
                                        <p:tgtEl>
                                          <p:spTgt spid="102"/>
                                        </p:tgtEl>
                                        <p:attrNameLst>
                                          <p:attrName>stroke.color</p:attrName>
                                        </p:attrNameLst>
                                      </p:cBhvr>
                                      <p:by>
                                        <p:hsl h="10842353" s="0" l="0"/>
                                      </p:by>
                                    </p:animClr>
                                    <p:set>
                                      <p:cBhvr>
                                        <p:cTn id="196" dur="500" fill="hold"/>
                                        <p:tgtEl>
                                          <p:spTgt spid="102"/>
                                        </p:tgtEl>
                                        <p:attrNameLst>
                                          <p:attrName>fill.type</p:attrName>
                                        </p:attrNameLst>
                                      </p:cBhvr>
                                      <p:to>
                                        <p:strVal val="solid"/>
                                      </p:to>
                                    </p:set>
                                  </p:childTnLst>
                                  <p:subTnLst>
                                    <p:audio>
                                      <p:cMediaNode>
                                        <p:cTn display="0" masterRel="sameClick">
                                          <p:stCondLst>
                                            <p:cond evt="begin" delay="0">
                                              <p:tn val="192"/>
                                            </p:cond>
                                          </p:stCondLst>
                                          <p:endCondLst>
                                            <p:cond evt="onStopAudio" delay="0">
                                              <p:tgtEl>
                                                <p:sldTgt/>
                                              </p:tgtEl>
                                            </p:cond>
                                          </p:endCondLst>
                                        </p:cTn>
                                        <p:tgtEl>
                                          <p:sndTgt r:embed="rId7" name="FELIZ2.WAV"/>
                                        </p:tgtEl>
                                      </p:cMediaNode>
                                    </p:audio>
                                  </p:subTnLst>
                                </p:cTn>
                              </p:par>
                              <p:par>
                                <p:cTn id="197" presetID="34" presetClass="emph" presetSubtype="0" fill="hold" grpId="1" nodeType="withEffect">
                                  <p:stCondLst>
                                    <p:cond delay="0"/>
                                  </p:stCondLst>
                                  <p:iterate type="lt">
                                    <p:tmPct val="10000"/>
                                  </p:iterate>
                                  <p:childTnLst>
                                    <p:animMotion origin="layout" path="M 2.5E-6 -3.58025E-6 L 2.5E-6 -0.07222 " pathEditMode="relative" rAng="0" ptsTypes="AA">
                                      <p:cBhvr>
                                        <p:cTn id="198" dur="250" accel="50000" decel="50000" autoRev="1" fill="hold">
                                          <p:stCondLst>
                                            <p:cond delay="0"/>
                                          </p:stCondLst>
                                        </p:cTn>
                                        <p:tgtEl>
                                          <p:spTgt spid="102"/>
                                        </p:tgtEl>
                                        <p:attrNameLst>
                                          <p:attrName>ppt_x,ppt_y</p:attrName>
                                        </p:attrNameLst>
                                      </p:cBhvr>
                                      <p:rCtr x="0" y="-3611"/>
                                    </p:animMotion>
                                    <p:animRot by="1500000">
                                      <p:cBhvr>
                                        <p:cTn id="199" dur="125" fill="hold">
                                          <p:stCondLst>
                                            <p:cond delay="0"/>
                                          </p:stCondLst>
                                        </p:cTn>
                                        <p:tgtEl>
                                          <p:spTgt spid="102"/>
                                        </p:tgtEl>
                                        <p:attrNameLst>
                                          <p:attrName>r</p:attrName>
                                        </p:attrNameLst>
                                      </p:cBhvr>
                                    </p:animRot>
                                    <p:animRot by="-1500000">
                                      <p:cBhvr>
                                        <p:cTn id="200" dur="125" fill="hold">
                                          <p:stCondLst>
                                            <p:cond delay="125"/>
                                          </p:stCondLst>
                                        </p:cTn>
                                        <p:tgtEl>
                                          <p:spTgt spid="102"/>
                                        </p:tgtEl>
                                        <p:attrNameLst>
                                          <p:attrName>r</p:attrName>
                                        </p:attrNameLst>
                                      </p:cBhvr>
                                    </p:animRot>
                                    <p:animRot by="-1500000">
                                      <p:cBhvr>
                                        <p:cTn id="201" dur="125" fill="hold">
                                          <p:stCondLst>
                                            <p:cond delay="250"/>
                                          </p:stCondLst>
                                        </p:cTn>
                                        <p:tgtEl>
                                          <p:spTgt spid="102"/>
                                        </p:tgtEl>
                                        <p:attrNameLst>
                                          <p:attrName>r</p:attrName>
                                        </p:attrNameLst>
                                      </p:cBhvr>
                                    </p:animRot>
                                    <p:animRot by="1500000">
                                      <p:cBhvr>
                                        <p:cTn id="202" dur="125" fill="hold">
                                          <p:stCondLst>
                                            <p:cond delay="375"/>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0" grpId="0" animBg="1"/>
      <p:bldP spid="102" grpId="0" animBg="1"/>
      <p:bldP spid="102" grpId="1" animBg="1"/>
      <p:bldP spid="105" grpId="0" animBg="1"/>
      <p:bldP spid="110" grpId="0" animBg="1"/>
      <p:bldP spid="113" grpId="0" animBg="1"/>
      <p:bldP spid="1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FE057CAD-6387-42A7-A437-60B99C6E7C16}"/>
              </a:ext>
            </a:extLst>
          </p:cNvPr>
          <p:cNvSpPr>
            <a:spLocks noChangeArrowheads="1"/>
          </p:cNvSpPr>
          <p:nvPr/>
        </p:nvSpPr>
        <p:spPr bwMode="auto">
          <a:xfrm>
            <a:off x="1583608" y="941255"/>
            <a:ext cx="6336023" cy="1028700"/>
          </a:xfrm>
          <a:prstGeom prst="roundRect">
            <a:avLst>
              <a:gd name="adj" fmla="val 16667"/>
            </a:avLst>
          </a:prstGeom>
          <a:solidFill>
            <a:srgbClr val="C00000"/>
          </a:solidFill>
          <a:ln w="9525">
            <a:solidFill>
              <a:srgbClr val="FF6600"/>
            </a:solidFill>
            <a:round/>
            <a:headEnd/>
            <a:tailEnd/>
          </a:ln>
        </p:spPr>
        <p:txBody>
          <a:bodyPr wrap="none" anchor="ctr"/>
          <a:lstStyle/>
          <a:p>
            <a:pPr defTabSz="685800" eaLnBrk="1" hangingPunct="1"/>
            <a:r>
              <a:rPr lang="en-US" altLang="en-US" sz="2100" b="1" dirty="0">
                <a:solidFill>
                  <a:prstClr val="white"/>
                </a:solidFill>
              </a:rPr>
              <a:t>  </a:t>
            </a:r>
            <a:r>
              <a:rPr lang="en-US" altLang="en-US" sz="2800" b="1" dirty="0" err="1">
                <a:solidFill>
                  <a:srgbClr val="FFFF00"/>
                </a:solidFill>
                <a:latin typeface="Arial" panose="020B0604020202020204" pitchFamily="34" charset="0"/>
              </a:rPr>
              <a:t>Khi</a:t>
            </a:r>
            <a:r>
              <a:rPr lang="en-US" altLang="en-US" sz="2800" b="1" dirty="0">
                <a:solidFill>
                  <a:srgbClr val="FFFF00"/>
                </a:solidFill>
                <a:latin typeface="Arial" panose="020B0604020202020204" pitchFamily="34" charset="0"/>
              </a:rPr>
              <a:t> Nam </a:t>
            </a:r>
            <a:r>
              <a:rPr lang="en-US" altLang="en-US" sz="2800" b="1" dirty="0" err="1">
                <a:solidFill>
                  <a:srgbClr val="FFFF00"/>
                </a:solidFill>
                <a:latin typeface="Arial" panose="020B0604020202020204" pitchFamily="34" charset="0"/>
              </a:rPr>
              <a:t>nhận</a:t>
            </a:r>
            <a:r>
              <a:rPr lang="en-US" altLang="en-US" sz="2800" b="1" dirty="0">
                <a:solidFill>
                  <a:srgbClr val="FFFF00"/>
                </a:solidFill>
                <a:latin typeface="Arial" panose="020B0604020202020204" pitchFamily="34" charset="0"/>
              </a:rPr>
              <a:t> ra </a:t>
            </a:r>
            <a:r>
              <a:rPr lang="en-US" altLang="en-US" sz="2800" b="1" dirty="0" err="1">
                <a:solidFill>
                  <a:srgbClr val="FFFF00"/>
                </a:solidFill>
                <a:latin typeface="Arial" panose="020B0604020202020204" pitchFamily="34" charset="0"/>
              </a:rPr>
              <a:t>mình</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bị</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lạc</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cậu</a:t>
            </a:r>
            <a:r>
              <a:rPr lang="en-US" altLang="en-US" sz="2800" b="1" dirty="0">
                <a:solidFill>
                  <a:srgbClr val="FFFF00"/>
                </a:solidFill>
                <a:latin typeface="Arial" panose="020B0604020202020204" pitchFamily="34" charset="0"/>
              </a:rPr>
              <a:t> </a:t>
            </a:r>
            <a:endParaRPr lang="vi-VN" altLang="en-US" sz="2800" b="1" dirty="0">
              <a:solidFill>
                <a:srgbClr val="FFFF00"/>
              </a:solidFill>
              <a:latin typeface="Arial" panose="020B0604020202020204" pitchFamily="34" charset="0"/>
            </a:endParaRPr>
          </a:p>
          <a:p>
            <a:pPr defTabSz="685800" eaLnBrk="1" hangingPunct="1"/>
            <a:r>
              <a:rPr lang="en-US" altLang="en-US" sz="2800" b="1" dirty="0" err="1">
                <a:solidFill>
                  <a:srgbClr val="FFFF00"/>
                </a:solidFill>
                <a:latin typeface="Arial" panose="020B0604020202020204" pitchFamily="34" charset="0"/>
              </a:rPr>
              <a:t>làm</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gì</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để</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tìm</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sự</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giúp</a:t>
            </a:r>
            <a:r>
              <a:rPr lang="en-US" altLang="en-US" sz="2800" b="1" dirty="0">
                <a:solidFill>
                  <a:srgbClr val="FFFF00"/>
                </a:solidFill>
                <a:latin typeface="Arial" panose="020B0604020202020204" pitchFamily="34" charset="0"/>
              </a:rPr>
              <a:t> </a:t>
            </a:r>
            <a:r>
              <a:rPr lang="en-US" altLang="en-US" sz="2800" b="1" dirty="0" err="1">
                <a:solidFill>
                  <a:srgbClr val="FFFF00"/>
                </a:solidFill>
                <a:latin typeface="Arial" panose="020B0604020202020204" pitchFamily="34" charset="0"/>
              </a:rPr>
              <a:t>đỡ</a:t>
            </a:r>
            <a:r>
              <a:rPr lang="en-US" altLang="en-US" sz="2800" b="1" dirty="0">
                <a:solidFill>
                  <a:srgbClr val="FFFF00"/>
                </a:solidFill>
                <a:latin typeface="Arial" panose="020B0604020202020204" pitchFamily="34" charset="0"/>
              </a:rPr>
              <a:t>?</a:t>
            </a:r>
            <a:endParaRPr lang="en-US" altLang="en-US" sz="2800" dirty="0">
              <a:solidFill>
                <a:srgbClr val="FFFF00"/>
              </a:solidFill>
              <a:latin typeface="Arial" panose="020B0604020202020204" pitchFamily="34" charset="0"/>
            </a:endParaRPr>
          </a:p>
        </p:txBody>
      </p:sp>
      <p:grpSp>
        <p:nvGrpSpPr>
          <p:cNvPr id="6146" name="Group 51">
            <a:extLst>
              <a:ext uri="{FF2B5EF4-FFF2-40B4-BE49-F238E27FC236}">
                <a16:creationId xmlns:a16="http://schemas.microsoft.com/office/drawing/2014/main" id="{C2EC2258-D7B4-4F41-81E6-BDD91DD233E6}"/>
              </a:ext>
            </a:extLst>
          </p:cNvPr>
          <p:cNvGrpSpPr>
            <a:grpSpLocks/>
          </p:cNvGrpSpPr>
          <p:nvPr/>
        </p:nvGrpSpPr>
        <p:grpSpPr bwMode="auto">
          <a:xfrm>
            <a:off x="519191" y="94721"/>
            <a:ext cx="240506" cy="5143500"/>
            <a:chOff x="202295" y="-322943"/>
            <a:chExt cx="319314" cy="7180943"/>
          </a:xfrm>
        </p:grpSpPr>
        <p:sp>
          <p:nvSpPr>
            <p:cNvPr id="10" name="Rectangle 9">
              <a:extLst>
                <a:ext uri="{FF2B5EF4-FFF2-40B4-BE49-F238E27FC236}">
                  <a16:creationId xmlns:a16="http://schemas.microsoft.com/office/drawing/2014/main" id="{EB49E5A3-B20B-4AFB-821F-56401081070E}"/>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defTabSz="685800">
                <a:defRPr/>
              </a:pPr>
              <a:endParaRPr lang="en-US" sz="1500">
                <a:solidFill>
                  <a:prstClr val="black"/>
                </a:solidFill>
                <a:latin typeface=".VnTime" panose="020B7200000000000000" pitchFamily="34" charset="0"/>
              </a:endParaRPr>
            </a:p>
          </p:txBody>
        </p:sp>
        <p:sp>
          <p:nvSpPr>
            <p:cNvPr id="6148" name="Rectangle 10">
              <a:extLst>
                <a:ext uri="{FF2B5EF4-FFF2-40B4-BE49-F238E27FC236}">
                  <a16:creationId xmlns:a16="http://schemas.microsoft.com/office/drawing/2014/main" id="{AA0D6880-225D-4FD3-B7A3-46EDB4DCBD05}"/>
                </a:ext>
              </a:extLst>
            </p:cNvPr>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defTabSz="685800"/>
              <a:endParaRPr lang="en-US" altLang="en-US" sz="1500">
                <a:solidFill>
                  <a:prstClr val="black"/>
                </a:solidFill>
                <a:latin typeface=".VnTime" pitchFamily="34" charset="0"/>
              </a:endParaRPr>
            </a:p>
          </p:txBody>
        </p:sp>
        <p:sp>
          <p:nvSpPr>
            <p:cNvPr id="14" name="Rectangle 13">
              <a:extLst>
                <a:ext uri="{FF2B5EF4-FFF2-40B4-BE49-F238E27FC236}">
                  <a16:creationId xmlns:a16="http://schemas.microsoft.com/office/drawing/2014/main" id="{1D2AC941-F2DD-4738-8D6A-C9EA7DCEAFE5}"/>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defTabSz="685800">
                <a:defRPr/>
              </a:pPr>
              <a:endParaRPr lang="en-US" sz="1500">
                <a:solidFill>
                  <a:prstClr val="black"/>
                </a:solidFill>
                <a:effectLst>
                  <a:glow rad="101600">
                    <a:srgbClr val="0F6FC6">
                      <a:satMod val="175000"/>
                      <a:alpha val="40000"/>
                    </a:srgbClr>
                  </a:glow>
                </a:effectLst>
                <a:latin typeface=".VnTime" panose="020B7200000000000000" pitchFamily="34" charset="0"/>
              </a:endParaRPr>
            </a:p>
          </p:txBody>
        </p:sp>
      </p:grpSp>
      <p:sp>
        <p:nvSpPr>
          <p:cNvPr id="3" name="AutoShape 51">
            <a:extLst>
              <a:ext uri="{FF2B5EF4-FFF2-40B4-BE49-F238E27FC236}">
                <a16:creationId xmlns:a16="http://schemas.microsoft.com/office/drawing/2014/main" id="{E4E1C254-6C33-4787-B5EE-E4AA698D211F}"/>
              </a:ext>
            </a:extLst>
          </p:cNvPr>
          <p:cNvSpPr>
            <a:spLocks noChangeArrowheads="1"/>
          </p:cNvSpPr>
          <p:nvPr/>
        </p:nvSpPr>
        <p:spPr bwMode="auto">
          <a:xfrm>
            <a:off x="1890481" y="2072394"/>
            <a:ext cx="6642650"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r>
              <a:rPr lang="en-US" altLang="en-US" sz="3000" b="1" dirty="0" err="1">
                <a:solidFill>
                  <a:prstClr val="white"/>
                </a:solidFill>
              </a:rPr>
              <a:t>Tìm</a:t>
            </a:r>
            <a:r>
              <a:rPr lang="en-US" altLang="en-US" sz="3000" b="1" dirty="0">
                <a:solidFill>
                  <a:prstClr val="white"/>
                </a:solidFill>
              </a:rPr>
              <a:t> </a:t>
            </a:r>
            <a:r>
              <a:rPr lang="en-US" altLang="en-US" sz="3000" b="1" dirty="0" err="1">
                <a:solidFill>
                  <a:prstClr val="white"/>
                </a:solidFill>
              </a:rPr>
              <a:t>một</a:t>
            </a:r>
            <a:r>
              <a:rPr lang="en-US" altLang="en-US" sz="3000" b="1" dirty="0">
                <a:solidFill>
                  <a:prstClr val="white"/>
                </a:solidFill>
              </a:rPr>
              <a:t> </a:t>
            </a:r>
            <a:r>
              <a:rPr lang="en-US" altLang="en-US" sz="3000" b="1" dirty="0" err="1">
                <a:solidFill>
                  <a:prstClr val="white"/>
                </a:solidFill>
              </a:rPr>
              <a:t>nhân</a:t>
            </a:r>
            <a:r>
              <a:rPr lang="en-US" altLang="en-US" sz="3000" b="1" dirty="0">
                <a:solidFill>
                  <a:prstClr val="white"/>
                </a:solidFill>
              </a:rPr>
              <a:t> </a:t>
            </a:r>
            <a:r>
              <a:rPr lang="en-US" altLang="en-US" sz="3000" b="1" dirty="0" err="1">
                <a:solidFill>
                  <a:prstClr val="white"/>
                </a:solidFill>
              </a:rPr>
              <a:t>viên</a:t>
            </a:r>
            <a:r>
              <a:rPr lang="en-US" altLang="en-US" sz="3000" b="1" dirty="0">
                <a:solidFill>
                  <a:prstClr val="white"/>
                </a:solidFill>
              </a:rPr>
              <a:t> </a:t>
            </a:r>
            <a:r>
              <a:rPr lang="en-US" altLang="en-US" sz="3000" b="1" dirty="0" err="1">
                <a:solidFill>
                  <a:prstClr val="white"/>
                </a:solidFill>
              </a:rPr>
              <a:t>bảo</a:t>
            </a:r>
            <a:r>
              <a:rPr lang="en-US" altLang="en-US" sz="3000" b="1" dirty="0">
                <a:solidFill>
                  <a:prstClr val="white"/>
                </a:solidFill>
              </a:rPr>
              <a:t> </a:t>
            </a:r>
            <a:r>
              <a:rPr lang="en-US" altLang="en-US" sz="3000" b="1" dirty="0" err="1">
                <a:solidFill>
                  <a:prstClr val="white"/>
                </a:solidFill>
              </a:rPr>
              <a:t>tàng</a:t>
            </a:r>
            <a:r>
              <a:rPr lang="en-US" altLang="en-US" sz="3000" b="1" dirty="0">
                <a:solidFill>
                  <a:prstClr val="white"/>
                </a:solidFill>
              </a:rPr>
              <a:t> </a:t>
            </a:r>
            <a:r>
              <a:rPr lang="en-US" altLang="en-US" sz="3000" b="1" dirty="0" err="1">
                <a:solidFill>
                  <a:prstClr val="white"/>
                </a:solidFill>
              </a:rPr>
              <a:t>và</a:t>
            </a:r>
            <a:r>
              <a:rPr lang="en-US" altLang="en-US" sz="3000" b="1" dirty="0">
                <a:solidFill>
                  <a:prstClr val="white"/>
                </a:solidFill>
              </a:rPr>
              <a:t> </a:t>
            </a:r>
            <a:r>
              <a:rPr lang="en-US" altLang="en-US" sz="3000" b="1" dirty="0" err="1">
                <a:solidFill>
                  <a:prstClr val="white"/>
                </a:solidFill>
              </a:rPr>
              <a:t>viết</a:t>
            </a:r>
            <a:r>
              <a:rPr lang="en-US" altLang="en-US" sz="3000" b="1" dirty="0">
                <a:solidFill>
                  <a:prstClr val="white"/>
                </a:solidFill>
              </a:rPr>
              <a:t> </a:t>
            </a:r>
            <a:r>
              <a:rPr lang="en-US" altLang="en-US" sz="3000" b="1" dirty="0" err="1">
                <a:solidFill>
                  <a:prstClr val="white"/>
                </a:solidFill>
              </a:rPr>
              <a:t>giấy</a:t>
            </a:r>
            <a:endParaRPr lang="en-US" altLang="en-US" sz="3000" b="1" dirty="0">
              <a:solidFill>
                <a:prstClr val="white"/>
              </a:solidFill>
            </a:endParaRPr>
          </a:p>
        </p:txBody>
      </p:sp>
      <p:pic>
        <p:nvPicPr>
          <p:cNvPr id="39" name="Picture 37" descr="Blue_chapterlist">
            <a:extLst>
              <a:ext uri="{FF2B5EF4-FFF2-40B4-BE49-F238E27FC236}">
                <a16:creationId xmlns:a16="http://schemas.microsoft.com/office/drawing/2014/main" id="{37077088-488E-4577-802F-92DBADEE759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569" y="2287853"/>
            <a:ext cx="445294" cy="26312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9A344A0F-791C-491F-A101-6AF386DDBE27}"/>
              </a:ext>
            </a:extLst>
          </p:cNvPr>
          <p:cNvPicPr>
            <a:picLocks noChangeAspect="1" noChangeArrowheads="1"/>
          </p:cNvPicPr>
          <p:nvPr/>
        </p:nvPicPr>
        <p:blipFill>
          <a:blip r:embed="rId9"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82319" y="2121165"/>
            <a:ext cx="1125140"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A7337F3A-7DF4-4EB9-8EAD-B49B56B52D41}"/>
              </a:ext>
            </a:extLst>
          </p:cNvPr>
          <p:cNvSpPr>
            <a:spLocks noChangeArrowheads="1"/>
          </p:cNvSpPr>
          <p:nvPr/>
        </p:nvSpPr>
        <p:spPr bwMode="auto">
          <a:xfrm>
            <a:off x="839469" y="2175934"/>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altLang="en-US" sz="1500">
              <a:solidFill>
                <a:prstClr val="black"/>
              </a:solidFill>
              <a:latin typeface=".VnTime" pitchFamily="34" charset="0"/>
            </a:endParaRPr>
          </a:p>
        </p:txBody>
      </p:sp>
      <p:sp>
        <p:nvSpPr>
          <p:cNvPr id="6152" name="WordArt 226">
            <a:extLst>
              <a:ext uri="{FF2B5EF4-FFF2-40B4-BE49-F238E27FC236}">
                <a16:creationId xmlns:a16="http://schemas.microsoft.com/office/drawing/2014/main" id="{D0A1175B-2563-4A5B-A962-2454B15A9EB2}"/>
              </a:ext>
            </a:extLst>
          </p:cNvPr>
          <p:cNvSpPr>
            <a:spLocks noChangeArrowheads="1" noChangeShapeType="1" noTextEdit="1"/>
          </p:cNvSpPr>
          <p:nvPr/>
        </p:nvSpPr>
        <p:spPr bwMode="auto">
          <a:xfrm>
            <a:off x="994251" y="2260467"/>
            <a:ext cx="345281" cy="290513"/>
          </a:xfrm>
          <a:prstGeom prst="rect">
            <a:avLst/>
          </a:prstGeom>
        </p:spPr>
        <p:txBody>
          <a:bodyPr wrap="none" fromWordArt="1">
            <a:prstTxWarp prst="textInflate">
              <a:avLst>
                <a:gd name="adj" fmla="val 13634"/>
              </a:avLst>
            </a:prstTxWarp>
          </a:bodyPr>
          <a:lstStyle/>
          <a:p>
            <a:pPr algn="ctr" defTabSz="685800" eaLnBrk="1" hangingPunct="1"/>
            <a:r>
              <a:rPr lang="en-US" sz="2700" kern="10" dirty="0">
                <a:ln w="9525">
                  <a:solidFill>
                    <a:srgbClr val="FFFF00"/>
                  </a:solidFill>
                  <a:round/>
                  <a:headEnd/>
                  <a:tailEnd/>
                </a:ln>
                <a:solidFill>
                  <a:srgbClr val="FFFF00"/>
                </a:solidFill>
                <a:latin typeface=".VnTimeH"/>
              </a:rPr>
              <a:t>A</a:t>
            </a:r>
          </a:p>
        </p:txBody>
      </p:sp>
      <p:sp>
        <p:nvSpPr>
          <p:cNvPr id="4" name="AutoShape 51">
            <a:extLst>
              <a:ext uri="{FF2B5EF4-FFF2-40B4-BE49-F238E27FC236}">
                <a16:creationId xmlns:a16="http://schemas.microsoft.com/office/drawing/2014/main" id="{B4DA3861-F570-4A0E-8258-6EE084B9A01F}"/>
              </a:ext>
            </a:extLst>
          </p:cNvPr>
          <p:cNvSpPr>
            <a:spLocks noChangeArrowheads="1"/>
          </p:cNvSpPr>
          <p:nvPr/>
        </p:nvSpPr>
        <p:spPr bwMode="auto">
          <a:xfrm>
            <a:off x="1946779" y="2779822"/>
            <a:ext cx="6586352" cy="764094"/>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r>
              <a:rPr lang="en-US" altLang="en-US" sz="3000" b="1" dirty="0" err="1">
                <a:solidFill>
                  <a:prstClr val="white"/>
                </a:solidFill>
              </a:rPr>
              <a:t>Gọi</a:t>
            </a:r>
            <a:r>
              <a:rPr lang="en-US" altLang="en-US" sz="3000" b="1" dirty="0">
                <a:solidFill>
                  <a:prstClr val="white"/>
                </a:solidFill>
              </a:rPr>
              <a:t> </a:t>
            </a:r>
            <a:r>
              <a:rPr lang="en-US" altLang="en-US" sz="3000" b="1" dirty="0" err="1">
                <a:solidFill>
                  <a:prstClr val="white"/>
                </a:solidFill>
              </a:rPr>
              <a:t>điện</a:t>
            </a:r>
            <a:r>
              <a:rPr lang="en-US" altLang="en-US" sz="3000" b="1" dirty="0">
                <a:solidFill>
                  <a:prstClr val="white"/>
                </a:solidFill>
              </a:rPr>
              <a:t> </a:t>
            </a:r>
            <a:r>
              <a:rPr lang="en-US" altLang="en-US" sz="3000" b="1" dirty="0" err="1">
                <a:solidFill>
                  <a:prstClr val="white"/>
                </a:solidFill>
              </a:rPr>
              <a:t>thoại</a:t>
            </a:r>
            <a:r>
              <a:rPr lang="en-US" altLang="en-US" sz="3000" b="1" dirty="0">
                <a:solidFill>
                  <a:prstClr val="white"/>
                </a:solidFill>
              </a:rPr>
              <a:t> </a:t>
            </a:r>
            <a:r>
              <a:rPr lang="en-US" altLang="en-US" sz="3000" b="1" dirty="0" err="1">
                <a:solidFill>
                  <a:prstClr val="white"/>
                </a:solidFill>
              </a:rPr>
              <a:t>cho</a:t>
            </a:r>
            <a:r>
              <a:rPr lang="en-US" altLang="en-US" sz="3000" b="1" dirty="0">
                <a:solidFill>
                  <a:prstClr val="white"/>
                </a:solidFill>
              </a:rPr>
              <a:t> </a:t>
            </a:r>
            <a:r>
              <a:rPr lang="en-US" altLang="en-US" sz="3000" b="1" dirty="0" err="1">
                <a:solidFill>
                  <a:prstClr val="white"/>
                </a:solidFill>
              </a:rPr>
              <a:t>cô</a:t>
            </a:r>
            <a:r>
              <a:rPr lang="en-US" altLang="en-US" sz="3000" b="1" dirty="0">
                <a:solidFill>
                  <a:prstClr val="white"/>
                </a:solidFill>
              </a:rPr>
              <a:t> </a:t>
            </a:r>
            <a:r>
              <a:rPr lang="en-US" altLang="en-US" sz="3000" b="1" dirty="0" err="1">
                <a:solidFill>
                  <a:prstClr val="white"/>
                </a:solidFill>
              </a:rPr>
              <a:t>giáo</a:t>
            </a:r>
            <a:endParaRPr lang="en-US" altLang="en-US" sz="3000" b="1" dirty="0">
              <a:solidFill>
                <a:prstClr val="white"/>
              </a:solidFill>
            </a:endParaRPr>
          </a:p>
        </p:txBody>
      </p:sp>
      <p:pic>
        <p:nvPicPr>
          <p:cNvPr id="5" name="Picture 37" descr="Blue_chapterlist">
            <a:extLst>
              <a:ext uri="{FF2B5EF4-FFF2-40B4-BE49-F238E27FC236}">
                <a16:creationId xmlns:a16="http://schemas.microsoft.com/office/drawing/2014/main" id="{6537ED05-3FD1-4A36-8F15-8FC5C4B0178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282" y="3030803"/>
            <a:ext cx="445294" cy="26312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3FF8E8F7-BE12-483C-8651-5A59C529105E}"/>
              </a:ext>
            </a:extLst>
          </p:cNvPr>
          <p:cNvPicPr>
            <a:picLocks noChangeAspect="1" noChangeArrowheads="1"/>
          </p:cNvPicPr>
          <p:nvPr/>
        </p:nvPicPr>
        <p:blipFill>
          <a:blip r:embed="rId9"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68032" y="2864115"/>
            <a:ext cx="1125140"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7CC8BA35-A732-43AA-8062-D04F4429B2A6}"/>
              </a:ext>
            </a:extLst>
          </p:cNvPr>
          <p:cNvSpPr>
            <a:spLocks noChangeArrowheads="1"/>
          </p:cNvSpPr>
          <p:nvPr/>
        </p:nvSpPr>
        <p:spPr bwMode="auto">
          <a:xfrm>
            <a:off x="825181" y="2918884"/>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altLang="en-US" sz="1500">
              <a:solidFill>
                <a:prstClr val="black"/>
              </a:solidFill>
              <a:latin typeface=".VnTime" pitchFamily="34" charset="0"/>
            </a:endParaRPr>
          </a:p>
        </p:txBody>
      </p:sp>
      <p:sp>
        <p:nvSpPr>
          <p:cNvPr id="6157" name="WordArt 226">
            <a:extLst>
              <a:ext uri="{FF2B5EF4-FFF2-40B4-BE49-F238E27FC236}">
                <a16:creationId xmlns:a16="http://schemas.microsoft.com/office/drawing/2014/main" id="{7EBEEDE1-A1C9-4F12-AC25-9654E3595923}"/>
              </a:ext>
            </a:extLst>
          </p:cNvPr>
          <p:cNvSpPr>
            <a:spLocks noChangeArrowheads="1" noChangeShapeType="1" noTextEdit="1"/>
          </p:cNvSpPr>
          <p:nvPr/>
        </p:nvSpPr>
        <p:spPr bwMode="auto">
          <a:xfrm>
            <a:off x="979963" y="3003417"/>
            <a:ext cx="345281" cy="290513"/>
          </a:xfrm>
          <a:prstGeom prst="rect">
            <a:avLst/>
          </a:prstGeom>
        </p:spPr>
        <p:txBody>
          <a:bodyPr wrap="none" fromWordArt="1">
            <a:prstTxWarp prst="textInflate">
              <a:avLst>
                <a:gd name="adj" fmla="val 13634"/>
              </a:avLst>
            </a:prstTxWarp>
          </a:bodyPr>
          <a:lstStyle/>
          <a:p>
            <a:pPr algn="ctr" defTabSz="685800" eaLnBrk="1" hangingPunct="1"/>
            <a:r>
              <a:rPr lang="en-US" sz="2700" kern="10">
                <a:ln w="9525">
                  <a:solidFill>
                    <a:srgbClr val="FFFF00"/>
                  </a:solidFill>
                  <a:round/>
                  <a:headEnd/>
                  <a:tailEnd/>
                </a:ln>
                <a:solidFill>
                  <a:srgbClr val="FFFF00"/>
                </a:solidFill>
                <a:latin typeface=".VnTimeH"/>
              </a:rPr>
              <a:t>b</a:t>
            </a:r>
          </a:p>
        </p:txBody>
      </p:sp>
      <p:sp>
        <p:nvSpPr>
          <p:cNvPr id="9" name="AutoShape 51">
            <a:extLst>
              <a:ext uri="{FF2B5EF4-FFF2-40B4-BE49-F238E27FC236}">
                <a16:creationId xmlns:a16="http://schemas.microsoft.com/office/drawing/2014/main" id="{F66818D9-E25C-4FF6-96F9-C1B9F1865593}"/>
              </a:ext>
            </a:extLst>
          </p:cNvPr>
          <p:cNvSpPr>
            <a:spLocks noChangeArrowheads="1"/>
          </p:cNvSpPr>
          <p:nvPr/>
        </p:nvSpPr>
        <p:spPr bwMode="auto">
          <a:xfrm>
            <a:off x="1890481" y="3665405"/>
            <a:ext cx="6642650" cy="56197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r>
              <a:rPr lang="en-US" altLang="en-US" sz="3000" b="1" dirty="0" err="1">
                <a:solidFill>
                  <a:prstClr val="white"/>
                </a:solidFill>
              </a:rPr>
              <a:t>Khóc</a:t>
            </a:r>
            <a:r>
              <a:rPr lang="en-US" altLang="en-US" sz="3000" b="1" dirty="0">
                <a:solidFill>
                  <a:prstClr val="white"/>
                </a:solidFill>
              </a:rPr>
              <a:t> </a:t>
            </a:r>
            <a:r>
              <a:rPr lang="en-US" altLang="en-US" sz="3000" b="1" dirty="0" err="1">
                <a:solidFill>
                  <a:prstClr val="white"/>
                </a:solidFill>
              </a:rPr>
              <a:t>và</a:t>
            </a:r>
            <a:r>
              <a:rPr lang="en-US" altLang="en-US" sz="3000" b="1" dirty="0">
                <a:solidFill>
                  <a:prstClr val="white"/>
                </a:solidFill>
              </a:rPr>
              <a:t> </a:t>
            </a:r>
            <a:r>
              <a:rPr lang="en-US" altLang="en-US" sz="3000" b="1" dirty="0" err="1">
                <a:solidFill>
                  <a:prstClr val="white"/>
                </a:solidFill>
              </a:rPr>
              <a:t>ngồi</a:t>
            </a:r>
            <a:r>
              <a:rPr lang="en-US" altLang="en-US" sz="3000" b="1" dirty="0">
                <a:solidFill>
                  <a:prstClr val="white"/>
                </a:solidFill>
              </a:rPr>
              <a:t> </a:t>
            </a:r>
            <a:r>
              <a:rPr lang="en-US" altLang="en-US" sz="3000" b="1" dirty="0" err="1">
                <a:solidFill>
                  <a:prstClr val="white"/>
                </a:solidFill>
              </a:rPr>
              <a:t>đợi</a:t>
            </a:r>
            <a:endParaRPr lang="en-US" altLang="en-US" sz="1350" dirty="0">
              <a:solidFill>
                <a:prstClr val="black"/>
              </a:solidFill>
              <a:latin typeface="Arial" panose="020B0604020202020204" pitchFamily="34" charset="0"/>
            </a:endParaRPr>
          </a:p>
        </p:txBody>
      </p:sp>
      <p:pic>
        <p:nvPicPr>
          <p:cNvPr id="11" name="Picture 37" descr="Blue_chapterlist">
            <a:extLst>
              <a:ext uri="{FF2B5EF4-FFF2-40B4-BE49-F238E27FC236}">
                <a16:creationId xmlns:a16="http://schemas.microsoft.com/office/drawing/2014/main" id="{419F3CBD-E387-4FE1-B9E3-85F1D0AD2A6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282" y="3773753"/>
            <a:ext cx="445294" cy="26312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52904EBE-1CD0-44CB-89D7-0CD4D6473409}"/>
              </a:ext>
            </a:extLst>
          </p:cNvPr>
          <p:cNvPicPr>
            <a:picLocks noChangeAspect="1" noChangeArrowheads="1"/>
          </p:cNvPicPr>
          <p:nvPr/>
        </p:nvPicPr>
        <p:blipFill>
          <a:blip r:embed="rId9"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68032" y="3607065"/>
            <a:ext cx="1125140" cy="60126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BA0D930E-55F3-4E08-B08B-12972668AB6D}"/>
              </a:ext>
            </a:extLst>
          </p:cNvPr>
          <p:cNvSpPr>
            <a:spLocks noChangeArrowheads="1"/>
          </p:cNvSpPr>
          <p:nvPr/>
        </p:nvSpPr>
        <p:spPr bwMode="auto">
          <a:xfrm>
            <a:off x="825181" y="3661834"/>
            <a:ext cx="613172" cy="459581"/>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altLang="en-US" sz="1500">
              <a:solidFill>
                <a:prstClr val="black"/>
              </a:solidFill>
              <a:latin typeface=".VnTime" pitchFamily="34" charset="0"/>
            </a:endParaRPr>
          </a:p>
        </p:txBody>
      </p:sp>
      <p:sp>
        <p:nvSpPr>
          <p:cNvPr id="6162" name="WordArt 226">
            <a:extLst>
              <a:ext uri="{FF2B5EF4-FFF2-40B4-BE49-F238E27FC236}">
                <a16:creationId xmlns:a16="http://schemas.microsoft.com/office/drawing/2014/main" id="{BE4AF562-C932-495E-AA23-7B31E3D49EC2}"/>
              </a:ext>
            </a:extLst>
          </p:cNvPr>
          <p:cNvSpPr>
            <a:spLocks noChangeArrowheads="1" noChangeShapeType="1" noTextEdit="1"/>
          </p:cNvSpPr>
          <p:nvPr/>
        </p:nvSpPr>
        <p:spPr bwMode="auto">
          <a:xfrm>
            <a:off x="979963" y="3746367"/>
            <a:ext cx="345281" cy="290513"/>
          </a:xfrm>
          <a:prstGeom prst="rect">
            <a:avLst/>
          </a:prstGeom>
        </p:spPr>
        <p:txBody>
          <a:bodyPr wrap="none" fromWordArt="1">
            <a:prstTxWarp prst="textInflate">
              <a:avLst>
                <a:gd name="adj" fmla="val 13634"/>
              </a:avLst>
            </a:prstTxWarp>
          </a:bodyPr>
          <a:lstStyle/>
          <a:p>
            <a:pPr algn="ctr" defTabSz="685800" eaLnBrk="1" hangingPunct="1"/>
            <a:r>
              <a:rPr lang="en-US" sz="2700" kern="10">
                <a:ln w="9525">
                  <a:solidFill>
                    <a:srgbClr val="FFFF00"/>
                  </a:solidFill>
                  <a:round/>
                  <a:headEnd/>
                  <a:tailEnd/>
                </a:ln>
                <a:solidFill>
                  <a:srgbClr val="FFFF00"/>
                </a:solidFill>
                <a:latin typeface=".VnTimeH"/>
              </a:rPr>
              <a:t>c</a:t>
            </a:r>
          </a:p>
        </p:txBody>
      </p:sp>
      <p:sp>
        <p:nvSpPr>
          <p:cNvPr id="6171" name="AutoShape 27">
            <a:extLst>
              <a:ext uri="{FF2B5EF4-FFF2-40B4-BE49-F238E27FC236}">
                <a16:creationId xmlns:a16="http://schemas.microsoft.com/office/drawing/2014/main" id="{2B0F288A-FC29-4E9D-B589-9CA005B27F7B}"/>
              </a:ext>
            </a:extLst>
          </p:cNvPr>
          <p:cNvSpPr>
            <a:spLocks noChangeArrowheads="1"/>
          </p:cNvSpPr>
          <p:nvPr/>
        </p:nvSpPr>
        <p:spPr bwMode="auto">
          <a:xfrm>
            <a:off x="712071" y="1007930"/>
            <a:ext cx="1157288" cy="1019175"/>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defTabSz="685800" eaLnBrk="1" hangingPunct="1"/>
            <a:endParaRPr lang="en-US" altLang="en-US" sz="1350">
              <a:solidFill>
                <a:prstClr val="black"/>
              </a:solidFill>
              <a:latin typeface="Arial" panose="020B0604020202020204" pitchFamily="34" charset="0"/>
            </a:endParaRPr>
          </a:p>
        </p:txBody>
      </p:sp>
      <p:sp>
        <p:nvSpPr>
          <p:cNvPr id="6164" name="WordArt 28">
            <a:extLst>
              <a:ext uri="{FF2B5EF4-FFF2-40B4-BE49-F238E27FC236}">
                <a16:creationId xmlns:a16="http://schemas.microsoft.com/office/drawing/2014/main" id="{F167898E-A942-453C-A169-E2D17AB6AC98}"/>
              </a:ext>
            </a:extLst>
          </p:cNvPr>
          <p:cNvSpPr>
            <a:spLocks noChangeArrowheads="1" noChangeShapeType="1" noTextEdit="1"/>
          </p:cNvSpPr>
          <p:nvPr/>
        </p:nvSpPr>
        <p:spPr bwMode="auto">
          <a:xfrm>
            <a:off x="1031159" y="1298442"/>
            <a:ext cx="506016" cy="442913"/>
          </a:xfrm>
          <a:prstGeom prst="rect">
            <a:avLst/>
          </a:prstGeom>
        </p:spPr>
        <p:txBody>
          <a:bodyPr wrap="none" fromWordArt="1">
            <a:prstTxWarp prst="textPlain">
              <a:avLst>
                <a:gd name="adj" fmla="val 50000"/>
              </a:avLst>
            </a:prstTxWarp>
          </a:bodyPr>
          <a:lstStyle/>
          <a:p>
            <a:pPr algn="ctr" defTabSz="685800" eaLnBrk="1" hangingPunct="1"/>
            <a:r>
              <a:rPr lang="en-US" sz="2700" b="1" kern="10" dirty="0" err="1">
                <a:ln w="19050">
                  <a:solidFill>
                    <a:srgbClr val="FFFF00"/>
                  </a:solidFill>
                  <a:round/>
                  <a:headEnd/>
                  <a:tailEnd/>
                </a:ln>
                <a:solidFill>
                  <a:srgbClr val="FFFF00"/>
                </a:solidFill>
                <a:effectLst>
                  <a:outerShdw dist="35921" dir="2700000" algn="ctr" rotWithShape="0">
                    <a:srgbClr val="990000"/>
                  </a:outerShdw>
                </a:effectLst>
                <a:latin typeface="VNI-Times"/>
              </a:rPr>
              <a:t>Câu</a:t>
            </a:r>
            <a:r>
              <a:rPr lang="en-US" sz="27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a:t>
            </a:r>
            <a:r>
              <a:rPr lang="vi-VN" sz="2700" b="1" kern="10" dirty="0">
                <a:ln w="19050">
                  <a:solidFill>
                    <a:srgbClr val="FFFF00"/>
                  </a:solidFill>
                  <a:round/>
                  <a:headEnd/>
                  <a:tailEnd/>
                </a:ln>
                <a:solidFill>
                  <a:srgbClr val="FFFF00"/>
                </a:solidFill>
                <a:effectLst>
                  <a:outerShdw dist="35921" dir="2700000" algn="ctr" rotWithShape="0">
                    <a:srgbClr val="990000"/>
                  </a:outerShdw>
                </a:effectLst>
                <a:latin typeface="VNI-Times"/>
              </a:rPr>
              <a:t>2</a:t>
            </a:r>
            <a:endParaRPr lang="en-US" sz="2700" b="1" kern="10" dirty="0">
              <a:ln w="19050">
                <a:solidFill>
                  <a:srgbClr val="FFFF00"/>
                </a:solidFill>
                <a:round/>
                <a:headEnd/>
                <a:tailEnd/>
              </a:ln>
              <a:solidFill>
                <a:srgbClr val="FFFF00"/>
              </a:solidFill>
              <a:effectLst>
                <a:outerShdw dist="35921" dir="2700000" algn="ctr" rotWithShape="0">
                  <a:srgbClr val="990000"/>
                </a:outerShdw>
              </a:effectLst>
              <a:latin typeface="VNI-Times"/>
            </a:endParaRPr>
          </a:p>
        </p:txBody>
      </p:sp>
      <p:pic>
        <p:nvPicPr>
          <p:cNvPr id="6167" name="Picture 29" descr="Picture1">
            <a:extLst>
              <a:ext uri="{FF2B5EF4-FFF2-40B4-BE49-F238E27FC236}">
                <a16:creationId xmlns:a16="http://schemas.microsoft.com/office/drawing/2014/main" id="{8DC0CBB3-E53D-41A6-B5AE-99A1CAB90F67}"/>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118" y="661458"/>
            <a:ext cx="6858001" cy="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WordArt 30">
            <a:extLst>
              <a:ext uri="{FF2B5EF4-FFF2-40B4-BE49-F238E27FC236}">
                <a16:creationId xmlns:a16="http://schemas.microsoft.com/office/drawing/2014/main" id="{1E67BF6A-40FA-46D4-9B64-F27999DAF01C}"/>
              </a:ext>
            </a:extLst>
          </p:cNvPr>
          <p:cNvSpPr>
            <a:spLocks noChangeArrowheads="1" noChangeShapeType="1" noTextEdit="1"/>
          </p:cNvSpPr>
          <p:nvPr/>
        </p:nvSpPr>
        <p:spPr bwMode="auto">
          <a:xfrm>
            <a:off x="1600278" y="93530"/>
            <a:ext cx="4480322" cy="571500"/>
          </a:xfrm>
          <a:prstGeom prst="rect">
            <a:avLst/>
          </a:prstGeom>
        </p:spPr>
        <p:txBody>
          <a:bodyPr wrap="none" fromWordArt="1">
            <a:prstTxWarp prst="textPlain">
              <a:avLst>
                <a:gd name="adj" fmla="val 50000"/>
              </a:avLst>
            </a:prstTxWarp>
          </a:bodyPr>
          <a:lstStyle/>
          <a:p>
            <a:pPr algn="ctr" defTabSz="685800" eaLnBrk="1" hangingPunct="1"/>
            <a:r>
              <a:rPr lang="vi-VN"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Trả lời câu hỏi</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6169" name="Picture 31" descr="people008">
            <a:extLst>
              <a:ext uri="{FF2B5EF4-FFF2-40B4-BE49-F238E27FC236}">
                <a16:creationId xmlns:a16="http://schemas.microsoft.com/office/drawing/2014/main" id="{3A472E7C-02E1-469D-A58E-67BC28849710}"/>
              </a:ext>
            </a:extLst>
          </p:cNvPr>
          <p:cNvPicPr>
            <a:picLocks noChangeAspect="1" noChangeArrowheads="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080674" y="4208330"/>
            <a:ext cx="728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2" descr="Bellcoll">
            <a:hlinkClick r:id="" action="ppaction://hlinkshowjump?jump=firstslide"/>
            <a:extLst>
              <a:ext uri="{FF2B5EF4-FFF2-40B4-BE49-F238E27FC236}">
                <a16:creationId xmlns:a16="http://schemas.microsoft.com/office/drawing/2014/main" id="{DD2F4A68-93B8-43F9-8E70-ED210F63C5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303" y="-33867"/>
            <a:ext cx="1239441"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3">
            <a:extLst>
              <a:ext uri="{FF2B5EF4-FFF2-40B4-BE49-F238E27FC236}">
                <a16:creationId xmlns:a16="http://schemas.microsoft.com/office/drawing/2014/main" id="{57925C94-D672-400D-82FF-3477D38A876C}"/>
              </a:ext>
            </a:extLst>
          </p:cNvPr>
          <p:cNvGrpSpPr>
            <a:grpSpLocks/>
          </p:cNvGrpSpPr>
          <p:nvPr/>
        </p:nvGrpSpPr>
        <p:grpSpPr bwMode="auto">
          <a:xfrm>
            <a:off x="7823190" y="93530"/>
            <a:ext cx="1314450" cy="1314450"/>
            <a:chOff x="4320" y="2928"/>
            <a:chExt cx="1104" cy="1104"/>
          </a:xfrm>
        </p:grpSpPr>
        <p:sp>
          <p:nvSpPr>
            <p:cNvPr id="6172" name="AutoShape 34">
              <a:extLst>
                <a:ext uri="{FF2B5EF4-FFF2-40B4-BE49-F238E27FC236}">
                  <a16:creationId xmlns:a16="http://schemas.microsoft.com/office/drawing/2014/main" id="{6DD7F906-0810-4EE1-86DE-13C96FEEFA8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defTabSz="685800" eaLnBrk="1" hangingPunct="1"/>
              <a:endParaRPr lang="en-US" altLang="en-US" sz="4500" b="1">
                <a:solidFill>
                  <a:srgbClr val="FF0066"/>
                </a:solidFill>
                <a:latin typeface=".VnHelvetInsH" pitchFamily="34" charset="0"/>
              </a:endParaRPr>
            </a:p>
          </p:txBody>
        </p:sp>
        <p:sp>
          <p:nvSpPr>
            <p:cNvPr id="6173" name="WordArt 35">
              <a:extLst>
                <a:ext uri="{FF2B5EF4-FFF2-40B4-BE49-F238E27FC236}">
                  <a16:creationId xmlns:a16="http://schemas.microsoft.com/office/drawing/2014/main" id="{0DF5271F-3AC7-4777-883A-0B4DB6081226}"/>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defTabSz="685800" eaLnBrk="1" hangingPunct="1"/>
              <a:r>
                <a:rPr lang="en-US" sz="2700" kern="10">
                  <a:ln w="9525">
                    <a:solidFill>
                      <a:srgbClr val="000000"/>
                    </a:solidFill>
                    <a:round/>
                    <a:headEnd/>
                    <a:tailEnd/>
                  </a:ln>
                  <a:solidFill>
                    <a:srgbClr val="000000"/>
                  </a:solidFill>
                  <a:cs typeface="Times New Roman" panose="02020603050405020304" pitchFamily="18" charset="0"/>
                </a:rPr>
                <a:t>Hết giờ</a:t>
              </a:r>
            </a:p>
          </p:txBody>
        </p:sp>
      </p:grpSp>
      <p:sp>
        <p:nvSpPr>
          <p:cNvPr id="2" name="WordArt 36">
            <a:extLst>
              <a:ext uri="{FF2B5EF4-FFF2-40B4-BE49-F238E27FC236}">
                <a16:creationId xmlns:a16="http://schemas.microsoft.com/office/drawing/2014/main" id="{42D526F4-C137-4E34-AC4A-AD6A4C1EC9A3}"/>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 name="WordArt 37">
            <a:extLst>
              <a:ext uri="{FF2B5EF4-FFF2-40B4-BE49-F238E27FC236}">
                <a16:creationId xmlns:a16="http://schemas.microsoft.com/office/drawing/2014/main" id="{7E2B7754-CDA1-4A33-8496-05CA34BA0533}"/>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5" name="WordArt 38">
            <a:extLst>
              <a:ext uri="{FF2B5EF4-FFF2-40B4-BE49-F238E27FC236}">
                <a16:creationId xmlns:a16="http://schemas.microsoft.com/office/drawing/2014/main" id="{F1191D4F-3B25-42BC-A027-826978887EB9}"/>
              </a:ext>
            </a:extLst>
          </p:cNvPr>
          <p:cNvSpPr>
            <a:spLocks noChangeArrowheads="1" noChangeShapeType="1" noTextEdit="1"/>
          </p:cNvSpPr>
          <p:nvPr/>
        </p:nvSpPr>
        <p:spPr bwMode="auto">
          <a:xfrm>
            <a:off x="8251815" y="1518708"/>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7" name="WordArt 39">
            <a:extLst>
              <a:ext uri="{FF2B5EF4-FFF2-40B4-BE49-F238E27FC236}">
                <a16:creationId xmlns:a16="http://schemas.microsoft.com/office/drawing/2014/main" id="{0E2DFE04-5125-4967-B40C-0A8A2E262C88}"/>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74" name="WordArt 40">
            <a:extLst>
              <a:ext uri="{FF2B5EF4-FFF2-40B4-BE49-F238E27FC236}">
                <a16:creationId xmlns:a16="http://schemas.microsoft.com/office/drawing/2014/main" id="{52DE23BE-AEB2-4923-8EE1-4D39618FDC74}"/>
              </a:ext>
            </a:extLst>
          </p:cNvPr>
          <p:cNvSpPr>
            <a:spLocks noChangeArrowheads="1" noChangeShapeType="1" noTextEdit="1"/>
          </p:cNvSpPr>
          <p:nvPr/>
        </p:nvSpPr>
        <p:spPr bwMode="auto">
          <a:xfrm>
            <a:off x="8283962"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75" name="WordArt 41">
            <a:extLst>
              <a:ext uri="{FF2B5EF4-FFF2-40B4-BE49-F238E27FC236}">
                <a16:creationId xmlns:a16="http://schemas.microsoft.com/office/drawing/2014/main" id="{249370B8-9EAD-414C-8649-A066B09DB6E4}"/>
              </a:ext>
            </a:extLst>
          </p:cNvPr>
          <p:cNvSpPr>
            <a:spLocks noChangeArrowheads="1" noChangeShapeType="1" noTextEdit="1"/>
          </p:cNvSpPr>
          <p:nvPr/>
        </p:nvSpPr>
        <p:spPr bwMode="auto">
          <a:xfrm>
            <a:off x="8258959"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76" name="WordArt 42">
            <a:extLst>
              <a:ext uri="{FF2B5EF4-FFF2-40B4-BE49-F238E27FC236}">
                <a16:creationId xmlns:a16="http://schemas.microsoft.com/office/drawing/2014/main" id="{28BA45EC-EF39-4DC4-9F3B-252CD4342630}"/>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77" name="WordArt 43">
            <a:extLst>
              <a:ext uri="{FF2B5EF4-FFF2-40B4-BE49-F238E27FC236}">
                <a16:creationId xmlns:a16="http://schemas.microsoft.com/office/drawing/2014/main" id="{1825EF01-80FC-436C-8279-59A6F298685A}"/>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78" name="WordArt 44">
            <a:extLst>
              <a:ext uri="{FF2B5EF4-FFF2-40B4-BE49-F238E27FC236}">
                <a16:creationId xmlns:a16="http://schemas.microsoft.com/office/drawing/2014/main" id="{C0DA4D0C-AA9C-4D81-80C1-D543A24DF3F8}"/>
              </a:ext>
            </a:extLst>
          </p:cNvPr>
          <p:cNvSpPr>
            <a:spLocks noChangeArrowheads="1" noChangeShapeType="1" noTextEdit="1"/>
          </p:cNvSpPr>
          <p:nvPr/>
        </p:nvSpPr>
        <p:spPr bwMode="auto">
          <a:xfrm>
            <a:off x="8251815" y="1529424"/>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79" name="WordArt 45">
            <a:extLst>
              <a:ext uri="{FF2B5EF4-FFF2-40B4-BE49-F238E27FC236}">
                <a16:creationId xmlns:a16="http://schemas.microsoft.com/office/drawing/2014/main" id="{63106433-4072-44D8-8949-033CBC39D694}"/>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80" name="WordArt 46">
            <a:extLst>
              <a:ext uri="{FF2B5EF4-FFF2-40B4-BE49-F238E27FC236}">
                <a16:creationId xmlns:a16="http://schemas.microsoft.com/office/drawing/2014/main" id="{D57116D2-02FB-4A23-9175-40671A8B85E2}"/>
              </a:ext>
            </a:extLst>
          </p:cNvPr>
          <p:cNvSpPr>
            <a:spLocks noChangeArrowheads="1" noChangeShapeType="1" noTextEdit="1"/>
          </p:cNvSpPr>
          <p:nvPr/>
        </p:nvSpPr>
        <p:spPr bwMode="auto">
          <a:xfrm>
            <a:off x="8248243" y="1540140"/>
            <a:ext cx="500063" cy="557213"/>
          </a:xfrm>
          <a:prstGeom prst="rect">
            <a:avLst/>
          </a:prstGeom>
        </p:spPr>
        <p:txBody>
          <a:bodyPr wrap="none" fromWordArt="1">
            <a:prstTxWarp prst="textPlain">
              <a:avLst>
                <a:gd name="adj" fmla="val 50000"/>
              </a:avLst>
            </a:prstTxWarp>
          </a:bodyPr>
          <a:lstStyle/>
          <a:p>
            <a:pPr algn="ctr" defTabSz="685800" eaLnBrk="1" hangingPunct="1"/>
            <a:r>
              <a:rPr lang="en-US" sz="27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16" fill="hold" nodeType="withEffect">
                                  <p:stCondLst>
                                    <p:cond delay="0"/>
                                  </p:stCondLst>
                                  <p:childTnLst>
                                    <p:set>
                                      <p:cBhvr>
                                        <p:cTn id="11" dur="1" fill="hold">
                                          <p:stCondLst>
                                            <p:cond delay="0"/>
                                          </p:stCondLst>
                                        </p:cTn>
                                        <p:tgtEl>
                                          <p:spTgt spid="6164"/>
                                        </p:tgtEl>
                                        <p:attrNameLst>
                                          <p:attrName>style.visibility</p:attrName>
                                        </p:attrNameLst>
                                      </p:cBhvr>
                                      <p:to>
                                        <p:strVal val="visible"/>
                                      </p:to>
                                    </p:set>
                                    <p:anim calcmode="lin" valueType="num">
                                      <p:cBhvr>
                                        <p:cTn id="12" dur="500" fill="hold"/>
                                        <p:tgtEl>
                                          <p:spTgt spid="6164"/>
                                        </p:tgtEl>
                                        <p:attrNameLst>
                                          <p:attrName>ppt_w</p:attrName>
                                        </p:attrNameLst>
                                      </p:cBhvr>
                                      <p:tavLst>
                                        <p:tav tm="0">
                                          <p:val>
                                            <p:fltVal val="0"/>
                                          </p:val>
                                        </p:tav>
                                        <p:tav tm="100000">
                                          <p:val>
                                            <p:strVal val="#ppt_w"/>
                                          </p:val>
                                        </p:tav>
                                      </p:tavLst>
                                    </p:anim>
                                    <p:anim calcmode="lin" valueType="num">
                                      <p:cBhvr>
                                        <p:cTn id="13" dur="500" fill="hold"/>
                                        <p:tgtEl>
                                          <p:spTgt spid="6164"/>
                                        </p:tgtEl>
                                        <p:attrNameLst>
                                          <p:attrName>ppt_h</p:attrName>
                                        </p:attrNameLst>
                                      </p:cBhvr>
                                      <p:tavLst>
                                        <p:tav tm="0">
                                          <p:val>
                                            <p:fltVal val="0"/>
                                          </p:val>
                                        </p:tav>
                                        <p:tav tm="100000">
                                          <p:val>
                                            <p:strVal val="#ppt_h"/>
                                          </p:val>
                                        </p:tav>
                                      </p:tavLst>
                                    </p:anim>
                                    <p:animEffect transition="in" filter="fade">
                                      <p:cBhvr>
                                        <p:cTn id="14" dur="500"/>
                                        <p:tgtEl>
                                          <p:spTgt spid="6164"/>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6152"/>
                                        </p:tgtEl>
                                        <p:attrNameLst>
                                          <p:attrName>style.visibility</p:attrName>
                                        </p:attrNameLst>
                                      </p:cBhvr>
                                      <p:to>
                                        <p:strVal val="visible"/>
                                      </p:to>
                                    </p:set>
                                    <p:animEffect transition="in" filter="checkerboard(across)">
                                      <p:cBhvr>
                                        <p:cTn id="32" dur="500"/>
                                        <p:tgtEl>
                                          <p:spTgt spid="6152"/>
                                        </p:tgtEl>
                                      </p:cBhvr>
                                    </p:animEffect>
                                  </p:childTnLst>
                                </p:cTn>
                              </p:par>
                              <p:par>
                                <p:cTn id="33" presetID="22" presetClass="entr" presetSubtype="8" fill="hold" nodeType="withEffect">
                                  <p:stCondLst>
                                    <p:cond delay="2000"/>
                                  </p:stCondLst>
                                  <p:iterate type="lt">
                                    <p:tmAbs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6157"/>
                                        </p:tgtEl>
                                        <p:attrNameLst>
                                          <p:attrName>style.visibility</p:attrName>
                                        </p:attrNameLst>
                                      </p:cBhvr>
                                      <p:to>
                                        <p:strVal val="visible"/>
                                      </p:to>
                                    </p:set>
                                    <p:animEffect transition="in" filter="checkerboard(across)">
                                      <p:cBhvr>
                                        <p:cTn id="47" dur="500"/>
                                        <p:tgtEl>
                                          <p:spTgt spid="6157"/>
                                        </p:tgtEl>
                                      </p:cBhvr>
                                    </p:animEffect>
                                  </p:childTnLst>
                                </p:cTn>
                              </p:par>
                              <p:par>
                                <p:cTn id="48" presetID="22" presetClass="entr" presetSubtype="8" fill="hold" nodeType="withEffect">
                                  <p:stCondLst>
                                    <p:cond delay="30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6162"/>
                                        </p:tgtEl>
                                        <p:attrNameLst>
                                          <p:attrName>style.visibility</p:attrName>
                                        </p:attrNameLst>
                                      </p:cBhvr>
                                      <p:to>
                                        <p:strVal val="visible"/>
                                      </p:to>
                                    </p:set>
                                    <p:animEffect transition="in" filter="checkerboard(across)">
                                      <p:cBhvr>
                                        <p:cTn id="62" dur="500"/>
                                        <p:tgtEl>
                                          <p:spTgt spid="6162"/>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nodeType="afterGroup">
                            <p:stCondLst>
                              <p:cond delay="4500"/>
                            </p:stCondLst>
                            <p:childTnLst>
                              <p:par>
                                <p:cTn id="67" presetID="9" presetClass="entr" presetSubtype="0" fill="hold" nodeType="afterEffect">
                                  <p:stCondLst>
                                    <p:cond delay="0"/>
                                  </p:stCondLst>
                                  <p:childTnLst>
                                    <p:set>
                                      <p:cBhvr>
                                        <p:cTn id="68" dur="1" fill="hold">
                                          <p:stCondLst>
                                            <p:cond delay="0"/>
                                          </p:stCondLst>
                                        </p:cTn>
                                        <p:tgtEl>
                                          <p:spTgt spid="6180"/>
                                        </p:tgtEl>
                                        <p:attrNameLst>
                                          <p:attrName>style.visibility</p:attrName>
                                        </p:attrNameLst>
                                      </p:cBhvr>
                                      <p:to>
                                        <p:strVal val="visible"/>
                                      </p:to>
                                    </p:set>
                                    <p:animEffect transition="in" filter="dissolve">
                                      <p:cBhvr>
                                        <p:cTn id="69" dur="500"/>
                                        <p:tgtEl>
                                          <p:spTgt spid="6180"/>
                                        </p:tgtEl>
                                      </p:cBhvr>
                                    </p:animEffect>
                                  </p:childTnLst>
                                  <p:subTnLst>
                                    <p:audio>
                                      <p:cMediaNode>
                                        <p:cTn display="0" masterRel="sameClick">
                                          <p:stCondLst>
                                            <p:cond evt="begin" delay="0">
                                              <p:tn val="67"/>
                                            </p:cond>
                                          </p:stCondLst>
                                          <p:endCondLst>
                                            <p:cond evt="onStopAudio" delay="0">
                                              <p:tgtEl>
                                                <p:sldTgt/>
                                              </p:tgtEl>
                                            </p:cond>
                                          </p:endCondLst>
                                        </p:cTn>
                                        <p:tgtEl>
                                          <p:sndTgt r:embed="rId5" name="camera.wav"/>
                                        </p:tgtEl>
                                      </p:cMediaNode>
                                    </p:audio>
                                  </p:subTnLst>
                                </p:cTn>
                              </p:par>
                            </p:childTnLst>
                          </p:cTn>
                        </p:par>
                        <p:par>
                          <p:cTn id="70" fill="hold" nodeType="afterGroup">
                            <p:stCondLst>
                              <p:cond delay="5000"/>
                            </p:stCondLst>
                            <p:childTnLst>
                              <p:par>
                                <p:cTn id="71" presetID="53" presetClass="exit" presetSubtype="16" fill="hold" nodeType="afterEffect">
                                  <p:stCondLst>
                                    <p:cond delay="0"/>
                                  </p:stCondLst>
                                  <p:childTnLst>
                                    <p:anim calcmode="lin" valueType="num">
                                      <p:cBhvr>
                                        <p:cTn id="72" dur="500"/>
                                        <p:tgtEl>
                                          <p:spTgt spid="6180"/>
                                        </p:tgtEl>
                                        <p:attrNameLst>
                                          <p:attrName>ppt_w</p:attrName>
                                        </p:attrNameLst>
                                      </p:cBhvr>
                                      <p:tavLst>
                                        <p:tav tm="0">
                                          <p:val>
                                            <p:strVal val="ppt_w"/>
                                          </p:val>
                                        </p:tav>
                                        <p:tav tm="100000">
                                          <p:val>
                                            <p:fltVal val="0"/>
                                          </p:val>
                                        </p:tav>
                                      </p:tavLst>
                                    </p:anim>
                                    <p:anim calcmode="lin" valueType="num">
                                      <p:cBhvr>
                                        <p:cTn id="73" dur="500"/>
                                        <p:tgtEl>
                                          <p:spTgt spid="6180"/>
                                        </p:tgtEl>
                                        <p:attrNameLst>
                                          <p:attrName>ppt_h</p:attrName>
                                        </p:attrNameLst>
                                      </p:cBhvr>
                                      <p:tavLst>
                                        <p:tav tm="0">
                                          <p:val>
                                            <p:strVal val="ppt_h"/>
                                          </p:val>
                                        </p:tav>
                                        <p:tav tm="100000">
                                          <p:val>
                                            <p:fltVal val="0"/>
                                          </p:val>
                                        </p:tav>
                                      </p:tavLst>
                                    </p:anim>
                                    <p:animEffect transition="out" filter="fade">
                                      <p:cBhvr>
                                        <p:cTn id="74" dur="500"/>
                                        <p:tgtEl>
                                          <p:spTgt spid="6180"/>
                                        </p:tgtEl>
                                      </p:cBhvr>
                                    </p:animEffect>
                                    <p:set>
                                      <p:cBhvr>
                                        <p:cTn id="75" dur="1" fill="hold">
                                          <p:stCondLst>
                                            <p:cond delay="499"/>
                                          </p:stCondLst>
                                        </p:cTn>
                                        <p:tgtEl>
                                          <p:spTgt spid="6180"/>
                                        </p:tgtEl>
                                        <p:attrNameLst>
                                          <p:attrName>style.visibility</p:attrName>
                                        </p:attrNameLst>
                                      </p:cBhvr>
                                      <p:to>
                                        <p:strVal val="hidden"/>
                                      </p:to>
                                    </p:set>
                                  </p:childTnLst>
                                </p:cTn>
                              </p:par>
                            </p:childTnLst>
                          </p:cTn>
                        </p:par>
                        <p:par>
                          <p:cTn id="76" fill="hold" nodeType="afterGroup">
                            <p:stCondLst>
                              <p:cond delay="5500"/>
                            </p:stCondLst>
                            <p:childTnLst>
                              <p:par>
                                <p:cTn id="77" presetID="9" presetClass="entr" presetSubtype="0" fill="hold" nodeType="afterEffect">
                                  <p:stCondLst>
                                    <p:cond delay="0"/>
                                  </p:stCondLst>
                                  <p:childTnLst>
                                    <p:set>
                                      <p:cBhvr>
                                        <p:cTn id="78" dur="1" fill="hold">
                                          <p:stCondLst>
                                            <p:cond delay="0"/>
                                          </p:stCondLst>
                                        </p:cTn>
                                        <p:tgtEl>
                                          <p:spTgt spid="6179"/>
                                        </p:tgtEl>
                                        <p:attrNameLst>
                                          <p:attrName>style.visibility</p:attrName>
                                        </p:attrNameLst>
                                      </p:cBhvr>
                                      <p:to>
                                        <p:strVal val="visible"/>
                                      </p:to>
                                    </p:set>
                                    <p:animEffect transition="in" filter="dissolve">
                                      <p:cBhvr>
                                        <p:cTn id="79" dur="500"/>
                                        <p:tgtEl>
                                          <p:spTgt spid="6179"/>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6000"/>
                            </p:stCondLst>
                            <p:childTnLst>
                              <p:par>
                                <p:cTn id="81" presetID="53" presetClass="exit" presetSubtype="16" fill="hold" nodeType="afterEffect">
                                  <p:stCondLst>
                                    <p:cond delay="0"/>
                                  </p:stCondLst>
                                  <p:childTnLst>
                                    <p:anim calcmode="lin" valueType="num">
                                      <p:cBhvr>
                                        <p:cTn id="82" dur="500"/>
                                        <p:tgtEl>
                                          <p:spTgt spid="6179"/>
                                        </p:tgtEl>
                                        <p:attrNameLst>
                                          <p:attrName>ppt_w</p:attrName>
                                        </p:attrNameLst>
                                      </p:cBhvr>
                                      <p:tavLst>
                                        <p:tav tm="0">
                                          <p:val>
                                            <p:strVal val="ppt_w"/>
                                          </p:val>
                                        </p:tav>
                                        <p:tav tm="100000">
                                          <p:val>
                                            <p:fltVal val="0"/>
                                          </p:val>
                                        </p:tav>
                                      </p:tavLst>
                                    </p:anim>
                                    <p:anim calcmode="lin" valueType="num">
                                      <p:cBhvr>
                                        <p:cTn id="83" dur="500"/>
                                        <p:tgtEl>
                                          <p:spTgt spid="6179"/>
                                        </p:tgtEl>
                                        <p:attrNameLst>
                                          <p:attrName>ppt_h</p:attrName>
                                        </p:attrNameLst>
                                      </p:cBhvr>
                                      <p:tavLst>
                                        <p:tav tm="0">
                                          <p:val>
                                            <p:strVal val="ppt_h"/>
                                          </p:val>
                                        </p:tav>
                                        <p:tav tm="100000">
                                          <p:val>
                                            <p:fltVal val="0"/>
                                          </p:val>
                                        </p:tav>
                                      </p:tavLst>
                                    </p:anim>
                                    <p:animEffect transition="out" filter="fade">
                                      <p:cBhvr>
                                        <p:cTn id="84" dur="500"/>
                                        <p:tgtEl>
                                          <p:spTgt spid="6179"/>
                                        </p:tgtEl>
                                      </p:cBhvr>
                                    </p:animEffect>
                                    <p:set>
                                      <p:cBhvr>
                                        <p:cTn id="85" dur="1" fill="hold">
                                          <p:stCondLst>
                                            <p:cond delay="499"/>
                                          </p:stCondLst>
                                        </p:cTn>
                                        <p:tgtEl>
                                          <p:spTgt spid="6179"/>
                                        </p:tgtEl>
                                        <p:attrNameLst>
                                          <p:attrName>style.visibility</p:attrName>
                                        </p:attrNameLst>
                                      </p:cBhvr>
                                      <p:to>
                                        <p:strVal val="hidden"/>
                                      </p:to>
                                    </p:set>
                                  </p:childTnLst>
                                </p:cTn>
                              </p:par>
                            </p:childTnLst>
                          </p:cTn>
                        </p:par>
                        <p:par>
                          <p:cTn id="86" fill="hold" nodeType="afterGroup">
                            <p:stCondLst>
                              <p:cond delay="6500"/>
                            </p:stCondLst>
                            <p:childTnLst>
                              <p:par>
                                <p:cTn id="87" presetID="9" presetClass="entr" presetSubtype="0" fill="hold" nodeType="afterEffect">
                                  <p:stCondLst>
                                    <p:cond delay="0"/>
                                  </p:stCondLst>
                                  <p:childTnLst>
                                    <p:set>
                                      <p:cBhvr>
                                        <p:cTn id="88" dur="1" fill="hold">
                                          <p:stCondLst>
                                            <p:cond delay="0"/>
                                          </p:stCondLst>
                                        </p:cTn>
                                        <p:tgtEl>
                                          <p:spTgt spid="6178"/>
                                        </p:tgtEl>
                                        <p:attrNameLst>
                                          <p:attrName>style.visibility</p:attrName>
                                        </p:attrNameLst>
                                      </p:cBhvr>
                                      <p:to>
                                        <p:strVal val="visible"/>
                                      </p:to>
                                    </p:set>
                                    <p:animEffect transition="in" filter="dissolve">
                                      <p:cBhvr>
                                        <p:cTn id="89" dur="500"/>
                                        <p:tgtEl>
                                          <p:spTgt spid="6178"/>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7000"/>
                            </p:stCondLst>
                            <p:childTnLst>
                              <p:par>
                                <p:cTn id="91" presetID="53" presetClass="exit" presetSubtype="16" fill="hold" nodeType="afterEffect">
                                  <p:stCondLst>
                                    <p:cond delay="0"/>
                                  </p:stCondLst>
                                  <p:childTnLst>
                                    <p:anim calcmode="lin" valueType="num">
                                      <p:cBhvr>
                                        <p:cTn id="92" dur="500"/>
                                        <p:tgtEl>
                                          <p:spTgt spid="6178"/>
                                        </p:tgtEl>
                                        <p:attrNameLst>
                                          <p:attrName>ppt_w</p:attrName>
                                        </p:attrNameLst>
                                      </p:cBhvr>
                                      <p:tavLst>
                                        <p:tav tm="0">
                                          <p:val>
                                            <p:strVal val="ppt_w"/>
                                          </p:val>
                                        </p:tav>
                                        <p:tav tm="100000">
                                          <p:val>
                                            <p:fltVal val="0"/>
                                          </p:val>
                                        </p:tav>
                                      </p:tavLst>
                                    </p:anim>
                                    <p:anim calcmode="lin" valueType="num">
                                      <p:cBhvr>
                                        <p:cTn id="93" dur="500"/>
                                        <p:tgtEl>
                                          <p:spTgt spid="6178"/>
                                        </p:tgtEl>
                                        <p:attrNameLst>
                                          <p:attrName>ppt_h</p:attrName>
                                        </p:attrNameLst>
                                      </p:cBhvr>
                                      <p:tavLst>
                                        <p:tav tm="0">
                                          <p:val>
                                            <p:strVal val="ppt_h"/>
                                          </p:val>
                                        </p:tav>
                                        <p:tav tm="100000">
                                          <p:val>
                                            <p:fltVal val="0"/>
                                          </p:val>
                                        </p:tav>
                                      </p:tavLst>
                                    </p:anim>
                                    <p:animEffect transition="out" filter="fade">
                                      <p:cBhvr>
                                        <p:cTn id="94" dur="500"/>
                                        <p:tgtEl>
                                          <p:spTgt spid="6178"/>
                                        </p:tgtEl>
                                      </p:cBhvr>
                                    </p:animEffect>
                                    <p:set>
                                      <p:cBhvr>
                                        <p:cTn id="95" dur="1" fill="hold">
                                          <p:stCondLst>
                                            <p:cond delay="499"/>
                                          </p:stCondLst>
                                        </p:cTn>
                                        <p:tgtEl>
                                          <p:spTgt spid="6178"/>
                                        </p:tgtEl>
                                        <p:attrNameLst>
                                          <p:attrName>style.visibility</p:attrName>
                                        </p:attrNameLst>
                                      </p:cBhvr>
                                      <p:to>
                                        <p:strVal val="hidden"/>
                                      </p:to>
                                    </p:set>
                                  </p:childTnLst>
                                </p:cTn>
                              </p:par>
                            </p:childTnLst>
                          </p:cTn>
                        </p:par>
                        <p:par>
                          <p:cTn id="96" fill="hold" nodeType="afterGroup">
                            <p:stCondLst>
                              <p:cond delay="7500"/>
                            </p:stCondLst>
                            <p:childTnLst>
                              <p:par>
                                <p:cTn id="97" presetID="9" presetClass="entr" presetSubtype="0" fill="hold" nodeType="afterEffect">
                                  <p:stCondLst>
                                    <p:cond delay="0"/>
                                  </p:stCondLst>
                                  <p:childTnLst>
                                    <p:set>
                                      <p:cBhvr>
                                        <p:cTn id="98" dur="1" fill="hold">
                                          <p:stCondLst>
                                            <p:cond delay="0"/>
                                          </p:stCondLst>
                                        </p:cTn>
                                        <p:tgtEl>
                                          <p:spTgt spid="6177"/>
                                        </p:tgtEl>
                                        <p:attrNameLst>
                                          <p:attrName>style.visibility</p:attrName>
                                        </p:attrNameLst>
                                      </p:cBhvr>
                                      <p:to>
                                        <p:strVal val="visible"/>
                                      </p:to>
                                    </p:set>
                                    <p:animEffect transition="in" filter="dissolve">
                                      <p:cBhvr>
                                        <p:cTn id="99" dur="500"/>
                                        <p:tgtEl>
                                          <p:spTgt spid="6177"/>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8000"/>
                            </p:stCondLst>
                            <p:childTnLst>
                              <p:par>
                                <p:cTn id="101" presetID="53" presetClass="exit" presetSubtype="16" fill="hold" nodeType="afterEffect">
                                  <p:stCondLst>
                                    <p:cond delay="0"/>
                                  </p:stCondLst>
                                  <p:childTnLst>
                                    <p:anim calcmode="lin" valueType="num">
                                      <p:cBhvr>
                                        <p:cTn id="102" dur="500"/>
                                        <p:tgtEl>
                                          <p:spTgt spid="6177"/>
                                        </p:tgtEl>
                                        <p:attrNameLst>
                                          <p:attrName>ppt_w</p:attrName>
                                        </p:attrNameLst>
                                      </p:cBhvr>
                                      <p:tavLst>
                                        <p:tav tm="0">
                                          <p:val>
                                            <p:strVal val="ppt_w"/>
                                          </p:val>
                                        </p:tav>
                                        <p:tav tm="100000">
                                          <p:val>
                                            <p:fltVal val="0"/>
                                          </p:val>
                                        </p:tav>
                                      </p:tavLst>
                                    </p:anim>
                                    <p:anim calcmode="lin" valueType="num">
                                      <p:cBhvr>
                                        <p:cTn id="103" dur="500"/>
                                        <p:tgtEl>
                                          <p:spTgt spid="6177"/>
                                        </p:tgtEl>
                                        <p:attrNameLst>
                                          <p:attrName>ppt_h</p:attrName>
                                        </p:attrNameLst>
                                      </p:cBhvr>
                                      <p:tavLst>
                                        <p:tav tm="0">
                                          <p:val>
                                            <p:strVal val="ppt_h"/>
                                          </p:val>
                                        </p:tav>
                                        <p:tav tm="100000">
                                          <p:val>
                                            <p:fltVal val="0"/>
                                          </p:val>
                                        </p:tav>
                                      </p:tavLst>
                                    </p:anim>
                                    <p:animEffect transition="out" filter="fade">
                                      <p:cBhvr>
                                        <p:cTn id="104" dur="500"/>
                                        <p:tgtEl>
                                          <p:spTgt spid="6177"/>
                                        </p:tgtEl>
                                      </p:cBhvr>
                                    </p:animEffect>
                                    <p:set>
                                      <p:cBhvr>
                                        <p:cTn id="105" dur="1" fill="hold">
                                          <p:stCondLst>
                                            <p:cond delay="499"/>
                                          </p:stCondLst>
                                        </p:cTn>
                                        <p:tgtEl>
                                          <p:spTgt spid="6177"/>
                                        </p:tgtEl>
                                        <p:attrNameLst>
                                          <p:attrName>style.visibility</p:attrName>
                                        </p:attrNameLst>
                                      </p:cBhvr>
                                      <p:to>
                                        <p:strVal val="hidden"/>
                                      </p:to>
                                    </p:set>
                                  </p:childTnLst>
                                </p:cTn>
                              </p:par>
                            </p:childTnLst>
                          </p:cTn>
                        </p:par>
                        <p:par>
                          <p:cTn id="106" fill="hold" nodeType="afterGroup">
                            <p:stCondLst>
                              <p:cond delay="8500"/>
                            </p:stCondLst>
                            <p:childTnLst>
                              <p:par>
                                <p:cTn id="107" presetID="9" presetClass="entr" presetSubtype="0" fill="hold" nodeType="afterEffect">
                                  <p:stCondLst>
                                    <p:cond delay="0"/>
                                  </p:stCondLst>
                                  <p:childTnLst>
                                    <p:set>
                                      <p:cBhvr>
                                        <p:cTn id="108" dur="1" fill="hold">
                                          <p:stCondLst>
                                            <p:cond delay="0"/>
                                          </p:stCondLst>
                                        </p:cTn>
                                        <p:tgtEl>
                                          <p:spTgt spid="6176"/>
                                        </p:tgtEl>
                                        <p:attrNameLst>
                                          <p:attrName>style.visibility</p:attrName>
                                        </p:attrNameLst>
                                      </p:cBhvr>
                                      <p:to>
                                        <p:strVal val="visible"/>
                                      </p:to>
                                    </p:set>
                                    <p:animEffect transition="in" filter="dissolve">
                                      <p:cBhvr>
                                        <p:cTn id="109" dur="500"/>
                                        <p:tgtEl>
                                          <p:spTgt spid="6176"/>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9000"/>
                            </p:stCondLst>
                            <p:childTnLst>
                              <p:par>
                                <p:cTn id="111" presetID="53" presetClass="exit" presetSubtype="16" fill="hold" nodeType="afterEffect">
                                  <p:stCondLst>
                                    <p:cond delay="0"/>
                                  </p:stCondLst>
                                  <p:childTnLst>
                                    <p:anim calcmode="lin" valueType="num">
                                      <p:cBhvr>
                                        <p:cTn id="112" dur="500"/>
                                        <p:tgtEl>
                                          <p:spTgt spid="6176"/>
                                        </p:tgtEl>
                                        <p:attrNameLst>
                                          <p:attrName>ppt_w</p:attrName>
                                        </p:attrNameLst>
                                      </p:cBhvr>
                                      <p:tavLst>
                                        <p:tav tm="0">
                                          <p:val>
                                            <p:strVal val="ppt_w"/>
                                          </p:val>
                                        </p:tav>
                                        <p:tav tm="100000">
                                          <p:val>
                                            <p:fltVal val="0"/>
                                          </p:val>
                                        </p:tav>
                                      </p:tavLst>
                                    </p:anim>
                                    <p:anim calcmode="lin" valueType="num">
                                      <p:cBhvr>
                                        <p:cTn id="113" dur="500"/>
                                        <p:tgtEl>
                                          <p:spTgt spid="6176"/>
                                        </p:tgtEl>
                                        <p:attrNameLst>
                                          <p:attrName>ppt_h</p:attrName>
                                        </p:attrNameLst>
                                      </p:cBhvr>
                                      <p:tavLst>
                                        <p:tav tm="0">
                                          <p:val>
                                            <p:strVal val="ppt_h"/>
                                          </p:val>
                                        </p:tav>
                                        <p:tav tm="100000">
                                          <p:val>
                                            <p:fltVal val="0"/>
                                          </p:val>
                                        </p:tav>
                                      </p:tavLst>
                                    </p:anim>
                                    <p:animEffect transition="out" filter="fade">
                                      <p:cBhvr>
                                        <p:cTn id="114" dur="500"/>
                                        <p:tgtEl>
                                          <p:spTgt spid="6176"/>
                                        </p:tgtEl>
                                      </p:cBhvr>
                                    </p:animEffect>
                                    <p:set>
                                      <p:cBhvr>
                                        <p:cTn id="115" dur="1" fill="hold">
                                          <p:stCondLst>
                                            <p:cond delay="499"/>
                                          </p:stCondLst>
                                        </p:cTn>
                                        <p:tgtEl>
                                          <p:spTgt spid="6176"/>
                                        </p:tgtEl>
                                        <p:attrNameLst>
                                          <p:attrName>style.visibility</p:attrName>
                                        </p:attrNameLst>
                                      </p:cBhvr>
                                      <p:to>
                                        <p:strVal val="hidden"/>
                                      </p:to>
                                    </p:set>
                                  </p:childTnLst>
                                </p:cTn>
                              </p:par>
                            </p:childTnLst>
                          </p:cTn>
                        </p:par>
                        <p:par>
                          <p:cTn id="116" fill="hold" nodeType="afterGroup">
                            <p:stCondLst>
                              <p:cond delay="9500"/>
                            </p:stCondLst>
                            <p:childTnLst>
                              <p:par>
                                <p:cTn id="117" presetID="9" presetClass="entr" presetSubtype="0" fill="hold" nodeType="afterEffect">
                                  <p:stCondLst>
                                    <p:cond delay="0"/>
                                  </p:stCondLst>
                                  <p:childTnLst>
                                    <p:set>
                                      <p:cBhvr>
                                        <p:cTn id="118" dur="1" fill="hold">
                                          <p:stCondLst>
                                            <p:cond delay="0"/>
                                          </p:stCondLst>
                                        </p:cTn>
                                        <p:tgtEl>
                                          <p:spTgt spid="6175"/>
                                        </p:tgtEl>
                                        <p:attrNameLst>
                                          <p:attrName>style.visibility</p:attrName>
                                        </p:attrNameLst>
                                      </p:cBhvr>
                                      <p:to>
                                        <p:strVal val="visible"/>
                                      </p:to>
                                    </p:set>
                                    <p:animEffect transition="in" filter="dissolve">
                                      <p:cBhvr>
                                        <p:cTn id="119" dur="500"/>
                                        <p:tgtEl>
                                          <p:spTgt spid="6175"/>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10000"/>
                            </p:stCondLst>
                            <p:childTnLst>
                              <p:par>
                                <p:cTn id="121" presetID="53" presetClass="exit" presetSubtype="16" fill="hold" nodeType="afterEffect">
                                  <p:stCondLst>
                                    <p:cond delay="0"/>
                                  </p:stCondLst>
                                  <p:childTnLst>
                                    <p:anim calcmode="lin" valueType="num">
                                      <p:cBhvr>
                                        <p:cTn id="122" dur="500"/>
                                        <p:tgtEl>
                                          <p:spTgt spid="6175"/>
                                        </p:tgtEl>
                                        <p:attrNameLst>
                                          <p:attrName>ppt_w</p:attrName>
                                        </p:attrNameLst>
                                      </p:cBhvr>
                                      <p:tavLst>
                                        <p:tav tm="0">
                                          <p:val>
                                            <p:strVal val="ppt_w"/>
                                          </p:val>
                                        </p:tav>
                                        <p:tav tm="100000">
                                          <p:val>
                                            <p:fltVal val="0"/>
                                          </p:val>
                                        </p:tav>
                                      </p:tavLst>
                                    </p:anim>
                                    <p:anim calcmode="lin" valueType="num">
                                      <p:cBhvr>
                                        <p:cTn id="123" dur="500"/>
                                        <p:tgtEl>
                                          <p:spTgt spid="6175"/>
                                        </p:tgtEl>
                                        <p:attrNameLst>
                                          <p:attrName>ppt_h</p:attrName>
                                        </p:attrNameLst>
                                      </p:cBhvr>
                                      <p:tavLst>
                                        <p:tav tm="0">
                                          <p:val>
                                            <p:strVal val="ppt_h"/>
                                          </p:val>
                                        </p:tav>
                                        <p:tav tm="100000">
                                          <p:val>
                                            <p:fltVal val="0"/>
                                          </p:val>
                                        </p:tav>
                                      </p:tavLst>
                                    </p:anim>
                                    <p:animEffect transition="out" filter="fade">
                                      <p:cBhvr>
                                        <p:cTn id="124" dur="500"/>
                                        <p:tgtEl>
                                          <p:spTgt spid="6175"/>
                                        </p:tgtEl>
                                      </p:cBhvr>
                                    </p:animEffect>
                                    <p:set>
                                      <p:cBhvr>
                                        <p:cTn id="125" dur="1" fill="hold">
                                          <p:stCondLst>
                                            <p:cond delay="499"/>
                                          </p:stCondLst>
                                        </p:cTn>
                                        <p:tgtEl>
                                          <p:spTgt spid="6175"/>
                                        </p:tgtEl>
                                        <p:attrNameLst>
                                          <p:attrName>style.visibility</p:attrName>
                                        </p:attrNameLst>
                                      </p:cBhvr>
                                      <p:to>
                                        <p:strVal val="hidden"/>
                                      </p:to>
                                    </p:set>
                                  </p:childTnLst>
                                </p:cTn>
                              </p:par>
                            </p:childTnLst>
                          </p:cTn>
                        </p:par>
                        <p:par>
                          <p:cTn id="126" fill="hold" nodeType="afterGroup">
                            <p:stCondLst>
                              <p:cond delay="10500"/>
                            </p:stCondLst>
                            <p:childTnLst>
                              <p:par>
                                <p:cTn id="127" presetID="9" presetClass="entr" presetSubtype="0" fill="hold" nodeType="afterEffect">
                                  <p:stCondLst>
                                    <p:cond delay="0"/>
                                  </p:stCondLst>
                                  <p:childTnLst>
                                    <p:set>
                                      <p:cBhvr>
                                        <p:cTn id="128" dur="1" fill="hold">
                                          <p:stCondLst>
                                            <p:cond delay="0"/>
                                          </p:stCondLst>
                                        </p:cTn>
                                        <p:tgtEl>
                                          <p:spTgt spid="6174"/>
                                        </p:tgtEl>
                                        <p:attrNameLst>
                                          <p:attrName>style.visibility</p:attrName>
                                        </p:attrNameLst>
                                      </p:cBhvr>
                                      <p:to>
                                        <p:strVal val="visible"/>
                                      </p:to>
                                    </p:set>
                                    <p:animEffect transition="in" filter="dissolve">
                                      <p:cBhvr>
                                        <p:cTn id="129" dur="500"/>
                                        <p:tgtEl>
                                          <p:spTgt spid="6174"/>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11000"/>
                            </p:stCondLst>
                            <p:childTnLst>
                              <p:par>
                                <p:cTn id="131" presetID="53" presetClass="exit" presetSubtype="16" fill="hold" nodeType="afterEffect">
                                  <p:stCondLst>
                                    <p:cond delay="0"/>
                                  </p:stCondLst>
                                  <p:childTnLst>
                                    <p:anim calcmode="lin" valueType="num">
                                      <p:cBhvr>
                                        <p:cTn id="132" dur="500"/>
                                        <p:tgtEl>
                                          <p:spTgt spid="6174"/>
                                        </p:tgtEl>
                                        <p:attrNameLst>
                                          <p:attrName>ppt_w</p:attrName>
                                        </p:attrNameLst>
                                      </p:cBhvr>
                                      <p:tavLst>
                                        <p:tav tm="0">
                                          <p:val>
                                            <p:strVal val="ppt_w"/>
                                          </p:val>
                                        </p:tav>
                                        <p:tav tm="100000">
                                          <p:val>
                                            <p:fltVal val="0"/>
                                          </p:val>
                                        </p:tav>
                                      </p:tavLst>
                                    </p:anim>
                                    <p:anim calcmode="lin" valueType="num">
                                      <p:cBhvr>
                                        <p:cTn id="133" dur="500"/>
                                        <p:tgtEl>
                                          <p:spTgt spid="6174"/>
                                        </p:tgtEl>
                                        <p:attrNameLst>
                                          <p:attrName>ppt_h</p:attrName>
                                        </p:attrNameLst>
                                      </p:cBhvr>
                                      <p:tavLst>
                                        <p:tav tm="0">
                                          <p:val>
                                            <p:strVal val="ppt_h"/>
                                          </p:val>
                                        </p:tav>
                                        <p:tav tm="100000">
                                          <p:val>
                                            <p:fltVal val="0"/>
                                          </p:val>
                                        </p:tav>
                                      </p:tavLst>
                                    </p:anim>
                                    <p:animEffect transition="out" filter="fade">
                                      <p:cBhvr>
                                        <p:cTn id="134" dur="500"/>
                                        <p:tgtEl>
                                          <p:spTgt spid="6174"/>
                                        </p:tgtEl>
                                      </p:cBhvr>
                                    </p:animEffect>
                                    <p:set>
                                      <p:cBhvr>
                                        <p:cTn id="135" dur="1" fill="hold">
                                          <p:stCondLst>
                                            <p:cond delay="499"/>
                                          </p:stCondLst>
                                        </p:cTn>
                                        <p:tgtEl>
                                          <p:spTgt spid="6174"/>
                                        </p:tgtEl>
                                        <p:attrNameLst>
                                          <p:attrName>style.visibility</p:attrName>
                                        </p:attrNameLst>
                                      </p:cBhvr>
                                      <p:to>
                                        <p:strVal val="hidden"/>
                                      </p:to>
                                    </p:set>
                                  </p:childTnLst>
                                </p:cTn>
                              </p:par>
                            </p:childTnLst>
                          </p:cTn>
                        </p:par>
                        <p:par>
                          <p:cTn id="136" fill="hold" nodeType="afterGroup">
                            <p:stCondLst>
                              <p:cond delay="11500"/>
                            </p:stCondLst>
                            <p:childTnLst>
                              <p:par>
                                <p:cTn id="137" presetID="9" presetClass="entr" presetSubtype="0" fill="hold"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dissolve">
                                      <p:cBhvr>
                                        <p:cTn id="139" dur="500"/>
                                        <p:tgtEl>
                                          <p:spTgt spid="17"/>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12000"/>
                            </p:stCondLst>
                            <p:childTnLst>
                              <p:par>
                                <p:cTn id="141" presetID="53" presetClass="exit" presetSubtype="16" fill="hold" nodeType="afterEffect">
                                  <p:stCondLst>
                                    <p:cond delay="0"/>
                                  </p:stCondLst>
                                  <p:childTnLst>
                                    <p:anim calcmode="lin" valueType="num">
                                      <p:cBhvr>
                                        <p:cTn id="142" dur="500"/>
                                        <p:tgtEl>
                                          <p:spTgt spid="17"/>
                                        </p:tgtEl>
                                        <p:attrNameLst>
                                          <p:attrName>ppt_w</p:attrName>
                                        </p:attrNameLst>
                                      </p:cBhvr>
                                      <p:tavLst>
                                        <p:tav tm="0">
                                          <p:val>
                                            <p:strVal val="ppt_w"/>
                                          </p:val>
                                        </p:tav>
                                        <p:tav tm="100000">
                                          <p:val>
                                            <p:fltVal val="0"/>
                                          </p:val>
                                        </p:tav>
                                      </p:tavLst>
                                    </p:anim>
                                    <p:anim calcmode="lin" valueType="num">
                                      <p:cBhvr>
                                        <p:cTn id="143" dur="500"/>
                                        <p:tgtEl>
                                          <p:spTgt spid="17"/>
                                        </p:tgtEl>
                                        <p:attrNameLst>
                                          <p:attrName>ppt_h</p:attrName>
                                        </p:attrNameLst>
                                      </p:cBhvr>
                                      <p:tavLst>
                                        <p:tav tm="0">
                                          <p:val>
                                            <p:strVal val="ppt_h"/>
                                          </p:val>
                                        </p:tav>
                                        <p:tav tm="100000">
                                          <p:val>
                                            <p:fltVal val="0"/>
                                          </p:val>
                                        </p:tav>
                                      </p:tavLst>
                                    </p:anim>
                                    <p:animEffect transition="out" filter="fade">
                                      <p:cBhvr>
                                        <p:cTn id="144" dur="500"/>
                                        <p:tgtEl>
                                          <p:spTgt spid="17"/>
                                        </p:tgtEl>
                                      </p:cBhvr>
                                    </p:animEffect>
                                    <p:set>
                                      <p:cBhvr>
                                        <p:cTn id="145" dur="1" fill="hold">
                                          <p:stCondLst>
                                            <p:cond delay="499"/>
                                          </p:stCondLst>
                                        </p:cTn>
                                        <p:tgtEl>
                                          <p:spTgt spid="17"/>
                                        </p:tgtEl>
                                        <p:attrNameLst>
                                          <p:attrName>style.visibility</p:attrName>
                                        </p:attrNameLst>
                                      </p:cBhvr>
                                      <p:to>
                                        <p:strVal val="hidden"/>
                                      </p:to>
                                    </p:set>
                                  </p:childTnLst>
                                </p:cTn>
                              </p:par>
                            </p:childTnLst>
                          </p:cTn>
                        </p:par>
                        <p:par>
                          <p:cTn id="146" fill="hold" nodeType="afterGroup">
                            <p:stCondLst>
                              <p:cond delay="12500"/>
                            </p:stCondLst>
                            <p:childTnLst>
                              <p:par>
                                <p:cTn id="147" presetID="9" presetClass="entr" presetSubtype="0" fill="hold" nodeType="after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dissolve">
                                      <p:cBhvr>
                                        <p:cTn id="149" dur="500"/>
                                        <p:tgtEl>
                                          <p:spTgt spid="15"/>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13000"/>
                            </p:stCondLst>
                            <p:childTnLst>
                              <p:par>
                                <p:cTn id="151" presetID="53" presetClass="exit" presetSubtype="16" fill="hold" nodeType="afterEffect">
                                  <p:stCondLst>
                                    <p:cond delay="0"/>
                                  </p:stCondLst>
                                  <p:childTnLst>
                                    <p:anim calcmode="lin" valueType="num">
                                      <p:cBhvr>
                                        <p:cTn id="152" dur="500"/>
                                        <p:tgtEl>
                                          <p:spTgt spid="15"/>
                                        </p:tgtEl>
                                        <p:attrNameLst>
                                          <p:attrName>ppt_w</p:attrName>
                                        </p:attrNameLst>
                                      </p:cBhvr>
                                      <p:tavLst>
                                        <p:tav tm="0">
                                          <p:val>
                                            <p:strVal val="ppt_w"/>
                                          </p:val>
                                        </p:tav>
                                        <p:tav tm="100000">
                                          <p:val>
                                            <p:fltVal val="0"/>
                                          </p:val>
                                        </p:tav>
                                      </p:tavLst>
                                    </p:anim>
                                    <p:anim calcmode="lin" valueType="num">
                                      <p:cBhvr>
                                        <p:cTn id="153" dur="500"/>
                                        <p:tgtEl>
                                          <p:spTgt spid="15"/>
                                        </p:tgtEl>
                                        <p:attrNameLst>
                                          <p:attrName>ppt_h</p:attrName>
                                        </p:attrNameLst>
                                      </p:cBhvr>
                                      <p:tavLst>
                                        <p:tav tm="0">
                                          <p:val>
                                            <p:strVal val="ppt_h"/>
                                          </p:val>
                                        </p:tav>
                                        <p:tav tm="100000">
                                          <p:val>
                                            <p:fltVal val="0"/>
                                          </p:val>
                                        </p:tav>
                                      </p:tavLst>
                                    </p:anim>
                                    <p:animEffect transition="out" filter="fade">
                                      <p:cBhvr>
                                        <p:cTn id="154" dur="500"/>
                                        <p:tgtEl>
                                          <p:spTgt spid="15"/>
                                        </p:tgtEl>
                                      </p:cBhvr>
                                    </p:animEffect>
                                    <p:set>
                                      <p:cBhvr>
                                        <p:cTn id="155" dur="1" fill="hold">
                                          <p:stCondLst>
                                            <p:cond delay="499"/>
                                          </p:stCondLst>
                                        </p:cTn>
                                        <p:tgtEl>
                                          <p:spTgt spid="15"/>
                                        </p:tgtEl>
                                        <p:attrNameLst>
                                          <p:attrName>style.visibility</p:attrName>
                                        </p:attrNameLst>
                                      </p:cBhvr>
                                      <p:to>
                                        <p:strVal val="hidden"/>
                                      </p:to>
                                    </p:set>
                                  </p:childTnLst>
                                </p:cTn>
                              </p:par>
                            </p:childTnLst>
                          </p:cTn>
                        </p:par>
                        <p:par>
                          <p:cTn id="156" fill="hold" nodeType="afterGroup">
                            <p:stCondLst>
                              <p:cond delay="13500"/>
                            </p:stCondLst>
                            <p:childTnLst>
                              <p:par>
                                <p:cTn id="157" presetID="9" presetClass="entr" presetSubtype="0" fill="hold" nodeType="after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dissolve">
                                      <p:cBhvr>
                                        <p:cTn id="159" dur="500"/>
                                        <p:tgtEl>
                                          <p:spTgt spid="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14000"/>
                            </p:stCondLst>
                            <p:childTnLst>
                              <p:par>
                                <p:cTn id="161" presetID="53" presetClass="exit" presetSubtype="16" fill="hold" nodeType="afterEffect">
                                  <p:stCondLst>
                                    <p:cond delay="0"/>
                                  </p:stCondLst>
                                  <p:childTnLst>
                                    <p:anim calcmode="lin" valueType="num">
                                      <p:cBhvr>
                                        <p:cTn id="162" dur="500"/>
                                        <p:tgtEl>
                                          <p:spTgt spid="8"/>
                                        </p:tgtEl>
                                        <p:attrNameLst>
                                          <p:attrName>ppt_w</p:attrName>
                                        </p:attrNameLst>
                                      </p:cBhvr>
                                      <p:tavLst>
                                        <p:tav tm="0">
                                          <p:val>
                                            <p:strVal val="ppt_w"/>
                                          </p:val>
                                        </p:tav>
                                        <p:tav tm="100000">
                                          <p:val>
                                            <p:fltVal val="0"/>
                                          </p:val>
                                        </p:tav>
                                      </p:tavLst>
                                    </p:anim>
                                    <p:anim calcmode="lin" valueType="num">
                                      <p:cBhvr>
                                        <p:cTn id="163" dur="500"/>
                                        <p:tgtEl>
                                          <p:spTgt spid="8"/>
                                        </p:tgtEl>
                                        <p:attrNameLst>
                                          <p:attrName>ppt_h</p:attrName>
                                        </p:attrNameLst>
                                      </p:cBhvr>
                                      <p:tavLst>
                                        <p:tav tm="0">
                                          <p:val>
                                            <p:strVal val="ppt_h"/>
                                          </p:val>
                                        </p:tav>
                                        <p:tav tm="100000">
                                          <p:val>
                                            <p:fltVal val="0"/>
                                          </p:val>
                                        </p:tav>
                                      </p:tavLst>
                                    </p:anim>
                                    <p:animEffect transition="out" filter="fade">
                                      <p:cBhvr>
                                        <p:cTn id="164" dur="500"/>
                                        <p:tgtEl>
                                          <p:spTgt spid="8"/>
                                        </p:tgtEl>
                                      </p:cBhvr>
                                    </p:animEffect>
                                    <p:set>
                                      <p:cBhvr>
                                        <p:cTn id="165" dur="1" fill="hold">
                                          <p:stCondLst>
                                            <p:cond delay="499"/>
                                          </p:stCondLst>
                                        </p:cTn>
                                        <p:tgtEl>
                                          <p:spTgt spid="8"/>
                                        </p:tgtEl>
                                        <p:attrNameLst>
                                          <p:attrName>style.visibility</p:attrName>
                                        </p:attrNameLst>
                                      </p:cBhvr>
                                      <p:to>
                                        <p:strVal val="hidden"/>
                                      </p:to>
                                    </p:set>
                                  </p:childTnLst>
                                </p:cTn>
                              </p:par>
                            </p:childTnLst>
                          </p:cTn>
                        </p:par>
                        <p:par>
                          <p:cTn id="166" fill="hold" nodeType="afterGroup">
                            <p:stCondLst>
                              <p:cond delay="14500"/>
                            </p:stCondLst>
                            <p:childTnLst>
                              <p:par>
                                <p:cTn id="167" presetID="9" presetClass="entr" presetSubtype="0" fill="hold" nodeType="after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dissolve">
                                      <p:cBhvr>
                                        <p:cTn id="169" dur="500"/>
                                        <p:tgtEl>
                                          <p:spTgt spid="2"/>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15000"/>
                            </p:stCondLst>
                            <p:childTnLst>
                              <p:par>
                                <p:cTn id="171" presetID="53" presetClass="exit" presetSubtype="16" fill="hold" nodeType="afterEffect">
                                  <p:stCondLst>
                                    <p:cond delay="0"/>
                                  </p:stCondLst>
                                  <p:childTnLst>
                                    <p:anim calcmode="lin" valueType="num">
                                      <p:cBhvr>
                                        <p:cTn id="172" dur="500"/>
                                        <p:tgtEl>
                                          <p:spTgt spid="2"/>
                                        </p:tgtEl>
                                        <p:attrNameLst>
                                          <p:attrName>ppt_w</p:attrName>
                                        </p:attrNameLst>
                                      </p:cBhvr>
                                      <p:tavLst>
                                        <p:tav tm="0">
                                          <p:val>
                                            <p:strVal val="ppt_w"/>
                                          </p:val>
                                        </p:tav>
                                        <p:tav tm="100000">
                                          <p:val>
                                            <p:fltVal val="0"/>
                                          </p:val>
                                        </p:tav>
                                      </p:tavLst>
                                    </p:anim>
                                    <p:anim calcmode="lin" valueType="num">
                                      <p:cBhvr>
                                        <p:cTn id="173" dur="500"/>
                                        <p:tgtEl>
                                          <p:spTgt spid="2"/>
                                        </p:tgtEl>
                                        <p:attrNameLst>
                                          <p:attrName>ppt_h</p:attrName>
                                        </p:attrNameLst>
                                      </p:cBhvr>
                                      <p:tavLst>
                                        <p:tav tm="0">
                                          <p:val>
                                            <p:strVal val="ppt_h"/>
                                          </p:val>
                                        </p:tav>
                                        <p:tav tm="100000">
                                          <p:val>
                                            <p:fltVal val="0"/>
                                          </p:val>
                                        </p:tav>
                                      </p:tavLst>
                                    </p:anim>
                                    <p:animEffect transition="out" filter="fade">
                                      <p:cBhvr>
                                        <p:cTn id="174" dur="500"/>
                                        <p:tgtEl>
                                          <p:spTgt spid="2"/>
                                        </p:tgtEl>
                                      </p:cBhvr>
                                    </p:animEffect>
                                    <p:set>
                                      <p:cBhvr>
                                        <p:cTn id="175" dur="1" fill="hold">
                                          <p:stCondLst>
                                            <p:cond delay="499"/>
                                          </p:stCondLst>
                                        </p:cTn>
                                        <p:tgtEl>
                                          <p:spTgt spid="2"/>
                                        </p:tgtEl>
                                        <p:attrNameLst>
                                          <p:attrName>style.visibility</p:attrName>
                                        </p:attrNameLst>
                                      </p:cBhvr>
                                      <p:to>
                                        <p:strVal val="hidden"/>
                                      </p:to>
                                    </p:set>
                                  </p:childTnLst>
                                </p:cTn>
                              </p:par>
                              <p:par>
                                <p:cTn id="176" presetID="53" presetClass="entr" presetSubtype="16" fill="hold" nodeType="withEffect">
                                  <p:stCondLst>
                                    <p:cond delay="0"/>
                                  </p:stCondLst>
                                  <p:childTnLst>
                                    <p:set>
                                      <p:cBhvr>
                                        <p:cTn id="177" dur="1" fill="hold">
                                          <p:stCondLst>
                                            <p:cond delay="0"/>
                                          </p:stCondLst>
                                        </p:cTn>
                                        <p:tgtEl>
                                          <p:spTgt spid="16"/>
                                        </p:tgtEl>
                                        <p:attrNameLst>
                                          <p:attrName>style.visibility</p:attrName>
                                        </p:attrNameLst>
                                      </p:cBhvr>
                                      <p:to>
                                        <p:strVal val="visible"/>
                                      </p:to>
                                    </p:set>
                                    <p:anim calcmode="lin" valueType="num">
                                      <p:cBhvr>
                                        <p:cTn id="178" dur="500" fill="hold"/>
                                        <p:tgtEl>
                                          <p:spTgt spid="16"/>
                                        </p:tgtEl>
                                        <p:attrNameLst>
                                          <p:attrName>ppt_w</p:attrName>
                                        </p:attrNameLst>
                                      </p:cBhvr>
                                      <p:tavLst>
                                        <p:tav tm="0">
                                          <p:val>
                                            <p:fltVal val="0"/>
                                          </p:val>
                                        </p:tav>
                                        <p:tav tm="100000">
                                          <p:val>
                                            <p:strVal val="#ppt_w"/>
                                          </p:val>
                                        </p:tav>
                                      </p:tavLst>
                                    </p:anim>
                                    <p:anim calcmode="lin" valueType="num">
                                      <p:cBhvr>
                                        <p:cTn id="179" dur="500" fill="hold"/>
                                        <p:tgtEl>
                                          <p:spTgt spid="16"/>
                                        </p:tgtEl>
                                        <p:attrNameLst>
                                          <p:attrName>ppt_h</p:attrName>
                                        </p:attrNameLst>
                                      </p:cBhvr>
                                      <p:tavLst>
                                        <p:tav tm="0">
                                          <p:val>
                                            <p:fltVal val="0"/>
                                          </p:val>
                                        </p:tav>
                                        <p:tav tm="100000">
                                          <p:val>
                                            <p:strVal val="#ppt_h"/>
                                          </p:val>
                                        </p:tav>
                                      </p:tavLst>
                                    </p:anim>
                                    <p:animEffect transition="in" filter="fade">
                                      <p:cBhvr>
                                        <p:cTn id="180" dur="500"/>
                                        <p:tgtEl>
                                          <p:spTgt spid="16"/>
                                        </p:tgtEl>
                                      </p:cBhvr>
                                    </p:animEffect>
                                  </p:childTnLst>
                                  <p:subTnLst>
                                    <p:audio>
                                      <p:cMediaNode>
                                        <p:cTn display="0" masterRel="sameClick">
                                          <p:stCondLst>
                                            <p:cond evt="begin" delay="0">
                                              <p:tn val="176"/>
                                            </p:cond>
                                          </p:stCondLst>
                                          <p:endCondLst>
                                            <p:cond evt="onStopAudio" delay="0">
                                              <p:tgtEl>
                                                <p:sldTgt/>
                                              </p:tgtEl>
                                            </p:cond>
                                          </p:endCondLst>
                                        </p:cTn>
                                        <p:tgtEl>
                                          <p:sndTgt r:embed="rId6" name="chimes.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xit" presetSubtype="2" fill="hold" nodeType="clickEffect">
                                  <p:stCondLst>
                                    <p:cond delay="0"/>
                                  </p:stCondLst>
                                  <p:childTnLst>
                                    <p:anim calcmode="lin" valueType="num">
                                      <p:cBhvr additive="base">
                                        <p:cTn id="184" dur="500"/>
                                        <p:tgtEl>
                                          <p:spTgt spid="16"/>
                                        </p:tgtEl>
                                        <p:attrNameLst>
                                          <p:attrName>ppt_x</p:attrName>
                                        </p:attrNameLst>
                                      </p:cBhvr>
                                      <p:tavLst>
                                        <p:tav tm="0">
                                          <p:val>
                                            <p:strVal val="ppt_x"/>
                                          </p:val>
                                        </p:tav>
                                        <p:tav tm="100000">
                                          <p:val>
                                            <p:strVal val="1+ppt_w/2"/>
                                          </p:val>
                                        </p:tav>
                                      </p:tavLst>
                                    </p:anim>
                                    <p:anim calcmode="lin" valueType="num">
                                      <p:cBhvr additive="base">
                                        <p:cTn id="185" dur="500"/>
                                        <p:tgtEl>
                                          <p:spTgt spid="16"/>
                                        </p:tgtEl>
                                        <p:attrNameLst>
                                          <p:attrName>ppt_y</p:attrName>
                                        </p:attrNameLst>
                                      </p:cBhvr>
                                      <p:tavLst>
                                        <p:tav tm="0">
                                          <p:val>
                                            <p:strVal val="ppt_y"/>
                                          </p:val>
                                        </p:tav>
                                        <p:tav tm="100000">
                                          <p:val>
                                            <p:strVal val="ppt_y"/>
                                          </p:val>
                                        </p:tav>
                                      </p:tavLst>
                                    </p:anim>
                                    <p:set>
                                      <p:cBhvr>
                                        <p:cTn id="186" dur="1" fill="hold">
                                          <p:stCondLst>
                                            <p:cond delay="499"/>
                                          </p:stCondLst>
                                        </p:cTn>
                                        <p:tgtEl>
                                          <p:spTgt spid="16"/>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3" presetClass="emph" presetSubtype="0" fill="hold" grpId="1" nodeType="clickEffect">
                                  <p:stCondLst>
                                    <p:cond delay="0"/>
                                  </p:stCondLst>
                                  <p:iterate type="lt">
                                    <p:tmAbs val="0"/>
                                  </p:iterate>
                                  <p:childTnLst>
                                    <p:animClr clrSpc="hsl" dir="cw">
                                      <p:cBhvr override="childStyle">
                                        <p:cTn id="190" dur="500" fill="hold"/>
                                        <p:tgtEl>
                                          <p:spTgt spid="3"/>
                                        </p:tgtEl>
                                        <p:attrNameLst>
                                          <p:attrName>style.color</p:attrName>
                                        </p:attrNameLst>
                                      </p:cBhvr>
                                      <p:by>
                                        <p:hsl h="10842353" s="0" l="0"/>
                                      </p:by>
                                    </p:animClr>
                                    <p:animClr clrSpc="hsl" dir="cw">
                                      <p:cBhvr>
                                        <p:cTn id="191" dur="500" fill="hold"/>
                                        <p:tgtEl>
                                          <p:spTgt spid="3"/>
                                        </p:tgtEl>
                                        <p:attrNameLst>
                                          <p:attrName>fillcolor</p:attrName>
                                        </p:attrNameLst>
                                      </p:cBhvr>
                                      <p:by>
                                        <p:hsl h="10842353" s="0" l="0"/>
                                      </p:by>
                                    </p:animClr>
                                    <p:animClr clrSpc="hsl" dir="cw">
                                      <p:cBhvr>
                                        <p:cTn id="192" dur="500" fill="hold"/>
                                        <p:tgtEl>
                                          <p:spTgt spid="3"/>
                                        </p:tgtEl>
                                        <p:attrNameLst>
                                          <p:attrName>stroke.color</p:attrName>
                                        </p:attrNameLst>
                                      </p:cBhvr>
                                      <p:by>
                                        <p:hsl h="10842353" s="0" l="0"/>
                                      </p:by>
                                    </p:animClr>
                                    <p:set>
                                      <p:cBhvr>
                                        <p:cTn id="193" dur="500" fill="hold"/>
                                        <p:tgtEl>
                                          <p:spTgt spid="3"/>
                                        </p:tgtEl>
                                        <p:attrNameLst>
                                          <p:attrName>fill.type</p:attrName>
                                        </p:attrNameLst>
                                      </p:cBhvr>
                                      <p:to>
                                        <p:strVal val="solid"/>
                                      </p:to>
                                    </p:set>
                                  </p:childTnLst>
                                  <p:subTnLst>
                                    <p:audio>
                                      <p:cMediaNode>
                                        <p:cTn display="0" masterRel="sameClick">
                                          <p:stCondLst>
                                            <p:cond evt="begin" delay="0">
                                              <p:tn val="189"/>
                                            </p:cond>
                                          </p:stCondLst>
                                          <p:endCondLst>
                                            <p:cond evt="onStopAudio" delay="0">
                                              <p:tgtEl>
                                                <p:sldTgt/>
                                              </p:tgtEl>
                                            </p:cond>
                                          </p:endCondLst>
                                        </p:cTn>
                                        <p:tgtEl>
                                          <p:sndTgt r:embed="rId7" name="FELIZ2.WAV"/>
                                        </p:tgtEl>
                                      </p:cMediaNode>
                                    </p:audio>
                                  </p:subTnLst>
                                </p:cTn>
                              </p:par>
                              <p:par>
                                <p:cTn id="194" presetID="34" presetClass="emph" presetSubtype="0" fill="hold" grpId="0" nodeType="withEffect">
                                  <p:stCondLst>
                                    <p:cond delay="0"/>
                                  </p:stCondLst>
                                  <p:iterate type="lt">
                                    <p:tmPct val="10000"/>
                                  </p:iterate>
                                  <p:childTnLst>
                                    <p:animMotion origin="layout" path="M 0.0 0.0 L 0.0 -0.07213" pathEditMode="relative" rAng="0" ptsTypes="">
                                      <p:cBhvr>
                                        <p:cTn id="195" dur="250" accel="50000" decel="50000" autoRev="1" fill="hold">
                                          <p:stCondLst>
                                            <p:cond delay="0"/>
                                          </p:stCondLst>
                                        </p:cTn>
                                        <p:tgtEl>
                                          <p:spTgt spid="3"/>
                                        </p:tgtEl>
                                        <p:attrNameLst>
                                          <p:attrName>ppt_x,ppt_y</p:attrName>
                                        </p:attrNameLst>
                                      </p:cBhvr>
                                      <p:rCtr x="0" y="0"/>
                                    </p:animMotion>
                                    <p:animRot by="1500000">
                                      <p:cBhvr>
                                        <p:cTn id="196" dur="125" fill="hold">
                                          <p:stCondLst>
                                            <p:cond delay="0"/>
                                          </p:stCondLst>
                                        </p:cTn>
                                        <p:tgtEl>
                                          <p:spTgt spid="3"/>
                                        </p:tgtEl>
                                        <p:attrNameLst>
                                          <p:attrName>r</p:attrName>
                                        </p:attrNameLst>
                                      </p:cBhvr>
                                    </p:animRot>
                                    <p:animRot by="-1500000">
                                      <p:cBhvr>
                                        <p:cTn id="197" dur="125" fill="hold">
                                          <p:stCondLst>
                                            <p:cond delay="125"/>
                                          </p:stCondLst>
                                        </p:cTn>
                                        <p:tgtEl>
                                          <p:spTgt spid="3"/>
                                        </p:tgtEl>
                                        <p:attrNameLst>
                                          <p:attrName>r</p:attrName>
                                        </p:attrNameLst>
                                      </p:cBhvr>
                                    </p:animRot>
                                    <p:animRot by="-1500000">
                                      <p:cBhvr>
                                        <p:cTn id="198" dur="125" fill="hold">
                                          <p:stCondLst>
                                            <p:cond delay="250"/>
                                          </p:stCondLst>
                                        </p:cTn>
                                        <p:tgtEl>
                                          <p:spTgt spid="3"/>
                                        </p:tgtEl>
                                        <p:attrNameLst>
                                          <p:attrName>r</p:attrName>
                                        </p:attrNameLst>
                                      </p:cBhvr>
                                    </p:animRot>
                                    <p:animRot by="1500000">
                                      <p:cBhvr>
                                        <p:cTn id="199" dur="125" fill="hold">
                                          <p:stCondLst>
                                            <p:cond delay="375"/>
                                          </p:stCondLst>
                                        </p:cTn>
                                        <p:tgtEl>
                                          <p:spTgt spid="3"/>
                                        </p:tgtEl>
                                        <p:attrNameLst>
                                          <p:attrName>r</p:attrName>
                                        </p:attrNameLst>
                                      </p:cBhvr>
                                    </p:animRot>
                                  </p:childTnLst>
                                  <p:subTnLst>
                                    <p:audio>
                                      <p:cMediaNode>
                                        <p:cTn display="0" masterRel="sameClick">
                                          <p:stCondLst>
                                            <p:cond evt="begin" delay="0">
                                              <p:tn val="194"/>
                                            </p:cond>
                                          </p:stCondLst>
                                          <p:endCondLst>
                                            <p:cond evt="onStopAudio" delay="0">
                                              <p:tgtEl>
                                                <p:sldTgt/>
                                              </p:tgtEl>
                                            </p:cond>
                                          </p:endCondLst>
                                        </p:cTn>
                                        <p:tgtEl>
                                          <p:sndTgt r:embed="rId7"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171" grpId="0" animBg="1"/>
      <p:bldP spid="617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utoShape 51">
            <a:extLst>
              <a:ext uri="{FF2B5EF4-FFF2-40B4-BE49-F238E27FC236}">
                <a16:creationId xmlns:a16="http://schemas.microsoft.com/office/drawing/2014/main" id="{978DF537-871A-45E4-9E3E-804E86E385B7}"/>
              </a:ext>
            </a:extLst>
          </p:cNvPr>
          <p:cNvSpPr>
            <a:spLocks noChangeArrowheads="1"/>
          </p:cNvSpPr>
          <p:nvPr/>
        </p:nvSpPr>
        <p:spPr bwMode="auto">
          <a:xfrm>
            <a:off x="1600200" y="926996"/>
            <a:ext cx="6096000"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altLang="en-US" sz="2800" b="1" dirty="0">
                <a:solidFill>
                  <a:schemeClr val="bg1"/>
                </a:solidFill>
              </a:rPr>
              <a:t>   </a:t>
            </a:r>
            <a:r>
              <a:rPr lang="vi-VN" altLang="en-US" sz="3200" b="1" dirty="0">
                <a:solidFill>
                  <a:schemeClr val="bg1"/>
                </a:solidFill>
              </a:rPr>
              <a:t>Sau sự việc, Nam học được </a:t>
            </a:r>
          </a:p>
          <a:p>
            <a:pPr algn="ctr"/>
            <a:r>
              <a:rPr lang="vi-VN" altLang="en-US" sz="3200" b="1" dirty="0">
                <a:solidFill>
                  <a:schemeClr val="bg1"/>
                </a:solidFill>
              </a:rPr>
              <a:t>bài học gì?</a:t>
            </a:r>
            <a:endParaRPr lang="en-US" altLang="en-US" sz="3200" b="1" dirty="0">
              <a:solidFill>
                <a:schemeClr val="bg1"/>
              </a:solidFill>
            </a:endParaRPr>
          </a:p>
        </p:txBody>
      </p:sp>
      <p:grpSp>
        <p:nvGrpSpPr>
          <p:cNvPr id="93" name="Group 51">
            <a:extLst>
              <a:ext uri="{FF2B5EF4-FFF2-40B4-BE49-F238E27FC236}">
                <a16:creationId xmlns:a16="http://schemas.microsoft.com/office/drawing/2014/main" id="{1FF92CFE-3E34-4B14-87D9-E1CF2392F0A4}"/>
              </a:ext>
            </a:extLst>
          </p:cNvPr>
          <p:cNvGrpSpPr>
            <a:grpSpLocks/>
          </p:cNvGrpSpPr>
          <p:nvPr/>
        </p:nvGrpSpPr>
        <p:grpSpPr bwMode="auto">
          <a:xfrm>
            <a:off x="165100" y="0"/>
            <a:ext cx="288926" cy="5175146"/>
            <a:chOff x="202295" y="-322943"/>
            <a:chExt cx="319314" cy="7180943"/>
          </a:xfrm>
        </p:grpSpPr>
        <p:sp>
          <p:nvSpPr>
            <p:cNvPr id="94" name="Rectangle 93">
              <a:extLst>
                <a:ext uri="{FF2B5EF4-FFF2-40B4-BE49-F238E27FC236}">
                  <a16:creationId xmlns:a16="http://schemas.microsoft.com/office/drawing/2014/main" id="{4B694E62-1A79-4B54-9BDF-CF8691B7CF6E}"/>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95" name="Rectangle 10">
              <a:extLst>
                <a:ext uri="{FF2B5EF4-FFF2-40B4-BE49-F238E27FC236}">
                  <a16:creationId xmlns:a16="http://schemas.microsoft.com/office/drawing/2014/main" id="{B1FCE6A4-C13E-4CF1-B910-F137BB6FA94F}"/>
                </a:ext>
              </a:extLst>
            </p:cNvPr>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altLang="en-US" sz="2000">
                <a:latin typeface=".VnTime" pitchFamily="34" charset="0"/>
              </a:endParaRPr>
            </a:p>
          </p:txBody>
        </p:sp>
        <p:sp>
          <p:nvSpPr>
            <p:cNvPr id="96" name="Rectangle 95">
              <a:extLst>
                <a:ext uri="{FF2B5EF4-FFF2-40B4-BE49-F238E27FC236}">
                  <a16:creationId xmlns:a16="http://schemas.microsoft.com/office/drawing/2014/main" id="{5C55275A-82DC-43E1-8D56-C4B2824510F3}"/>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97" name="AutoShape 51">
            <a:extLst>
              <a:ext uri="{FF2B5EF4-FFF2-40B4-BE49-F238E27FC236}">
                <a16:creationId xmlns:a16="http://schemas.microsoft.com/office/drawing/2014/main" id="{C91C87BE-8F66-4B3A-89EF-E619871DB27D}"/>
              </a:ext>
            </a:extLst>
          </p:cNvPr>
          <p:cNvSpPr>
            <a:spLocks noChangeArrowheads="1"/>
          </p:cNvSpPr>
          <p:nvPr/>
        </p:nvSpPr>
        <p:spPr bwMode="auto">
          <a:xfrm>
            <a:off x="1992190" y="2433878"/>
            <a:ext cx="5861051"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Không đi tham quan nữa</a:t>
            </a:r>
            <a:endParaRPr lang="en-US" altLang="en-US" sz="3000" dirty="0"/>
          </a:p>
        </p:txBody>
      </p:sp>
      <p:pic>
        <p:nvPicPr>
          <p:cNvPr id="98" name="Picture 37" descr="Blue_chapterlist">
            <a:extLst>
              <a:ext uri="{FF2B5EF4-FFF2-40B4-BE49-F238E27FC236}">
                <a16:creationId xmlns:a16="http://schemas.microsoft.com/office/drawing/2014/main" id="{5B8B67EC-EB38-457A-93E1-7A416DF1CA0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26145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descr="Classicmode">
            <a:extLst>
              <a:ext uri="{FF2B5EF4-FFF2-40B4-BE49-F238E27FC236}">
                <a16:creationId xmlns:a16="http://schemas.microsoft.com/office/drawing/2014/main" id="{B01734C5-D975-42CA-911B-D8255AB9D77A}"/>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7688" y="23922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val 59">
            <a:hlinkHover r:id="" action="ppaction://noaction" highlightClick="1">
              <a:snd r:embed="rId10" name="cached_combo42.wav"/>
            </a:hlinkHover>
            <a:extLst>
              <a:ext uri="{FF2B5EF4-FFF2-40B4-BE49-F238E27FC236}">
                <a16:creationId xmlns:a16="http://schemas.microsoft.com/office/drawing/2014/main" id="{06C251B5-E69B-4618-BED8-7449A0B4AE42}"/>
              </a:ext>
            </a:extLst>
          </p:cNvPr>
          <p:cNvSpPr>
            <a:spLocks noChangeArrowheads="1"/>
          </p:cNvSpPr>
          <p:nvPr/>
        </p:nvSpPr>
        <p:spPr bwMode="auto">
          <a:xfrm>
            <a:off x="623888" y="24652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01" name="WordArt 226">
            <a:extLst>
              <a:ext uri="{FF2B5EF4-FFF2-40B4-BE49-F238E27FC236}">
                <a16:creationId xmlns:a16="http://schemas.microsoft.com/office/drawing/2014/main" id="{10B3E169-8B6C-4EBD-BF55-A744F32A332F}"/>
              </a:ext>
            </a:extLst>
          </p:cNvPr>
          <p:cNvSpPr>
            <a:spLocks noChangeArrowheads="1" noChangeShapeType="1" noTextEdit="1"/>
          </p:cNvSpPr>
          <p:nvPr/>
        </p:nvSpPr>
        <p:spPr bwMode="auto">
          <a:xfrm>
            <a:off x="830263" y="25779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02" name="AutoShape 51">
            <a:extLst>
              <a:ext uri="{FF2B5EF4-FFF2-40B4-BE49-F238E27FC236}">
                <a16:creationId xmlns:a16="http://schemas.microsoft.com/office/drawing/2014/main" id="{3DE846FC-D165-47F4-9A42-4D038BACFC02}"/>
              </a:ext>
            </a:extLst>
          </p:cNvPr>
          <p:cNvSpPr>
            <a:spLocks noChangeArrowheads="1"/>
          </p:cNvSpPr>
          <p:nvPr/>
        </p:nvSpPr>
        <p:spPr bwMode="auto">
          <a:xfrm>
            <a:off x="1977902" y="3376405"/>
            <a:ext cx="5875339" cy="943286"/>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en-US" altLang="en-US" sz="3000" b="1" i="1" dirty="0" err="1">
                <a:solidFill>
                  <a:schemeClr val="bg1"/>
                </a:solidFill>
              </a:rPr>
              <a:t>Cẩn</a:t>
            </a:r>
            <a:r>
              <a:rPr lang="en-US" altLang="en-US" sz="3000" b="1" i="1" dirty="0">
                <a:solidFill>
                  <a:schemeClr val="bg1"/>
                </a:solidFill>
              </a:rPr>
              <a:t> </a:t>
            </a:r>
            <a:r>
              <a:rPr lang="en-US" altLang="en-US" sz="3000" b="1" i="1" dirty="0" err="1">
                <a:solidFill>
                  <a:schemeClr val="bg1"/>
                </a:solidFill>
              </a:rPr>
              <a:t>thận</a:t>
            </a:r>
            <a:r>
              <a:rPr lang="en-US" altLang="en-US" sz="3000" b="1" i="1" dirty="0">
                <a:solidFill>
                  <a:schemeClr val="bg1"/>
                </a:solidFill>
              </a:rPr>
              <a:t> </a:t>
            </a:r>
            <a:r>
              <a:rPr lang="en-US" altLang="en-US" sz="3000" b="1" i="1" dirty="0" err="1">
                <a:solidFill>
                  <a:schemeClr val="bg1"/>
                </a:solidFill>
              </a:rPr>
              <a:t>và</a:t>
            </a:r>
            <a:r>
              <a:rPr lang="en-US" altLang="en-US" sz="3000" b="1" i="1" dirty="0">
                <a:solidFill>
                  <a:schemeClr val="bg1"/>
                </a:solidFill>
              </a:rPr>
              <a:t> </a:t>
            </a:r>
            <a:r>
              <a:rPr lang="en-US" altLang="en-US" sz="3000" b="1" i="1" dirty="0" err="1">
                <a:solidFill>
                  <a:schemeClr val="bg1"/>
                </a:solidFill>
              </a:rPr>
              <a:t>luôn</a:t>
            </a:r>
            <a:r>
              <a:rPr lang="en-US" altLang="en-US" sz="3000" b="1" i="1" dirty="0">
                <a:solidFill>
                  <a:schemeClr val="bg1"/>
                </a:solidFill>
              </a:rPr>
              <a:t> </a:t>
            </a:r>
            <a:r>
              <a:rPr lang="en-US" altLang="en-US" sz="3000" b="1" i="1" dirty="0" err="1">
                <a:solidFill>
                  <a:schemeClr val="bg1"/>
                </a:solidFill>
              </a:rPr>
              <a:t>đi</a:t>
            </a:r>
            <a:r>
              <a:rPr lang="en-US" altLang="en-US" sz="3000" b="1" i="1" dirty="0">
                <a:solidFill>
                  <a:schemeClr val="bg1"/>
                </a:solidFill>
              </a:rPr>
              <a:t> </a:t>
            </a:r>
            <a:r>
              <a:rPr lang="en-US" altLang="en-US" sz="3000" b="1" i="1" dirty="0" err="1">
                <a:solidFill>
                  <a:schemeClr val="bg1"/>
                </a:solidFill>
              </a:rPr>
              <a:t>sát</a:t>
            </a:r>
            <a:r>
              <a:rPr lang="en-US" altLang="en-US" sz="3000" b="1" i="1" dirty="0">
                <a:solidFill>
                  <a:schemeClr val="bg1"/>
                </a:solidFill>
              </a:rPr>
              <a:t> </a:t>
            </a:r>
            <a:r>
              <a:rPr lang="en-US" altLang="en-US" sz="3000" b="1" i="1" dirty="0" err="1">
                <a:solidFill>
                  <a:schemeClr val="bg1"/>
                </a:solidFill>
              </a:rPr>
              <a:t>nhóm</a:t>
            </a:r>
            <a:r>
              <a:rPr lang="en-US" altLang="en-US" sz="3000" b="1" i="1" dirty="0">
                <a:solidFill>
                  <a:schemeClr val="bg1"/>
                </a:solidFill>
              </a:rPr>
              <a:t> </a:t>
            </a:r>
            <a:r>
              <a:rPr lang="en-US" altLang="en-US" sz="3000" b="1" i="1" dirty="0" err="1">
                <a:solidFill>
                  <a:schemeClr val="bg1"/>
                </a:solidFill>
              </a:rPr>
              <a:t>để</a:t>
            </a:r>
            <a:r>
              <a:rPr lang="en-US" altLang="en-US" sz="3000" b="1" i="1" dirty="0">
                <a:solidFill>
                  <a:schemeClr val="bg1"/>
                </a:solidFill>
              </a:rPr>
              <a:t> </a:t>
            </a:r>
            <a:endParaRPr lang="vi-VN" altLang="en-US" sz="3000" b="1" i="1" dirty="0">
              <a:solidFill>
                <a:schemeClr val="bg1"/>
              </a:solidFill>
            </a:endParaRPr>
          </a:p>
          <a:p>
            <a:pPr algn="just"/>
            <a:r>
              <a:rPr lang="en-US" altLang="en-US" sz="3000" b="1" i="1" dirty="0" err="1">
                <a:solidFill>
                  <a:schemeClr val="bg1"/>
                </a:solidFill>
              </a:rPr>
              <a:t>không</a:t>
            </a:r>
            <a:r>
              <a:rPr lang="en-US" altLang="en-US" sz="3000" b="1" i="1" dirty="0">
                <a:solidFill>
                  <a:schemeClr val="bg1"/>
                </a:solidFill>
              </a:rPr>
              <a:t> </a:t>
            </a:r>
            <a:r>
              <a:rPr lang="en-US" altLang="en-US" sz="3000" b="1" i="1" dirty="0" err="1">
                <a:solidFill>
                  <a:schemeClr val="bg1"/>
                </a:solidFill>
              </a:rPr>
              <a:t>bị</a:t>
            </a:r>
            <a:r>
              <a:rPr lang="en-US" altLang="en-US" sz="3000" b="1" i="1" dirty="0">
                <a:solidFill>
                  <a:schemeClr val="bg1"/>
                </a:solidFill>
              </a:rPr>
              <a:t> </a:t>
            </a:r>
            <a:r>
              <a:rPr lang="en-US" altLang="en-US" sz="3000" b="1" i="1" dirty="0" err="1">
                <a:solidFill>
                  <a:schemeClr val="bg1"/>
                </a:solidFill>
              </a:rPr>
              <a:t>lạc</a:t>
            </a:r>
            <a:endParaRPr lang="en-US" altLang="en-US" sz="3000" dirty="0">
              <a:solidFill>
                <a:schemeClr val="bg1"/>
              </a:solidFill>
              <a:cs typeface="Times New Roman" panose="02020603050405020304" pitchFamily="18" charset="0"/>
            </a:endParaRPr>
          </a:p>
        </p:txBody>
      </p:sp>
      <p:pic>
        <p:nvPicPr>
          <p:cNvPr id="103" name="Picture 37" descr="Blue_chapterlist">
            <a:extLst>
              <a:ext uri="{FF2B5EF4-FFF2-40B4-BE49-F238E27FC236}">
                <a16:creationId xmlns:a16="http://schemas.microsoft.com/office/drawing/2014/main" id="{4FF9DA43-49AD-40E6-A1BB-448CA2BC51E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36051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39" descr="Classicmode">
            <a:extLst>
              <a:ext uri="{FF2B5EF4-FFF2-40B4-BE49-F238E27FC236}">
                <a16:creationId xmlns:a16="http://schemas.microsoft.com/office/drawing/2014/main" id="{85110A65-F172-4BD0-A1B4-F48B5A3974DF}"/>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33828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Oval 59">
            <a:hlinkHover r:id="" action="ppaction://noaction" highlightClick="1">
              <a:snd r:embed="rId10" name="cached_combo42.wav"/>
            </a:hlinkHover>
            <a:extLst>
              <a:ext uri="{FF2B5EF4-FFF2-40B4-BE49-F238E27FC236}">
                <a16:creationId xmlns:a16="http://schemas.microsoft.com/office/drawing/2014/main" id="{BE3E7023-0766-43BD-9E91-C1A8CE31925C}"/>
              </a:ext>
            </a:extLst>
          </p:cNvPr>
          <p:cNvSpPr>
            <a:spLocks noChangeArrowheads="1"/>
          </p:cNvSpPr>
          <p:nvPr/>
        </p:nvSpPr>
        <p:spPr bwMode="auto">
          <a:xfrm>
            <a:off x="604838" y="34558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06" name="WordArt 226">
            <a:extLst>
              <a:ext uri="{FF2B5EF4-FFF2-40B4-BE49-F238E27FC236}">
                <a16:creationId xmlns:a16="http://schemas.microsoft.com/office/drawing/2014/main" id="{2122D28D-8F94-4F3B-A90A-CB2CCED599F8}"/>
              </a:ext>
            </a:extLst>
          </p:cNvPr>
          <p:cNvSpPr>
            <a:spLocks noChangeArrowheads="1" noChangeShapeType="1" noTextEdit="1"/>
          </p:cNvSpPr>
          <p:nvPr/>
        </p:nvSpPr>
        <p:spPr bwMode="auto">
          <a:xfrm>
            <a:off x="811213" y="35685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07" name="AutoShape 51">
            <a:extLst>
              <a:ext uri="{FF2B5EF4-FFF2-40B4-BE49-F238E27FC236}">
                <a16:creationId xmlns:a16="http://schemas.microsoft.com/office/drawing/2014/main" id="{317844B3-5887-4D53-B1B9-504FA966F4DD}"/>
              </a:ext>
            </a:extLst>
          </p:cNvPr>
          <p:cNvSpPr>
            <a:spLocks noChangeArrowheads="1"/>
          </p:cNvSpPr>
          <p:nvPr/>
        </p:nvSpPr>
        <p:spPr bwMode="auto">
          <a:xfrm>
            <a:off x="2047875" y="4423908"/>
            <a:ext cx="5861051"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Không cần nhờ người giúp đỡ</a:t>
            </a:r>
            <a:endParaRPr lang="en-US" altLang="en-US" sz="3000" dirty="0"/>
          </a:p>
        </p:txBody>
      </p:sp>
      <p:pic>
        <p:nvPicPr>
          <p:cNvPr id="108" name="Picture 37" descr="Blue_chapterlist">
            <a:extLst>
              <a:ext uri="{FF2B5EF4-FFF2-40B4-BE49-F238E27FC236}">
                <a16:creationId xmlns:a16="http://schemas.microsoft.com/office/drawing/2014/main" id="{1121713A-F33B-47AF-ACF1-8884DE92093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595709"/>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39" descr="Classicmode">
            <a:extLst>
              <a:ext uri="{FF2B5EF4-FFF2-40B4-BE49-F238E27FC236}">
                <a16:creationId xmlns:a16="http://schemas.microsoft.com/office/drawing/2014/main" id="{54A94171-DF93-40B8-8454-9E742CD9A72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437345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Oval 59">
            <a:hlinkHover r:id="" action="ppaction://noaction" highlightClick="1">
              <a:snd r:embed="rId10" name="cached_combo42.wav"/>
            </a:hlinkHover>
            <a:extLst>
              <a:ext uri="{FF2B5EF4-FFF2-40B4-BE49-F238E27FC236}">
                <a16:creationId xmlns:a16="http://schemas.microsoft.com/office/drawing/2014/main" id="{6C545EC7-B862-47A6-A841-3DEE701D90B9}"/>
              </a:ext>
            </a:extLst>
          </p:cNvPr>
          <p:cNvSpPr>
            <a:spLocks noChangeArrowheads="1"/>
          </p:cNvSpPr>
          <p:nvPr/>
        </p:nvSpPr>
        <p:spPr bwMode="auto">
          <a:xfrm>
            <a:off x="604838" y="444648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tLang="en-US" sz="2000">
              <a:latin typeface=".VnTime" pitchFamily="34" charset="0"/>
            </a:endParaRPr>
          </a:p>
        </p:txBody>
      </p:sp>
      <p:sp>
        <p:nvSpPr>
          <p:cNvPr id="111" name="WordArt 226">
            <a:extLst>
              <a:ext uri="{FF2B5EF4-FFF2-40B4-BE49-F238E27FC236}">
                <a16:creationId xmlns:a16="http://schemas.microsoft.com/office/drawing/2014/main" id="{A67D8ABB-12E4-40F0-8A3B-6B4386D69D21}"/>
              </a:ext>
            </a:extLst>
          </p:cNvPr>
          <p:cNvSpPr>
            <a:spLocks noChangeArrowheads="1" noChangeShapeType="1" noTextEdit="1"/>
          </p:cNvSpPr>
          <p:nvPr/>
        </p:nvSpPr>
        <p:spPr bwMode="auto">
          <a:xfrm>
            <a:off x="811213" y="4559196"/>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12" name="WordArt 226">
            <a:extLst>
              <a:ext uri="{FF2B5EF4-FFF2-40B4-BE49-F238E27FC236}">
                <a16:creationId xmlns:a16="http://schemas.microsoft.com/office/drawing/2014/main" id="{71DD76B0-EBA6-4ECA-ABCC-552BAD75355D}"/>
              </a:ext>
            </a:extLst>
          </p:cNvPr>
          <p:cNvSpPr>
            <a:spLocks noChangeArrowheads="1" noChangeShapeType="1" noTextEdit="1"/>
          </p:cNvSpPr>
          <p:nvPr/>
        </p:nvSpPr>
        <p:spPr bwMode="auto">
          <a:xfrm>
            <a:off x="811213" y="5549796"/>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sp>
        <p:nvSpPr>
          <p:cNvPr id="113" name="AutoShape 27">
            <a:extLst>
              <a:ext uri="{FF2B5EF4-FFF2-40B4-BE49-F238E27FC236}">
                <a16:creationId xmlns:a16="http://schemas.microsoft.com/office/drawing/2014/main" id="{8E201BEC-8F4A-4B36-A186-717DAF82CC3D}"/>
              </a:ext>
            </a:extLst>
          </p:cNvPr>
          <p:cNvSpPr>
            <a:spLocks noChangeArrowheads="1"/>
          </p:cNvSpPr>
          <p:nvPr/>
        </p:nvSpPr>
        <p:spPr bwMode="auto">
          <a:xfrm>
            <a:off x="544513" y="707921"/>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ltLang="en-US"/>
          </a:p>
        </p:txBody>
      </p:sp>
      <p:sp>
        <p:nvSpPr>
          <p:cNvPr id="114" name="WordArt 28">
            <a:extLst>
              <a:ext uri="{FF2B5EF4-FFF2-40B4-BE49-F238E27FC236}">
                <a16:creationId xmlns:a16="http://schemas.microsoft.com/office/drawing/2014/main" id="{D18FE7C9-EAFC-41D2-997A-671FFA74D940}"/>
              </a:ext>
            </a:extLst>
          </p:cNvPr>
          <p:cNvSpPr>
            <a:spLocks noChangeArrowheads="1" noChangeShapeType="1" noTextEdit="1"/>
          </p:cNvSpPr>
          <p:nvPr/>
        </p:nvSpPr>
        <p:spPr bwMode="auto">
          <a:xfrm>
            <a:off x="962025" y="1076221"/>
            <a:ext cx="685800"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VNI-Times"/>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a:t>
            </a: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3</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endParaRPr>
          </a:p>
        </p:txBody>
      </p:sp>
      <p:pic>
        <p:nvPicPr>
          <p:cNvPr id="115" name="Picture 29" descr="Picture1">
            <a:extLst>
              <a:ext uri="{FF2B5EF4-FFF2-40B4-BE49-F238E27FC236}">
                <a16:creationId xmlns:a16="http://schemas.microsoft.com/office/drawing/2014/main" id="{E59D1064-0C85-4C6B-AB82-0003D5E621DD}"/>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43" y="758031"/>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WordArt 30">
            <a:extLst>
              <a:ext uri="{FF2B5EF4-FFF2-40B4-BE49-F238E27FC236}">
                <a16:creationId xmlns:a16="http://schemas.microsoft.com/office/drawing/2014/main" id="{0EBA89BE-689C-4D60-8E4E-AC2A47999C94}"/>
              </a:ext>
            </a:extLst>
          </p:cNvPr>
          <p:cNvSpPr>
            <a:spLocks noChangeArrowheads="1" noChangeShapeType="1" noTextEdit="1"/>
          </p:cNvSpPr>
          <p:nvPr/>
        </p:nvSpPr>
        <p:spPr bwMode="auto">
          <a:xfrm>
            <a:off x="1638300" y="26988"/>
            <a:ext cx="5973763" cy="762000"/>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câu hỏi</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17" name="Picture 31" descr="people008">
            <a:extLst>
              <a:ext uri="{FF2B5EF4-FFF2-40B4-BE49-F238E27FC236}">
                <a16:creationId xmlns:a16="http://schemas.microsoft.com/office/drawing/2014/main" id="{E42CF8C5-034B-4AF5-B016-54EC167CE0D4}"/>
              </a:ext>
            </a:extLst>
          </p:cNvPr>
          <p:cNvPicPr>
            <a:picLocks noChangeAspect="1" noChangeArrowheads="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3938691"/>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WordArt 33">
            <a:extLst>
              <a:ext uri="{FF2B5EF4-FFF2-40B4-BE49-F238E27FC236}">
                <a16:creationId xmlns:a16="http://schemas.microsoft.com/office/drawing/2014/main" id="{B172369C-7313-442A-91A3-CD705AE657FA}"/>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119" name="WordArt 34">
            <a:extLst>
              <a:ext uri="{FF2B5EF4-FFF2-40B4-BE49-F238E27FC236}">
                <a16:creationId xmlns:a16="http://schemas.microsoft.com/office/drawing/2014/main" id="{325C0176-5731-4447-B549-7FD4A59F9BAA}"/>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20" name="WordArt 35">
            <a:extLst>
              <a:ext uri="{FF2B5EF4-FFF2-40B4-BE49-F238E27FC236}">
                <a16:creationId xmlns:a16="http://schemas.microsoft.com/office/drawing/2014/main" id="{EFF9986E-0919-4795-BE95-319A3E38D630}"/>
              </a:ext>
            </a:extLst>
          </p:cNvPr>
          <p:cNvSpPr>
            <a:spLocks noChangeArrowheads="1" noChangeShapeType="1" noTextEdit="1"/>
          </p:cNvSpPr>
          <p:nvPr/>
        </p:nvSpPr>
        <p:spPr bwMode="auto">
          <a:xfrm>
            <a:off x="8010403" y="2647846"/>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21" name="WordArt 36">
            <a:extLst>
              <a:ext uri="{FF2B5EF4-FFF2-40B4-BE49-F238E27FC236}">
                <a16:creationId xmlns:a16="http://schemas.microsoft.com/office/drawing/2014/main" id="{74B304BB-4F42-4081-855C-35649877BE0E}"/>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122" name="WordArt 37">
            <a:extLst>
              <a:ext uri="{FF2B5EF4-FFF2-40B4-BE49-F238E27FC236}">
                <a16:creationId xmlns:a16="http://schemas.microsoft.com/office/drawing/2014/main" id="{D2AA3FAC-2F2F-43E1-B506-B36E2D631F59}"/>
              </a:ext>
            </a:extLst>
          </p:cNvPr>
          <p:cNvSpPr>
            <a:spLocks noChangeArrowheads="1" noChangeShapeType="1" noTextEdit="1"/>
          </p:cNvSpPr>
          <p:nvPr/>
        </p:nvSpPr>
        <p:spPr bwMode="auto">
          <a:xfrm>
            <a:off x="8053265"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123" name="WordArt 38">
            <a:extLst>
              <a:ext uri="{FF2B5EF4-FFF2-40B4-BE49-F238E27FC236}">
                <a16:creationId xmlns:a16="http://schemas.microsoft.com/office/drawing/2014/main" id="{EF5FA1BD-F3B3-4B43-8214-0E74222647B5}"/>
              </a:ext>
            </a:extLst>
          </p:cNvPr>
          <p:cNvSpPr>
            <a:spLocks noChangeArrowheads="1" noChangeShapeType="1" noTextEdit="1"/>
          </p:cNvSpPr>
          <p:nvPr/>
        </p:nvSpPr>
        <p:spPr bwMode="auto">
          <a:xfrm>
            <a:off x="8019928"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124" name="WordArt 39">
            <a:extLst>
              <a:ext uri="{FF2B5EF4-FFF2-40B4-BE49-F238E27FC236}">
                <a16:creationId xmlns:a16="http://schemas.microsoft.com/office/drawing/2014/main" id="{EA17AC51-A366-4801-8945-57C5CC561F4B}"/>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125" name="WordArt 40">
            <a:extLst>
              <a:ext uri="{FF2B5EF4-FFF2-40B4-BE49-F238E27FC236}">
                <a16:creationId xmlns:a16="http://schemas.microsoft.com/office/drawing/2014/main" id="{4DB847C7-B6E3-4BFE-A068-F7D6C2FA4F3B}"/>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126" name="WordArt 41">
            <a:extLst>
              <a:ext uri="{FF2B5EF4-FFF2-40B4-BE49-F238E27FC236}">
                <a16:creationId xmlns:a16="http://schemas.microsoft.com/office/drawing/2014/main" id="{056CEE98-AE98-41A2-B5E1-70C09067591F}"/>
              </a:ext>
            </a:extLst>
          </p:cNvPr>
          <p:cNvSpPr>
            <a:spLocks noChangeArrowheads="1" noChangeShapeType="1" noTextEdit="1"/>
          </p:cNvSpPr>
          <p:nvPr/>
        </p:nvSpPr>
        <p:spPr bwMode="auto">
          <a:xfrm>
            <a:off x="8010403" y="2662134"/>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127" name="WordArt 42">
            <a:extLst>
              <a:ext uri="{FF2B5EF4-FFF2-40B4-BE49-F238E27FC236}">
                <a16:creationId xmlns:a16="http://schemas.microsoft.com/office/drawing/2014/main" id="{D375AF4B-F4FC-48EE-B307-3179B50451EF}"/>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128" name="WordArt 43">
            <a:extLst>
              <a:ext uri="{FF2B5EF4-FFF2-40B4-BE49-F238E27FC236}">
                <a16:creationId xmlns:a16="http://schemas.microsoft.com/office/drawing/2014/main" id="{7C4BBD23-ECBF-43C3-883B-34FC0676D4B9}"/>
              </a:ext>
            </a:extLst>
          </p:cNvPr>
          <p:cNvSpPr>
            <a:spLocks noChangeArrowheads="1" noChangeShapeType="1" noTextEdit="1"/>
          </p:cNvSpPr>
          <p:nvPr/>
        </p:nvSpPr>
        <p:spPr bwMode="auto">
          <a:xfrm>
            <a:off x="8005640" y="2676421"/>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134" name="Group 49">
            <a:extLst>
              <a:ext uri="{FF2B5EF4-FFF2-40B4-BE49-F238E27FC236}">
                <a16:creationId xmlns:a16="http://schemas.microsoft.com/office/drawing/2014/main" id="{89BD06FD-3D9A-4493-8CA2-C0776AF7E30A}"/>
              </a:ext>
            </a:extLst>
          </p:cNvPr>
          <p:cNvGrpSpPr>
            <a:grpSpLocks/>
          </p:cNvGrpSpPr>
          <p:nvPr/>
        </p:nvGrpSpPr>
        <p:grpSpPr bwMode="auto">
          <a:xfrm>
            <a:off x="7467478" y="823809"/>
            <a:ext cx="1752600" cy="1752600"/>
            <a:chOff x="4320" y="2928"/>
            <a:chExt cx="1104" cy="1104"/>
          </a:xfrm>
        </p:grpSpPr>
        <p:sp>
          <p:nvSpPr>
            <p:cNvPr id="135" name="AutoShape 50">
              <a:extLst>
                <a:ext uri="{FF2B5EF4-FFF2-40B4-BE49-F238E27FC236}">
                  <a16:creationId xmlns:a16="http://schemas.microsoft.com/office/drawing/2014/main" id="{33E03F42-6836-44AC-8E0D-180A9D703680}"/>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en-US" altLang="en-US" sz="6000" b="1">
                <a:solidFill>
                  <a:srgbClr val="FF0066"/>
                </a:solidFill>
                <a:latin typeface=".VnHelvetInsH" pitchFamily="34" charset="0"/>
              </a:endParaRPr>
            </a:p>
          </p:txBody>
        </p:sp>
        <p:sp>
          <p:nvSpPr>
            <p:cNvPr id="136" name="WordArt 51">
              <a:extLst>
                <a:ext uri="{FF2B5EF4-FFF2-40B4-BE49-F238E27FC236}">
                  <a16:creationId xmlns:a16="http://schemas.microsoft.com/office/drawing/2014/main" id="{0CA745EA-7D75-48E3-B987-68E6C396BC69}"/>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Tree>
    <p:custDataLst>
      <p:tags r:id="rId1"/>
    </p:custDataLst>
    <p:extLst>
      <p:ext uri="{BB962C8B-B14F-4D97-AF65-F5344CB8AC3E}">
        <p14:creationId xmlns:p14="http://schemas.microsoft.com/office/powerpoint/2010/main" val="12032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par>
                                <p:cTn id="10" presetID="53" presetClass="entr" presetSubtype="16"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113"/>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000" fill="hold"/>
                                        <p:tgtEl>
                                          <p:spTgt spid="92"/>
                                        </p:tgtEl>
                                        <p:attrNameLst>
                                          <p:attrName>ppt_x</p:attrName>
                                        </p:attrNameLst>
                                      </p:cBhvr>
                                      <p:tavLst>
                                        <p:tav tm="0">
                                          <p:val>
                                            <p:strVal val="0-#ppt_w/2"/>
                                          </p:val>
                                        </p:tav>
                                        <p:tav tm="100000">
                                          <p:val>
                                            <p:strVal val="#ppt_x"/>
                                          </p:val>
                                        </p:tav>
                                      </p:tavLst>
                                    </p:anim>
                                    <p:anim calcmode="lin" valueType="num">
                                      <p:cBhvr additive="base">
                                        <p:cTn id="20" dur="1000" fill="hold"/>
                                        <p:tgtEl>
                                          <p:spTgt spid="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98"/>
                                        </p:tgtEl>
                                        <p:attrNameLst>
                                          <p:attrName>style.visibility</p:attrName>
                                        </p:attrNameLst>
                                      </p:cBhvr>
                                      <p:to>
                                        <p:strVal val="visible"/>
                                      </p:to>
                                    </p:set>
                                    <p:animEffect transition="in" filter="checkerboard(across)">
                                      <p:cBhvr>
                                        <p:cTn id="23" dur="500"/>
                                        <p:tgtEl>
                                          <p:spTgt spid="98"/>
                                        </p:tgtEl>
                                      </p:cBhvr>
                                    </p:animEffect>
                                  </p:childTnLst>
                                </p:cTn>
                              </p:par>
                              <p:par>
                                <p:cTn id="24" presetID="5" presetClass="entr" presetSubtype="10" fill="hold" nodeType="withEffect">
                                  <p:stCondLst>
                                    <p:cond delay="2000"/>
                                  </p:stCondLst>
                                  <p:childTnLst>
                                    <p:set>
                                      <p:cBhvr>
                                        <p:cTn id="25" dur="1" fill="hold">
                                          <p:stCondLst>
                                            <p:cond delay="0"/>
                                          </p:stCondLst>
                                        </p:cTn>
                                        <p:tgtEl>
                                          <p:spTgt spid="99"/>
                                        </p:tgtEl>
                                        <p:attrNameLst>
                                          <p:attrName>style.visibility</p:attrName>
                                        </p:attrNameLst>
                                      </p:cBhvr>
                                      <p:to>
                                        <p:strVal val="visible"/>
                                      </p:to>
                                    </p:set>
                                    <p:animEffect transition="in" filter="checkerboard(across)">
                                      <p:cBhvr>
                                        <p:cTn id="26" dur="500"/>
                                        <p:tgtEl>
                                          <p:spTgt spid="99"/>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0"/>
                                        </p:tgtEl>
                                        <p:attrNameLst>
                                          <p:attrName>style.visibility</p:attrName>
                                        </p:attrNameLst>
                                      </p:cBhvr>
                                      <p:to>
                                        <p:strVal val="visible"/>
                                      </p:to>
                                    </p:set>
                                    <p:animEffect transition="in" filter="checkerboard(across)">
                                      <p:cBhvr>
                                        <p:cTn id="29" dur="500"/>
                                        <p:tgtEl>
                                          <p:spTgt spid="100"/>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1"/>
                                        </p:tgtEl>
                                        <p:attrNameLst>
                                          <p:attrName>style.visibility</p:attrName>
                                        </p:attrNameLst>
                                      </p:cBhvr>
                                      <p:to>
                                        <p:strVal val="visible"/>
                                      </p:to>
                                    </p:set>
                                    <p:animEffect transition="in" filter="checkerboard(across)">
                                      <p:cBhvr>
                                        <p:cTn id="32" dur="500"/>
                                        <p:tgtEl>
                                          <p:spTgt spid="101"/>
                                        </p:tgtEl>
                                      </p:cBhvr>
                                    </p:animEffect>
                                  </p:childTnLst>
                                </p:cTn>
                              </p:par>
                              <p:par>
                                <p:cTn id="33" presetID="22" presetClass="entr" presetSubtype="8" fill="hold" nodeType="withEffect">
                                  <p:stCondLst>
                                    <p:cond delay="2000"/>
                                  </p:stCondLst>
                                  <p:iterate type="lt">
                                    <p:tmAbs val="0"/>
                                  </p:iterate>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par>
                                <p:cTn id="36" presetID="5" presetClass="entr" presetSubtype="10" fill="hold" nodeType="withEffect">
                                  <p:stCondLst>
                                    <p:cond delay="3000"/>
                                  </p:stCondLst>
                                  <p:childTnLst>
                                    <p:set>
                                      <p:cBhvr>
                                        <p:cTn id="37" dur="1" fill="hold">
                                          <p:stCondLst>
                                            <p:cond delay="0"/>
                                          </p:stCondLst>
                                        </p:cTn>
                                        <p:tgtEl>
                                          <p:spTgt spid="103"/>
                                        </p:tgtEl>
                                        <p:attrNameLst>
                                          <p:attrName>style.visibility</p:attrName>
                                        </p:attrNameLst>
                                      </p:cBhvr>
                                      <p:to>
                                        <p:strVal val="visible"/>
                                      </p:to>
                                    </p:set>
                                    <p:animEffect transition="in" filter="checkerboard(across)">
                                      <p:cBhvr>
                                        <p:cTn id="38" dur="500"/>
                                        <p:tgtEl>
                                          <p:spTgt spid="103"/>
                                        </p:tgtEl>
                                      </p:cBhvr>
                                    </p:animEffect>
                                  </p:childTnLst>
                                </p:cTn>
                              </p:par>
                              <p:par>
                                <p:cTn id="39" presetID="5" presetClass="entr" presetSubtype="10" fill="hold" nodeType="withEffect">
                                  <p:stCondLst>
                                    <p:cond delay="3000"/>
                                  </p:stCondLst>
                                  <p:childTnLst>
                                    <p:set>
                                      <p:cBhvr>
                                        <p:cTn id="40" dur="1" fill="hold">
                                          <p:stCondLst>
                                            <p:cond delay="0"/>
                                          </p:stCondLst>
                                        </p:cTn>
                                        <p:tgtEl>
                                          <p:spTgt spid="104"/>
                                        </p:tgtEl>
                                        <p:attrNameLst>
                                          <p:attrName>style.visibility</p:attrName>
                                        </p:attrNameLst>
                                      </p:cBhvr>
                                      <p:to>
                                        <p:strVal val="visible"/>
                                      </p:to>
                                    </p:set>
                                    <p:animEffect transition="in" filter="checkerboard(across)">
                                      <p:cBhvr>
                                        <p:cTn id="41" dur="500"/>
                                        <p:tgtEl>
                                          <p:spTgt spid="104"/>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105"/>
                                        </p:tgtEl>
                                        <p:attrNameLst>
                                          <p:attrName>style.visibility</p:attrName>
                                        </p:attrNameLst>
                                      </p:cBhvr>
                                      <p:to>
                                        <p:strVal val="visible"/>
                                      </p:to>
                                    </p:set>
                                    <p:animEffect transition="in" filter="checkerboard(across)">
                                      <p:cBhvr>
                                        <p:cTn id="44" dur="500"/>
                                        <p:tgtEl>
                                          <p:spTgt spid="105"/>
                                        </p:tgtEl>
                                      </p:cBhvr>
                                    </p:animEffect>
                                  </p:childTnLst>
                                </p:cTn>
                              </p:par>
                              <p:par>
                                <p:cTn id="45" presetID="5" presetClass="entr" presetSubtype="10" fill="hold" nodeType="withEffect">
                                  <p:stCondLst>
                                    <p:cond delay="3000"/>
                                  </p:stCondLst>
                                  <p:childTnLst>
                                    <p:set>
                                      <p:cBhvr>
                                        <p:cTn id="46" dur="1" fill="hold">
                                          <p:stCondLst>
                                            <p:cond delay="0"/>
                                          </p:stCondLst>
                                        </p:cTn>
                                        <p:tgtEl>
                                          <p:spTgt spid="106"/>
                                        </p:tgtEl>
                                        <p:attrNameLst>
                                          <p:attrName>style.visibility</p:attrName>
                                        </p:attrNameLst>
                                      </p:cBhvr>
                                      <p:to>
                                        <p:strVal val="visible"/>
                                      </p:to>
                                    </p:set>
                                    <p:animEffect transition="in" filter="checkerboard(across)">
                                      <p:cBhvr>
                                        <p:cTn id="47" dur="500"/>
                                        <p:tgtEl>
                                          <p:spTgt spid="106"/>
                                        </p:tgtEl>
                                      </p:cBhvr>
                                    </p:animEffect>
                                  </p:childTnLst>
                                </p:cTn>
                              </p:par>
                              <p:par>
                                <p:cTn id="48" presetID="22" presetClass="entr" presetSubtype="8" fill="hold" nodeType="withEffect">
                                  <p:stCondLst>
                                    <p:cond delay="3000"/>
                                  </p:stCondLst>
                                  <p:iterate type="lt">
                                    <p:tmAbs val="0"/>
                                  </p:iterate>
                                  <p:childTnLst>
                                    <p:set>
                                      <p:cBhvr>
                                        <p:cTn id="49" dur="1" fill="hold">
                                          <p:stCondLst>
                                            <p:cond delay="0"/>
                                          </p:stCondLst>
                                        </p:cTn>
                                        <p:tgtEl>
                                          <p:spTgt spid="102"/>
                                        </p:tgtEl>
                                        <p:attrNameLst>
                                          <p:attrName>style.visibility</p:attrName>
                                        </p:attrNameLst>
                                      </p:cBhvr>
                                      <p:to>
                                        <p:strVal val="visible"/>
                                      </p:to>
                                    </p:set>
                                    <p:animEffect transition="in" filter="wipe(left)">
                                      <p:cBhvr>
                                        <p:cTn id="50" dur="500"/>
                                        <p:tgtEl>
                                          <p:spTgt spid="102"/>
                                        </p:tgtEl>
                                      </p:cBhvr>
                                    </p:animEffect>
                                  </p:childTnLst>
                                </p:cTn>
                              </p:par>
                              <p:par>
                                <p:cTn id="51" presetID="5" presetClass="entr" presetSubtype="10" fill="hold" nodeType="withEffect">
                                  <p:stCondLst>
                                    <p:cond delay="4000"/>
                                  </p:stCondLst>
                                  <p:childTnLst>
                                    <p:set>
                                      <p:cBhvr>
                                        <p:cTn id="52" dur="1" fill="hold">
                                          <p:stCondLst>
                                            <p:cond delay="0"/>
                                          </p:stCondLst>
                                        </p:cTn>
                                        <p:tgtEl>
                                          <p:spTgt spid="108"/>
                                        </p:tgtEl>
                                        <p:attrNameLst>
                                          <p:attrName>style.visibility</p:attrName>
                                        </p:attrNameLst>
                                      </p:cBhvr>
                                      <p:to>
                                        <p:strVal val="visible"/>
                                      </p:to>
                                    </p:set>
                                    <p:animEffect transition="in" filter="checkerboard(across)">
                                      <p:cBhvr>
                                        <p:cTn id="53" dur="500"/>
                                        <p:tgtEl>
                                          <p:spTgt spid="108"/>
                                        </p:tgtEl>
                                      </p:cBhvr>
                                    </p:animEffect>
                                  </p:childTnLst>
                                </p:cTn>
                              </p:par>
                              <p:par>
                                <p:cTn id="54" presetID="5" presetClass="entr" presetSubtype="10" fill="hold" nodeType="withEffect">
                                  <p:stCondLst>
                                    <p:cond delay="4000"/>
                                  </p:stCondLst>
                                  <p:childTnLst>
                                    <p:set>
                                      <p:cBhvr>
                                        <p:cTn id="55" dur="1" fill="hold">
                                          <p:stCondLst>
                                            <p:cond delay="0"/>
                                          </p:stCondLst>
                                        </p:cTn>
                                        <p:tgtEl>
                                          <p:spTgt spid="109"/>
                                        </p:tgtEl>
                                        <p:attrNameLst>
                                          <p:attrName>style.visibility</p:attrName>
                                        </p:attrNameLst>
                                      </p:cBhvr>
                                      <p:to>
                                        <p:strVal val="visible"/>
                                      </p:to>
                                    </p:set>
                                    <p:animEffect transition="in" filter="checkerboard(across)">
                                      <p:cBhvr>
                                        <p:cTn id="56" dur="500"/>
                                        <p:tgtEl>
                                          <p:spTgt spid="109"/>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10"/>
                                        </p:tgtEl>
                                        <p:attrNameLst>
                                          <p:attrName>style.visibility</p:attrName>
                                        </p:attrNameLst>
                                      </p:cBhvr>
                                      <p:to>
                                        <p:strVal val="visible"/>
                                      </p:to>
                                    </p:set>
                                    <p:animEffect transition="in" filter="checkerboard(across)">
                                      <p:cBhvr>
                                        <p:cTn id="59" dur="500"/>
                                        <p:tgtEl>
                                          <p:spTgt spid="110"/>
                                        </p:tgtEl>
                                      </p:cBhvr>
                                    </p:animEffect>
                                  </p:childTnLst>
                                </p:cTn>
                              </p:par>
                              <p:par>
                                <p:cTn id="60" presetID="5" presetClass="entr" presetSubtype="10" fill="hold" nodeType="withEffect">
                                  <p:stCondLst>
                                    <p:cond delay="4000"/>
                                  </p:stCondLst>
                                  <p:childTnLst>
                                    <p:set>
                                      <p:cBhvr>
                                        <p:cTn id="61" dur="1" fill="hold">
                                          <p:stCondLst>
                                            <p:cond delay="0"/>
                                          </p:stCondLst>
                                        </p:cTn>
                                        <p:tgtEl>
                                          <p:spTgt spid="111"/>
                                        </p:tgtEl>
                                        <p:attrNameLst>
                                          <p:attrName>style.visibility</p:attrName>
                                        </p:attrNameLst>
                                      </p:cBhvr>
                                      <p:to>
                                        <p:strVal val="visible"/>
                                      </p:to>
                                    </p:set>
                                    <p:animEffect transition="in" filter="checkerboard(across)">
                                      <p:cBhvr>
                                        <p:cTn id="62" dur="500"/>
                                        <p:tgtEl>
                                          <p:spTgt spid="111"/>
                                        </p:tgtEl>
                                      </p:cBhvr>
                                    </p:animEffect>
                                  </p:childTnLst>
                                </p:cTn>
                              </p:par>
                              <p:par>
                                <p:cTn id="63" presetID="22" presetClass="entr" presetSubtype="8" fill="hold" nodeType="withEffect">
                                  <p:stCondLst>
                                    <p:cond delay="4000"/>
                                  </p:stCondLst>
                                  <p:childTnLst>
                                    <p:set>
                                      <p:cBhvr>
                                        <p:cTn id="64" dur="1" fill="hold">
                                          <p:stCondLst>
                                            <p:cond delay="0"/>
                                          </p:stCondLst>
                                        </p:cTn>
                                        <p:tgtEl>
                                          <p:spTgt spid="107"/>
                                        </p:tgtEl>
                                        <p:attrNameLst>
                                          <p:attrName>style.visibility</p:attrName>
                                        </p:attrNameLst>
                                      </p:cBhvr>
                                      <p:to>
                                        <p:strVal val="visible"/>
                                      </p:to>
                                    </p:set>
                                    <p:animEffect transition="in" filter="wipe(left)">
                                      <p:cBhvr>
                                        <p:cTn id="65" dur="500"/>
                                        <p:tgtEl>
                                          <p:spTgt spid="107"/>
                                        </p:tgtEl>
                                      </p:cBhvr>
                                    </p:animEffect>
                                  </p:childTnLst>
                                </p:cTn>
                              </p:par>
                              <p:par>
                                <p:cTn id="66" presetID="5" presetClass="entr" presetSubtype="10" fill="hold" nodeType="withEffect">
                                  <p:stCondLst>
                                    <p:cond delay="5000"/>
                                  </p:stCondLst>
                                  <p:childTnLst>
                                    <p:set>
                                      <p:cBhvr>
                                        <p:cTn id="67" dur="1" fill="hold">
                                          <p:stCondLst>
                                            <p:cond delay="0"/>
                                          </p:stCondLst>
                                        </p:cTn>
                                        <p:tgtEl>
                                          <p:spTgt spid="112"/>
                                        </p:tgtEl>
                                        <p:attrNameLst>
                                          <p:attrName>style.visibility</p:attrName>
                                        </p:attrNameLst>
                                      </p:cBhvr>
                                      <p:to>
                                        <p:strVal val="visible"/>
                                      </p:to>
                                    </p:set>
                                    <p:animEffect transition="in" filter="checkerboard(across)">
                                      <p:cBhvr>
                                        <p:cTn id="68" dur="500"/>
                                        <p:tgtEl>
                                          <p:spTgt spid="112"/>
                                        </p:tgtEl>
                                      </p:cBhvr>
                                    </p:animEffect>
                                  </p:childTnLst>
                                </p:cTn>
                              </p:par>
                            </p:childTnLst>
                          </p:cTn>
                        </p:par>
                        <p:par>
                          <p:cTn id="69" fill="hold">
                            <p:stCondLst>
                              <p:cond delay="5500"/>
                            </p:stCondLst>
                            <p:childTnLst>
                              <p:par>
                                <p:cTn id="70" presetID="9" presetClass="entr" presetSubtype="0" fill="hold"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dissolve">
                                      <p:cBhvr>
                                        <p:cTn id="72" dur="500"/>
                                        <p:tgtEl>
                                          <p:spTgt spid="128"/>
                                        </p:tgtEl>
                                      </p:cBhvr>
                                    </p:animEffect>
                                  </p:childTnLst>
                                  <p:subTnLst>
                                    <p:audio>
                                      <p:cMediaNode>
                                        <p:cTn display="0" masterRel="sameClick">
                                          <p:stCondLst>
                                            <p:cond evt="begin" delay="0">
                                              <p:tn val="70"/>
                                            </p:cond>
                                          </p:stCondLst>
                                          <p:endCondLst>
                                            <p:cond evt="onStopAudio" delay="0">
                                              <p:tgtEl>
                                                <p:sldTgt/>
                                              </p:tgtEl>
                                            </p:cond>
                                          </p:endCondLst>
                                        </p:cTn>
                                        <p:tgtEl>
                                          <p:sndTgt r:embed="rId5" name="camera.wav"/>
                                        </p:tgtEl>
                                      </p:cMediaNode>
                                    </p:audio>
                                  </p:subTnLst>
                                </p:cTn>
                              </p:par>
                            </p:childTnLst>
                          </p:cTn>
                        </p:par>
                        <p:par>
                          <p:cTn id="73" fill="hold">
                            <p:stCondLst>
                              <p:cond delay="6000"/>
                            </p:stCondLst>
                            <p:childTnLst>
                              <p:par>
                                <p:cTn id="74" presetID="53" presetClass="exit" presetSubtype="16" fill="hold" nodeType="afterEffect">
                                  <p:stCondLst>
                                    <p:cond delay="0"/>
                                  </p:stCondLst>
                                  <p:childTnLst>
                                    <p:anim calcmode="lin" valueType="num">
                                      <p:cBhvr>
                                        <p:cTn id="75" dur="500"/>
                                        <p:tgtEl>
                                          <p:spTgt spid="128"/>
                                        </p:tgtEl>
                                        <p:attrNameLst>
                                          <p:attrName>ppt_w</p:attrName>
                                        </p:attrNameLst>
                                      </p:cBhvr>
                                      <p:tavLst>
                                        <p:tav tm="0">
                                          <p:val>
                                            <p:strVal val="ppt_w"/>
                                          </p:val>
                                        </p:tav>
                                        <p:tav tm="100000">
                                          <p:val>
                                            <p:fltVal val="0"/>
                                          </p:val>
                                        </p:tav>
                                      </p:tavLst>
                                    </p:anim>
                                    <p:anim calcmode="lin" valueType="num">
                                      <p:cBhvr>
                                        <p:cTn id="76" dur="500"/>
                                        <p:tgtEl>
                                          <p:spTgt spid="128"/>
                                        </p:tgtEl>
                                        <p:attrNameLst>
                                          <p:attrName>ppt_h</p:attrName>
                                        </p:attrNameLst>
                                      </p:cBhvr>
                                      <p:tavLst>
                                        <p:tav tm="0">
                                          <p:val>
                                            <p:strVal val="ppt_h"/>
                                          </p:val>
                                        </p:tav>
                                        <p:tav tm="100000">
                                          <p:val>
                                            <p:fltVal val="0"/>
                                          </p:val>
                                        </p:tav>
                                      </p:tavLst>
                                    </p:anim>
                                    <p:animEffect transition="out" filter="fade">
                                      <p:cBhvr>
                                        <p:cTn id="77" dur="500"/>
                                        <p:tgtEl>
                                          <p:spTgt spid="128"/>
                                        </p:tgtEl>
                                      </p:cBhvr>
                                    </p:animEffect>
                                    <p:set>
                                      <p:cBhvr>
                                        <p:cTn id="78" dur="1" fill="hold">
                                          <p:stCondLst>
                                            <p:cond delay="499"/>
                                          </p:stCondLst>
                                        </p:cTn>
                                        <p:tgtEl>
                                          <p:spTgt spid="128"/>
                                        </p:tgtEl>
                                        <p:attrNameLst>
                                          <p:attrName>style.visibility</p:attrName>
                                        </p:attrNameLst>
                                      </p:cBhvr>
                                      <p:to>
                                        <p:strVal val="hidden"/>
                                      </p:to>
                                    </p:set>
                                  </p:childTnLst>
                                </p:cTn>
                              </p:par>
                            </p:childTnLst>
                          </p:cTn>
                        </p:par>
                        <p:par>
                          <p:cTn id="79" fill="hold">
                            <p:stCondLst>
                              <p:cond delay="6500"/>
                            </p:stCondLst>
                            <p:childTnLst>
                              <p:par>
                                <p:cTn id="80" presetID="9" presetClass="entr" presetSubtype="0" fill="hold" nodeType="after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dissolve">
                                      <p:cBhvr>
                                        <p:cTn id="82" dur="500"/>
                                        <p:tgtEl>
                                          <p:spTgt spid="127"/>
                                        </p:tgtEl>
                                      </p:cBhvr>
                                    </p:animEffect>
                                  </p:childTnLst>
                                  <p:subTnLst>
                                    <p:audio>
                                      <p:cMediaNode>
                                        <p:cTn display="0" masterRel="sameClick">
                                          <p:stCondLst>
                                            <p:cond evt="begin" delay="0">
                                              <p:tn val="80"/>
                                            </p:cond>
                                          </p:stCondLst>
                                          <p:endCondLst>
                                            <p:cond evt="onStopAudio" delay="0">
                                              <p:tgtEl>
                                                <p:sldTgt/>
                                              </p:tgtEl>
                                            </p:cond>
                                          </p:endCondLst>
                                        </p:cTn>
                                        <p:tgtEl>
                                          <p:sndTgt r:embed="rId5" name="camera.wav"/>
                                        </p:tgtEl>
                                      </p:cMediaNode>
                                    </p:audio>
                                  </p:subTnLst>
                                </p:cTn>
                              </p:par>
                            </p:childTnLst>
                          </p:cTn>
                        </p:par>
                        <p:par>
                          <p:cTn id="83" fill="hold">
                            <p:stCondLst>
                              <p:cond delay="7000"/>
                            </p:stCondLst>
                            <p:childTnLst>
                              <p:par>
                                <p:cTn id="84" presetID="53" presetClass="exit" presetSubtype="16" fill="hold" nodeType="afterEffect">
                                  <p:stCondLst>
                                    <p:cond delay="0"/>
                                  </p:stCondLst>
                                  <p:childTnLst>
                                    <p:anim calcmode="lin" valueType="num">
                                      <p:cBhvr>
                                        <p:cTn id="85" dur="500"/>
                                        <p:tgtEl>
                                          <p:spTgt spid="127"/>
                                        </p:tgtEl>
                                        <p:attrNameLst>
                                          <p:attrName>ppt_w</p:attrName>
                                        </p:attrNameLst>
                                      </p:cBhvr>
                                      <p:tavLst>
                                        <p:tav tm="0">
                                          <p:val>
                                            <p:strVal val="ppt_w"/>
                                          </p:val>
                                        </p:tav>
                                        <p:tav tm="100000">
                                          <p:val>
                                            <p:fltVal val="0"/>
                                          </p:val>
                                        </p:tav>
                                      </p:tavLst>
                                    </p:anim>
                                    <p:anim calcmode="lin" valueType="num">
                                      <p:cBhvr>
                                        <p:cTn id="86" dur="500"/>
                                        <p:tgtEl>
                                          <p:spTgt spid="127"/>
                                        </p:tgtEl>
                                        <p:attrNameLst>
                                          <p:attrName>ppt_h</p:attrName>
                                        </p:attrNameLst>
                                      </p:cBhvr>
                                      <p:tavLst>
                                        <p:tav tm="0">
                                          <p:val>
                                            <p:strVal val="ppt_h"/>
                                          </p:val>
                                        </p:tav>
                                        <p:tav tm="100000">
                                          <p:val>
                                            <p:fltVal val="0"/>
                                          </p:val>
                                        </p:tav>
                                      </p:tavLst>
                                    </p:anim>
                                    <p:animEffect transition="out" filter="fade">
                                      <p:cBhvr>
                                        <p:cTn id="87" dur="500"/>
                                        <p:tgtEl>
                                          <p:spTgt spid="127"/>
                                        </p:tgtEl>
                                      </p:cBhvr>
                                    </p:animEffect>
                                    <p:set>
                                      <p:cBhvr>
                                        <p:cTn id="88" dur="1" fill="hold">
                                          <p:stCondLst>
                                            <p:cond delay="499"/>
                                          </p:stCondLst>
                                        </p:cTn>
                                        <p:tgtEl>
                                          <p:spTgt spid="127"/>
                                        </p:tgtEl>
                                        <p:attrNameLst>
                                          <p:attrName>style.visibility</p:attrName>
                                        </p:attrNameLst>
                                      </p:cBhvr>
                                      <p:to>
                                        <p:strVal val="hidden"/>
                                      </p:to>
                                    </p:set>
                                  </p:childTnLst>
                                </p:cTn>
                              </p:par>
                            </p:childTnLst>
                          </p:cTn>
                        </p:par>
                        <p:par>
                          <p:cTn id="89" fill="hold">
                            <p:stCondLst>
                              <p:cond delay="7500"/>
                            </p:stCondLst>
                            <p:childTnLst>
                              <p:par>
                                <p:cTn id="90" presetID="9" presetClass="entr" presetSubtype="0" fill="hold" nodeType="after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dissolve">
                                      <p:cBhvr>
                                        <p:cTn id="92" dur="500"/>
                                        <p:tgtEl>
                                          <p:spTgt spid="126"/>
                                        </p:tgtEl>
                                      </p:cBhvr>
                                    </p:animEffect>
                                  </p:childTnLst>
                                  <p:subTnLst>
                                    <p:audio>
                                      <p:cMediaNode>
                                        <p:cTn display="0" masterRel="sameClick">
                                          <p:stCondLst>
                                            <p:cond evt="begin" delay="0">
                                              <p:tn val="90"/>
                                            </p:cond>
                                          </p:stCondLst>
                                          <p:endCondLst>
                                            <p:cond evt="onStopAudio" delay="0">
                                              <p:tgtEl>
                                                <p:sldTgt/>
                                              </p:tgtEl>
                                            </p:cond>
                                          </p:endCondLst>
                                        </p:cTn>
                                        <p:tgtEl>
                                          <p:sndTgt r:embed="rId5" name="camera.wav"/>
                                        </p:tgtEl>
                                      </p:cMediaNode>
                                    </p:audio>
                                  </p:subTnLst>
                                </p:cTn>
                              </p:par>
                            </p:childTnLst>
                          </p:cTn>
                        </p:par>
                        <p:par>
                          <p:cTn id="93" fill="hold">
                            <p:stCondLst>
                              <p:cond delay="8000"/>
                            </p:stCondLst>
                            <p:childTnLst>
                              <p:par>
                                <p:cTn id="94" presetID="53" presetClass="exit" presetSubtype="16" fill="hold" nodeType="afterEffect">
                                  <p:stCondLst>
                                    <p:cond delay="0"/>
                                  </p:stCondLst>
                                  <p:childTnLst>
                                    <p:anim calcmode="lin" valueType="num">
                                      <p:cBhvr>
                                        <p:cTn id="95" dur="500"/>
                                        <p:tgtEl>
                                          <p:spTgt spid="126"/>
                                        </p:tgtEl>
                                        <p:attrNameLst>
                                          <p:attrName>ppt_w</p:attrName>
                                        </p:attrNameLst>
                                      </p:cBhvr>
                                      <p:tavLst>
                                        <p:tav tm="0">
                                          <p:val>
                                            <p:strVal val="ppt_w"/>
                                          </p:val>
                                        </p:tav>
                                        <p:tav tm="100000">
                                          <p:val>
                                            <p:fltVal val="0"/>
                                          </p:val>
                                        </p:tav>
                                      </p:tavLst>
                                    </p:anim>
                                    <p:anim calcmode="lin" valueType="num">
                                      <p:cBhvr>
                                        <p:cTn id="96" dur="500"/>
                                        <p:tgtEl>
                                          <p:spTgt spid="126"/>
                                        </p:tgtEl>
                                        <p:attrNameLst>
                                          <p:attrName>ppt_h</p:attrName>
                                        </p:attrNameLst>
                                      </p:cBhvr>
                                      <p:tavLst>
                                        <p:tav tm="0">
                                          <p:val>
                                            <p:strVal val="ppt_h"/>
                                          </p:val>
                                        </p:tav>
                                        <p:tav tm="100000">
                                          <p:val>
                                            <p:fltVal val="0"/>
                                          </p:val>
                                        </p:tav>
                                      </p:tavLst>
                                    </p:anim>
                                    <p:animEffect transition="out" filter="fade">
                                      <p:cBhvr>
                                        <p:cTn id="97" dur="500"/>
                                        <p:tgtEl>
                                          <p:spTgt spid="126"/>
                                        </p:tgtEl>
                                      </p:cBhvr>
                                    </p:animEffect>
                                    <p:set>
                                      <p:cBhvr>
                                        <p:cTn id="98" dur="1" fill="hold">
                                          <p:stCondLst>
                                            <p:cond delay="499"/>
                                          </p:stCondLst>
                                        </p:cTn>
                                        <p:tgtEl>
                                          <p:spTgt spid="126"/>
                                        </p:tgtEl>
                                        <p:attrNameLst>
                                          <p:attrName>style.visibility</p:attrName>
                                        </p:attrNameLst>
                                      </p:cBhvr>
                                      <p:to>
                                        <p:strVal val="hidden"/>
                                      </p:to>
                                    </p:set>
                                  </p:childTnLst>
                                </p:cTn>
                              </p:par>
                            </p:childTnLst>
                          </p:cTn>
                        </p:par>
                        <p:par>
                          <p:cTn id="99" fill="hold">
                            <p:stCondLst>
                              <p:cond delay="8500"/>
                            </p:stCondLst>
                            <p:childTnLst>
                              <p:par>
                                <p:cTn id="100" presetID="9" presetClass="entr" presetSubtype="0" fill="hold"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dissolve">
                                      <p:cBhvr>
                                        <p:cTn id="102" dur="500"/>
                                        <p:tgtEl>
                                          <p:spTgt spid="125"/>
                                        </p:tgtEl>
                                      </p:cBhvr>
                                    </p:animEffect>
                                  </p:childTnLst>
                                  <p:subTnLst>
                                    <p:audio>
                                      <p:cMediaNode>
                                        <p:cTn display="0" masterRel="sameClick">
                                          <p:stCondLst>
                                            <p:cond evt="begin" delay="0">
                                              <p:tn val="100"/>
                                            </p:cond>
                                          </p:stCondLst>
                                          <p:endCondLst>
                                            <p:cond evt="onStopAudio" delay="0">
                                              <p:tgtEl>
                                                <p:sldTgt/>
                                              </p:tgtEl>
                                            </p:cond>
                                          </p:endCondLst>
                                        </p:cTn>
                                        <p:tgtEl>
                                          <p:sndTgt r:embed="rId5" name="camera.wav"/>
                                        </p:tgtEl>
                                      </p:cMediaNode>
                                    </p:audio>
                                  </p:subTnLst>
                                </p:cTn>
                              </p:par>
                            </p:childTnLst>
                          </p:cTn>
                        </p:par>
                        <p:par>
                          <p:cTn id="103" fill="hold">
                            <p:stCondLst>
                              <p:cond delay="9000"/>
                            </p:stCondLst>
                            <p:childTnLst>
                              <p:par>
                                <p:cTn id="104" presetID="53" presetClass="exit" presetSubtype="16" fill="hold" nodeType="afterEffect">
                                  <p:stCondLst>
                                    <p:cond delay="0"/>
                                  </p:stCondLst>
                                  <p:childTnLst>
                                    <p:anim calcmode="lin" valueType="num">
                                      <p:cBhvr>
                                        <p:cTn id="105" dur="500"/>
                                        <p:tgtEl>
                                          <p:spTgt spid="125"/>
                                        </p:tgtEl>
                                        <p:attrNameLst>
                                          <p:attrName>ppt_w</p:attrName>
                                        </p:attrNameLst>
                                      </p:cBhvr>
                                      <p:tavLst>
                                        <p:tav tm="0">
                                          <p:val>
                                            <p:strVal val="ppt_w"/>
                                          </p:val>
                                        </p:tav>
                                        <p:tav tm="100000">
                                          <p:val>
                                            <p:fltVal val="0"/>
                                          </p:val>
                                        </p:tav>
                                      </p:tavLst>
                                    </p:anim>
                                    <p:anim calcmode="lin" valueType="num">
                                      <p:cBhvr>
                                        <p:cTn id="106" dur="500"/>
                                        <p:tgtEl>
                                          <p:spTgt spid="125"/>
                                        </p:tgtEl>
                                        <p:attrNameLst>
                                          <p:attrName>ppt_h</p:attrName>
                                        </p:attrNameLst>
                                      </p:cBhvr>
                                      <p:tavLst>
                                        <p:tav tm="0">
                                          <p:val>
                                            <p:strVal val="ppt_h"/>
                                          </p:val>
                                        </p:tav>
                                        <p:tav tm="100000">
                                          <p:val>
                                            <p:fltVal val="0"/>
                                          </p:val>
                                        </p:tav>
                                      </p:tavLst>
                                    </p:anim>
                                    <p:animEffect transition="out" filter="fade">
                                      <p:cBhvr>
                                        <p:cTn id="107" dur="500"/>
                                        <p:tgtEl>
                                          <p:spTgt spid="125"/>
                                        </p:tgtEl>
                                      </p:cBhvr>
                                    </p:animEffect>
                                    <p:set>
                                      <p:cBhvr>
                                        <p:cTn id="108" dur="1" fill="hold">
                                          <p:stCondLst>
                                            <p:cond delay="499"/>
                                          </p:stCondLst>
                                        </p:cTn>
                                        <p:tgtEl>
                                          <p:spTgt spid="125"/>
                                        </p:tgtEl>
                                        <p:attrNameLst>
                                          <p:attrName>style.visibility</p:attrName>
                                        </p:attrNameLst>
                                      </p:cBhvr>
                                      <p:to>
                                        <p:strVal val="hidden"/>
                                      </p:to>
                                    </p:set>
                                  </p:childTnLst>
                                </p:cTn>
                              </p:par>
                            </p:childTnLst>
                          </p:cTn>
                        </p:par>
                        <p:par>
                          <p:cTn id="109" fill="hold">
                            <p:stCondLst>
                              <p:cond delay="9500"/>
                            </p:stCondLst>
                            <p:childTnLst>
                              <p:par>
                                <p:cTn id="110" presetID="9" presetClass="entr" presetSubtype="0" fill="hold"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dissolve">
                                      <p:cBhvr>
                                        <p:cTn id="112" dur="500"/>
                                        <p:tgtEl>
                                          <p:spTgt spid="124"/>
                                        </p:tgtEl>
                                      </p:cBhvr>
                                    </p:animEffect>
                                  </p:childTnLst>
                                  <p:subTnLst>
                                    <p:audio>
                                      <p:cMediaNode>
                                        <p:cTn display="0" masterRel="sameClick">
                                          <p:stCondLst>
                                            <p:cond evt="begin" delay="0">
                                              <p:tn val="110"/>
                                            </p:cond>
                                          </p:stCondLst>
                                          <p:endCondLst>
                                            <p:cond evt="onStopAudio" delay="0">
                                              <p:tgtEl>
                                                <p:sldTgt/>
                                              </p:tgtEl>
                                            </p:cond>
                                          </p:endCondLst>
                                        </p:cTn>
                                        <p:tgtEl>
                                          <p:sndTgt r:embed="rId5" name="camera.wav"/>
                                        </p:tgtEl>
                                      </p:cMediaNode>
                                    </p:audio>
                                  </p:subTnLst>
                                </p:cTn>
                              </p:par>
                            </p:childTnLst>
                          </p:cTn>
                        </p:par>
                        <p:par>
                          <p:cTn id="113" fill="hold">
                            <p:stCondLst>
                              <p:cond delay="10000"/>
                            </p:stCondLst>
                            <p:childTnLst>
                              <p:par>
                                <p:cTn id="114" presetID="53" presetClass="exit" presetSubtype="16" fill="hold" nodeType="afterEffect">
                                  <p:stCondLst>
                                    <p:cond delay="0"/>
                                  </p:stCondLst>
                                  <p:childTnLst>
                                    <p:anim calcmode="lin" valueType="num">
                                      <p:cBhvr>
                                        <p:cTn id="115" dur="500"/>
                                        <p:tgtEl>
                                          <p:spTgt spid="124"/>
                                        </p:tgtEl>
                                        <p:attrNameLst>
                                          <p:attrName>ppt_w</p:attrName>
                                        </p:attrNameLst>
                                      </p:cBhvr>
                                      <p:tavLst>
                                        <p:tav tm="0">
                                          <p:val>
                                            <p:strVal val="ppt_w"/>
                                          </p:val>
                                        </p:tav>
                                        <p:tav tm="100000">
                                          <p:val>
                                            <p:fltVal val="0"/>
                                          </p:val>
                                        </p:tav>
                                      </p:tavLst>
                                    </p:anim>
                                    <p:anim calcmode="lin" valueType="num">
                                      <p:cBhvr>
                                        <p:cTn id="116" dur="500"/>
                                        <p:tgtEl>
                                          <p:spTgt spid="124"/>
                                        </p:tgtEl>
                                        <p:attrNameLst>
                                          <p:attrName>ppt_h</p:attrName>
                                        </p:attrNameLst>
                                      </p:cBhvr>
                                      <p:tavLst>
                                        <p:tav tm="0">
                                          <p:val>
                                            <p:strVal val="ppt_h"/>
                                          </p:val>
                                        </p:tav>
                                        <p:tav tm="100000">
                                          <p:val>
                                            <p:fltVal val="0"/>
                                          </p:val>
                                        </p:tav>
                                      </p:tavLst>
                                    </p:anim>
                                    <p:animEffect transition="out" filter="fade">
                                      <p:cBhvr>
                                        <p:cTn id="117" dur="500"/>
                                        <p:tgtEl>
                                          <p:spTgt spid="124"/>
                                        </p:tgtEl>
                                      </p:cBhvr>
                                    </p:animEffect>
                                    <p:set>
                                      <p:cBhvr>
                                        <p:cTn id="118" dur="1" fill="hold">
                                          <p:stCondLst>
                                            <p:cond delay="499"/>
                                          </p:stCondLst>
                                        </p:cTn>
                                        <p:tgtEl>
                                          <p:spTgt spid="124"/>
                                        </p:tgtEl>
                                        <p:attrNameLst>
                                          <p:attrName>style.visibility</p:attrName>
                                        </p:attrNameLst>
                                      </p:cBhvr>
                                      <p:to>
                                        <p:strVal val="hidden"/>
                                      </p:to>
                                    </p:set>
                                  </p:childTnLst>
                                </p:cTn>
                              </p:par>
                            </p:childTnLst>
                          </p:cTn>
                        </p:par>
                        <p:par>
                          <p:cTn id="119" fill="hold">
                            <p:stCondLst>
                              <p:cond delay="10500"/>
                            </p:stCondLst>
                            <p:childTnLst>
                              <p:par>
                                <p:cTn id="120" presetID="9" presetClass="entr" presetSubtype="0"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dissolve">
                                      <p:cBhvr>
                                        <p:cTn id="122" dur="500"/>
                                        <p:tgtEl>
                                          <p:spTgt spid="123"/>
                                        </p:tgtEl>
                                      </p:cBhvr>
                                    </p:animEffect>
                                  </p:childTnLst>
                                  <p:subTnLst>
                                    <p:audio>
                                      <p:cMediaNode>
                                        <p:cTn display="0" masterRel="sameClick">
                                          <p:stCondLst>
                                            <p:cond evt="begin" delay="0">
                                              <p:tn val="120"/>
                                            </p:cond>
                                          </p:stCondLst>
                                          <p:endCondLst>
                                            <p:cond evt="onStopAudio" delay="0">
                                              <p:tgtEl>
                                                <p:sldTgt/>
                                              </p:tgtEl>
                                            </p:cond>
                                          </p:endCondLst>
                                        </p:cTn>
                                        <p:tgtEl>
                                          <p:sndTgt r:embed="rId5" name="camera.wav"/>
                                        </p:tgtEl>
                                      </p:cMediaNode>
                                    </p:audio>
                                  </p:subTnLst>
                                </p:cTn>
                              </p:par>
                            </p:childTnLst>
                          </p:cTn>
                        </p:par>
                        <p:par>
                          <p:cTn id="123" fill="hold">
                            <p:stCondLst>
                              <p:cond delay="11000"/>
                            </p:stCondLst>
                            <p:childTnLst>
                              <p:par>
                                <p:cTn id="124" presetID="53" presetClass="exit" presetSubtype="16" fill="hold" nodeType="afterEffect">
                                  <p:stCondLst>
                                    <p:cond delay="0"/>
                                  </p:stCondLst>
                                  <p:childTnLst>
                                    <p:anim calcmode="lin" valueType="num">
                                      <p:cBhvr>
                                        <p:cTn id="125" dur="500"/>
                                        <p:tgtEl>
                                          <p:spTgt spid="123"/>
                                        </p:tgtEl>
                                        <p:attrNameLst>
                                          <p:attrName>ppt_w</p:attrName>
                                        </p:attrNameLst>
                                      </p:cBhvr>
                                      <p:tavLst>
                                        <p:tav tm="0">
                                          <p:val>
                                            <p:strVal val="ppt_w"/>
                                          </p:val>
                                        </p:tav>
                                        <p:tav tm="100000">
                                          <p:val>
                                            <p:fltVal val="0"/>
                                          </p:val>
                                        </p:tav>
                                      </p:tavLst>
                                    </p:anim>
                                    <p:anim calcmode="lin" valueType="num">
                                      <p:cBhvr>
                                        <p:cTn id="126" dur="500"/>
                                        <p:tgtEl>
                                          <p:spTgt spid="123"/>
                                        </p:tgtEl>
                                        <p:attrNameLst>
                                          <p:attrName>ppt_h</p:attrName>
                                        </p:attrNameLst>
                                      </p:cBhvr>
                                      <p:tavLst>
                                        <p:tav tm="0">
                                          <p:val>
                                            <p:strVal val="ppt_h"/>
                                          </p:val>
                                        </p:tav>
                                        <p:tav tm="100000">
                                          <p:val>
                                            <p:fltVal val="0"/>
                                          </p:val>
                                        </p:tav>
                                      </p:tavLst>
                                    </p:anim>
                                    <p:animEffect transition="out" filter="fade">
                                      <p:cBhvr>
                                        <p:cTn id="127" dur="500"/>
                                        <p:tgtEl>
                                          <p:spTgt spid="123"/>
                                        </p:tgtEl>
                                      </p:cBhvr>
                                    </p:animEffect>
                                    <p:set>
                                      <p:cBhvr>
                                        <p:cTn id="128" dur="1" fill="hold">
                                          <p:stCondLst>
                                            <p:cond delay="499"/>
                                          </p:stCondLst>
                                        </p:cTn>
                                        <p:tgtEl>
                                          <p:spTgt spid="123"/>
                                        </p:tgtEl>
                                        <p:attrNameLst>
                                          <p:attrName>style.visibility</p:attrName>
                                        </p:attrNameLst>
                                      </p:cBhvr>
                                      <p:to>
                                        <p:strVal val="hidden"/>
                                      </p:to>
                                    </p:set>
                                  </p:childTnLst>
                                </p:cTn>
                              </p:par>
                            </p:childTnLst>
                          </p:cTn>
                        </p:par>
                        <p:par>
                          <p:cTn id="129" fill="hold">
                            <p:stCondLst>
                              <p:cond delay="11500"/>
                            </p:stCondLst>
                            <p:childTnLst>
                              <p:par>
                                <p:cTn id="130" presetID="9" presetClass="entr" presetSubtype="0" fill="hold"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dissolve">
                                      <p:cBhvr>
                                        <p:cTn id="132" dur="500"/>
                                        <p:tgtEl>
                                          <p:spTgt spid="122"/>
                                        </p:tgtEl>
                                      </p:cBhvr>
                                    </p:animEffect>
                                  </p:childTnLst>
                                  <p:subTnLst>
                                    <p:audio>
                                      <p:cMediaNode>
                                        <p:cTn display="0" masterRel="sameClick">
                                          <p:stCondLst>
                                            <p:cond evt="begin" delay="0">
                                              <p:tn val="130"/>
                                            </p:cond>
                                          </p:stCondLst>
                                          <p:endCondLst>
                                            <p:cond evt="onStopAudio" delay="0">
                                              <p:tgtEl>
                                                <p:sldTgt/>
                                              </p:tgtEl>
                                            </p:cond>
                                          </p:endCondLst>
                                        </p:cTn>
                                        <p:tgtEl>
                                          <p:sndTgt r:embed="rId5" name="camera.wav"/>
                                        </p:tgtEl>
                                      </p:cMediaNode>
                                    </p:audio>
                                  </p:subTnLst>
                                </p:cTn>
                              </p:par>
                            </p:childTnLst>
                          </p:cTn>
                        </p:par>
                        <p:par>
                          <p:cTn id="133" fill="hold">
                            <p:stCondLst>
                              <p:cond delay="12000"/>
                            </p:stCondLst>
                            <p:childTnLst>
                              <p:par>
                                <p:cTn id="134" presetID="53" presetClass="exit" presetSubtype="16" fill="hold" nodeType="afterEffect">
                                  <p:stCondLst>
                                    <p:cond delay="0"/>
                                  </p:stCondLst>
                                  <p:childTnLst>
                                    <p:anim calcmode="lin" valueType="num">
                                      <p:cBhvr>
                                        <p:cTn id="135" dur="500"/>
                                        <p:tgtEl>
                                          <p:spTgt spid="122"/>
                                        </p:tgtEl>
                                        <p:attrNameLst>
                                          <p:attrName>ppt_w</p:attrName>
                                        </p:attrNameLst>
                                      </p:cBhvr>
                                      <p:tavLst>
                                        <p:tav tm="0">
                                          <p:val>
                                            <p:strVal val="ppt_w"/>
                                          </p:val>
                                        </p:tav>
                                        <p:tav tm="100000">
                                          <p:val>
                                            <p:fltVal val="0"/>
                                          </p:val>
                                        </p:tav>
                                      </p:tavLst>
                                    </p:anim>
                                    <p:anim calcmode="lin" valueType="num">
                                      <p:cBhvr>
                                        <p:cTn id="136" dur="500"/>
                                        <p:tgtEl>
                                          <p:spTgt spid="122"/>
                                        </p:tgtEl>
                                        <p:attrNameLst>
                                          <p:attrName>ppt_h</p:attrName>
                                        </p:attrNameLst>
                                      </p:cBhvr>
                                      <p:tavLst>
                                        <p:tav tm="0">
                                          <p:val>
                                            <p:strVal val="ppt_h"/>
                                          </p:val>
                                        </p:tav>
                                        <p:tav tm="100000">
                                          <p:val>
                                            <p:fltVal val="0"/>
                                          </p:val>
                                        </p:tav>
                                      </p:tavLst>
                                    </p:anim>
                                    <p:animEffect transition="out" filter="fade">
                                      <p:cBhvr>
                                        <p:cTn id="137" dur="500"/>
                                        <p:tgtEl>
                                          <p:spTgt spid="122"/>
                                        </p:tgtEl>
                                      </p:cBhvr>
                                    </p:animEffect>
                                    <p:set>
                                      <p:cBhvr>
                                        <p:cTn id="138" dur="1" fill="hold">
                                          <p:stCondLst>
                                            <p:cond delay="499"/>
                                          </p:stCondLst>
                                        </p:cTn>
                                        <p:tgtEl>
                                          <p:spTgt spid="122"/>
                                        </p:tgtEl>
                                        <p:attrNameLst>
                                          <p:attrName>style.visibility</p:attrName>
                                        </p:attrNameLst>
                                      </p:cBhvr>
                                      <p:to>
                                        <p:strVal val="hidden"/>
                                      </p:to>
                                    </p:set>
                                  </p:childTnLst>
                                </p:cTn>
                              </p:par>
                            </p:childTnLst>
                          </p:cTn>
                        </p:par>
                        <p:par>
                          <p:cTn id="139" fill="hold">
                            <p:stCondLst>
                              <p:cond delay="12500"/>
                            </p:stCondLst>
                            <p:childTnLst>
                              <p:par>
                                <p:cTn id="140" presetID="9" presetClass="entr" presetSubtype="0" fill="hold" nodeType="afterEffect">
                                  <p:stCondLst>
                                    <p:cond delay="0"/>
                                  </p:stCondLst>
                                  <p:childTnLst>
                                    <p:set>
                                      <p:cBhvr>
                                        <p:cTn id="141" dur="1" fill="hold">
                                          <p:stCondLst>
                                            <p:cond delay="0"/>
                                          </p:stCondLst>
                                        </p:cTn>
                                        <p:tgtEl>
                                          <p:spTgt spid="121"/>
                                        </p:tgtEl>
                                        <p:attrNameLst>
                                          <p:attrName>style.visibility</p:attrName>
                                        </p:attrNameLst>
                                      </p:cBhvr>
                                      <p:to>
                                        <p:strVal val="visible"/>
                                      </p:to>
                                    </p:set>
                                    <p:animEffect transition="in" filter="dissolve">
                                      <p:cBhvr>
                                        <p:cTn id="142" dur="500"/>
                                        <p:tgtEl>
                                          <p:spTgt spid="121"/>
                                        </p:tgtEl>
                                      </p:cBhvr>
                                    </p:animEffect>
                                  </p:childTnLst>
                                  <p:subTnLst>
                                    <p:audio>
                                      <p:cMediaNode>
                                        <p:cTn display="0" masterRel="sameClick">
                                          <p:stCondLst>
                                            <p:cond evt="begin" delay="0">
                                              <p:tn val="140"/>
                                            </p:cond>
                                          </p:stCondLst>
                                          <p:endCondLst>
                                            <p:cond evt="onStopAudio" delay="0">
                                              <p:tgtEl>
                                                <p:sldTgt/>
                                              </p:tgtEl>
                                            </p:cond>
                                          </p:endCondLst>
                                        </p:cTn>
                                        <p:tgtEl>
                                          <p:sndTgt r:embed="rId5" name="camera.wav"/>
                                        </p:tgtEl>
                                      </p:cMediaNode>
                                    </p:audio>
                                  </p:subTnLst>
                                </p:cTn>
                              </p:par>
                            </p:childTnLst>
                          </p:cTn>
                        </p:par>
                        <p:par>
                          <p:cTn id="143" fill="hold">
                            <p:stCondLst>
                              <p:cond delay="13000"/>
                            </p:stCondLst>
                            <p:childTnLst>
                              <p:par>
                                <p:cTn id="144" presetID="53" presetClass="exit" presetSubtype="16" fill="hold" nodeType="afterEffect">
                                  <p:stCondLst>
                                    <p:cond delay="0"/>
                                  </p:stCondLst>
                                  <p:childTnLst>
                                    <p:anim calcmode="lin" valueType="num">
                                      <p:cBhvr>
                                        <p:cTn id="145" dur="500"/>
                                        <p:tgtEl>
                                          <p:spTgt spid="121"/>
                                        </p:tgtEl>
                                        <p:attrNameLst>
                                          <p:attrName>ppt_w</p:attrName>
                                        </p:attrNameLst>
                                      </p:cBhvr>
                                      <p:tavLst>
                                        <p:tav tm="0">
                                          <p:val>
                                            <p:strVal val="ppt_w"/>
                                          </p:val>
                                        </p:tav>
                                        <p:tav tm="100000">
                                          <p:val>
                                            <p:fltVal val="0"/>
                                          </p:val>
                                        </p:tav>
                                      </p:tavLst>
                                    </p:anim>
                                    <p:anim calcmode="lin" valueType="num">
                                      <p:cBhvr>
                                        <p:cTn id="146" dur="500"/>
                                        <p:tgtEl>
                                          <p:spTgt spid="121"/>
                                        </p:tgtEl>
                                        <p:attrNameLst>
                                          <p:attrName>ppt_h</p:attrName>
                                        </p:attrNameLst>
                                      </p:cBhvr>
                                      <p:tavLst>
                                        <p:tav tm="0">
                                          <p:val>
                                            <p:strVal val="ppt_h"/>
                                          </p:val>
                                        </p:tav>
                                        <p:tav tm="100000">
                                          <p:val>
                                            <p:fltVal val="0"/>
                                          </p:val>
                                        </p:tav>
                                      </p:tavLst>
                                    </p:anim>
                                    <p:animEffect transition="out" filter="fade">
                                      <p:cBhvr>
                                        <p:cTn id="147" dur="500"/>
                                        <p:tgtEl>
                                          <p:spTgt spid="121"/>
                                        </p:tgtEl>
                                      </p:cBhvr>
                                    </p:animEffect>
                                    <p:set>
                                      <p:cBhvr>
                                        <p:cTn id="148" dur="1" fill="hold">
                                          <p:stCondLst>
                                            <p:cond delay="499"/>
                                          </p:stCondLst>
                                        </p:cTn>
                                        <p:tgtEl>
                                          <p:spTgt spid="121"/>
                                        </p:tgtEl>
                                        <p:attrNameLst>
                                          <p:attrName>style.visibility</p:attrName>
                                        </p:attrNameLst>
                                      </p:cBhvr>
                                      <p:to>
                                        <p:strVal val="hidden"/>
                                      </p:to>
                                    </p:set>
                                  </p:childTnLst>
                                </p:cTn>
                              </p:par>
                            </p:childTnLst>
                          </p:cTn>
                        </p:par>
                        <p:par>
                          <p:cTn id="149" fill="hold">
                            <p:stCondLst>
                              <p:cond delay="13500"/>
                            </p:stCondLst>
                            <p:childTnLst>
                              <p:par>
                                <p:cTn id="150" presetID="9" presetClass="entr" presetSubtype="0" fill="hold"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dissolve">
                                      <p:cBhvr>
                                        <p:cTn id="152" dur="500"/>
                                        <p:tgtEl>
                                          <p:spTgt spid="120"/>
                                        </p:tgtEl>
                                      </p:cBhvr>
                                    </p:animEffect>
                                  </p:childTnLst>
                                  <p:subTnLst>
                                    <p:audio>
                                      <p:cMediaNode>
                                        <p:cTn display="0" masterRel="sameClick">
                                          <p:stCondLst>
                                            <p:cond evt="begin" delay="0">
                                              <p:tn val="150"/>
                                            </p:cond>
                                          </p:stCondLst>
                                          <p:endCondLst>
                                            <p:cond evt="onStopAudio" delay="0">
                                              <p:tgtEl>
                                                <p:sldTgt/>
                                              </p:tgtEl>
                                            </p:cond>
                                          </p:endCondLst>
                                        </p:cTn>
                                        <p:tgtEl>
                                          <p:sndTgt r:embed="rId5" name="camera.wav"/>
                                        </p:tgtEl>
                                      </p:cMediaNode>
                                    </p:audio>
                                  </p:subTnLst>
                                </p:cTn>
                              </p:par>
                            </p:childTnLst>
                          </p:cTn>
                        </p:par>
                        <p:par>
                          <p:cTn id="153" fill="hold">
                            <p:stCondLst>
                              <p:cond delay="14000"/>
                            </p:stCondLst>
                            <p:childTnLst>
                              <p:par>
                                <p:cTn id="154" presetID="53" presetClass="exit" presetSubtype="16" fill="hold" nodeType="afterEffect">
                                  <p:stCondLst>
                                    <p:cond delay="0"/>
                                  </p:stCondLst>
                                  <p:childTnLst>
                                    <p:anim calcmode="lin" valueType="num">
                                      <p:cBhvr>
                                        <p:cTn id="155" dur="500"/>
                                        <p:tgtEl>
                                          <p:spTgt spid="120"/>
                                        </p:tgtEl>
                                        <p:attrNameLst>
                                          <p:attrName>ppt_w</p:attrName>
                                        </p:attrNameLst>
                                      </p:cBhvr>
                                      <p:tavLst>
                                        <p:tav tm="0">
                                          <p:val>
                                            <p:strVal val="ppt_w"/>
                                          </p:val>
                                        </p:tav>
                                        <p:tav tm="100000">
                                          <p:val>
                                            <p:fltVal val="0"/>
                                          </p:val>
                                        </p:tav>
                                      </p:tavLst>
                                    </p:anim>
                                    <p:anim calcmode="lin" valueType="num">
                                      <p:cBhvr>
                                        <p:cTn id="156" dur="500"/>
                                        <p:tgtEl>
                                          <p:spTgt spid="120"/>
                                        </p:tgtEl>
                                        <p:attrNameLst>
                                          <p:attrName>ppt_h</p:attrName>
                                        </p:attrNameLst>
                                      </p:cBhvr>
                                      <p:tavLst>
                                        <p:tav tm="0">
                                          <p:val>
                                            <p:strVal val="ppt_h"/>
                                          </p:val>
                                        </p:tav>
                                        <p:tav tm="100000">
                                          <p:val>
                                            <p:fltVal val="0"/>
                                          </p:val>
                                        </p:tav>
                                      </p:tavLst>
                                    </p:anim>
                                    <p:animEffect transition="out" filter="fade">
                                      <p:cBhvr>
                                        <p:cTn id="157" dur="500"/>
                                        <p:tgtEl>
                                          <p:spTgt spid="120"/>
                                        </p:tgtEl>
                                      </p:cBhvr>
                                    </p:animEffect>
                                    <p:set>
                                      <p:cBhvr>
                                        <p:cTn id="158" dur="1" fill="hold">
                                          <p:stCondLst>
                                            <p:cond delay="499"/>
                                          </p:stCondLst>
                                        </p:cTn>
                                        <p:tgtEl>
                                          <p:spTgt spid="120"/>
                                        </p:tgtEl>
                                        <p:attrNameLst>
                                          <p:attrName>style.visibility</p:attrName>
                                        </p:attrNameLst>
                                      </p:cBhvr>
                                      <p:to>
                                        <p:strVal val="hidden"/>
                                      </p:to>
                                    </p:set>
                                  </p:childTnLst>
                                </p:cTn>
                              </p:par>
                            </p:childTnLst>
                          </p:cTn>
                        </p:par>
                        <p:par>
                          <p:cTn id="159" fill="hold">
                            <p:stCondLst>
                              <p:cond delay="14500"/>
                            </p:stCondLst>
                            <p:childTnLst>
                              <p:par>
                                <p:cTn id="160" presetID="9" presetClass="entr" presetSubtype="0" fill="hold" nodeType="afterEffect">
                                  <p:stCondLst>
                                    <p:cond delay="0"/>
                                  </p:stCondLst>
                                  <p:childTnLst>
                                    <p:set>
                                      <p:cBhvr>
                                        <p:cTn id="161" dur="1" fill="hold">
                                          <p:stCondLst>
                                            <p:cond delay="0"/>
                                          </p:stCondLst>
                                        </p:cTn>
                                        <p:tgtEl>
                                          <p:spTgt spid="119"/>
                                        </p:tgtEl>
                                        <p:attrNameLst>
                                          <p:attrName>style.visibility</p:attrName>
                                        </p:attrNameLst>
                                      </p:cBhvr>
                                      <p:to>
                                        <p:strVal val="visible"/>
                                      </p:to>
                                    </p:set>
                                    <p:animEffect transition="in" filter="dissolve">
                                      <p:cBhvr>
                                        <p:cTn id="162" dur="500"/>
                                        <p:tgtEl>
                                          <p:spTgt spid="119"/>
                                        </p:tgtEl>
                                      </p:cBhvr>
                                    </p:animEffect>
                                  </p:childTnLst>
                                  <p:subTnLst>
                                    <p:audio>
                                      <p:cMediaNode>
                                        <p:cTn display="0" masterRel="sameClick">
                                          <p:stCondLst>
                                            <p:cond evt="begin" delay="0">
                                              <p:tn val="160"/>
                                            </p:cond>
                                          </p:stCondLst>
                                          <p:endCondLst>
                                            <p:cond evt="onStopAudio" delay="0">
                                              <p:tgtEl>
                                                <p:sldTgt/>
                                              </p:tgtEl>
                                            </p:cond>
                                          </p:endCondLst>
                                        </p:cTn>
                                        <p:tgtEl>
                                          <p:sndTgt r:embed="rId5" name="camera.wav"/>
                                        </p:tgtEl>
                                      </p:cMediaNode>
                                    </p:audio>
                                  </p:subTnLst>
                                </p:cTn>
                              </p:par>
                            </p:childTnLst>
                          </p:cTn>
                        </p:par>
                        <p:par>
                          <p:cTn id="163" fill="hold">
                            <p:stCondLst>
                              <p:cond delay="15000"/>
                            </p:stCondLst>
                            <p:childTnLst>
                              <p:par>
                                <p:cTn id="164" presetID="53" presetClass="exit" presetSubtype="16" fill="hold" nodeType="afterEffect">
                                  <p:stCondLst>
                                    <p:cond delay="0"/>
                                  </p:stCondLst>
                                  <p:childTnLst>
                                    <p:anim calcmode="lin" valueType="num">
                                      <p:cBhvr>
                                        <p:cTn id="165" dur="500"/>
                                        <p:tgtEl>
                                          <p:spTgt spid="119"/>
                                        </p:tgtEl>
                                        <p:attrNameLst>
                                          <p:attrName>ppt_w</p:attrName>
                                        </p:attrNameLst>
                                      </p:cBhvr>
                                      <p:tavLst>
                                        <p:tav tm="0">
                                          <p:val>
                                            <p:strVal val="ppt_w"/>
                                          </p:val>
                                        </p:tav>
                                        <p:tav tm="100000">
                                          <p:val>
                                            <p:fltVal val="0"/>
                                          </p:val>
                                        </p:tav>
                                      </p:tavLst>
                                    </p:anim>
                                    <p:anim calcmode="lin" valueType="num">
                                      <p:cBhvr>
                                        <p:cTn id="166" dur="500"/>
                                        <p:tgtEl>
                                          <p:spTgt spid="119"/>
                                        </p:tgtEl>
                                        <p:attrNameLst>
                                          <p:attrName>ppt_h</p:attrName>
                                        </p:attrNameLst>
                                      </p:cBhvr>
                                      <p:tavLst>
                                        <p:tav tm="0">
                                          <p:val>
                                            <p:strVal val="ppt_h"/>
                                          </p:val>
                                        </p:tav>
                                        <p:tav tm="100000">
                                          <p:val>
                                            <p:fltVal val="0"/>
                                          </p:val>
                                        </p:tav>
                                      </p:tavLst>
                                    </p:anim>
                                    <p:animEffect transition="out" filter="fade">
                                      <p:cBhvr>
                                        <p:cTn id="167" dur="500"/>
                                        <p:tgtEl>
                                          <p:spTgt spid="119"/>
                                        </p:tgtEl>
                                      </p:cBhvr>
                                    </p:animEffect>
                                    <p:set>
                                      <p:cBhvr>
                                        <p:cTn id="168" dur="1" fill="hold">
                                          <p:stCondLst>
                                            <p:cond delay="499"/>
                                          </p:stCondLst>
                                        </p:cTn>
                                        <p:tgtEl>
                                          <p:spTgt spid="119"/>
                                        </p:tgtEl>
                                        <p:attrNameLst>
                                          <p:attrName>style.visibility</p:attrName>
                                        </p:attrNameLst>
                                      </p:cBhvr>
                                      <p:to>
                                        <p:strVal val="hidden"/>
                                      </p:to>
                                    </p:set>
                                  </p:childTnLst>
                                </p:cTn>
                              </p:par>
                            </p:childTnLst>
                          </p:cTn>
                        </p:par>
                        <p:par>
                          <p:cTn id="169" fill="hold">
                            <p:stCondLst>
                              <p:cond delay="15500"/>
                            </p:stCondLst>
                            <p:childTnLst>
                              <p:par>
                                <p:cTn id="170" presetID="9" presetClass="entr" presetSubtype="0" fill="hold" nodeType="after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dissolve">
                                      <p:cBhvr>
                                        <p:cTn id="172" dur="500"/>
                                        <p:tgtEl>
                                          <p:spTgt spid="118"/>
                                        </p:tgtEl>
                                      </p:cBhvr>
                                    </p:animEffect>
                                  </p:childTnLst>
                                  <p:subTnLst>
                                    <p:audio>
                                      <p:cMediaNode>
                                        <p:cTn display="0" masterRel="sameClick">
                                          <p:stCondLst>
                                            <p:cond evt="begin" delay="0">
                                              <p:tn val="170"/>
                                            </p:cond>
                                          </p:stCondLst>
                                          <p:endCondLst>
                                            <p:cond evt="onStopAudio" delay="0">
                                              <p:tgtEl>
                                                <p:sldTgt/>
                                              </p:tgtEl>
                                            </p:cond>
                                          </p:endCondLst>
                                        </p:cTn>
                                        <p:tgtEl>
                                          <p:sndTgt r:embed="rId5" name="camera.wav"/>
                                        </p:tgtEl>
                                      </p:cMediaNode>
                                    </p:audio>
                                  </p:subTnLst>
                                </p:cTn>
                              </p:par>
                            </p:childTnLst>
                          </p:cTn>
                        </p:par>
                        <p:par>
                          <p:cTn id="173" fill="hold">
                            <p:stCondLst>
                              <p:cond delay="16000"/>
                            </p:stCondLst>
                            <p:childTnLst>
                              <p:par>
                                <p:cTn id="174" presetID="53" presetClass="exit" presetSubtype="16" fill="hold" nodeType="afterEffect">
                                  <p:stCondLst>
                                    <p:cond delay="0"/>
                                  </p:stCondLst>
                                  <p:childTnLst>
                                    <p:anim calcmode="lin" valueType="num">
                                      <p:cBhvr>
                                        <p:cTn id="175" dur="500"/>
                                        <p:tgtEl>
                                          <p:spTgt spid="118"/>
                                        </p:tgtEl>
                                        <p:attrNameLst>
                                          <p:attrName>ppt_w</p:attrName>
                                        </p:attrNameLst>
                                      </p:cBhvr>
                                      <p:tavLst>
                                        <p:tav tm="0">
                                          <p:val>
                                            <p:strVal val="ppt_w"/>
                                          </p:val>
                                        </p:tav>
                                        <p:tav tm="100000">
                                          <p:val>
                                            <p:fltVal val="0"/>
                                          </p:val>
                                        </p:tav>
                                      </p:tavLst>
                                    </p:anim>
                                    <p:anim calcmode="lin" valueType="num">
                                      <p:cBhvr>
                                        <p:cTn id="176" dur="500"/>
                                        <p:tgtEl>
                                          <p:spTgt spid="118"/>
                                        </p:tgtEl>
                                        <p:attrNameLst>
                                          <p:attrName>ppt_h</p:attrName>
                                        </p:attrNameLst>
                                      </p:cBhvr>
                                      <p:tavLst>
                                        <p:tav tm="0">
                                          <p:val>
                                            <p:strVal val="ppt_h"/>
                                          </p:val>
                                        </p:tav>
                                        <p:tav tm="100000">
                                          <p:val>
                                            <p:fltVal val="0"/>
                                          </p:val>
                                        </p:tav>
                                      </p:tavLst>
                                    </p:anim>
                                    <p:animEffect transition="out" filter="fade">
                                      <p:cBhvr>
                                        <p:cTn id="177" dur="500"/>
                                        <p:tgtEl>
                                          <p:spTgt spid="118"/>
                                        </p:tgtEl>
                                      </p:cBhvr>
                                    </p:animEffect>
                                    <p:set>
                                      <p:cBhvr>
                                        <p:cTn id="178" dur="1" fill="hold">
                                          <p:stCondLst>
                                            <p:cond delay="499"/>
                                          </p:stCondLst>
                                        </p:cTn>
                                        <p:tgtEl>
                                          <p:spTgt spid="118"/>
                                        </p:tgtEl>
                                        <p:attrNameLst>
                                          <p:attrName>style.visibility</p:attrName>
                                        </p:attrNameLst>
                                      </p:cBhvr>
                                      <p:to>
                                        <p:strVal val="hidden"/>
                                      </p:to>
                                    </p:set>
                                  </p:childTnLst>
                                </p:cTn>
                              </p:par>
                              <p:par>
                                <p:cTn id="179" presetID="53" presetClass="entr" presetSubtype="16" fill="hold" nodeType="withEffect">
                                  <p:stCondLst>
                                    <p:cond delay="0"/>
                                  </p:stCondLst>
                                  <p:childTnLst>
                                    <p:set>
                                      <p:cBhvr>
                                        <p:cTn id="180" dur="1" fill="hold">
                                          <p:stCondLst>
                                            <p:cond delay="0"/>
                                          </p:stCondLst>
                                        </p:cTn>
                                        <p:tgtEl>
                                          <p:spTgt spid="134"/>
                                        </p:tgtEl>
                                        <p:attrNameLst>
                                          <p:attrName>style.visibility</p:attrName>
                                        </p:attrNameLst>
                                      </p:cBhvr>
                                      <p:to>
                                        <p:strVal val="visible"/>
                                      </p:to>
                                    </p:set>
                                    <p:anim calcmode="lin" valueType="num">
                                      <p:cBhvr>
                                        <p:cTn id="181" dur="500" fill="hold"/>
                                        <p:tgtEl>
                                          <p:spTgt spid="134"/>
                                        </p:tgtEl>
                                        <p:attrNameLst>
                                          <p:attrName>ppt_w</p:attrName>
                                        </p:attrNameLst>
                                      </p:cBhvr>
                                      <p:tavLst>
                                        <p:tav tm="0">
                                          <p:val>
                                            <p:fltVal val="0"/>
                                          </p:val>
                                        </p:tav>
                                        <p:tav tm="100000">
                                          <p:val>
                                            <p:strVal val="#ppt_w"/>
                                          </p:val>
                                        </p:tav>
                                      </p:tavLst>
                                    </p:anim>
                                    <p:anim calcmode="lin" valueType="num">
                                      <p:cBhvr>
                                        <p:cTn id="182" dur="500" fill="hold"/>
                                        <p:tgtEl>
                                          <p:spTgt spid="134"/>
                                        </p:tgtEl>
                                        <p:attrNameLst>
                                          <p:attrName>ppt_h</p:attrName>
                                        </p:attrNameLst>
                                      </p:cBhvr>
                                      <p:tavLst>
                                        <p:tav tm="0">
                                          <p:val>
                                            <p:fltVal val="0"/>
                                          </p:val>
                                        </p:tav>
                                        <p:tav tm="100000">
                                          <p:val>
                                            <p:strVal val="#ppt_h"/>
                                          </p:val>
                                        </p:tav>
                                      </p:tavLst>
                                    </p:anim>
                                    <p:animEffect transition="in" filter="fade">
                                      <p:cBhvr>
                                        <p:cTn id="183" dur="500"/>
                                        <p:tgtEl>
                                          <p:spTgt spid="134"/>
                                        </p:tgtEl>
                                      </p:cBhvr>
                                    </p:animEffect>
                                  </p:childTnLst>
                                  <p:subTnLst>
                                    <p:audio>
                                      <p:cMediaNode>
                                        <p:cTn display="0" masterRel="sameClick">
                                          <p:stCondLst>
                                            <p:cond evt="begin" delay="0">
                                              <p:tn val="179"/>
                                            </p:cond>
                                          </p:stCondLst>
                                          <p:endCondLst>
                                            <p:cond evt="onStopAudio" delay="0">
                                              <p:tgtEl>
                                                <p:sldTgt/>
                                              </p:tgtEl>
                                            </p:cond>
                                          </p:endCondLst>
                                        </p:cTn>
                                        <p:tgtEl>
                                          <p:sndTgt r:embed="rId6" name="chimes.wav"/>
                                        </p:tgtEl>
                                      </p:cMediaNode>
                                    </p:audio>
                                  </p:subTnLst>
                                </p:cTn>
                              </p:par>
                            </p:childTnLst>
                          </p:cTn>
                        </p:par>
                      </p:childTnLst>
                    </p:cTn>
                  </p:par>
                  <p:par>
                    <p:cTn id="184" fill="hold">
                      <p:stCondLst>
                        <p:cond delay="indefinite"/>
                      </p:stCondLst>
                      <p:childTnLst>
                        <p:par>
                          <p:cTn id="185" fill="hold">
                            <p:stCondLst>
                              <p:cond delay="0"/>
                            </p:stCondLst>
                            <p:childTnLst>
                              <p:par>
                                <p:cTn id="186" presetID="2" presetClass="exit" presetSubtype="2" fill="hold" nodeType="clickEffect">
                                  <p:stCondLst>
                                    <p:cond delay="0"/>
                                  </p:stCondLst>
                                  <p:childTnLst>
                                    <p:anim calcmode="lin" valueType="num">
                                      <p:cBhvr additive="base">
                                        <p:cTn id="187" dur="500"/>
                                        <p:tgtEl>
                                          <p:spTgt spid="134"/>
                                        </p:tgtEl>
                                        <p:attrNameLst>
                                          <p:attrName>ppt_x</p:attrName>
                                        </p:attrNameLst>
                                      </p:cBhvr>
                                      <p:tavLst>
                                        <p:tav tm="0">
                                          <p:val>
                                            <p:strVal val="ppt_x"/>
                                          </p:val>
                                        </p:tav>
                                        <p:tav tm="100000">
                                          <p:val>
                                            <p:strVal val="1+ppt_w/2"/>
                                          </p:val>
                                        </p:tav>
                                      </p:tavLst>
                                    </p:anim>
                                    <p:anim calcmode="lin" valueType="num">
                                      <p:cBhvr additive="base">
                                        <p:cTn id="188" dur="500"/>
                                        <p:tgtEl>
                                          <p:spTgt spid="134"/>
                                        </p:tgtEl>
                                        <p:attrNameLst>
                                          <p:attrName>ppt_y</p:attrName>
                                        </p:attrNameLst>
                                      </p:cBhvr>
                                      <p:tavLst>
                                        <p:tav tm="0">
                                          <p:val>
                                            <p:strVal val="ppt_y"/>
                                          </p:val>
                                        </p:tav>
                                        <p:tav tm="100000">
                                          <p:val>
                                            <p:strVal val="ppt_y"/>
                                          </p:val>
                                        </p:tav>
                                      </p:tavLst>
                                    </p:anim>
                                    <p:set>
                                      <p:cBhvr>
                                        <p:cTn id="189" dur="1" fill="hold">
                                          <p:stCondLst>
                                            <p:cond delay="499"/>
                                          </p:stCondLst>
                                        </p:cTn>
                                        <p:tgtEl>
                                          <p:spTgt spid="134"/>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3" presetClass="emph" presetSubtype="0" fill="hold" grpId="0" nodeType="clickEffect">
                                  <p:stCondLst>
                                    <p:cond delay="0"/>
                                  </p:stCondLst>
                                  <p:iterate type="lt">
                                    <p:tmAbs val="0"/>
                                  </p:iterate>
                                  <p:childTnLst>
                                    <p:animClr clrSpc="hsl" dir="cw">
                                      <p:cBhvr override="childStyle">
                                        <p:cTn id="193" dur="500" fill="hold"/>
                                        <p:tgtEl>
                                          <p:spTgt spid="102"/>
                                        </p:tgtEl>
                                        <p:attrNameLst>
                                          <p:attrName>style.color</p:attrName>
                                        </p:attrNameLst>
                                      </p:cBhvr>
                                      <p:by>
                                        <p:hsl h="10842353" s="0" l="0"/>
                                      </p:by>
                                    </p:animClr>
                                    <p:animClr clrSpc="hsl" dir="cw">
                                      <p:cBhvr>
                                        <p:cTn id="194" dur="500" fill="hold"/>
                                        <p:tgtEl>
                                          <p:spTgt spid="102"/>
                                        </p:tgtEl>
                                        <p:attrNameLst>
                                          <p:attrName>fillcolor</p:attrName>
                                        </p:attrNameLst>
                                      </p:cBhvr>
                                      <p:by>
                                        <p:hsl h="10842353" s="0" l="0"/>
                                      </p:by>
                                    </p:animClr>
                                    <p:animClr clrSpc="hsl" dir="cw">
                                      <p:cBhvr>
                                        <p:cTn id="195" dur="500" fill="hold"/>
                                        <p:tgtEl>
                                          <p:spTgt spid="102"/>
                                        </p:tgtEl>
                                        <p:attrNameLst>
                                          <p:attrName>stroke.color</p:attrName>
                                        </p:attrNameLst>
                                      </p:cBhvr>
                                      <p:by>
                                        <p:hsl h="10842353" s="0" l="0"/>
                                      </p:by>
                                    </p:animClr>
                                    <p:set>
                                      <p:cBhvr>
                                        <p:cTn id="196" dur="500" fill="hold"/>
                                        <p:tgtEl>
                                          <p:spTgt spid="102"/>
                                        </p:tgtEl>
                                        <p:attrNameLst>
                                          <p:attrName>fill.type</p:attrName>
                                        </p:attrNameLst>
                                      </p:cBhvr>
                                      <p:to>
                                        <p:strVal val="solid"/>
                                      </p:to>
                                    </p:set>
                                  </p:childTnLst>
                                  <p:subTnLst>
                                    <p:audio>
                                      <p:cMediaNode>
                                        <p:cTn display="0" masterRel="sameClick">
                                          <p:stCondLst>
                                            <p:cond evt="begin" delay="0">
                                              <p:tn val="192"/>
                                            </p:cond>
                                          </p:stCondLst>
                                          <p:endCondLst>
                                            <p:cond evt="onStopAudio" delay="0">
                                              <p:tgtEl>
                                                <p:sldTgt/>
                                              </p:tgtEl>
                                            </p:cond>
                                          </p:endCondLst>
                                        </p:cTn>
                                        <p:tgtEl>
                                          <p:sndTgt r:embed="rId7" name="FELIZ2.WAV"/>
                                        </p:tgtEl>
                                      </p:cMediaNode>
                                    </p:audio>
                                  </p:subTnLst>
                                </p:cTn>
                              </p:par>
                              <p:par>
                                <p:cTn id="197" presetID="34" presetClass="emph" presetSubtype="0" fill="hold" grpId="1" nodeType="withEffect">
                                  <p:stCondLst>
                                    <p:cond delay="0"/>
                                  </p:stCondLst>
                                  <p:iterate type="lt">
                                    <p:tmPct val="10000"/>
                                  </p:iterate>
                                  <p:childTnLst>
                                    <p:animMotion origin="layout" path="M 0 1.85185E-6 L 0 -0.07222 " pathEditMode="relative" rAng="0" ptsTypes="AA">
                                      <p:cBhvr>
                                        <p:cTn id="198" dur="250" accel="50000" decel="50000" autoRev="1" fill="hold">
                                          <p:stCondLst>
                                            <p:cond delay="0"/>
                                          </p:stCondLst>
                                        </p:cTn>
                                        <p:tgtEl>
                                          <p:spTgt spid="102"/>
                                        </p:tgtEl>
                                        <p:attrNameLst>
                                          <p:attrName>ppt_x,ppt_y</p:attrName>
                                        </p:attrNameLst>
                                      </p:cBhvr>
                                      <p:rCtr x="0" y="-3611"/>
                                    </p:animMotion>
                                    <p:animRot by="1500000">
                                      <p:cBhvr>
                                        <p:cTn id="199" dur="125" fill="hold">
                                          <p:stCondLst>
                                            <p:cond delay="0"/>
                                          </p:stCondLst>
                                        </p:cTn>
                                        <p:tgtEl>
                                          <p:spTgt spid="102"/>
                                        </p:tgtEl>
                                        <p:attrNameLst>
                                          <p:attrName>r</p:attrName>
                                        </p:attrNameLst>
                                      </p:cBhvr>
                                    </p:animRot>
                                    <p:animRot by="-1500000">
                                      <p:cBhvr>
                                        <p:cTn id="200" dur="125" fill="hold">
                                          <p:stCondLst>
                                            <p:cond delay="125"/>
                                          </p:stCondLst>
                                        </p:cTn>
                                        <p:tgtEl>
                                          <p:spTgt spid="102"/>
                                        </p:tgtEl>
                                        <p:attrNameLst>
                                          <p:attrName>r</p:attrName>
                                        </p:attrNameLst>
                                      </p:cBhvr>
                                    </p:animRot>
                                    <p:animRot by="-1500000">
                                      <p:cBhvr>
                                        <p:cTn id="201" dur="125" fill="hold">
                                          <p:stCondLst>
                                            <p:cond delay="250"/>
                                          </p:stCondLst>
                                        </p:cTn>
                                        <p:tgtEl>
                                          <p:spTgt spid="102"/>
                                        </p:tgtEl>
                                        <p:attrNameLst>
                                          <p:attrName>r</p:attrName>
                                        </p:attrNameLst>
                                      </p:cBhvr>
                                    </p:animRot>
                                    <p:animRot by="1500000">
                                      <p:cBhvr>
                                        <p:cTn id="202" dur="125" fill="hold">
                                          <p:stCondLst>
                                            <p:cond delay="375"/>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0" grpId="0" animBg="1"/>
      <p:bldP spid="102" grpId="0" animBg="1"/>
      <p:bldP spid="102" grpId="1" animBg="1"/>
      <p:bldP spid="105" grpId="0" animBg="1"/>
      <p:bldP spid="110" grpId="0" animBg="1"/>
      <p:bldP spid="113" grpId="0" animBg="1"/>
      <p:bldP spid="1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utoShape 51">
            <a:extLst>
              <a:ext uri="{FF2B5EF4-FFF2-40B4-BE49-F238E27FC236}">
                <a16:creationId xmlns:a16="http://schemas.microsoft.com/office/drawing/2014/main" id="{978DF537-871A-45E4-9E3E-804E86E385B7}"/>
              </a:ext>
            </a:extLst>
          </p:cNvPr>
          <p:cNvSpPr>
            <a:spLocks noChangeArrowheads="1"/>
          </p:cNvSpPr>
          <p:nvPr/>
        </p:nvSpPr>
        <p:spPr bwMode="auto">
          <a:xfrm>
            <a:off x="1600199" y="926996"/>
            <a:ext cx="7345865"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altLang="en-US" sz="2800" b="1" dirty="0">
                <a:solidFill>
                  <a:schemeClr val="bg1"/>
                </a:solidFill>
              </a:rPr>
              <a:t>   </a:t>
            </a:r>
            <a:r>
              <a:rPr lang="vi-VN" altLang="en-US" sz="4400" b="1" dirty="0">
                <a:solidFill>
                  <a:schemeClr val="bg1"/>
                </a:solidFill>
              </a:rPr>
              <a:t>Em cần làm gì khi bị lạc </a:t>
            </a:r>
            <a:r>
              <a:rPr lang="vi-VN" altLang="en-US" sz="4800" b="1" dirty="0">
                <a:solidFill>
                  <a:schemeClr val="bg1"/>
                </a:solidFill>
              </a:rPr>
              <a:t>?</a:t>
            </a:r>
            <a:endParaRPr lang="en-US" altLang="en-US" sz="3200" b="1" dirty="0">
              <a:solidFill>
                <a:schemeClr val="bg1"/>
              </a:solidFill>
            </a:endParaRPr>
          </a:p>
        </p:txBody>
      </p:sp>
      <p:grpSp>
        <p:nvGrpSpPr>
          <p:cNvPr id="93" name="Group 51">
            <a:extLst>
              <a:ext uri="{FF2B5EF4-FFF2-40B4-BE49-F238E27FC236}">
                <a16:creationId xmlns:a16="http://schemas.microsoft.com/office/drawing/2014/main" id="{1FF92CFE-3E34-4B14-87D9-E1CF2392F0A4}"/>
              </a:ext>
            </a:extLst>
          </p:cNvPr>
          <p:cNvGrpSpPr>
            <a:grpSpLocks/>
          </p:cNvGrpSpPr>
          <p:nvPr/>
        </p:nvGrpSpPr>
        <p:grpSpPr bwMode="auto">
          <a:xfrm>
            <a:off x="165100" y="0"/>
            <a:ext cx="288926" cy="5175146"/>
            <a:chOff x="202295" y="-322943"/>
            <a:chExt cx="319314" cy="7180943"/>
          </a:xfrm>
        </p:grpSpPr>
        <p:sp>
          <p:nvSpPr>
            <p:cNvPr id="94" name="Rectangle 93">
              <a:extLst>
                <a:ext uri="{FF2B5EF4-FFF2-40B4-BE49-F238E27FC236}">
                  <a16:creationId xmlns:a16="http://schemas.microsoft.com/office/drawing/2014/main" id="{4B694E62-1A79-4B54-9BDF-CF8691B7CF6E}"/>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anose="020B7200000000000000" pitchFamily="34" charset="0"/>
              </a:endParaRPr>
            </a:p>
          </p:txBody>
        </p:sp>
        <p:sp>
          <p:nvSpPr>
            <p:cNvPr id="95" name="Rectangle 10">
              <a:extLst>
                <a:ext uri="{FF2B5EF4-FFF2-40B4-BE49-F238E27FC236}">
                  <a16:creationId xmlns:a16="http://schemas.microsoft.com/office/drawing/2014/main" id="{B1FCE6A4-C13E-4CF1-B910-F137BB6FA94F}"/>
                </a:ext>
              </a:extLst>
            </p:cNvPr>
            <p:cNvSpPr>
              <a:spLocks noChangeArrowheads="1"/>
            </p:cNvSpPr>
            <p:nvPr/>
          </p:nvSpPr>
          <p:spPr bwMode="auto">
            <a:xfrm>
              <a:off x="238583" y="-322943"/>
              <a:ext cx="228600" cy="7166429"/>
            </a:xfrm>
            <a:prstGeom prst="rect">
              <a:avLst/>
            </a:prstGeom>
            <a:solidFill>
              <a:srgbClr val="0066FF"/>
            </a:solidFill>
            <a:ln w="9525">
              <a:solidFill>
                <a:schemeClr val="tx1"/>
              </a:solidFill>
              <a:round/>
              <a:headEnd/>
              <a:tailEnd/>
            </a:ln>
          </p:spPr>
          <p:txBody>
            <a:bodyPr/>
            <a:lstStyle/>
            <a:p>
              <a:pPr eaLnBrk="0" hangingPunct="0"/>
              <a:endParaRPr lang="en-US" altLang="en-US" sz="2000">
                <a:latin typeface=".VnTime" pitchFamily="34" charset="0"/>
              </a:endParaRPr>
            </a:p>
          </p:txBody>
        </p:sp>
        <p:sp>
          <p:nvSpPr>
            <p:cNvPr id="96" name="Rectangle 95">
              <a:extLst>
                <a:ext uri="{FF2B5EF4-FFF2-40B4-BE49-F238E27FC236}">
                  <a16:creationId xmlns:a16="http://schemas.microsoft.com/office/drawing/2014/main" id="{5C55275A-82DC-43E1-8D56-C4B2824510F3}"/>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anose="020B7200000000000000" pitchFamily="34" charset="0"/>
              </a:endParaRPr>
            </a:p>
          </p:txBody>
        </p:sp>
      </p:grpSp>
      <p:sp>
        <p:nvSpPr>
          <p:cNvPr id="113" name="AutoShape 27">
            <a:extLst>
              <a:ext uri="{FF2B5EF4-FFF2-40B4-BE49-F238E27FC236}">
                <a16:creationId xmlns:a16="http://schemas.microsoft.com/office/drawing/2014/main" id="{8E201BEC-8F4A-4B36-A186-717DAF82CC3D}"/>
              </a:ext>
            </a:extLst>
          </p:cNvPr>
          <p:cNvSpPr>
            <a:spLocks noChangeArrowheads="1"/>
          </p:cNvSpPr>
          <p:nvPr/>
        </p:nvSpPr>
        <p:spPr bwMode="auto">
          <a:xfrm>
            <a:off x="544513" y="707921"/>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ltLang="en-US"/>
          </a:p>
        </p:txBody>
      </p:sp>
      <p:sp>
        <p:nvSpPr>
          <p:cNvPr id="114" name="WordArt 28">
            <a:extLst>
              <a:ext uri="{FF2B5EF4-FFF2-40B4-BE49-F238E27FC236}">
                <a16:creationId xmlns:a16="http://schemas.microsoft.com/office/drawing/2014/main" id="{D18FE7C9-EAFC-41D2-997A-671FFA74D940}"/>
              </a:ext>
            </a:extLst>
          </p:cNvPr>
          <p:cNvSpPr>
            <a:spLocks noChangeArrowheads="1" noChangeShapeType="1" noTextEdit="1"/>
          </p:cNvSpPr>
          <p:nvPr/>
        </p:nvSpPr>
        <p:spPr bwMode="auto">
          <a:xfrm>
            <a:off x="962025" y="1076221"/>
            <a:ext cx="685800"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VNI-Times"/>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a:t>
            </a: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VNI-Times"/>
              </a:rPr>
              <a:t> 4</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VNI-Times"/>
            </a:endParaRPr>
          </a:p>
        </p:txBody>
      </p:sp>
      <p:pic>
        <p:nvPicPr>
          <p:cNvPr id="115" name="Picture 29" descr="Picture1">
            <a:extLst>
              <a:ext uri="{FF2B5EF4-FFF2-40B4-BE49-F238E27FC236}">
                <a16:creationId xmlns:a16="http://schemas.microsoft.com/office/drawing/2014/main" id="{E59D1064-0C85-4C6B-AB82-0003D5E621D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3" y="758031"/>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WordArt 30">
            <a:extLst>
              <a:ext uri="{FF2B5EF4-FFF2-40B4-BE49-F238E27FC236}">
                <a16:creationId xmlns:a16="http://schemas.microsoft.com/office/drawing/2014/main" id="{0EBA89BE-689C-4D60-8E4E-AC2A47999C94}"/>
              </a:ext>
            </a:extLst>
          </p:cNvPr>
          <p:cNvSpPr>
            <a:spLocks noChangeArrowheads="1" noChangeShapeType="1" noTextEdit="1"/>
          </p:cNvSpPr>
          <p:nvPr/>
        </p:nvSpPr>
        <p:spPr bwMode="auto">
          <a:xfrm>
            <a:off x="1638300" y="26988"/>
            <a:ext cx="5973763" cy="762000"/>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Trả lời câu hỏi</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17" name="Picture 31" descr="people008">
            <a:extLst>
              <a:ext uri="{FF2B5EF4-FFF2-40B4-BE49-F238E27FC236}">
                <a16:creationId xmlns:a16="http://schemas.microsoft.com/office/drawing/2014/main" id="{E42CF8C5-034B-4AF5-B016-54EC167CE0D4}"/>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8172450" y="3938691"/>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51">
            <a:extLst>
              <a:ext uri="{FF2B5EF4-FFF2-40B4-BE49-F238E27FC236}">
                <a16:creationId xmlns:a16="http://schemas.microsoft.com/office/drawing/2014/main" id="{7192D633-14FF-459E-9C89-26E990A6CE0F}"/>
              </a:ext>
            </a:extLst>
          </p:cNvPr>
          <p:cNvSpPr>
            <a:spLocks noChangeArrowheads="1"/>
          </p:cNvSpPr>
          <p:nvPr/>
        </p:nvSpPr>
        <p:spPr bwMode="auto">
          <a:xfrm>
            <a:off x="630064" y="2197000"/>
            <a:ext cx="5861051"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1. Giữ bình tĩnh</a:t>
            </a:r>
            <a:endParaRPr lang="en-US" altLang="en-US" sz="3000" dirty="0"/>
          </a:p>
        </p:txBody>
      </p:sp>
      <p:sp>
        <p:nvSpPr>
          <p:cNvPr id="43" name="AutoShape 51">
            <a:extLst>
              <a:ext uri="{FF2B5EF4-FFF2-40B4-BE49-F238E27FC236}">
                <a16:creationId xmlns:a16="http://schemas.microsoft.com/office/drawing/2014/main" id="{2CCBB24F-663E-4D38-873D-446AC21292B4}"/>
              </a:ext>
            </a:extLst>
          </p:cNvPr>
          <p:cNvSpPr>
            <a:spLocks noChangeArrowheads="1"/>
          </p:cNvSpPr>
          <p:nvPr/>
        </p:nvSpPr>
        <p:spPr bwMode="auto">
          <a:xfrm>
            <a:off x="630064" y="2937219"/>
            <a:ext cx="5861051"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2. Tìm người giúp đỡ</a:t>
            </a:r>
            <a:endParaRPr lang="en-US" altLang="en-US" sz="3000" dirty="0"/>
          </a:p>
        </p:txBody>
      </p:sp>
      <p:sp>
        <p:nvSpPr>
          <p:cNvPr id="44" name="AutoShape 51">
            <a:extLst>
              <a:ext uri="{FF2B5EF4-FFF2-40B4-BE49-F238E27FC236}">
                <a16:creationId xmlns:a16="http://schemas.microsoft.com/office/drawing/2014/main" id="{4326FCCB-C8D4-4523-9700-9052349A354B}"/>
              </a:ext>
            </a:extLst>
          </p:cNvPr>
          <p:cNvSpPr>
            <a:spLocks noChangeArrowheads="1"/>
          </p:cNvSpPr>
          <p:nvPr/>
        </p:nvSpPr>
        <p:spPr bwMode="auto">
          <a:xfrm>
            <a:off x="596872" y="3712369"/>
            <a:ext cx="6489662"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r>
              <a:rPr lang="vi-VN" altLang="en-US" sz="3000" b="1" i="1" dirty="0">
                <a:solidFill>
                  <a:schemeClr val="bg1"/>
                </a:solidFill>
              </a:rPr>
              <a:t>3. Nhớ số điện thoại của ba mẹ, cô giáo</a:t>
            </a:r>
            <a:endParaRPr lang="en-US" altLang="en-US" sz="3000" dirty="0"/>
          </a:p>
        </p:txBody>
      </p:sp>
    </p:spTree>
    <p:custDataLst>
      <p:tags r:id="rId1"/>
    </p:custDataLst>
    <p:extLst>
      <p:ext uri="{BB962C8B-B14F-4D97-AF65-F5344CB8AC3E}">
        <p14:creationId xmlns:p14="http://schemas.microsoft.com/office/powerpoint/2010/main" val="30255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par>
                                <p:cTn id="10" presetID="53" presetClass="entr" presetSubtype="16"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113"/>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000" fill="hold"/>
                                        <p:tgtEl>
                                          <p:spTgt spid="92"/>
                                        </p:tgtEl>
                                        <p:attrNameLst>
                                          <p:attrName>ppt_x</p:attrName>
                                        </p:attrNameLst>
                                      </p:cBhvr>
                                      <p:tavLst>
                                        <p:tav tm="0">
                                          <p:val>
                                            <p:strVal val="0-#ppt_w/2"/>
                                          </p:val>
                                        </p:tav>
                                        <p:tav tm="100000">
                                          <p:val>
                                            <p:strVal val="#ppt_x"/>
                                          </p:val>
                                        </p:tav>
                                      </p:tavLst>
                                    </p:anim>
                                    <p:anim calcmode="lin" valueType="num">
                                      <p:cBhvr additive="base">
                                        <p:cTn id="20" dur="1000" fill="hold"/>
                                        <p:tgtEl>
                                          <p:spTgt spid="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lt">
                                    <p:tmAbs val="0"/>
                                  </p:iterate>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lt">
                                    <p:tmAbs val="0"/>
                                  </p:iterate>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lt">
                                    <p:tmAbs val="0"/>
                                  </p:iterate>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3" grpId="0" animBg="1"/>
      <p:bldP spid="1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endParaRPr lang="vi-VN" altLang="en-US"/>
          </a:p>
        </p:txBody>
      </p:sp>
      <p:pic>
        <p:nvPicPr>
          <p:cNvPr id="63491" name="Picture 3" descr="felicitsh71-1"/>
          <p:cNvPicPr>
            <a:picLocks noGrp="1" noChangeAspect="1" noChangeArrowheads="1" noCrop="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a:xfrm>
            <a:off x="44450" y="20638"/>
            <a:ext cx="9144000" cy="5407025"/>
          </a:xfrm>
          <a:noFill/>
        </p:spPr>
      </p:pic>
      <p:grpSp>
        <p:nvGrpSpPr>
          <p:cNvPr id="2" name="Group 4"/>
          <p:cNvGrpSpPr>
            <a:grpSpLocks/>
          </p:cNvGrpSpPr>
          <p:nvPr/>
        </p:nvGrpSpPr>
        <p:grpSpPr bwMode="auto">
          <a:xfrm>
            <a:off x="1943100" y="2343150"/>
            <a:ext cx="1841500" cy="1870075"/>
            <a:chOff x="926" y="2592"/>
            <a:chExt cx="1291" cy="1396"/>
          </a:xfrm>
        </p:grpSpPr>
        <p:grpSp>
          <p:nvGrpSpPr>
            <p:cNvPr id="63521" name="Group 5"/>
            <p:cNvGrpSpPr>
              <a:grpSpLocks/>
            </p:cNvGrpSpPr>
            <p:nvPr/>
          </p:nvGrpSpPr>
          <p:grpSpPr bwMode="auto">
            <a:xfrm>
              <a:off x="926" y="2592"/>
              <a:ext cx="1291" cy="1396"/>
              <a:chOff x="710" y="2544"/>
              <a:chExt cx="1673" cy="1652"/>
            </a:xfrm>
          </p:grpSpPr>
          <p:grpSp>
            <p:nvGrpSpPr>
              <p:cNvPr id="63523" name="Group 6"/>
              <p:cNvGrpSpPr>
                <a:grpSpLocks/>
              </p:cNvGrpSpPr>
              <p:nvPr/>
            </p:nvGrpSpPr>
            <p:grpSpPr bwMode="auto">
              <a:xfrm>
                <a:off x="710" y="2544"/>
                <a:ext cx="1673" cy="1652"/>
                <a:chOff x="614" y="2496"/>
                <a:chExt cx="1673" cy="1652"/>
              </a:xfrm>
            </p:grpSpPr>
            <p:sp>
              <p:nvSpPr>
                <p:cNvPr id="63525" name="AutoShape 7"/>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63526" name="Picture 8" descr="happymom8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4" y="2780"/>
                  <a:ext cx="1673"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24" name="AutoShape 9"/>
              <p:cNvSpPr>
                <a:spLocks noChangeArrowheads="1"/>
              </p:cNvSpPr>
              <p:nvPr/>
            </p:nvSpPr>
            <p:spPr bwMode="auto">
              <a:xfrm rot="-554298">
                <a:off x="1036" y="3120"/>
                <a:ext cx="57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300 h 21600"/>
                  <a:gd name="T14" fmla="*/ 16575 w 21600"/>
                  <a:gd name="T15" fmla="*/ 137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63522" name="Text Box 10"/>
            <p:cNvSpPr txBox="1">
              <a:spLocks noChangeArrowheads="1"/>
            </p:cNvSpPr>
            <p:nvPr/>
          </p:nvSpPr>
          <p:spPr bwMode="auto">
            <a:xfrm>
              <a:off x="1200" y="2640"/>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1500" b="1">
                  <a:solidFill>
                    <a:schemeClr val="accent1"/>
                  </a:solidFill>
                  <a:cs typeface="Times New Roman" panose="02020603050405020304" pitchFamily="18" charset="0"/>
                </a:rPr>
                <a:t>CHĂM</a:t>
              </a:r>
            </a:p>
          </p:txBody>
        </p:sp>
      </p:grpSp>
      <p:sp>
        <p:nvSpPr>
          <p:cNvPr id="19461" name="Text Box 11"/>
          <p:cNvSpPr txBox="1">
            <a:spLocks noChangeArrowheads="1"/>
          </p:cNvSpPr>
          <p:nvPr/>
        </p:nvSpPr>
        <p:spPr bwMode="auto">
          <a:xfrm>
            <a:off x="6115050" y="2343150"/>
            <a:ext cx="1085850" cy="300038"/>
          </a:xfrm>
          <a:prstGeom prst="rect">
            <a:avLst/>
          </a:prstGeom>
          <a:noFill/>
          <a:ln>
            <a:noFill/>
          </a:ln>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FontTx/>
              <a:buNone/>
              <a:defRPr/>
            </a:pPr>
            <a:endParaRPr lang="vi-VN" altLang="en-US" sz="1350">
              <a:latin typeface="Arial" panose="020B0604020202020204" pitchFamily="34" charset="0"/>
              <a:cs typeface="Times New Roman" panose="02020603050405020304" pitchFamily="18" charset="0"/>
            </a:endParaRPr>
          </a:p>
        </p:txBody>
      </p:sp>
      <p:grpSp>
        <p:nvGrpSpPr>
          <p:cNvPr id="5" name="Group 12"/>
          <p:cNvGrpSpPr>
            <a:grpSpLocks/>
          </p:cNvGrpSpPr>
          <p:nvPr/>
        </p:nvGrpSpPr>
        <p:grpSpPr bwMode="auto">
          <a:xfrm>
            <a:off x="3730625" y="2227263"/>
            <a:ext cx="1771650" cy="1928812"/>
            <a:chOff x="3516" y="1008"/>
            <a:chExt cx="1291" cy="1401"/>
          </a:xfrm>
        </p:grpSpPr>
        <p:grpSp>
          <p:nvGrpSpPr>
            <p:cNvPr id="63515" name="Group 13"/>
            <p:cNvGrpSpPr>
              <a:grpSpLocks/>
            </p:cNvGrpSpPr>
            <p:nvPr/>
          </p:nvGrpSpPr>
          <p:grpSpPr bwMode="auto">
            <a:xfrm>
              <a:off x="3516" y="1008"/>
              <a:ext cx="1291" cy="1401"/>
              <a:chOff x="2202" y="2496"/>
              <a:chExt cx="1291" cy="1547"/>
            </a:xfrm>
          </p:grpSpPr>
          <p:grpSp>
            <p:nvGrpSpPr>
              <p:cNvPr id="63517" name="Group 14"/>
              <p:cNvGrpSpPr>
                <a:grpSpLocks/>
              </p:cNvGrpSpPr>
              <p:nvPr/>
            </p:nvGrpSpPr>
            <p:grpSpPr bwMode="auto">
              <a:xfrm>
                <a:off x="2202" y="2496"/>
                <a:ext cx="1291" cy="1547"/>
                <a:chOff x="2202" y="2400"/>
                <a:chExt cx="1291" cy="1547"/>
              </a:xfrm>
            </p:grpSpPr>
            <p:sp>
              <p:nvSpPr>
                <p:cNvPr id="63519" name="AutoShape 15"/>
                <p:cNvSpPr>
                  <a:spLocks noChangeArrowheads="1"/>
                </p:cNvSpPr>
                <p:nvPr/>
              </p:nvSpPr>
              <p:spPr bwMode="auto">
                <a:xfrm>
                  <a:off x="2496" y="2400"/>
                  <a:ext cx="816"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9 w 21600"/>
                    <a:gd name="T13" fmla="*/ 2282 h 21600"/>
                    <a:gd name="T14" fmla="*/ 1654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63520" name="Picture 16" descr="happymom8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2" y="2678"/>
                  <a:ext cx="1291"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18" name="Text Box 17"/>
              <p:cNvSpPr txBox="1">
                <a:spLocks noChangeArrowheads="1"/>
              </p:cNvSpPr>
              <p:nvPr/>
            </p:nvSpPr>
            <p:spPr bwMode="auto">
              <a:xfrm>
                <a:off x="2592" y="2496"/>
                <a:ext cx="86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1500" b="1">
                    <a:solidFill>
                      <a:schemeClr val="bg1"/>
                    </a:solidFill>
                    <a:cs typeface="Times New Roman" panose="02020603050405020304" pitchFamily="18" charset="0"/>
                    <a:hlinkClick r:id="rId7" action="ppaction://hlinkfile"/>
                  </a:rPr>
                  <a:t>NGOAN</a:t>
                </a:r>
                <a:endParaRPr lang="en-US" altLang="en-US" sz="1500" b="1">
                  <a:solidFill>
                    <a:schemeClr val="bg1"/>
                  </a:solidFill>
                  <a:cs typeface="Times New Roman" panose="02020603050405020304" pitchFamily="18" charset="0"/>
                </a:endParaRPr>
              </a:p>
            </p:txBody>
          </p:sp>
        </p:grpSp>
        <p:sp>
          <p:nvSpPr>
            <p:cNvPr id="63516" name="AutoShape 18"/>
            <p:cNvSpPr>
              <a:spLocks noChangeArrowheads="1"/>
            </p:cNvSpPr>
            <p:nvPr/>
          </p:nvSpPr>
          <p:spPr bwMode="auto">
            <a:xfrm rot="-482766">
              <a:off x="3762" y="1569"/>
              <a:ext cx="480"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0 w 21600"/>
                <a:gd name="T13" fmla="*/ 2250 h 21600"/>
                <a:gd name="T14" fmla="*/ 1656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8" name="Group 19"/>
          <p:cNvGrpSpPr>
            <a:grpSpLocks/>
          </p:cNvGrpSpPr>
          <p:nvPr/>
        </p:nvGrpSpPr>
        <p:grpSpPr bwMode="auto">
          <a:xfrm>
            <a:off x="5200650" y="2349500"/>
            <a:ext cx="2171700" cy="2108200"/>
            <a:chOff x="3285" y="2160"/>
            <a:chExt cx="2000" cy="2298"/>
          </a:xfrm>
        </p:grpSpPr>
        <p:grpSp>
          <p:nvGrpSpPr>
            <p:cNvPr id="63507" name="Group 20"/>
            <p:cNvGrpSpPr>
              <a:grpSpLocks/>
            </p:cNvGrpSpPr>
            <p:nvPr/>
          </p:nvGrpSpPr>
          <p:grpSpPr bwMode="auto">
            <a:xfrm>
              <a:off x="3285" y="2160"/>
              <a:ext cx="2000" cy="2298"/>
              <a:chOff x="4149" y="2304"/>
              <a:chExt cx="2000" cy="2298"/>
            </a:xfrm>
          </p:grpSpPr>
          <p:sp>
            <p:nvSpPr>
              <p:cNvPr id="19477" name="Text Box 21"/>
              <p:cNvSpPr txBox="1">
                <a:spLocks noChangeArrowheads="1"/>
              </p:cNvSpPr>
              <p:nvPr/>
            </p:nvSpPr>
            <p:spPr bwMode="auto">
              <a:xfrm>
                <a:off x="4751" y="2399"/>
                <a:ext cx="722" cy="552"/>
              </a:xfrm>
              <a:prstGeom prst="rect">
                <a:avLst/>
              </a:prstGeom>
              <a:noFill/>
              <a:ln>
                <a:noFill/>
              </a:ln>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FontTx/>
                  <a:buNone/>
                  <a:defRPr/>
                </a:pPr>
                <a:r>
                  <a:rPr lang="en-US" altLang="en-US" sz="1350">
                    <a:solidFill>
                      <a:schemeClr val="bg1"/>
                    </a:solidFill>
                    <a:latin typeface="VNI-Auchon" pitchFamily="2" charset="0"/>
                    <a:cs typeface="Times New Roman" panose="02020603050405020304" pitchFamily="18" charset="0"/>
                  </a:rPr>
                  <a:t>HOÏC GIOÛI</a:t>
                </a:r>
              </a:p>
            </p:txBody>
          </p:sp>
          <p:grpSp>
            <p:nvGrpSpPr>
              <p:cNvPr id="63510" name="Group 22"/>
              <p:cNvGrpSpPr>
                <a:grpSpLocks/>
              </p:cNvGrpSpPr>
              <p:nvPr/>
            </p:nvGrpSpPr>
            <p:grpSpPr bwMode="auto">
              <a:xfrm>
                <a:off x="4149" y="2304"/>
                <a:ext cx="2000" cy="2298"/>
                <a:chOff x="3429" y="1728"/>
                <a:chExt cx="2000" cy="2298"/>
              </a:xfrm>
            </p:grpSpPr>
            <p:grpSp>
              <p:nvGrpSpPr>
                <p:cNvPr id="63511" name="Group 23"/>
                <p:cNvGrpSpPr>
                  <a:grpSpLocks/>
                </p:cNvGrpSpPr>
                <p:nvPr/>
              </p:nvGrpSpPr>
              <p:grpSpPr bwMode="auto">
                <a:xfrm>
                  <a:off x="3429" y="1728"/>
                  <a:ext cx="2000" cy="2298"/>
                  <a:chOff x="3621" y="1824"/>
                  <a:chExt cx="2000" cy="2298"/>
                </a:xfrm>
              </p:grpSpPr>
              <p:sp>
                <p:nvSpPr>
                  <p:cNvPr id="63513" name="AutoShape 24"/>
                  <p:cNvSpPr>
                    <a:spLocks noChangeArrowheads="1"/>
                  </p:cNvSpPr>
                  <p:nvPr/>
                </p:nvSpPr>
                <p:spPr bwMode="auto">
                  <a:xfrm>
                    <a:off x="4128" y="1824"/>
                    <a:ext cx="1056"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2 w 21600"/>
                      <a:gd name="T13" fmla="*/ 2276 h 21600"/>
                      <a:gd name="T14" fmla="*/ 16548 w 21600"/>
                      <a:gd name="T15" fmla="*/ 1368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63514" name="Picture 25" descr="happymom8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21" y="2157"/>
                    <a:ext cx="2000"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12" name="AutoShape 26"/>
                <p:cNvSpPr>
                  <a:spLocks noChangeArrowheads="1"/>
                </p:cNvSpPr>
                <p:nvPr/>
              </p:nvSpPr>
              <p:spPr bwMode="auto">
                <a:xfrm rot="-482766">
                  <a:off x="3791" y="2504"/>
                  <a:ext cx="799"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8 w 21600"/>
                    <a:gd name="T13" fmla="*/ 2285 h 21600"/>
                    <a:gd name="T14" fmla="*/ 16545 w 21600"/>
                    <a:gd name="T15" fmla="*/ 1367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sp>
          <p:nvSpPr>
            <p:cNvPr id="63508" name="Text Box 27"/>
            <p:cNvSpPr txBox="1">
              <a:spLocks noChangeArrowheads="1"/>
            </p:cNvSpPr>
            <p:nvPr/>
          </p:nvSpPr>
          <p:spPr bwMode="auto">
            <a:xfrm>
              <a:off x="3743" y="2255"/>
              <a:ext cx="120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1500" b="1">
                  <a:solidFill>
                    <a:schemeClr val="accent1"/>
                  </a:solidFill>
                  <a:cs typeface="Times New Roman" panose="02020603050405020304" pitchFamily="18" charset="0"/>
                </a:rPr>
                <a:t>HỌC GIỎI</a:t>
              </a:r>
            </a:p>
          </p:txBody>
        </p:sp>
      </p:grpSp>
      <p:sp>
        <p:nvSpPr>
          <p:cNvPr id="67612" name="WordArt 28"/>
          <p:cNvSpPr>
            <a:spLocks noChangeArrowheads="1" noChangeShapeType="1" noTextEdit="1"/>
          </p:cNvSpPr>
          <p:nvPr/>
        </p:nvSpPr>
        <p:spPr bwMode="auto">
          <a:xfrm>
            <a:off x="2738438" y="825500"/>
            <a:ext cx="2686050" cy="514350"/>
          </a:xfrm>
          <a:prstGeom prst="rect">
            <a:avLst/>
          </a:prstGeom>
        </p:spPr>
        <p:txBody>
          <a:bodyPr wrap="none" fromWordArt="1">
            <a:prstTxWarp prst="textWave1">
              <a:avLst>
                <a:gd name="adj1" fmla="val 13005"/>
                <a:gd name="adj2" fmla="val 0"/>
              </a:avLst>
            </a:prstTxWarp>
          </a:bodyPr>
          <a:lstStyle/>
          <a:p>
            <a:pPr algn="ctr"/>
            <a:r>
              <a:rPr lang="en-US" sz="2700" kern="10">
                <a:ln w="12700">
                  <a:solidFill>
                    <a:srgbClr val="3333FF"/>
                  </a:solidFill>
                  <a:round/>
                  <a:headEnd/>
                  <a:tailEnd/>
                </a:ln>
                <a:solidFill>
                  <a:srgbClr val="FF00FF">
                    <a:alpha val="50195"/>
                  </a:srgbClr>
                </a:solidFill>
                <a:effectLst>
                  <a:outerShdw dist="45791" dir="2021404" algn="ctr" rotWithShape="0">
                    <a:srgbClr val="9999FF"/>
                  </a:outerShdw>
                </a:effectLst>
                <a:cs typeface="Times New Roman" panose="02020603050405020304" pitchFamily="18" charset="0"/>
              </a:rPr>
              <a:t>CHÚC CÁC EM</a:t>
            </a:r>
          </a:p>
        </p:txBody>
      </p:sp>
      <p:pic>
        <p:nvPicPr>
          <p:cNvPr id="63497" name="Picture 29" descr="JULY40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3100" y="1714500"/>
            <a:ext cx="7683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30" descr="JULY40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1200150"/>
            <a:ext cx="7683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31" descr="JULY40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6050" y="1828800"/>
            <a:ext cx="7604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Oval 32"/>
          <p:cNvSpPr>
            <a:spLocks noChangeArrowheads="1"/>
          </p:cNvSpPr>
          <p:nvPr/>
        </p:nvSpPr>
        <p:spPr bwMode="auto">
          <a:xfrm>
            <a:off x="2400300" y="4171950"/>
            <a:ext cx="571500" cy="114300"/>
          </a:xfrm>
          <a:prstGeom prst="ellipse">
            <a:avLst/>
          </a:prstGeom>
          <a:solidFill>
            <a:schemeClr val="bg1"/>
          </a:solidFill>
          <a:ln w="9525" algn="ctr">
            <a:solidFill>
              <a:srgbClr val="66FFFF"/>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defRPr/>
            </a:pPr>
            <a:endParaRPr lang="vi-VN" altLang="en-US" sz="1350">
              <a:latin typeface=".VnTime" panose="020B7200000000000000" pitchFamily="34" charset="0"/>
            </a:endParaRPr>
          </a:p>
        </p:txBody>
      </p:sp>
      <p:sp>
        <p:nvSpPr>
          <p:cNvPr id="19469" name="Oval 33"/>
          <p:cNvSpPr>
            <a:spLocks noChangeArrowheads="1"/>
          </p:cNvSpPr>
          <p:nvPr/>
        </p:nvSpPr>
        <p:spPr bwMode="auto">
          <a:xfrm>
            <a:off x="3657600" y="4114800"/>
            <a:ext cx="571500" cy="114300"/>
          </a:xfrm>
          <a:prstGeom prst="ellipse">
            <a:avLst/>
          </a:prstGeom>
          <a:solidFill>
            <a:schemeClr val="bg1"/>
          </a:solidFill>
          <a:ln w="9525" algn="ctr">
            <a:solidFill>
              <a:srgbClr val="66FFFF"/>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defRPr/>
            </a:pPr>
            <a:endParaRPr lang="vi-VN" altLang="en-US" sz="1350">
              <a:latin typeface=".VnTime" panose="020B7200000000000000" pitchFamily="34" charset="0"/>
            </a:endParaRPr>
          </a:p>
        </p:txBody>
      </p:sp>
      <p:sp>
        <p:nvSpPr>
          <p:cNvPr id="19470" name="Oval 34"/>
          <p:cNvSpPr>
            <a:spLocks noChangeArrowheads="1"/>
          </p:cNvSpPr>
          <p:nvPr/>
        </p:nvSpPr>
        <p:spPr bwMode="auto">
          <a:xfrm>
            <a:off x="5257800" y="4229100"/>
            <a:ext cx="571500" cy="114300"/>
          </a:xfrm>
          <a:prstGeom prst="ellipse">
            <a:avLst/>
          </a:prstGeom>
          <a:solidFill>
            <a:schemeClr val="bg1"/>
          </a:solidFill>
          <a:ln w="9525" algn="ctr">
            <a:solidFill>
              <a:srgbClr val="66FFFF"/>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defRPr/>
            </a:pPr>
            <a:endParaRPr lang="vi-VN" altLang="en-US" sz="1350">
              <a:latin typeface=".VnTime" panose="020B7200000000000000" pitchFamily="34" charset="0"/>
            </a:endParaRPr>
          </a:p>
        </p:txBody>
      </p:sp>
      <p:pic>
        <p:nvPicPr>
          <p:cNvPr id="67620" name="tuoi_than_tien.mid">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1600200" y="4743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37" descr="homepagebig2_w">
            <a:hlinkClick r:id="" action="ppaction://noaction"/>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457700"/>
            <a:ext cx="857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Footer Placeholder 37"/>
          <p:cNvSpPr>
            <a:spLocks noGrp="1"/>
          </p:cNvSpPr>
          <p:nvPr>
            <p:ph type="ftr" sz="quarter" idx="11"/>
          </p:nvPr>
        </p:nvSpPr>
        <p:spPr>
          <a:xfrm>
            <a:off x="3486150" y="4684713"/>
            <a:ext cx="2171700" cy="357187"/>
          </a:xfrm>
        </p:spPr>
        <p:txBody>
          <a:bodyPr/>
          <a:lstStyle>
            <a:lvl1pPr>
              <a:spcBef>
                <a:spcPct val="20000"/>
              </a:spcBef>
              <a:buClr>
                <a:schemeClr val="hlink"/>
              </a:buClr>
              <a:buChar char="•"/>
              <a:defRPr sz="2400">
                <a:solidFill>
                  <a:schemeClr val="tx1"/>
                </a:solidFill>
                <a:latin typeface="Arial Black" panose="020B0A04020102020204" pitchFamily="34" charset="0"/>
                <a:cs typeface="Arial" panose="020B0604020202020204" pitchFamily="34" charset="0"/>
              </a:defRPr>
            </a:lvl1pPr>
            <a:lvl2pPr marL="557213" indent="-214313">
              <a:spcBef>
                <a:spcPct val="20000"/>
              </a:spcBef>
              <a:buClr>
                <a:schemeClr val="folHlink"/>
              </a:buClr>
              <a:buChar char="•"/>
              <a:defRPr sz="2100">
                <a:solidFill>
                  <a:schemeClr val="tx1"/>
                </a:solidFill>
                <a:latin typeface="Arial Black" panose="020B0A04020102020204" pitchFamily="34" charset="0"/>
                <a:cs typeface="Arial" panose="020B0604020202020204" pitchFamily="34" charset="0"/>
              </a:defRPr>
            </a:lvl2pPr>
            <a:lvl3pPr marL="857250" indent="-171450">
              <a:spcBef>
                <a:spcPct val="20000"/>
              </a:spcBef>
              <a:buChar char="•"/>
              <a:defRPr sz="1800">
                <a:solidFill>
                  <a:schemeClr val="tx1"/>
                </a:solidFill>
                <a:latin typeface="Arial Black" panose="020B0A04020102020204" pitchFamily="34" charset="0"/>
                <a:cs typeface="Arial" panose="020B0604020202020204" pitchFamily="34" charset="0"/>
              </a:defRPr>
            </a:lvl3pPr>
            <a:lvl4pPr marL="1200150" indent="-171450">
              <a:spcBef>
                <a:spcPct val="20000"/>
              </a:spcBef>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4pPr>
            <a:lvl5pPr marL="1543050" indent="-171450">
              <a:spcBef>
                <a:spcPct val="20000"/>
              </a:spcBef>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5pPr>
            <a:lvl6pPr marL="1885950" indent="-171450" eaLnBrk="0" fontAlgn="base" hangingPunct="0">
              <a:spcBef>
                <a:spcPct val="20000"/>
              </a:spcBef>
              <a:spcAft>
                <a:spcPct val="0"/>
              </a:spcAft>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6pPr>
            <a:lvl7pPr marL="2228850" indent="-171450" eaLnBrk="0" fontAlgn="base" hangingPunct="0">
              <a:spcBef>
                <a:spcPct val="20000"/>
              </a:spcBef>
              <a:spcAft>
                <a:spcPct val="0"/>
              </a:spcAft>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7pPr>
            <a:lvl8pPr marL="2571750" indent="-171450" eaLnBrk="0" fontAlgn="base" hangingPunct="0">
              <a:spcBef>
                <a:spcPct val="20000"/>
              </a:spcBef>
              <a:spcAft>
                <a:spcPct val="0"/>
              </a:spcAft>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8pPr>
            <a:lvl9pPr marL="2914650" indent="-171450" eaLnBrk="0" fontAlgn="base" hangingPunct="0">
              <a:spcBef>
                <a:spcPct val="20000"/>
              </a:spcBef>
              <a:spcAft>
                <a:spcPct val="0"/>
              </a:spcAft>
              <a:buFont typeface="Times New Roman" panose="02020603050405020304" pitchFamily="18" charset="0"/>
              <a:buChar char="–"/>
              <a:defRPr sz="15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defRPr/>
            </a:pPr>
            <a:endParaRPr lang="en-US" altLang="en-US" sz="1050" dirty="0">
              <a:latin typeface="Arial" panose="020B0604020202020204" pitchFamily="34" charset="0"/>
            </a:endParaRPr>
          </a:p>
        </p:txBody>
      </p:sp>
      <p:sp>
        <p:nvSpPr>
          <p:cNvPr id="63506" name="Slide Number Placeholder 38"/>
          <p:cNvSpPr>
            <a:spLocks noGrp="1" noChangeArrowheads="1"/>
          </p:cNvSpPr>
          <p:nvPr>
            <p:ph type="sldNum" sz="quarter" idx="12"/>
          </p:nvPr>
        </p:nvSpPr>
        <p:spPr>
          <a:xfrm>
            <a:off x="6057900" y="4684713"/>
            <a:ext cx="1600200"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35AF6DB-7CB4-4664-B428-61071597B546}" type="slidenum">
              <a:rPr altLang="en-US" sz="1000">
                <a:latin typeface="Arial" panose="020B0604020202020204" pitchFamily="34" charset="0"/>
                <a:cs typeface="Arial" panose="020B0604020202020204" pitchFamily="34" charset="0"/>
              </a:rPr>
              <a:pPr/>
              <a:t>19</a:t>
            </a:fld>
            <a:endParaRPr lang="en-US" altLang="en-US" sz="10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7620"/>
                                        </p:tgtEl>
                                      </p:cBhvr>
                                    </p:cmd>
                                  </p:childTnLst>
                                </p:cTn>
                              </p:par>
                              <p:par>
                                <p:cTn id="7" presetID="25" presetClass="entr" presetSubtype="0" fill="hold" nodeType="withEffect">
                                  <p:stCondLst>
                                    <p:cond delay="0"/>
                                  </p:stCondLst>
                                  <p:childTnLst>
                                    <p:set>
                                      <p:cBhvr>
                                        <p:cTn id="8" dur="1" fill="hold">
                                          <p:stCondLst>
                                            <p:cond delay="0"/>
                                          </p:stCondLst>
                                        </p:cTn>
                                        <p:tgtEl>
                                          <p:spTgt spid="67612"/>
                                        </p:tgtEl>
                                        <p:attrNameLst>
                                          <p:attrName>style.visibility</p:attrName>
                                        </p:attrNameLst>
                                      </p:cBhvr>
                                      <p:to>
                                        <p:strVal val="visible"/>
                                      </p:to>
                                    </p:set>
                                    <p:anim calcmode="lin" valueType="num">
                                      <p:cBhvr>
                                        <p:cTn id="9" dur="500" decel="50000" fill="hold">
                                          <p:stCondLst>
                                            <p:cond delay="0"/>
                                          </p:stCondLst>
                                        </p:cTn>
                                        <p:tgtEl>
                                          <p:spTgt spid="67612"/>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67612"/>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67612"/>
                                        </p:tgtEl>
                                        <p:attrNameLst>
                                          <p:attrName>ppt_w</p:attrName>
                                        </p:attrNameLst>
                                      </p:cBhvr>
                                      <p:tavLst>
                                        <p:tav tm="0">
                                          <p:val>
                                            <p:strVal val="#ppt_w*.05"/>
                                          </p:val>
                                        </p:tav>
                                        <p:tav tm="100000">
                                          <p:val>
                                            <p:strVal val="#ppt_w"/>
                                          </p:val>
                                        </p:tav>
                                      </p:tavLst>
                                    </p:anim>
                                    <p:anim calcmode="lin" valueType="num">
                                      <p:cBhvr>
                                        <p:cTn id="12" dur="1000" fill="hold"/>
                                        <p:tgtEl>
                                          <p:spTgt spid="67612"/>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67612"/>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67612"/>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67612"/>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67612"/>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par>
                          <p:cTn id="17" fill="hold" nodeType="afterGroup">
                            <p:stCondLst>
                              <p:cond delay="1000"/>
                            </p:stCondLst>
                            <p:childTnLst>
                              <p:par>
                                <p:cTn id="18" presetID="1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1500"/>
                            </p:stCondLst>
                            <p:childTnLst>
                              <p:par>
                                <p:cTn id="25" presetID="1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4" name="drumroll.wav"/>
                                        </p:tgtEl>
                                      </p:cMediaNode>
                                    </p:audio>
                                  </p:subTnLst>
                                </p:cTn>
                              </p:par>
                            </p:childTnLst>
                          </p:cTn>
                        </p:par>
                        <p:par>
                          <p:cTn id="31" fill="hold" nodeType="afterGroup">
                            <p:stCondLst>
                              <p:cond delay="2500"/>
                            </p:stCondLst>
                            <p:childTnLst>
                              <p:par>
                                <p:cTn id="32" presetID="15"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76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withEffect">
                                  <p:stCondLst>
                                    <p:cond delay="0"/>
                                  </p:stCondLst>
                                  <p:childTnLst>
                                    <p:animEffect transition="out" filter="fade">
                                      <p:cBhvr>
                                        <p:cTn id="42" dur="2000"/>
                                        <p:tgtEl>
                                          <p:spTgt spid="67612"/>
                                        </p:tgtEl>
                                      </p:cBhvr>
                                    </p:animEffect>
                                    <p:set>
                                      <p:cBhvr>
                                        <p:cTn id="43" dur="1" fill="hold">
                                          <p:stCondLst>
                                            <p:cond delay="1999"/>
                                          </p:stCondLst>
                                        </p:cTn>
                                        <p:tgtEl>
                                          <p:spTgt spid="676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5"/>
                                        </p:tgtEl>
                                      </p:cBhvr>
                                    </p:animEffect>
                                    <p:set>
                                      <p:cBhvr>
                                        <p:cTn id="49" dur="1" fill="hold">
                                          <p:stCondLst>
                                            <p:cond delay="1999"/>
                                          </p:stCondLst>
                                        </p:cTn>
                                        <p:tgtEl>
                                          <p:spTgt spid="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7612"/>
                  </p:tgtEl>
                </p:cond>
              </p:nextCondLst>
            </p:seq>
            <p:audio>
              <p:cMediaNode showWhenStopped="0">
                <p:cTn id="53" fill="hold" display="0">
                  <p:stCondLst>
                    <p:cond delay="indefinite"/>
                  </p:stCondLst>
                  <p:endCondLst>
                    <p:cond evt="onPrev" delay="0">
                      <p:tgtEl>
                        <p:sldTgt/>
                      </p:tgtEl>
                    </p:cond>
                    <p:cond evt="onStopAudio" delay="0">
                      <p:tgtEl>
                        <p:sldTgt/>
                      </p:tgtEl>
                    </p:cond>
                  </p:endCondLst>
                </p:cTn>
                <p:tgtEl>
                  <p:spTgt spid="676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p:cNvSpPr txBox="1">
            <a:spLocks noChangeArrowheads="1"/>
          </p:cNvSpPr>
          <p:nvPr/>
        </p:nvSpPr>
        <p:spPr bwMode="auto">
          <a:xfrm>
            <a:off x="1219200" y="635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000" b="1">
                <a:solidFill>
                  <a:srgbClr val="FF0000"/>
                </a:solidFill>
                <a:latin typeface="Times New Roman" panose="02020603050405020304" pitchFamily="18" charset="0"/>
              </a:rPr>
              <a:t>Trò chơi: con thỏ</a:t>
            </a:r>
            <a:endParaRPr lang="en-US" altLang="zh-CN" sz="40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87588" y="280035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4800" b="1"/>
              <a:t>Con thỏ</a:t>
            </a:r>
          </a:p>
        </p:txBody>
      </p:sp>
      <p:sp>
        <p:nvSpPr>
          <p:cNvPr id="12" name="TextBox 11"/>
          <p:cNvSpPr txBox="1">
            <a:spLocks noChangeArrowheads="1"/>
          </p:cNvSpPr>
          <p:nvPr/>
        </p:nvSpPr>
        <p:spPr bwMode="auto">
          <a:xfrm>
            <a:off x="7820025" y="51435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4000" b="1"/>
              <a:t>Ăn cỏ</a:t>
            </a:r>
          </a:p>
        </p:txBody>
      </p:sp>
      <p:sp>
        <p:nvSpPr>
          <p:cNvPr id="13" name="TextBox 12"/>
          <p:cNvSpPr txBox="1">
            <a:spLocks noChangeArrowheads="1"/>
          </p:cNvSpPr>
          <p:nvPr/>
        </p:nvSpPr>
        <p:spPr bwMode="auto">
          <a:xfrm>
            <a:off x="7591425" y="1925638"/>
            <a:ext cx="1781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4000" b="1">
                <a:solidFill>
                  <a:srgbClr val="002060"/>
                </a:solidFill>
              </a:rPr>
              <a:t>Uống nước</a:t>
            </a:r>
          </a:p>
        </p:txBody>
      </p:sp>
      <p:sp>
        <p:nvSpPr>
          <p:cNvPr id="14" name="TextBox 13"/>
          <p:cNvSpPr txBox="1">
            <a:spLocks noChangeArrowheads="1"/>
          </p:cNvSpPr>
          <p:nvPr/>
        </p:nvSpPr>
        <p:spPr bwMode="auto">
          <a:xfrm>
            <a:off x="7747000" y="3573463"/>
            <a:ext cx="1552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3200" b="1">
                <a:solidFill>
                  <a:srgbClr val="C63B10"/>
                </a:solidFill>
              </a:rPr>
              <a:t>Chui vào hang</a:t>
            </a:r>
          </a:p>
        </p:txBody>
      </p:sp>
      <p:sp>
        <p:nvSpPr>
          <p:cNvPr id="15" name="TextBox 14"/>
          <p:cNvSpPr txBox="1">
            <a:spLocks noChangeArrowheads="1"/>
          </p:cNvSpPr>
          <p:nvPr/>
        </p:nvSpPr>
        <p:spPr bwMode="auto">
          <a:xfrm>
            <a:off x="4267200" y="4497388"/>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4000" b="1"/>
              <a:t>Ngủ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2000" fill="remove" grpId="0" nodeType="withEffect">
                                  <p:stCondLst>
                                    <p:cond delay="0"/>
                                  </p:stCondLst>
                                  <p:iterate type="lt">
                                    <p:tmPct val="10000"/>
                                  </p:iterate>
                                  <p:childTnLst>
                                    <p:animClr clrSpc="rgb" dir="cw">
                                      <p:cBhvr override="childStyle">
                                        <p:cTn id="6" dur="250" autoRev="1" fill="remove"/>
                                        <p:tgtEl>
                                          <p:spTgt spid="10"/>
                                        </p:tgtEl>
                                        <p:attrNameLst>
                                          <p:attrName>style.color</p:attrName>
                                        </p:attrNameLst>
                                      </p:cBhvr>
                                      <p:to>
                                        <a:srgbClr val="0033CC"/>
                                      </p:to>
                                    </p:animClr>
                                    <p:animClr clrSpc="rgb" dir="cw">
                                      <p:cBhvr>
                                        <p:cTn id="7" dur="250" autoRev="1" fill="remove"/>
                                        <p:tgtEl>
                                          <p:spTgt spid="10"/>
                                        </p:tgtEl>
                                        <p:attrNameLst>
                                          <p:attrName>fillcolor</p:attrName>
                                        </p:attrNameLst>
                                      </p:cBhvr>
                                      <p:to>
                                        <a:srgbClr val="0033CC"/>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8" y="25400"/>
            <a:ext cx="9126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p:nvPr/>
        </p:nvSpPr>
        <p:spPr>
          <a:xfrm>
            <a:off x="744087" y="1488407"/>
            <a:ext cx="7866374" cy="2215991"/>
          </a:xfrm>
          <a:prstGeom prst="rect">
            <a:avLst/>
          </a:prstGeom>
          <a:noFill/>
          <a:ln w="9525">
            <a:noFill/>
          </a:ln>
        </p:spPr>
        <p:txBody>
          <a:bodyPr>
            <a:spAutoFit/>
          </a:bodyPr>
          <a:lstStyle/>
          <a:p>
            <a:pPr algn="ctr">
              <a:spcBef>
                <a:spcPct val="50000"/>
              </a:spcBef>
              <a:defRPr/>
            </a:pPr>
            <a:r>
              <a:rPr lang="en-US" altLang="en-US" sz="3600" b="1" noProof="1">
                <a:solidFill>
                  <a:srgbClr val="FF0000"/>
                </a:solidFill>
              </a:rPr>
              <a:t>C</a:t>
            </a:r>
            <a:r>
              <a:rPr lang="vi-VN" altLang="en-US" sz="3600" b="1" noProof="1">
                <a:solidFill>
                  <a:srgbClr val="FF0000"/>
                </a:solidFill>
              </a:rPr>
              <a:t>húc quý thầy cô </a:t>
            </a:r>
            <a:r>
              <a:rPr lang="en-US" altLang="en-US" sz="3600" b="1" noProof="1">
                <a:solidFill>
                  <a:srgbClr val="FF0000"/>
                </a:solidFill>
              </a:rPr>
              <a:t>vui</a:t>
            </a:r>
            <a:r>
              <a:rPr lang="vi-VN" altLang="en-US" sz="3600" b="1" noProof="1">
                <a:solidFill>
                  <a:srgbClr val="FF0000"/>
                </a:solidFill>
              </a:rPr>
              <a:t> khỏe</a:t>
            </a:r>
            <a:r>
              <a:rPr lang="en-US" altLang="en-US" sz="3600" b="1" noProof="1">
                <a:solidFill>
                  <a:srgbClr val="FF0000"/>
                </a:solidFill>
              </a:rPr>
              <a:t>!</a:t>
            </a:r>
            <a:endParaRPr lang="vi-VN" altLang="en-US" sz="3600" b="1" noProof="1">
              <a:solidFill>
                <a:srgbClr val="FF0000"/>
              </a:solidFill>
            </a:endParaRPr>
          </a:p>
          <a:p>
            <a:pPr algn="ctr">
              <a:spcBef>
                <a:spcPct val="50000"/>
              </a:spcBef>
              <a:defRPr/>
            </a:pPr>
            <a:r>
              <a:rPr lang="en-US" altLang="en-US" sz="3600" b="1" noProof="1">
                <a:solidFill>
                  <a:srgbClr val="FF0000"/>
                </a:solidFill>
              </a:rPr>
              <a:t>C</a:t>
            </a:r>
            <a:r>
              <a:rPr lang="vi-VN" altLang="en-US" sz="3600" b="1" noProof="1">
                <a:solidFill>
                  <a:srgbClr val="FF0000"/>
                </a:solidFill>
              </a:rPr>
              <a:t>húc các</a:t>
            </a:r>
            <a:r>
              <a:rPr lang="en-US" altLang="vi-VN" sz="3600" b="1" noProof="1">
                <a:solidFill>
                  <a:srgbClr val="FF0000"/>
                </a:solidFill>
              </a:rPr>
              <a:t> em chăm ngoan, học giỏi!</a:t>
            </a:r>
            <a:r>
              <a:rPr lang="vi-VN" altLang="en-US" sz="3600" b="1" noProof="1">
                <a:solidFill>
                  <a:srgbClr val="FF0000"/>
                </a:solidFill>
              </a:rPr>
              <a:t> </a:t>
            </a:r>
            <a:endParaRPr lang="en-US" altLang="vi-VN" sz="3600" b="1" noProof="1">
              <a:solidFill>
                <a:srgbClr val="FF0000"/>
              </a:solidFill>
            </a:endParaRPr>
          </a:p>
          <a:p>
            <a:pPr>
              <a:spcBef>
                <a:spcPct val="50000"/>
              </a:spcBef>
              <a:buFont typeface="Wingdings" panose="05000000000000000000" pitchFamily="2" charset="2"/>
              <a:buNone/>
              <a:defRPr/>
            </a:pPr>
            <a:endParaRPr lang="en-US" altLang="vi-VN" sz="3200" b="1" noProof="1">
              <a:gradFill>
                <a:gsLst>
                  <a:gs pos="0">
                    <a:srgbClr val="7B32B2"/>
                  </a:gs>
                  <a:gs pos="100000">
                    <a:srgbClr val="401A5D"/>
                  </a:gs>
                </a:gsLst>
                <a:lin scaled="0"/>
              </a:gradFill>
            </a:endParaRPr>
          </a:p>
        </p:txBody>
      </p:sp>
      <p:pic>
        <p:nvPicPr>
          <p:cNvPr id="64516" name="Picture 41" descr="animal-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7150"/>
            <a:ext cx="1739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tgtEl>
                                          <p:spTgt spid="20483"/>
                                        </p:tgtEl>
                                        <p:attrNameLst>
                                          <p:attrName>ppt_x</p:attrName>
                                        </p:attrNameLst>
                                      </p:cBhvr>
                                      <p:tavLst>
                                        <p:tav tm="0">
                                          <p:val>
                                            <p:strVal val="#ppt_x-.2"/>
                                          </p:val>
                                        </p:tav>
                                        <p:tav tm="100000">
                                          <p:val>
                                            <p:strVal val="#ppt_x"/>
                                          </p:val>
                                        </p:tav>
                                      </p:tavLst>
                                    </p:anim>
                                    <p:anim calcmode="lin" valueType="num">
                                      <p:cBhvr>
                                        <p:cTn id="8" dur="1000" fill="hold"/>
                                        <p:tgtEl>
                                          <p:spTgt spid="204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26192" y="1"/>
            <a:ext cx="9095582" cy="5105276"/>
          </a:xfrm>
          <a:prstGeom prst="rect">
            <a:avLst/>
          </a:prstGeom>
          <a:gradFill rotWithShape="0">
            <a:gsLst>
              <a:gs pos="0">
                <a:srgbClr val="00FF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vi-VN" sz="1500">
              <a:latin typeface=".VnTime" pitchFamily="34" charset="0"/>
            </a:endParaRPr>
          </a:p>
        </p:txBody>
      </p:sp>
      <p:pic>
        <p:nvPicPr>
          <p:cNvPr id="20483"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44487" y="-284223"/>
            <a:ext cx="7143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68553" y="-273110"/>
            <a:ext cx="7143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2"/>
          <p:cNvSpPr>
            <a:spLocks noChangeArrowheads="1"/>
          </p:cNvSpPr>
          <p:nvPr/>
        </p:nvSpPr>
        <p:spPr bwMode="auto">
          <a:xfrm>
            <a:off x="4286250" y="3200400"/>
            <a:ext cx="1371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1800" b="1">
              <a:solidFill>
                <a:schemeClr val="bg1"/>
              </a:solidFill>
              <a:latin typeface=".VnTime" pitchFamily="34" charset="0"/>
            </a:endParaRPr>
          </a:p>
        </p:txBody>
      </p:sp>
      <p:sp>
        <p:nvSpPr>
          <p:cNvPr id="20486" name="Text Box 27"/>
          <p:cNvSpPr txBox="1">
            <a:spLocks noChangeArrowheads="1"/>
          </p:cNvSpPr>
          <p:nvPr/>
        </p:nvSpPr>
        <p:spPr bwMode="auto">
          <a:xfrm>
            <a:off x="3600450" y="4573588"/>
            <a:ext cx="21717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endParaRPr lang="vi-VN" altLang="vi-VN" sz="2100">
              <a:latin typeface=".VnTime" pitchFamily="34" charset="0"/>
            </a:endParaRPr>
          </a:p>
        </p:txBody>
      </p:sp>
      <p:sp>
        <p:nvSpPr>
          <p:cNvPr id="2" name="TextBox 1"/>
          <p:cNvSpPr txBox="1">
            <a:spLocks noChangeArrowheads="1"/>
          </p:cNvSpPr>
          <p:nvPr/>
        </p:nvSpPr>
        <p:spPr bwMode="auto">
          <a:xfrm>
            <a:off x="2478088" y="514350"/>
            <a:ext cx="453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vi-VN" altLang="en-US" sz="4000" b="1">
                <a:solidFill>
                  <a:srgbClr val="FF0000"/>
                </a:solidFill>
              </a:rPr>
              <a:t>SINH HOẠT LỚP</a:t>
            </a:r>
          </a:p>
        </p:txBody>
      </p:sp>
      <p:sp>
        <p:nvSpPr>
          <p:cNvPr id="20" name="TextBox 19"/>
          <p:cNvSpPr txBox="1">
            <a:spLocks noChangeArrowheads="1"/>
          </p:cNvSpPr>
          <p:nvPr/>
        </p:nvSpPr>
        <p:spPr bwMode="auto">
          <a:xfrm>
            <a:off x="0" y="1150938"/>
            <a:ext cx="878681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3200" b="1" dirty="0" err="1">
                <a:solidFill>
                  <a:srgbClr val="FF0000"/>
                </a:solidFill>
              </a:rPr>
              <a:t>Chủ</a:t>
            </a:r>
            <a:r>
              <a:rPr lang="en-US" altLang="en-US" sz="3200" b="1" dirty="0">
                <a:solidFill>
                  <a:srgbClr val="FF0000"/>
                </a:solidFill>
              </a:rPr>
              <a:t> </a:t>
            </a:r>
            <a:r>
              <a:rPr lang="en-US" altLang="en-US" sz="3200" b="1" dirty="0" err="1">
                <a:solidFill>
                  <a:srgbClr val="FF0000"/>
                </a:solidFill>
              </a:rPr>
              <a:t>đề</a:t>
            </a:r>
            <a:r>
              <a:rPr lang="en-US" altLang="en-US" sz="3200" b="1" dirty="0">
                <a:solidFill>
                  <a:srgbClr val="FF0000"/>
                </a:solidFill>
              </a:rPr>
              <a:t>: </a:t>
            </a:r>
            <a:r>
              <a:rPr lang="en-US" altLang="en-US" sz="3200" b="1" dirty="0" err="1">
                <a:solidFill>
                  <a:srgbClr val="FF0000"/>
                </a:solidFill>
              </a:rPr>
              <a:t>Tự</a:t>
            </a:r>
            <a:r>
              <a:rPr lang="en-US" altLang="en-US" sz="3200" b="1" dirty="0">
                <a:solidFill>
                  <a:srgbClr val="FF0000"/>
                </a:solidFill>
              </a:rPr>
              <a:t> </a:t>
            </a:r>
            <a:r>
              <a:rPr lang="en-US" altLang="en-US" sz="3200" b="1" dirty="0" err="1">
                <a:solidFill>
                  <a:srgbClr val="FF0000"/>
                </a:solidFill>
              </a:rPr>
              <a:t>chăm</a:t>
            </a:r>
            <a:r>
              <a:rPr lang="en-US" altLang="en-US" sz="3200" b="1" dirty="0">
                <a:solidFill>
                  <a:srgbClr val="FF0000"/>
                </a:solidFill>
              </a:rPr>
              <a:t> </a:t>
            </a:r>
            <a:r>
              <a:rPr lang="en-US" altLang="en-US" sz="3200" b="1" dirty="0" err="1">
                <a:solidFill>
                  <a:srgbClr val="FF0000"/>
                </a:solidFill>
              </a:rPr>
              <a:t>sóc</a:t>
            </a:r>
            <a:r>
              <a:rPr lang="en-US" altLang="en-US" sz="3200" b="1" dirty="0">
                <a:solidFill>
                  <a:srgbClr val="FF0000"/>
                </a:solidFill>
              </a:rPr>
              <a:t> </a:t>
            </a:r>
            <a:r>
              <a:rPr lang="en-US" altLang="en-US" sz="3200" b="1" dirty="0" err="1">
                <a:solidFill>
                  <a:srgbClr val="FF0000"/>
                </a:solidFill>
              </a:rPr>
              <a:t>và</a:t>
            </a:r>
            <a:r>
              <a:rPr lang="en-US" altLang="en-US" sz="3200" b="1" dirty="0">
                <a:solidFill>
                  <a:srgbClr val="FF0000"/>
                </a:solidFill>
              </a:rPr>
              <a:t> </a:t>
            </a:r>
            <a:r>
              <a:rPr lang="en-US" altLang="en-US" sz="3200" b="1" dirty="0" err="1">
                <a:solidFill>
                  <a:srgbClr val="FF0000"/>
                </a:solidFill>
              </a:rPr>
              <a:t>bảo</a:t>
            </a:r>
            <a:r>
              <a:rPr lang="en-US" altLang="en-US" sz="3200" b="1" dirty="0">
                <a:solidFill>
                  <a:srgbClr val="FF0000"/>
                </a:solidFill>
              </a:rPr>
              <a:t> </a:t>
            </a:r>
            <a:r>
              <a:rPr lang="en-US" altLang="en-US" sz="3200" b="1" dirty="0" err="1">
                <a:solidFill>
                  <a:srgbClr val="FF0000"/>
                </a:solidFill>
              </a:rPr>
              <a:t>vệ</a:t>
            </a:r>
            <a:r>
              <a:rPr lang="en-US" altLang="en-US" sz="3200" b="1" dirty="0">
                <a:solidFill>
                  <a:srgbClr val="FF0000"/>
                </a:solidFill>
              </a:rPr>
              <a:t> </a:t>
            </a:r>
            <a:r>
              <a:rPr lang="en-US" altLang="en-US" sz="3200" b="1" dirty="0" err="1">
                <a:solidFill>
                  <a:srgbClr val="FF0000"/>
                </a:solidFill>
              </a:rPr>
              <a:t>bản</a:t>
            </a:r>
            <a:r>
              <a:rPr lang="en-US" altLang="en-US" sz="3200" b="1" dirty="0">
                <a:solidFill>
                  <a:srgbClr val="FF0000"/>
                </a:solidFill>
              </a:rPr>
              <a:t> </a:t>
            </a:r>
            <a:r>
              <a:rPr lang="en-US" altLang="en-US" sz="3200" b="1" dirty="0" err="1">
                <a:solidFill>
                  <a:srgbClr val="FF0000"/>
                </a:solidFill>
              </a:rPr>
              <a:t>thân</a:t>
            </a:r>
            <a:endParaRPr lang="en-US" altLang="en-US" sz="3200" b="1" dirty="0">
              <a:solidFill>
                <a:srgbClr val="FF0000"/>
              </a:solidFill>
            </a:endParaRPr>
          </a:p>
          <a:p>
            <a:pPr algn="ctr"/>
            <a:r>
              <a:rPr lang="en-US" altLang="en-US" sz="3200" b="1" dirty="0" err="1">
                <a:solidFill>
                  <a:srgbClr val="002060"/>
                </a:solidFill>
              </a:rPr>
              <a:t>Hướng</a:t>
            </a:r>
            <a:r>
              <a:rPr lang="en-US" altLang="en-US" sz="3200" b="1" dirty="0">
                <a:solidFill>
                  <a:srgbClr val="002060"/>
                </a:solidFill>
              </a:rPr>
              <a:t> </a:t>
            </a:r>
            <a:r>
              <a:rPr lang="en-US" altLang="en-US" sz="3200" b="1" dirty="0" err="1">
                <a:solidFill>
                  <a:srgbClr val="002060"/>
                </a:solidFill>
              </a:rPr>
              <a:t>dẫn</a:t>
            </a:r>
            <a:r>
              <a:rPr lang="en-US" altLang="en-US" sz="3200" b="1" dirty="0">
                <a:solidFill>
                  <a:srgbClr val="002060"/>
                </a:solidFill>
              </a:rPr>
              <a:t> </a:t>
            </a:r>
            <a:r>
              <a:rPr lang="en-US" altLang="en-US" sz="3200" b="1" dirty="0" err="1">
                <a:solidFill>
                  <a:srgbClr val="002060"/>
                </a:solidFill>
              </a:rPr>
              <a:t>xử</a:t>
            </a:r>
            <a:r>
              <a:rPr lang="en-US" altLang="en-US" sz="3200" b="1" dirty="0">
                <a:solidFill>
                  <a:srgbClr val="002060"/>
                </a:solidFill>
              </a:rPr>
              <a:t> </a:t>
            </a:r>
            <a:r>
              <a:rPr lang="en-US" altLang="en-US" sz="3200" b="1" dirty="0" err="1">
                <a:solidFill>
                  <a:srgbClr val="002060"/>
                </a:solidFill>
              </a:rPr>
              <a:t>lí</a:t>
            </a:r>
            <a:r>
              <a:rPr lang="en-US" altLang="en-US" sz="3200" b="1" dirty="0">
                <a:solidFill>
                  <a:srgbClr val="002060"/>
                </a:solidFill>
              </a:rPr>
              <a:t> </a:t>
            </a:r>
            <a:r>
              <a:rPr lang="en-US" altLang="en-US" sz="3200" b="1" dirty="0" err="1">
                <a:solidFill>
                  <a:srgbClr val="002060"/>
                </a:solidFill>
              </a:rPr>
              <a:t>tình</a:t>
            </a:r>
            <a:r>
              <a:rPr lang="en-US" altLang="en-US" sz="3200" b="1" dirty="0">
                <a:solidFill>
                  <a:srgbClr val="002060"/>
                </a:solidFill>
              </a:rPr>
              <a:t> </a:t>
            </a:r>
            <a:r>
              <a:rPr lang="en-US" altLang="en-US" sz="3200" b="1" dirty="0" err="1">
                <a:solidFill>
                  <a:srgbClr val="002060"/>
                </a:solidFill>
              </a:rPr>
              <a:t>huống</a:t>
            </a:r>
            <a:r>
              <a:rPr lang="en-US" altLang="en-US" sz="3200" b="1" dirty="0">
                <a:solidFill>
                  <a:srgbClr val="002060"/>
                </a:solidFill>
              </a:rPr>
              <a:t> </a:t>
            </a:r>
            <a:r>
              <a:rPr lang="en-US" altLang="en-US" sz="3200" b="1" dirty="0" err="1">
                <a:solidFill>
                  <a:srgbClr val="002060"/>
                </a:solidFill>
              </a:rPr>
              <a:t>khi</a:t>
            </a:r>
            <a:r>
              <a:rPr lang="en-US" altLang="en-US" sz="3200" b="1" dirty="0">
                <a:solidFill>
                  <a:srgbClr val="002060"/>
                </a:solidFill>
              </a:rPr>
              <a:t> </a:t>
            </a:r>
            <a:r>
              <a:rPr lang="en-US" altLang="en-US" sz="3200" b="1" dirty="0" err="1">
                <a:solidFill>
                  <a:srgbClr val="002060"/>
                </a:solidFill>
              </a:rPr>
              <a:t>bị</a:t>
            </a:r>
            <a:r>
              <a:rPr lang="en-US" altLang="en-US" sz="3200" b="1" dirty="0">
                <a:solidFill>
                  <a:srgbClr val="002060"/>
                </a:solidFill>
              </a:rPr>
              <a:t> </a:t>
            </a:r>
            <a:r>
              <a:rPr lang="en-US" altLang="en-US" sz="3200" b="1" dirty="0" err="1">
                <a:solidFill>
                  <a:srgbClr val="002060"/>
                </a:solidFill>
              </a:rPr>
              <a:t>lạc</a:t>
            </a:r>
            <a:r>
              <a:rPr lang="vi-VN" altLang="en-US" sz="3200" b="1" dirty="0">
                <a:solidFill>
                  <a:srgbClr val="FF0000"/>
                </a:solidFill>
              </a:rPr>
              <a:t> </a:t>
            </a:r>
            <a:endParaRPr lang="en-US" altLang="en-US" sz="3200" b="1" dirty="0">
              <a:solidFill>
                <a:srgbClr val="FF0000"/>
              </a:solidFill>
            </a:endParaRPr>
          </a:p>
          <a:p>
            <a:pPr algn="just"/>
            <a:r>
              <a:rPr lang="en-US" altLang="en-US" sz="2800" b="1" dirty="0"/>
              <a:t>1. </a:t>
            </a:r>
            <a:r>
              <a:rPr lang="vi-VN" altLang="en-US" sz="2800" b="1" dirty="0"/>
              <a:t>Sơ kết hoạt động tuần </a:t>
            </a:r>
            <a:r>
              <a:rPr lang="en-US" altLang="en-US" sz="2800" b="1" dirty="0"/>
              <a:t>23</a:t>
            </a:r>
          </a:p>
          <a:p>
            <a:pPr algn="just"/>
            <a:r>
              <a:rPr lang="en-US" altLang="en-US" sz="2800" b="1" dirty="0"/>
              <a:t>2. </a:t>
            </a:r>
            <a:r>
              <a:rPr lang="vi-VN" altLang="en-US" sz="2800" b="1" dirty="0"/>
              <a:t>Phổ biến kế hoạch tuần </a:t>
            </a:r>
            <a:r>
              <a:rPr lang="en-US" altLang="en-US" sz="2800" b="1" dirty="0"/>
              <a:t>24</a:t>
            </a:r>
            <a:endParaRPr lang="vi-VN" altLang="en-US" sz="2800" b="1" dirty="0"/>
          </a:p>
          <a:p>
            <a:pPr algn="just"/>
            <a:r>
              <a:rPr lang="en-US" altLang="en-US" sz="2800" b="1" dirty="0"/>
              <a:t>3. </a:t>
            </a:r>
            <a:r>
              <a:rPr lang="vi-VN" altLang="en-US" sz="2800" b="1" dirty="0"/>
              <a:t>Sinh hoạt theo chủ đề </a:t>
            </a:r>
            <a:r>
              <a:rPr lang="en-US" altLang="en-US" sz="3200" b="1" dirty="0">
                <a:solidFill>
                  <a:srgbClr val="FF0000"/>
                </a:solidFill>
              </a:rPr>
              <a:t>“</a:t>
            </a:r>
            <a:r>
              <a:rPr lang="en-US" altLang="en-US" sz="3200" b="1" dirty="0" err="1">
                <a:solidFill>
                  <a:srgbClr val="FF0000"/>
                </a:solidFill>
              </a:rPr>
              <a:t>Hướng</a:t>
            </a:r>
            <a:r>
              <a:rPr lang="en-US" altLang="en-US" sz="3200" b="1" dirty="0">
                <a:solidFill>
                  <a:srgbClr val="FF0000"/>
                </a:solidFill>
              </a:rPr>
              <a:t> </a:t>
            </a:r>
            <a:r>
              <a:rPr lang="en-US" altLang="en-US" sz="3200" b="1" dirty="0" err="1">
                <a:solidFill>
                  <a:srgbClr val="FF0000"/>
                </a:solidFill>
              </a:rPr>
              <a:t>dẫn</a:t>
            </a:r>
            <a:r>
              <a:rPr lang="en-US" altLang="en-US" sz="3200" b="1" dirty="0">
                <a:solidFill>
                  <a:srgbClr val="FF0000"/>
                </a:solidFill>
              </a:rPr>
              <a:t> </a:t>
            </a:r>
            <a:r>
              <a:rPr lang="en-US" altLang="en-US" sz="3200" b="1" dirty="0" err="1">
                <a:solidFill>
                  <a:srgbClr val="FF0000"/>
                </a:solidFill>
              </a:rPr>
              <a:t>xử</a:t>
            </a:r>
            <a:r>
              <a:rPr lang="en-US" altLang="en-US" sz="3200" b="1" dirty="0">
                <a:solidFill>
                  <a:srgbClr val="FF0000"/>
                </a:solidFill>
              </a:rPr>
              <a:t> </a:t>
            </a:r>
            <a:r>
              <a:rPr lang="en-US" altLang="en-US" sz="3200" b="1" dirty="0" err="1">
                <a:solidFill>
                  <a:srgbClr val="FF0000"/>
                </a:solidFill>
              </a:rPr>
              <a:t>lí</a:t>
            </a:r>
            <a:r>
              <a:rPr lang="en-US" altLang="en-US" sz="3200" b="1" dirty="0">
                <a:solidFill>
                  <a:srgbClr val="FF0000"/>
                </a:solidFill>
              </a:rPr>
              <a:t> </a:t>
            </a:r>
            <a:r>
              <a:rPr lang="en-US" altLang="en-US" sz="3200" b="1" dirty="0" err="1">
                <a:solidFill>
                  <a:srgbClr val="FF0000"/>
                </a:solidFill>
              </a:rPr>
              <a:t>tình</a:t>
            </a:r>
            <a:r>
              <a:rPr lang="en-US" altLang="en-US" sz="3200" b="1" dirty="0">
                <a:solidFill>
                  <a:srgbClr val="FF0000"/>
                </a:solidFill>
              </a:rPr>
              <a:t> </a:t>
            </a:r>
            <a:r>
              <a:rPr lang="en-US" altLang="en-US" sz="3200" b="1" dirty="0" err="1">
                <a:solidFill>
                  <a:srgbClr val="FF0000"/>
                </a:solidFill>
              </a:rPr>
              <a:t>huống</a:t>
            </a:r>
            <a:r>
              <a:rPr lang="en-US" altLang="en-US" sz="3200" b="1" dirty="0">
                <a:solidFill>
                  <a:srgbClr val="FF0000"/>
                </a:solidFill>
              </a:rPr>
              <a:t> </a:t>
            </a:r>
            <a:r>
              <a:rPr lang="en-US" altLang="en-US" sz="3200" b="1" dirty="0" err="1">
                <a:solidFill>
                  <a:srgbClr val="FF0000"/>
                </a:solidFill>
              </a:rPr>
              <a:t>khi</a:t>
            </a:r>
            <a:r>
              <a:rPr lang="en-US" altLang="en-US" sz="3200" b="1" dirty="0">
                <a:solidFill>
                  <a:srgbClr val="FF0000"/>
                </a:solidFill>
              </a:rPr>
              <a:t> </a:t>
            </a:r>
            <a:r>
              <a:rPr lang="en-US" altLang="en-US" sz="3200" b="1" dirty="0" err="1">
                <a:solidFill>
                  <a:srgbClr val="FF0000"/>
                </a:solidFill>
              </a:rPr>
              <a:t>bị</a:t>
            </a:r>
            <a:r>
              <a:rPr lang="en-US" altLang="en-US" sz="3200" b="1" dirty="0">
                <a:solidFill>
                  <a:srgbClr val="FF0000"/>
                </a:solidFill>
              </a:rPr>
              <a:t> </a:t>
            </a:r>
            <a:r>
              <a:rPr lang="en-US" altLang="en-US" sz="3200" b="1" dirty="0" err="1">
                <a:solidFill>
                  <a:srgbClr val="FF0000"/>
                </a:solidFill>
              </a:rPr>
              <a:t>lạc</a:t>
            </a:r>
            <a:r>
              <a:rPr lang="en-US" altLang="en-US" sz="3200" b="1" dirty="0">
                <a:solidFill>
                  <a:srgbClr val="FF0000"/>
                </a:solidFill>
              </a:rPr>
              <a:t>”</a:t>
            </a:r>
            <a:endParaRPr lang="vi-VN" altLang="en-US" sz="3200" b="1" dirty="0">
              <a:solidFill>
                <a:srgbClr val="FF0000"/>
              </a:solidFill>
            </a:endParaRPr>
          </a:p>
          <a:p>
            <a:pPr algn="just"/>
            <a:endParaRPr lang="vi-VN" altLang="en-US" sz="2800" b="1" dirty="0"/>
          </a:p>
        </p:txBody>
      </p:sp>
      <p:pic>
        <p:nvPicPr>
          <p:cNvPr id="9"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111331" y="4072608"/>
            <a:ext cx="7143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07181" y="4083722"/>
            <a:ext cx="7143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28600" y="133350"/>
            <a:ext cx="8686800" cy="4800600"/>
          </a:xfrm>
          <a:prstGeom prst="rect">
            <a:avLst/>
          </a:prstGeom>
          <a:gradFill rotWithShape="0">
            <a:gsLst>
              <a:gs pos="0">
                <a:srgbClr val="00FF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vi-VN" sz="1500">
              <a:latin typeface=".VnTime" pitchFamily="34" charset="0"/>
            </a:endParaRPr>
          </a:p>
        </p:txBody>
      </p:sp>
      <p:pic>
        <p:nvPicPr>
          <p:cNvPr id="22531"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519113" y="-85725"/>
            <a:ext cx="714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18438" y="-139700"/>
            <a:ext cx="7143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223838" y="270730"/>
            <a:ext cx="845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3200" b="1" dirty="0">
                <a:solidFill>
                  <a:srgbClr val="006600"/>
                </a:solidFill>
              </a:rPr>
              <a:t>1. Sơ kết hoạt động tuần </a:t>
            </a:r>
            <a:r>
              <a:rPr lang="en-US" altLang="en-US" sz="3200" b="1" dirty="0">
                <a:solidFill>
                  <a:srgbClr val="006600"/>
                </a:solidFill>
              </a:rPr>
              <a:t>23</a:t>
            </a:r>
            <a:endParaRPr lang="vi-VN" altLang="en-US" sz="3200" b="1" dirty="0">
              <a:solidFill>
                <a:srgbClr val="006600"/>
              </a:solidFill>
            </a:endParaRPr>
          </a:p>
        </p:txBody>
      </p:sp>
      <p:sp>
        <p:nvSpPr>
          <p:cNvPr id="22534"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pic>
        <p:nvPicPr>
          <p:cNvPr id="22535"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3063" y="3852863"/>
            <a:ext cx="10302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7742238" y="383222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8" name="Text Box 14"/>
          <p:cNvSpPr txBox="1">
            <a:spLocks noChangeArrowheads="1"/>
          </p:cNvSpPr>
          <p:nvPr/>
        </p:nvSpPr>
        <p:spPr bwMode="auto">
          <a:xfrm>
            <a:off x="457200" y="834187"/>
            <a:ext cx="83835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 </a:t>
            </a:r>
            <a:r>
              <a:rPr lang="vi-VN" altLang="en-US" sz="3200" b="1" dirty="0">
                <a:solidFill>
                  <a:srgbClr val="FF0000"/>
                </a:solidFill>
              </a:rPr>
              <a:t>Học tập</a:t>
            </a:r>
            <a:r>
              <a:rPr lang="vi-VN" altLang="en-US" sz="3200" b="1" dirty="0"/>
              <a:t>: giơ tay phát biểu xây dựng bài, làm bài đầy đủ, thuộc bài cũ...</a:t>
            </a:r>
          </a:p>
          <a:p>
            <a:pPr eaLnBrk="1" hangingPunct="1">
              <a:spcBef>
                <a:spcPct val="50000"/>
              </a:spcBef>
            </a:pPr>
            <a:r>
              <a:rPr lang="en-US" altLang="en-US" sz="3200" b="1" dirty="0">
                <a:solidFill>
                  <a:srgbClr val="FF0000"/>
                </a:solidFill>
              </a:rPr>
              <a:t>- </a:t>
            </a:r>
            <a:r>
              <a:rPr lang="en-US" altLang="en-US" sz="3200" b="1" dirty="0" err="1">
                <a:solidFill>
                  <a:srgbClr val="FF0000"/>
                </a:solidFill>
              </a:rPr>
              <a:t>Nề</a:t>
            </a:r>
            <a:r>
              <a:rPr lang="en-US" altLang="en-US" sz="3200" b="1" dirty="0">
                <a:solidFill>
                  <a:srgbClr val="FF0000"/>
                </a:solidFill>
              </a:rPr>
              <a:t> </a:t>
            </a:r>
            <a:r>
              <a:rPr lang="en-US" altLang="en-US" sz="3200" b="1" dirty="0" err="1">
                <a:solidFill>
                  <a:srgbClr val="FF0000"/>
                </a:solidFill>
              </a:rPr>
              <a:t>nếp</a:t>
            </a:r>
            <a:r>
              <a:rPr lang="en-US" altLang="en-US" sz="3200" b="1" dirty="0"/>
              <a:t>: </a:t>
            </a:r>
            <a:r>
              <a:rPr lang="en-US" altLang="en-US" sz="3200" b="1" dirty="0" err="1"/>
              <a:t>đồng</a:t>
            </a:r>
            <a:r>
              <a:rPr lang="en-US" altLang="en-US" sz="3200" b="1" dirty="0"/>
              <a:t> </a:t>
            </a:r>
            <a:r>
              <a:rPr lang="en-US" altLang="en-US" sz="3200" b="1" dirty="0" err="1"/>
              <a:t>phục</a:t>
            </a:r>
            <a:r>
              <a:rPr lang="en-US" altLang="en-US" sz="3200" b="1" dirty="0"/>
              <a:t>, </a:t>
            </a:r>
            <a:r>
              <a:rPr lang="en-US" altLang="en-US" sz="3200" b="1" dirty="0" err="1"/>
              <a:t>đi</a:t>
            </a:r>
            <a:r>
              <a:rPr lang="en-US" altLang="en-US" sz="3200" b="1" dirty="0"/>
              <a:t> </a:t>
            </a:r>
            <a:r>
              <a:rPr lang="en-US" altLang="en-US" sz="3200" b="1" dirty="0" err="1"/>
              <a:t>học</a:t>
            </a:r>
            <a:r>
              <a:rPr lang="en-US" altLang="en-US" sz="3200" b="1" dirty="0"/>
              <a:t> </a:t>
            </a:r>
            <a:r>
              <a:rPr lang="en-US" altLang="en-US" sz="3200" b="1" dirty="0" err="1"/>
              <a:t>đúng</a:t>
            </a:r>
            <a:r>
              <a:rPr lang="en-US" altLang="en-US" sz="3200" b="1" dirty="0"/>
              <a:t> </a:t>
            </a:r>
            <a:r>
              <a:rPr lang="en-US" altLang="en-US" sz="3200" b="1" dirty="0" err="1"/>
              <a:t>giờ</a:t>
            </a:r>
            <a:r>
              <a:rPr lang="en-US" altLang="en-US" sz="3200" b="1" dirty="0"/>
              <a:t>, </a:t>
            </a:r>
            <a:r>
              <a:rPr lang="en-US" altLang="en-US" sz="3200" b="1" dirty="0" err="1"/>
              <a:t>chuyên</a:t>
            </a:r>
            <a:r>
              <a:rPr lang="en-US" altLang="en-US" sz="3200" b="1" dirty="0"/>
              <a:t> </a:t>
            </a:r>
            <a:r>
              <a:rPr lang="en-US" altLang="en-US" sz="3200" b="1" dirty="0" err="1"/>
              <a:t>cần</a:t>
            </a:r>
            <a:r>
              <a:rPr lang="en-US" altLang="en-US" sz="3200" b="1" dirty="0"/>
              <a:t>, </a:t>
            </a:r>
            <a:r>
              <a:rPr lang="en-US" altLang="en-US" sz="3200" b="1" dirty="0" err="1"/>
              <a:t>trật</a:t>
            </a:r>
            <a:r>
              <a:rPr lang="en-US" altLang="en-US" sz="3200" b="1" dirty="0"/>
              <a:t> </a:t>
            </a:r>
            <a:r>
              <a:rPr lang="en-US" altLang="en-US" sz="3200" b="1" dirty="0" err="1"/>
              <a:t>tự</a:t>
            </a:r>
            <a:r>
              <a:rPr lang="en-US" altLang="en-US" sz="3200" b="1" dirty="0"/>
              <a:t> </a:t>
            </a:r>
            <a:r>
              <a:rPr lang="en-US" altLang="en-US" sz="3200" b="1" dirty="0" err="1"/>
              <a:t>trong</a:t>
            </a:r>
            <a:r>
              <a:rPr lang="en-US" altLang="en-US" sz="3200" b="1" dirty="0"/>
              <a:t> </a:t>
            </a:r>
            <a:r>
              <a:rPr lang="en-US" altLang="en-US" sz="3200" b="1" dirty="0" err="1"/>
              <a:t>giờ</a:t>
            </a:r>
            <a:r>
              <a:rPr lang="en-US" altLang="en-US" sz="3200" b="1" dirty="0"/>
              <a:t> </a:t>
            </a:r>
            <a:r>
              <a:rPr lang="en-US" altLang="en-US" sz="3200" b="1" dirty="0" err="1"/>
              <a:t>học</a:t>
            </a:r>
            <a:r>
              <a:rPr lang="en-US" altLang="en-US" sz="3200" b="1" dirty="0"/>
              <a:t>, </a:t>
            </a:r>
            <a:r>
              <a:rPr lang="en-US" altLang="en-US" sz="3200" b="1" dirty="0" err="1"/>
              <a:t>vệ</a:t>
            </a:r>
            <a:r>
              <a:rPr lang="en-US" altLang="en-US" sz="3200" b="1" dirty="0"/>
              <a:t> </a:t>
            </a:r>
            <a:r>
              <a:rPr lang="en-US" altLang="en-US" sz="3200" b="1" dirty="0" err="1"/>
              <a:t>sinh</a:t>
            </a:r>
            <a:r>
              <a:rPr lang="en-US" altLang="en-US" sz="3200" b="1" dirty="0"/>
              <a:t>...</a:t>
            </a:r>
            <a:endParaRPr lang="vi-VN" altLang="en-US" sz="3200" b="1" dirty="0"/>
          </a:p>
          <a:p>
            <a:pPr eaLnBrk="1" hangingPunct="1">
              <a:spcBef>
                <a:spcPct val="50000"/>
              </a:spcBef>
            </a:pPr>
            <a:r>
              <a:rPr lang="vi-VN" altLang="en-US" sz="3200" b="1" dirty="0">
                <a:solidFill>
                  <a:srgbClr val="FF0000"/>
                </a:solidFill>
              </a:rPr>
              <a:t>- Tham gia hoạt động</a:t>
            </a:r>
            <a:r>
              <a:rPr lang="vi-VN" altLang="en-US" sz="3200" b="1" dirty="0"/>
              <a:t>: trực vệ sinh, cờ đỏ, giúp đỡ các bạn ở nội trú...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p:cTn id="7" dur="500" fill="hold"/>
                                        <p:tgtEl>
                                          <p:spTgt spid="57358"/>
                                        </p:tgtEl>
                                        <p:attrNameLst>
                                          <p:attrName>ppt_x</p:attrName>
                                        </p:attrNameLst>
                                      </p:cBhvr>
                                      <p:tavLst>
                                        <p:tav tm="0">
                                          <p:val>
                                            <p:strVal val="#ppt_x"/>
                                          </p:val>
                                        </p:tav>
                                        <p:tav tm="100000">
                                          <p:val>
                                            <p:strVal val="#ppt_x"/>
                                          </p:val>
                                        </p:tav>
                                      </p:tavLst>
                                    </p:anim>
                                    <p:anim calcmode="lin" valueType="num">
                                      <p:cBhvr>
                                        <p:cTn id="8" dur="500" fill="hold"/>
                                        <p:tgtEl>
                                          <p:spTgt spid="57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7543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26627" name="Text Box 5"/>
          <p:cNvSpPr txBox="1">
            <a:spLocks noChangeArrowheads="1"/>
          </p:cNvSpPr>
          <p:nvPr/>
        </p:nvSpPr>
        <p:spPr bwMode="auto">
          <a:xfrm>
            <a:off x="0" y="438150"/>
            <a:ext cx="2133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4400" b="1" dirty="0">
                <a:solidFill>
                  <a:srgbClr val="006600"/>
                </a:solidFill>
              </a:rPr>
              <a:t>Lớp </a:t>
            </a:r>
            <a:r>
              <a:rPr lang="en-US" altLang="en-US" sz="4400" b="1" dirty="0" err="1">
                <a:solidFill>
                  <a:srgbClr val="006600"/>
                </a:solidFill>
              </a:rPr>
              <a:t>Trưởng</a:t>
            </a:r>
            <a:endParaRPr lang="vi-VN" altLang="en-US" sz="4400" b="1" dirty="0">
              <a:solidFill>
                <a:srgbClr val="0066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04800" y="209550"/>
            <a:ext cx="8610600" cy="4572000"/>
          </a:xfrm>
          <a:prstGeom prst="rect">
            <a:avLst/>
          </a:prstGeom>
          <a:gradFill rotWithShape="0">
            <a:gsLst>
              <a:gs pos="0">
                <a:srgbClr val="00FF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vi-VN" sz="1500">
              <a:latin typeface=".VnTime" pitchFamily="34" charset="0"/>
            </a:endParaRPr>
          </a:p>
        </p:txBody>
      </p:sp>
      <p:sp>
        <p:nvSpPr>
          <p:cNvPr id="29697" name="Title 1"/>
          <p:cNvSpPr>
            <a:spLocks noGrp="1" noChangeArrowheads="1"/>
          </p:cNvSpPr>
          <p:nvPr>
            <p:ph type="title"/>
          </p:nvPr>
        </p:nvSpPr>
        <p:spPr>
          <a:xfrm>
            <a:off x="0" y="923925"/>
            <a:ext cx="8229600" cy="1238250"/>
          </a:xfrm>
        </p:spPr>
        <p:txBody>
          <a:bodyPr/>
          <a:lstStyle/>
          <a:p>
            <a:br>
              <a:rPr lang="en-US" altLang="en-US" sz="4800" dirty="0">
                <a:solidFill>
                  <a:srgbClr val="FF0000"/>
                </a:solidFill>
                <a:latin typeface="Times New Roman" panose="02020603050405020304" pitchFamily="18" charset="0"/>
              </a:rPr>
            </a:br>
            <a:r>
              <a:rPr lang="vi-VN" altLang="en-US" sz="4400" b="1" dirty="0">
                <a:solidFill>
                  <a:srgbClr val="FF0000"/>
                </a:solidFill>
                <a:latin typeface="Times New Roman" panose="02020603050405020304" pitchFamily="18" charset="0"/>
              </a:rPr>
              <a:t>Bình chọn các bạn xuất sắc</a:t>
            </a:r>
            <a:r>
              <a:rPr lang="en-US" altLang="en-US" sz="4400" b="1" dirty="0">
                <a:solidFill>
                  <a:srgbClr val="FF0000"/>
                </a:solidFill>
                <a:latin typeface="Times New Roman" panose="02020603050405020304" pitchFamily="18" charset="0"/>
              </a:rPr>
              <a:t>.</a:t>
            </a:r>
            <a:br>
              <a:rPr lang="vi-VN" altLang="en-US" sz="4400" b="1" dirty="0">
                <a:latin typeface="Times New Roman" panose="02020603050405020304" pitchFamily="18" charset="0"/>
              </a:rPr>
            </a:br>
            <a:r>
              <a:rPr lang="vi-VN" altLang="en-US" sz="3200" dirty="0">
                <a:latin typeface="Times New Roman" panose="02020603050405020304" pitchFamily="18" charset="0"/>
              </a:rPr>
              <a:t> </a:t>
            </a:r>
          </a:p>
        </p:txBody>
      </p:sp>
      <p:pic>
        <p:nvPicPr>
          <p:cNvPr id="27652" name="Picture 6"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795338" y="44450"/>
            <a:ext cx="714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16788" y="280988"/>
            <a:ext cx="7143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3440113"/>
            <a:ext cx="103028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7500938" y="341947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5"/>
          <p:cNvSpPr txBox="1">
            <a:spLocks noChangeArrowheads="1"/>
          </p:cNvSpPr>
          <p:nvPr/>
        </p:nvSpPr>
        <p:spPr bwMode="auto">
          <a:xfrm>
            <a:off x="654050" y="2182813"/>
            <a:ext cx="75199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4000" b="1">
                <a:solidFill>
                  <a:srgbClr val="FF0000"/>
                </a:solidFill>
              </a:rPr>
              <a:t>Khen thưởng</a:t>
            </a:r>
          </a:p>
          <a:p>
            <a:pPr algn="ctr" eaLnBrk="1" hangingPunct="1">
              <a:spcBef>
                <a:spcPct val="50000"/>
              </a:spcBef>
            </a:pPr>
            <a:endParaRPr lang="vi-VN" altLang="en-US" sz="3000" b="1">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strips(downLeft)">
                                      <p:cBhvr>
                                        <p:cTn id="7" dur="5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33350"/>
            <a:ext cx="8686800" cy="4800600"/>
          </a:xfrm>
          <a:prstGeom prst="rect">
            <a:avLst/>
          </a:prstGeom>
          <a:gradFill rotWithShape="0">
            <a:gsLst>
              <a:gs pos="0">
                <a:srgbClr val="00FF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vi-VN" sz="1500">
              <a:latin typeface=".VnTime" pitchFamily="34" charset="0"/>
            </a:endParaRPr>
          </a:p>
        </p:txBody>
      </p:sp>
      <p:pic>
        <p:nvPicPr>
          <p:cNvPr id="28675"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519113" y="-85725"/>
            <a:ext cx="714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18438" y="-139700"/>
            <a:ext cx="7143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404670" y="296862"/>
            <a:ext cx="845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3200" b="1" dirty="0">
                <a:solidFill>
                  <a:srgbClr val="006600"/>
                </a:solidFill>
              </a:rPr>
              <a:t>2. Phổ biến kế hoạch tuần </a:t>
            </a:r>
            <a:r>
              <a:rPr lang="en-US" altLang="en-US" sz="3200" b="1" dirty="0">
                <a:solidFill>
                  <a:srgbClr val="006600"/>
                </a:solidFill>
              </a:rPr>
              <a:t>24</a:t>
            </a:r>
            <a:endParaRPr lang="vi-VN" altLang="en-US" sz="3200" b="1" dirty="0">
              <a:solidFill>
                <a:srgbClr val="006600"/>
              </a:solidFill>
            </a:endParaRPr>
          </a:p>
        </p:txBody>
      </p:sp>
      <p:sp>
        <p:nvSpPr>
          <p:cNvPr id="28678"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pic>
        <p:nvPicPr>
          <p:cNvPr id="28679"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3063" y="3852863"/>
            <a:ext cx="1030287"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7742238" y="383222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8" name="Text Box 14"/>
          <p:cNvSpPr txBox="1">
            <a:spLocks noChangeArrowheads="1"/>
          </p:cNvSpPr>
          <p:nvPr/>
        </p:nvSpPr>
        <p:spPr bwMode="auto">
          <a:xfrm>
            <a:off x="457200" y="924312"/>
            <a:ext cx="83835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 </a:t>
            </a:r>
            <a:r>
              <a:rPr lang="vi-VN" altLang="en-US" sz="3200" b="1" dirty="0">
                <a:solidFill>
                  <a:srgbClr val="FF0000"/>
                </a:solidFill>
              </a:rPr>
              <a:t>Học tập</a:t>
            </a:r>
            <a:r>
              <a:rPr lang="en-US" altLang="en-US" sz="3200" b="1" dirty="0">
                <a:solidFill>
                  <a:srgbClr val="FF0000"/>
                </a:solidFill>
              </a:rPr>
              <a:t>:</a:t>
            </a:r>
            <a:r>
              <a:rPr lang="vi-VN" altLang="en-US" sz="3200" b="1" dirty="0">
                <a:solidFill>
                  <a:srgbClr val="FF0000"/>
                </a:solidFill>
              </a:rPr>
              <a:t> </a:t>
            </a:r>
            <a:r>
              <a:rPr lang="vi-VN" altLang="en-US" sz="3200" b="1" dirty="0"/>
              <a:t>Ôn tập các bảng nhân, bảng chia đã học.</a:t>
            </a:r>
          </a:p>
          <a:p>
            <a:pPr eaLnBrk="1" hangingPunct="1">
              <a:spcBef>
                <a:spcPct val="50000"/>
              </a:spcBef>
            </a:pPr>
            <a:r>
              <a:rPr lang="en-US" altLang="en-US" sz="3200" b="1" dirty="0">
                <a:solidFill>
                  <a:srgbClr val="FF0000"/>
                </a:solidFill>
              </a:rPr>
              <a:t>- </a:t>
            </a:r>
            <a:r>
              <a:rPr lang="en-US" altLang="en-US" sz="3200" b="1" dirty="0" err="1">
                <a:solidFill>
                  <a:srgbClr val="FF0000"/>
                </a:solidFill>
              </a:rPr>
              <a:t>Nề</a:t>
            </a:r>
            <a:r>
              <a:rPr lang="en-US" altLang="en-US" sz="3200" b="1" dirty="0">
                <a:solidFill>
                  <a:srgbClr val="FF0000"/>
                </a:solidFill>
              </a:rPr>
              <a:t> </a:t>
            </a:r>
            <a:r>
              <a:rPr lang="en-US" altLang="en-US" sz="3200" b="1" dirty="0" err="1">
                <a:solidFill>
                  <a:srgbClr val="FF0000"/>
                </a:solidFill>
              </a:rPr>
              <a:t>nếp</a:t>
            </a:r>
            <a:r>
              <a:rPr lang="en-US" altLang="en-US" sz="3200" b="1" dirty="0"/>
              <a:t>: </a:t>
            </a:r>
            <a:r>
              <a:rPr lang="en-US" altLang="en-US" sz="3200" b="1" dirty="0" err="1"/>
              <a:t>đồng</a:t>
            </a:r>
            <a:r>
              <a:rPr lang="en-US" altLang="en-US" sz="3200" b="1" dirty="0"/>
              <a:t> </a:t>
            </a:r>
            <a:r>
              <a:rPr lang="en-US" altLang="en-US" sz="3200" b="1" dirty="0" err="1"/>
              <a:t>phục</a:t>
            </a:r>
            <a:r>
              <a:rPr lang="en-US" altLang="en-US" sz="3200" b="1" dirty="0"/>
              <a:t>, </a:t>
            </a:r>
            <a:r>
              <a:rPr lang="en-US" altLang="en-US" sz="3200" b="1" dirty="0" err="1"/>
              <a:t>đi</a:t>
            </a:r>
            <a:r>
              <a:rPr lang="en-US" altLang="en-US" sz="3200" b="1" dirty="0"/>
              <a:t> </a:t>
            </a:r>
            <a:r>
              <a:rPr lang="en-US" altLang="en-US" sz="3200" b="1" dirty="0" err="1"/>
              <a:t>học</a:t>
            </a:r>
            <a:r>
              <a:rPr lang="en-US" altLang="en-US" sz="3200" b="1" dirty="0"/>
              <a:t> </a:t>
            </a:r>
            <a:r>
              <a:rPr lang="en-US" altLang="en-US" sz="3200" b="1" dirty="0" err="1"/>
              <a:t>đúng</a:t>
            </a:r>
            <a:r>
              <a:rPr lang="en-US" altLang="en-US" sz="3200" b="1" dirty="0"/>
              <a:t> </a:t>
            </a:r>
            <a:r>
              <a:rPr lang="en-US" altLang="en-US" sz="3200" b="1" dirty="0" err="1"/>
              <a:t>giờ</a:t>
            </a:r>
            <a:r>
              <a:rPr lang="en-US" altLang="en-US" sz="3200" b="1" dirty="0"/>
              <a:t>, </a:t>
            </a:r>
            <a:r>
              <a:rPr lang="en-US" altLang="en-US" sz="3200" b="1" dirty="0" err="1"/>
              <a:t>chuyên</a:t>
            </a:r>
            <a:r>
              <a:rPr lang="en-US" altLang="en-US" sz="3200" b="1" dirty="0"/>
              <a:t> </a:t>
            </a:r>
            <a:r>
              <a:rPr lang="en-US" altLang="en-US" sz="3200" b="1" dirty="0" err="1"/>
              <a:t>cần</a:t>
            </a:r>
            <a:r>
              <a:rPr lang="en-US" altLang="en-US" sz="3200" b="1" dirty="0"/>
              <a:t>, </a:t>
            </a:r>
            <a:r>
              <a:rPr lang="en-US" altLang="en-US" sz="3200" b="1" dirty="0" err="1"/>
              <a:t>trật</a:t>
            </a:r>
            <a:r>
              <a:rPr lang="en-US" altLang="en-US" sz="3200" b="1" dirty="0"/>
              <a:t> </a:t>
            </a:r>
            <a:r>
              <a:rPr lang="en-US" altLang="en-US" sz="3200" b="1" dirty="0" err="1"/>
              <a:t>tự</a:t>
            </a:r>
            <a:r>
              <a:rPr lang="en-US" altLang="en-US" sz="3200" b="1" dirty="0"/>
              <a:t> </a:t>
            </a:r>
            <a:r>
              <a:rPr lang="en-US" altLang="en-US" sz="3200" b="1" dirty="0" err="1"/>
              <a:t>trong</a:t>
            </a:r>
            <a:r>
              <a:rPr lang="en-US" altLang="en-US" sz="3200" b="1" dirty="0"/>
              <a:t> </a:t>
            </a:r>
            <a:r>
              <a:rPr lang="en-US" altLang="en-US" sz="3200" b="1" dirty="0" err="1"/>
              <a:t>giờ</a:t>
            </a:r>
            <a:r>
              <a:rPr lang="en-US" altLang="en-US" sz="3200" b="1" dirty="0"/>
              <a:t> </a:t>
            </a:r>
            <a:r>
              <a:rPr lang="en-US" altLang="en-US" sz="3200" b="1" dirty="0" err="1"/>
              <a:t>học</a:t>
            </a:r>
            <a:r>
              <a:rPr lang="en-US" altLang="en-US" sz="3200" b="1" dirty="0"/>
              <a:t>, </a:t>
            </a:r>
            <a:r>
              <a:rPr lang="en-US" altLang="en-US" sz="3200" b="1" dirty="0" err="1"/>
              <a:t>vệ</a:t>
            </a:r>
            <a:r>
              <a:rPr lang="en-US" altLang="en-US" sz="3200" b="1" dirty="0"/>
              <a:t> </a:t>
            </a:r>
            <a:r>
              <a:rPr lang="en-US" altLang="en-US" sz="3200" b="1" dirty="0" err="1"/>
              <a:t>sinh</a:t>
            </a:r>
            <a:r>
              <a:rPr lang="en-US" altLang="en-US" sz="3200" b="1" dirty="0"/>
              <a:t>...</a:t>
            </a:r>
            <a:endParaRPr lang="vi-VN" altLang="en-US" sz="3200" b="1" dirty="0"/>
          </a:p>
          <a:p>
            <a:pPr eaLnBrk="1" hangingPunct="1">
              <a:spcBef>
                <a:spcPct val="50000"/>
              </a:spcBef>
            </a:pPr>
            <a:r>
              <a:rPr lang="vi-VN" altLang="en-US" sz="3200" b="1" dirty="0">
                <a:solidFill>
                  <a:srgbClr val="FF0000"/>
                </a:solidFill>
              </a:rPr>
              <a:t>- Tham gia hoạt động</a:t>
            </a:r>
            <a:r>
              <a:rPr lang="vi-VN" altLang="en-US" sz="3200" b="1" dirty="0"/>
              <a:t>: trực vệ sinh, cờ đỏ, giúp đỡ các bạn ở nội trú...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p:cTn id="7" dur="500" fill="hold"/>
                                        <p:tgtEl>
                                          <p:spTgt spid="57358"/>
                                        </p:tgtEl>
                                        <p:attrNameLst>
                                          <p:attrName>ppt_x</p:attrName>
                                        </p:attrNameLst>
                                      </p:cBhvr>
                                      <p:tavLst>
                                        <p:tav tm="0">
                                          <p:val>
                                            <p:strVal val="#ppt_x"/>
                                          </p:val>
                                        </p:tav>
                                        <p:tav tm="100000">
                                          <p:val>
                                            <p:strVal val="#ppt_x"/>
                                          </p:val>
                                        </p:tav>
                                      </p:tavLst>
                                    </p:anim>
                                    <p:anim calcmode="lin" valueType="num">
                                      <p:cBhvr>
                                        <p:cTn id="8" dur="500" fill="hold"/>
                                        <p:tgtEl>
                                          <p:spTgt spid="57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81114"/>
            <a:ext cx="6476914" cy="364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p:cNvSpPr txBox="1">
            <a:spLocks noChangeArrowheads="1"/>
          </p:cNvSpPr>
          <p:nvPr/>
        </p:nvSpPr>
        <p:spPr bwMode="auto">
          <a:xfrm>
            <a:off x="914496" y="52388"/>
            <a:ext cx="7105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4400" b="1" dirty="0"/>
              <a:t>III. Sinh hoạt theo chủ điểm:</a:t>
            </a:r>
          </a:p>
        </p:txBody>
      </p:sp>
      <p:sp>
        <p:nvSpPr>
          <p:cNvPr id="8" name="Text Box 21"/>
          <p:cNvSpPr txBox="1">
            <a:spLocks noChangeArrowheads="1"/>
          </p:cNvSpPr>
          <p:nvPr/>
        </p:nvSpPr>
        <p:spPr bwMode="auto">
          <a:xfrm>
            <a:off x="118579" y="627063"/>
            <a:ext cx="93837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200" b="1" dirty="0"/>
              <a:t>C</a:t>
            </a:r>
            <a:r>
              <a:rPr lang="vi-VN" altLang="en-US" sz="3200" b="1" dirty="0"/>
              <a:t>hủ điểm</a:t>
            </a:r>
            <a:r>
              <a:rPr lang="en-US" altLang="en-US" sz="3200" b="1" dirty="0"/>
              <a:t> </a:t>
            </a:r>
            <a:r>
              <a:rPr lang="en-US" altLang="en-US" sz="3200" b="1" dirty="0">
                <a:solidFill>
                  <a:srgbClr val="FF0000"/>
                </a:solidFill>
              </a:rPr>
              <a:t>“</a:t>
            </a:r>
            <a:r>
              <a:rPr lang="en-US" altLang="en-US" sz="3200" b="1" dirty="0" err="1">
                <a:solidFill>
                  <a:srgbClr val="FF0000"/>
                </a:solidFill>
              </a:rPr>
              <a:t>Hướng</a:t>
            </a:r>
            <a:r>
              <a:rPr lang="en-US" altLang="en-US" sz="3200" b="1" dirty="0">
                <a:solidFill>
                  <a:srgbClr val="FF0000"/>
                </a:solidFill>
              </a:rPr>
              <a:t> </a:t>
            </a:r>
            <a:r>
              <a:rPr lang="en-US" altLang="en-US" sz="3200" b="1" dirty="0" err="1">
                <a:solidFill>
                  <a:srgbClr val="FF0000"/>
                </a:solidFill>
              </a:rPr>
              <a:t>dẫn</a:t>
            </a:r>
            <a:r>
              <a:rPr lang="en-US" altLang="en-US" sz="3200" b="1" dirty="0">
                <a:solidFill>
                  <a:srgbClr val="FF0000"/>
                </a:solidFill>
              </a:rPr>
              <a:t> </a:t>
            </a:r>
            <a:r>
              <a:rPr lang="en-US" altLang="en-US" sz="3200" b="1" dirty="0" err="1">
                <a:solidFill>
                  <a:srgbClr val="FF0000"/>
                </a:solidFill>
              </a:rPr>
              <a:t>xử</a:t>
            </a:r>
            <a:r>
              <a:rPr lang="en-US" altLang="en-US" sz="3200" b="1" dirty="0">
                <a:solidFill>
                  <a:srgbClr val="FF0000"/>
                </a:solidFill>
              </a:rPr>
              <a:t> </a:t>
            </a:r>
            <a:r>
              <a:rPr lang="en-US" altLang="en-US" sz="3200" b="1" dirty="0" err="1">
                <a:solidFill>
                  <a:srgbClr val="FF0000"/>
                </a:solidFill>
              </a:rPr>
              <a:t>lí</a:t>
            </a:r>
            <a:r>
              <a:rPr lang="en-US" altLang="en-US" sz="3200" b="1" dirty="0">
                <a:solidFill>
                  <a:srgbClr val="FF0000"/>
                </a:solidFill>
              </a:rPr>
              <a:t> </a:t>
            </a:r>
            <a:r>
              <a:rPr lang="en-US" altLang="en-US" sz="3200" b="1" dirty="0" err="1">
                <a:solidFill>
                  <a:srgbClr val="FF0000"/>
                </a:solidFill>
              </a:rPr>
              <a:t>tình</a:t>
            </a:r>
            <a:r>
              <a:rPr lang="en-US" altLang="en-US" sz="3200" b="1" dirty="0">
                <a:solidFill>
                  <a:srgbClr val="FF0000"/>
                </a:solidFill>
              </a:rPr>
              <a:t> </a:t>
            </a:r>
            <a:r>
              <a:rPr lang="en-US" altLang="en-US" sz="3200" b="1" dirty="0" err="1">
                <a:solidFill>
                  <a:srgbClr val="FF0000"/>
                </a:solidFill>
              </a:rPr>
              <a:t>huống</a:t>
            </a:r>
            <a:r>
              <a:rPr lang="en-US" altLang="en-US" sz="3200" b="1" dirty="0">
                <a:solidFill>
                  <a:srgbClr val="FF0000"/>
                </a:solidFill>
              </a:rPr>
              <a:t> </a:t>
            </a:r>
            <a:r>
              <a:rPr lang="en-US" altLang="en-US" sz="3200" b="1" dirty="0" err="1">
                <a:solidFill>
                  <a:srgbClr val="FF0000"/>
                </a:solidFill>
              </a:rPr>
              <a:t>khi</a:t>
            </a:r>
            <a:r>
              <a:rPr lang="en-US" altLang="en-US" sz="3200" b="1" dirty="0">
                <a:solidFill>
                  <a:srgbClr val="FF0000"/>
                </a:solidFill>
              </a:rPr>
              <a:t> </a:t>
            </a:r>
            <a:r>
              <a:rPr lang="en-US" altLang="en-US" sz="3200" b="1" dirty="0" err="1">
                <a:solidFill>
                  <a:srgbClr val="FF0000"/>
                </a:solidFill>
              </a:rPr>
              <a:t>bị</a:t>
            </a:r>
            <a:r>
              <a:rPr lang="en-US" altLang="en-US" sz="3200" b="1" dirty="0">
                <a:solidFill>
                  <a:srgbClr val="FF0000"/>
                </a:solidFill>
              </a:rPr>
              <a:t> </a:t>
            </a:r>
            <a:r>
              <a:rPr lang="en-US" altLang="en-US" sz="3200" b="1" dirty="0" err="1">
                <a:solidFill>
                  <a:srgbClr val="FF0000"/>
                </a:solidFill>
              </a:rPr>
              <a:t>lạc</a:t>
            </a:r>
            <a:r>
              <a:rPr lang="en-US" altLang="en-US" sz="3200" b="1" dirty="0">
                <a:solidFill>
                  <a:srgbClr val="FF0000"/>
                </a:solidFill>
              </a:rPr>
              <a:t>”</a:t>
            </a:r>
            <a:endParaRPr lang="vi-V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
          <p:cNvSpPr>
            <a:spLocks noChangeArrowheads="1"/>
          </p:cNvSpPr>
          <p:nvPr/>
        </p:nvSpPr>
        <p:spPr bwMode="auto">
          <a:xfrm>
            <a:off x="2400300" y="1428750"/>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vi-VN" sz="3300" b="1">
              <a:solidFill>
                <a:schemeClr val="bg1"/>
              </a:solidFill>
              <a:latin typeface=".VnTime" pitchFamily="34" charset="0"/>
            </a:endParaRPr>
          </a:p>
        </p:txBody>
      </p:sp>
      <p:sp>
        <p:nvSpPr>
          <p:cNvPr id="8" name="Text Box 21"/>
          <p:cNvSpPr txBox="1">
            <a:spLocks noChangeArrowheads="1"/>
          </p:cNvSpPr>
          <p:nvPr/>
        </p:nvSpPr>
        <p:spPr bwMode="auto">
          <a:xfrm>
            <a:off x="4355657" y="57216"/>
            <a:ext cx="4811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3000" b="1" dirty="0">
                <a:solidFill>
                  <a:srgbClr val="FF0000"/>
                </a:solidFill>
              </a:rPr>
              <a:t>CHUYẾN THAM QUAN</a:t>
            </a:r>
            <a:endParaRPr lang="vi-VN" altLang="en-US" sz="30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11214"/>
            <a:ext cx="4491079" cy="44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62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TotalTime>
  <Words>672</Words>
  <Application>Microsoft Office PowerPoint</Application>
  <PresentationFormat>On-screen Show (16:9)</PresentationFormat>
  <Paragraphs>129</Paragraphs>
  <Slides>20</Slides>
  <Notes>11</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.VnHelvetInsH</vt:lpstr>
      <vt:lpstr>.VnTime</vt:lpstr>
      <vt:lpstr>.VnTimeH</vt:lpstr>
      <vt:lpstr>Arial</vt:lpstr>
      <vt:lpstr>Calibri</vt:lpstr>
      <vt:lpstr>Corbel</vt:lpstr>
      <vt:lpstr>Impact</vt:lpstr>
      <vt:lpstr>Times New Roman</vt:lpstr>
      <vt:lpstr>VNI-Auchon</vt:lpstr>
      <vt:lpstr>VNI-Times</vt:lpstr>
      <vt:lpstr>Wingdings</vt:lpstr>
      <vt:lpstr>Default Design</vt:lpstr>
      <vt:lpstr>Office Theme</vt:lpstr>
      <vt:lpstr>4_Default Design</vt:lpstr>
      <vt:lpstr>Basis</vt:lpstr>
      <vt:lpstr>1_Office Theme</vt:lpstr>
      <vt:lpstr>PowerPoint Presentation</vt:lpstr>
      <vt:lpstr>PowerPoint Presentation</vt:lpstr>
      <vt:lpstr>PowerPoint Presentation</vt:lpstr>
      <vt:lpstr>PowerPoint Presentation</vt:lpstr>
      <vt:lpstr>PowerPoint Presentation</vt:lpstr>
      <vt:lpstr> Bình chọn các bạn xuất sắc.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dc:creator>
  <cp:lastModifiedBy>Tran Hau</cp:lastModifiedBy>
  <cp:revision>340</cp:revision>
  <dcterms:created xsi:type="dcterms:W3CDTF">2021-12-20T13:12:37Z</dcterms:created>
  <dcterms:modified xsi:type="dcterms:W3CDTF">2025-02-23T11:26:52Z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F8A4649D4F8B4A7F9EF9044D613F3B92</vt:lpwstr>
  </property>
  <property fmtid="{D5CDD505-2E9C-101B-9397-08002B2CF9AE}" pid="4" name="KSOProductBuildVer">
    <vt:lpwstr>1033-11.2.0.11440</vt:lpwstr>
  </property>
</Properties>
</file>